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notesSlides/notesSlide3.xml" ContentType="application/vnd.openxmlformats-officedocument.presentationml.notesSlide+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notesSlides/notesSlide4.xml" ContentType="application/vnd.openxmlformats-officedocument.presentationml.notesSlide+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notesSlides/notesSlide5.xml" ContentType="application/vnd.openxmlformats-officedocument.presentationml.notesSlide+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notesSlides/notesSlide6.xml" ContentType="application/vnd.openxmlformats-officedocument.presentationml.notesSlide+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notesSlides/notesSlide7.xml" ContentType="application/vnd.openxmlformats-officedocument.presentationml.notesSlide+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notesSlides/notesSlide8.xml" ContentType="application/vnd.openxmlformats-officedocument.presentationml.notesSlide+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notesSlides/notesSlide9.xml" ContentType="application/vnd.openxmlformats-officedocument.presentationml.notesSlide+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notesSlides/notesSlide10.xml" ContentType="application/vnd.openxmlformats-officedocument.presentationml.notesSlide+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notesSlides/notesSlide11.xml" ContentType="application/vnd.openxmlformats-officedocument.presentationml.notesSlide+xml"/>
  <Override PartName="/ppt/ink/ink1239.xml" ContentType="application/inkml+xml"/>
  <Override PartName="/ppt/notesSlides/notesSlide12.xml" ContentType="application/vnd.openxmlformats-officedocument.presentationml.notesSlide+xml"/>
  <Override PartName="/ppt/ink/ink1240.xml" ContentType="application/inkml+xml"/>
  <Override PartName="/ppt/notesSlides/notesSlide13.xml" ContentType="application/vnd.openxmlformats-officedocument.presentationml.notesSlide+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notesSlides/notesSlide14.xml" ContentType="application/vnd.openxmlformats-officedocument.presentationml.notesSlide+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notesSlides/notesSlide15.xml" ContentType="application/vnd.openxmlformats-officedocument.presentationml.notesSlide+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notesSlides/notesSlide16.xml" ContentType="application/vnd.openxmlformats-officedocument.presentationml.notesSlide+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notesSlides/notesSlide19.xml" ContentType="application/vnd.openxmlformats-officedocument.presentationml.notesSlide+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notesSlides/notesSlide20.xml" ContentType="application/vnd.openxmlformats-officedocument.presentationml.notesSlide+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notesSlides/notesSlide21.xml" ContentType="application/vnd.openxmlformats-officedocument.presentationml.notesSlide+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372" r:id="rId2"/>
    <p:sldId id="1267" r:id="rId3"/>
    <p:sldId id="1268" r:id="rId4"/>
    <p:sldId id="1270" r:id="rId5"/>
    <p:sldId id="1271" r:id="rId6"/>
    <p:sldId id="1272" r:id="rId7"/>
    <p:sldId id="1273" r:id="rId8"/>
    <p:sldId id="1275" r:id="rId9"/>
    <p:sldId id="1276" r:id="rId10"/>
    <p:sldId id="1411" r:id="rId11"/>
    <p:sldId id="1277" r:id="rId12"/>
    <p:sldId id="1278" r:id="rId13"/>
    <p:sldId id="1279" r:id="rId14"/>
    <p:sldId id="1280" r:id="rId15"/>
    <p:sldId id="1281" r:id="rId16"/>
    <p:sldId id="1282" r:id="rId17"/>
    <p:sldId id="1283" r:id="rId18"/>
    <p:sldId id="1285" r:id="rId19"/>
    <p:sldId id="1286" r:id="rId20"/>
    <p:sldId id="1288" r:id="rId21"/>
    <p:sldId id="1289" r:id="rId22"/>
    <p:sldId id="1290" r:id="rId23"/>
    <p:sldId id="1398" r:id="rId24"/>
    <p:sldId id="1400" r:id="rId25"/>
    <p:sldId id="1401" r:id="rId26"/>
    <p:sldId id="1402" r:id="rId27"/>
    <p:sldId id="1404" r:id="rId28"/>
    <p:sldId id="1405" r:id="rId29"/>
    <p:sldId id="1406" r:id="rId30"/>
    <p:sldId id="1407" r:id="rId31"/>
    <p:sldId id="1408" r:id="rId32"/>
    <p:sldId id="1409" r:id="rId33"/>
    <p:sldId id="1410" r:id="rId3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93447" autoAdjust="0"/>
  </p:normalViewPr>
  <p:slideViewPr>
    <p:cSldViewPr snapToGrid="0">
      <p:cViewPr varScale="1">
        <p:scale>
          <a:sx n="65" d="100"/>
          <a:sy n="65" d="100"/>
        </p:scale>
        <p:origin x="48" y="1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0T08:18:00.011"/>
    </inkml:context>
    <inkml:brush xml:id="br0">
      <inkml:brushProperty name="width" value="0.05" units="cm"/>
      <inkml:brushProperty name="height" value="0.05" units="cm"/>
    </inkml:brush>
  </inkml:definitions>
  <inkml:trace contextRef="#ctx0" brushRef="#br0">188 10 11626,'-27'23'696,"2"2"-1,0 1 0,1 0 1,2 2-1,-22 34 0,41-58-639,1 0 1,-1 0-1,1 1 0,0-1 0,1 0 1,-1 1-1,1-1 0,0 1 0,0 0 1,0-1-1,0 1 0,1 9 0,0-13-33,0 1 0,1 0-1,-1-1 1,1 1-1,-1-1 1,1 0-1,-1 1 1,1-1 0,0 1-1,0-1 1,0 0-1,0 0 1,0 1-1,0-1 1,0 0 0,2 2-1,0-2-1,-1 1 0,1-1 0,-1 0 1,1 0-1,0 0 0,-1 0 0,1 0 0,0-1 0,0 1 0,-1-1 0,1 0 1,4 0-1,8 0 35,0-2 0,0 0 1,0 0-1,0-1 1,21-8-1,72-32 215,-102 41-256,88-43 440,-3-4 0,117-83 0,-196 122-196,-25 15-59,-11 10-139,1 1-1,0 0 0,1 2 1,0 1-1,2 0 1,0 2-1,1 0 0,2 1 1,-20 30-1,35-48-56,0 0 1,-1 0-1,2 0 0,-1 0 0,0 0 0,1 0 0,0 0 0,0 1 0,0-1 0,1 0 1,-1 1-1,1-1 0,0 0 0,1 7 0,-1-8-8,1 0 0,1 0 0,-1 0 0,0-1 1,1 1-1,-1 0 0,1-1 0,0 1 0,0-1 0,0 1 0,0-1 0,0 0 0,0 0 0,1 0 1,-1 0-1,1 0 0,0 0 0,-1-1 0,1 1 0,0-1 0,6 2 0,4 1-87,0-1 0,0 0 0,0 0 0,1-2 0,-1 0 0,1 0 0,0-1 0,-1-1 0,1 0 0,18-4 0,13-5-448,76-27 0,-56 12-165,-2-3 0,98-57 0,-161 85 703,0-1 1,0 1 0,1 0-1,-1 0 1,0 0 0,0-1-1,0 1 1,0 0 0,1 0-1,-1 0 1,0-1-1,0 1 1,1 0 0,-1 0-1,0 0 1,0 0 0,1 0-1,-1-1 1,0 1 0,0 0-1,1 0 1,-1 0 0,0 0-1,1 0 1,-1 0 0,0 0-1,0 0 1,1 0-1,-1 0 1,0 0 0,0 0-1,1 0 1,-1 0 0,0 1-1,1-1 1,-1 0 0,0 0-1,0 0 1,1 0 0,-1 0-1,0 1 1,0-1-1,1 0 1,-5 10 174,-11 16 140,-1-1-1,-27 31 0,20-27 21,-23 39-1,40-59-265,1 0 1,1 1-1,0-1 0,0 1 0,1 0 0,0 0 0,0 0 0,-1 18 0,4-27-63,0 1 0,0 0 0,0 0 0,0 0 1,0-1-1,1 1 0,-1 0 0,1 0 0,-1-1 1,1 1-1,-1 0 0,1-1 0,0 1 1,0 0-1,0-1 0,0 1 0,0-1 0,0 0 1,0 1-1,1-1 0,1 2 0,0-2-19,-1 0 0,0 0 0,1 0-1,-1 0 1,1 0 0,-1-1 0,1 1 0,-1-1-1,1 0 1,0 1 0,-1-1 0,1 0 0,3-1-1,5-1-20,0 0 0,-1-1 0,1 0-1,-1-1 1,19-9 0,-2-2-26,0-2 1,34-27-1,-19 5-100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5.022"/>
    </inkml:context>
    <inkml:brush xml:id="br0">
      <inkml:brushProperty name="width" value="0.05" units="cm"/>
      <inkml:brushProperty name="height" value="0.05" units="cm"/>
    </inkml:brush>
  </inkml:definitions>
  <inkml:trace contextRef="#ctx0" brushRef="#br0">141 131 17916,'4'-5'401,"-1"0"1,0 0 0,0 0-1,0 0 1,-1-1-1,1 0 1,-1 1-1,1-10 1,-1 9-2,0-1 1,0 1-1,1 0 1,-1-1-1,1 1 1,5-7-1,-8 13-398,1-1 0,-1 1 0,0 0 0,0 0 1,0 0-1,0-1 0,1 1 0,-1 0 0,0-1 0,0 1 0,0 0 0,0 0 0,0-1 0,0 1 0,0 0 0,0-1 0,0 1 0,0 0 0,0 0 0,0-1 1,0 1-1,0 0 0,0-1 0,0 1 0,0 0 0,0 0 0,-1-1 0,1 1 0,0 0 0,0 0 0,0-1 0,0 1 0,0 0 0,-1 0 0,1 0 1,0-1-1,-14-5 18,-14 0-14,22 6-7,0 0 0,0 0 0,0 0 0,1 1 0,-1 0 0,0 0 0,0 0 0,1 1 0,-1-1 0,1 1 0,0 1 0,-1-1 0,1 1 1,0 0-1,0 0 0,1 1 0,-1-1 0,1 1 0,-1 0 0,1 0 0,-7 10 0,8-10 2,0 0 1,1 1-1,-1-1 1,1 1 0,0 0-1,0-1 1,0 1-1,1 0 1,0 0-1,0 0 1,0 1-1,0-1 1,1 0-1,0 0 1,0 0-1,0 0 1,1 1-1,0-1 1,0 0 0,0 0-1,0 0 1,1 0-1,0 0 1,4 7-1,-3-8 10,-1 0 1,1-1-1,0 1 0,0-1 0,0 0 0,1 0 0,-1 0 1,1 0-1,0-1 0,0 1 0,0-1 0,0 0 1,0 0-1,0 0 0,0-1 0,1 0 0,-1 1 0,0-2 1,1 1-1,-1 0 0,1-1 0,-1 0 0,1 0 1,6-1-1,6-1 26,0 0 1,-1-1-1,1-1 0,-1-1 1,18-7-1,6-4 39,-2-3 0,0-1 0,-1-1 0,-2-2 0,46-38 0,-57 36-23,-17 16-7,-13 11 57,1 3-87,-1 0 0,1 1 1,0-1-1,1 1 0,-1 0 0,1 1 1,0-1-1,1 1 0,0-1 0,-5 13 1,7-16-11,1-1 0,-1 1 0,1-1 0,-1 1 0,1 0 0,0-1 0,0 1 0,0 0 0,0-1 0,0 1 0,0-1 0,1 1 0,0 0 0,1 3 0,-1-4 1,0-1-1,0 1 1,0 0 0,1-1-1,-1 1 1,1-1 0,-1 1-1,1-1 1,-1 0 0,1 0-1,0 0 1,0 1 0,-1-2-1,1 1 1,0 0 0,0 0 0,0-1-1,0 1 1,0-1 0,0 1-1,3-1 1,5 1 14,1 0 1,0-1-1,-1 0 1,1 0-1,0-2 1,18-3-1,62-24 61,-68 20-72,1 1 0,-1 1 0,29-4 0,-46 11-9,0 0 0,0 0 0,0 0 0,0 1 0,0 0 0,0 1 0,0-1 0,-1 1 0,1 0 0,-1 1 0,1-1 0,5 4 0,-2-1 8,1 0 0,0-1-1,12 3 1,-2-3-4,1-1 0,0 0 1,0-2-1,27-1 0,85-14 304,-84 8-2446,85-2 1,-114 8 1320,-1-1-1,0-1 1,0-1 0,0 0 0,20-8 0,6-2-160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4.676"/>
    </inkml:context>
    <inkml:brush xml:id="br0">
      <inkml:brushProperty name="width" value="0.05" units="cm"/>
      <inkml:brushProperty name="height" value="0.05" units="cm"/>
    </inkml:brush>
  </inkml:definitions>
  <inkml:trace contextRef="#ctx0" brushRef="#br0">95 12 16548,'0'0'101,"0"-1"0,0 1 0,0-1 0,0 1 0,0-1 0,0 1 0,0-1 0,0 1 0,1-1 0,-1 1 0,0-1-1,0 1 1,0-1 0,1 1 0,-1-1 0,0 1 0,1-1 0,-1 1 0,0 0 0,1-1 0,-1 1 0,0 0 0,1-1 0,0 1 0,6 7 1436,3 23 3,-5 1-1310,-1 0 0,-1 0 1,-1 0-1,-2 0 1,-2 1-1,0-1 0,-8 32 1,10-60-283,-1 1 1,0-1 0,0 0-1,0 0 1,0 0-1,0 0 1,-1 0 0,1 0-1,-3 3 1,3-5-24,1-1 0,-1 1-1,0-1 1,1 1 0,-1-1 0,0 0 0,0 1 0,1-1 0,-1 0-1,0 1 1,0-1 0,1 0 0,-1 0 0,0 0 0,0 0 0,1 0 0,-1 0-1,0 0 1,0 0 0,0 0 0,1 0 0,-1 0 0,0 0 0,0-1-1,1 1 1,-1 0 0,0-1 0,0 1 0,1 0 0,-1-1 0,0 1-1,1-1 1,-1 1 0,1-1 0,-1 1 0,0-1 0,1 0 0,-1 1 0,0-2-1,-51-46-3340,28 26 2315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29.784"/>
    </inkml:context>
    <inkml:brush xml:id="br0">
      <inkml:brushProperty name="width" value="0.05" units="cm"/>
      <inkml:brushProperty name="height" value="0.05" units="cm"/>
    </inkml:brush>
  </inkml:definitions>
  <inkml:trace contextRef="#ctx0" brushRef="#br0">48 5 18180,'1'0'64,"-1"0"0,0-1 0,0 1-1,0 0 1,0 0 0,0-1 0,0 1 0,0 0 0,0 0 0,0 0 0,1-1 0,-1 1 0,0 0-1,0 0 1,0 0 0,0-1 0,1 1 0,-1 0 0,0 0 0,0 0 0,0 0 0,1 0 0,-1 0-1,0-1 1,0 1 0,0 0 0,1 0 0,-1 0 0,0 0 0,0 0 0,1 0 0,-1 0 0,0 0 0,0 0-1,1 0 1,-1 0 0,0 0 0,1 0 0,1 11 1013,-3 25-221,0-31-475,-22 234 2532,-9 161-2065,32-392-832,0 3 19,0-1 1,0 1-1,4 19 1,-4-28-27,1-1 1,-1 1-1,0-1 1,1 1 0,-1-1-1,1 1 1,-1-1-1,1 0 1,-1 1-1,1-1 1,0 0-1,0 1 1,0-1 0,0 0-1,0 0 1,0 0-1,0 0 1,0 0-1,0 0 1,1 0-1,-1 0 1,0-1-1,1 1 1,-1 0 0,0-1-1,1 1 1,-1-1-1,1 1 1,-1-1-1,1 0 1,-1 1-1,1-1 1,-1 0 0,3 0-1,4-2 33,0 1-1,-1-1 1,1-1 0,-1 1-1,0-1 1,1-1 0,11-7-1,48-36 172,-37 25-128,122-84 246,-144 101-320,-1 1 0,1-1 0,0 2 0,0-1 1,1 1-1,-1 0 0,10-1 0,-17 4-10,0 0 0,0 0 0,0 0 0,0 0 0,0 0 0,0 0 1,0 0-1,0 0 0,0 0 0,0 0 0,0 1 0,0-1 0,0 0 0,0 1 0,-1-1 0,1 1 0,0-1 0,0 1 0,0-1 1,-1 1-1,1 0 0,0-1 0,-1 1 0,1 0 0,0 0 0,-1-1 0,1 1 0,-1 0 0,1 0 0,-1 0 0,0 0 0,1 0 1,-1-1-1,0 1 0,0 0 0,1 0 0,-1 2 0,1 3 4,-1 1 1,0 0 0,0-1-1,-1 10 1,0-7 0,-1 5 0,2-10-5,-1 0 0,1 0 1,-1 0-1,1 0 1,0 0-1,0 0 0,1 0 1,-1 0-1,1 0 1,0 0-1,3 6 0,-4-9 0,1 0-1,0-1 1,0 1-1,0 0 1,-1-1-1,1 1 1,0-1-1,0 1 1,0-1-1,0 0 1,0 1-1,0-1 1,0 0-1,0 0 1,0 1-1,0-1 1,0 0-1,0 0 0,0 0 1,0 0-1,0 0 1,0-1-1,0 1 1,0 0-1,0 0 1,0-1-1,0 1 1,0-1-1,2 0 1,30-16 4,-31 16-5,79-55 12,-58 38-7,2 1 0,-1 1-1,30-14 1,-49 28-5,-1 0 1,0 1-1,1-1 0,-1 1 1,1 0-1,5 0 0,-9 0 0,0 1 0,0 0 1,0 0-1,0 0 0,0 1 0,0-1 0,1 0 1,-1 0-1,0 1 0,0-1 0,0 0 0,0 1 0,0-1 1,0 1-1,0 0 0,0-1 0,0 1 0,0 0 1,-1-1-1,1 1 0,0 0 0,0 0 0,-1 0 0,1 0 1,0-1-1,-1 1 0,1 0 0,-1 0 0,1 0 1,-1 0-1,0 1 0,1 0 0,1 5 4,-1 1 1,0-1-1,-1 0 0,0 1 1,0-1-1,0 1 0,-3 9 1,-12 55 34,11-56-41,-28 90-1880,32-103 1589,3-6-116</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30.479"/>
    </inkml:context>
    <inkml:brush xml:id="br0">
      <inkml:brushProperty name="width" value="0.05" units="cm"/>
      <inkml:brushProperty name="height" value="0.05" units="cm"/>
    </inkml:brush>
  </inkml:definitions>
  <inkml:trace contextRef="#ctx0" brushRef="#br0">6 11 16099,'-2'13'794,"0"-1"0,1 1 0,1 0 0,2 24 0,0-3 292,21 390 3897,-21-411-4900,-2-4 1,0 0 0,1-1 0,0 1 0,1-1 0,0 1 0,0-1 0,1 0 0,0 0 0,1 0 0,5 11-1,-8-18-49,1 0-1,-1 0 1,0 0-1,0 0 1,1 0-1,-1 0 0,0 0 1,1 0-1,-1-1 1,1 1-1,-1 0 1,1-1-1,-1 0 0,1 1 1,-1-1-1,1 0 1,-1 0-1,1 1 1,-1-1-1,1 0 0,0-1 1,-1 1-1,1 0 1,-1 0-1,1-1 1,-1 1-1,1-1 0,-1 1 1,1-1-1,1-1 1,5-2 108,-1 0 1,0 0 0,-1-1-1,12-10 1,16-17 325,-2-1-1,38-52 1,48-83 286,-77 108-797,-3-2 1,53-116 0,-84 156-1484,-7 14-145,-4 10-687,-2 4 1162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31.302"/>
    </inkml:context>
    <inkml:brush xml:id="br0">
      <inkml:brushProperty name="width" value="0.05" units="cm"/>
      <inkml:brushProperty name="height" value="0.05" units="cm"/>
    </inkml:brush>
  </inkml:definitions>
  <inkml:trace contextRef="#ctx0" brushRef="#br0">0 41 17436,'7'12'2320,"10"-7"-1304,13-7-255,8-1 1407,14-5-736,8-6-111,7 2-345,5 2-184,-5 5-352,-2 2-264,-14 3-728,-7 5-496,-17 5 864,-10 2-208,-22 0-136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31.734"/>
    </inkml:context>
    <inkml:brush xml:id="br0">
      <inkml:brushProperty name="width" value="0.05" units="cm"/>
      <inkml:brushProperty name="height" value="0.05" units="cm"/>
    </inkml:brush>
  </inkml:definitions>
  <inkml:trace contextRef="#ctx0" brushRef="#br0">0 0 15995,'31'7'2601,"11"2"-1305,7-6-512,11-1 2169,6-1-1569,0-1-215,0-3-785,-3-2-744,-9 1 424,-8 1-200,-12 0-160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33.307"/>
    </inkml:context>
    <inkml:brush xml:id="br0">
      <inkml:brushProperty name="width" value="0.05" units="cm"/>
      <inkml:brushProperty name="height" value="0.05" units="cm"/>
    </inkml:brush>
  </inkml:definitions>
  <inkml:trace contextRef="#ctx0" brushRef="#br0">0 694 9330,'0'-64'987,"3"1"-1,3-1 1,25-109-1,43-65 3737,-64 206-3623,8-27 2493,-18 59-3548,0 0 0,0 0 0,0 0 0,0 0 0,1 0 0,-1 0 0,0 0 1,0 0-1,0 0 0,0 0 0,0 0 0,0 0 0,0 0 0,0 0 0,0 0 1,0 0-1,0 0 0,0 0 0,0 0 0,1 0 0,-1 0 0,0 0 0,0 0 1,0 0-1,0 0 0,0 0 0,0 0 0,0 0 0,0 0 0,0 11 446,-34 137 1113,10-55-1428,-6 44-103,-22 230 0,52-365-73,-2 13 8,2 0 1,-1-1-1,2 1 0,0 0 0,0 0 0,7 23 0,-8-36-2,0 0 0,1 0 1,-1 0-1,1-1 0,0 1 0,0 0 0,0 0 0,-1 0 1,2-1-1,-1 1 0,0 0 0,0-1 0,0 1 1,1-1-1,-1 0 0,1 1 0,-1-1 0,1 0 0,-1 0 1,1 0-1,0 0 0,0 0 0,-1 0 0,1-1 0,0 1 1,0 0-1,0-1 0,0 0 0,0 1 0,0-1 1,0 0-1,0 0 0,0 0 0,0 0 0,0 0 0,0-1 1,0 1-1,-1-1 0,1 1 0,0-1 0,3-1 1,4-2 36,0-1 1,0 0 0,0-1-1,0 0 1,-1-1 0,12-11-1,139-158 855,-95 102-471,-61 70-400,0 0 1,0 1-1,1-1 1,0 1-1,-1 0 0,1 0 1,0 0-1,6-3 1,-9 6-24,-1 0 1,1 0 0,0 0 0,-1 0-1,1-1 1,-1 1 0,1 0 0,0 0-1,-1 0 1,1 0 0,0 0 0,-1 1-1,1-1 1,-1 0 0,1 0 0,0 0-1,-1 0 1,1 1 0,-1-1 0,1 0-1,-1 1 1,1-1 0,-1 0 0,2 2-1,-1-1 2,0 1-1,0 0 1,0-1-1,0 1 0,0 0 1,0 0-1,0 0 1,-1 0-1,1 0 1,-1 0-1,1 3 0,6 38 11,-5-22-93,2 0 0,10 33 1,-14-52 70,0-1-1,1 1 1,-1-1 0,1 1 0,-1-1-1,1 1 1,0-1 0,-1 0 0,1 1-1,0-1 1,0 0 0,0 0 0,0 0-1,0 0 1,0 0 0,1 0 0,-1 0-1,0 0 1,0 0 0,1 0 0,-1 0-1,1-1 1,-1 1 0,1-1 0,-1 1 0,1-1-1,-1 0 1,1 1 0,-1-1 0,1 0-1,-1 0 1,1 0 0,-1 0 0,1 0-1,-1 0 1,1-1 0,-1 1 0,1 0-1,-1-1 1,1 1 0,1-2 0,6-3-15,0 0 1,-1 0 0,0 0 0,0-1-1,8-9 1,-12 12 16,36-36-8,-25 24 55,1 1 0,0 0 0,27-17 0,-42 30-39,0-1-1,1 2 1,0-1 0,-1 0 0,1 0 0,0 0 0,-1 1-1,1-1 1,0 1 0,0-1 0,-1 1 0,1 0 0,0 0-1,0 0 1,0 0 0,0 0 0,-1 0 0,1 0 0,0 0-1,0 1 1,2 0 0,-3 0-2,1 0 0,-1 1-1,0-1 1,1 0 0,-1 0 0,0 1-1,0-1 1,0 1 0,0-1 0,0 1-1,0 0 1,-1-1 0,1 1-1,-1 0 1,1-1 0,-1 1 0,1 0-1,-1 0 1,0-1 0,0 1 0,0 3-1,0 0 48,2 96-1197,-2-89 881,-1 0 0,0-1-1,-1 1 1,-1-1 0,0 1 0,-7 16-1,0-8-260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34.439"/>
    </inkml:context>
    <inkml:brush xml:id="br0">
      <inkml:brushProperty name="width" value="0.05" units="cm"/>
      <inkml:brushProperty name="height" value="0.05" units="cm"/>
    </inkml:brush>
  </inkml:definitions>
  <inkml:trace contextRef="#ctx0" brushRef="#br0">101 1 16892,'1'0'107,"-1"1"0,1 0 1,0 0-1,-1-1 0,1 1 0,-1 0 1,1 0-1,-1 0 0,1 0 1,-1 0-1,0 0 0,1 0 1,-1 0-1,0 0 0,0 0 1,0 0-1,0 0 0,0 0 0,0 0 1,0 1-1,-3 25 193,1-21-38,-15 104 798,4 0 1,6 1 0,7 144-1,9-178-2137,-21-82-947,6-2 1774,0-1-1,0 1 0,-8-15 0,10 15 97,-22-36-629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34.906"/>
    </inkml:context>
    <inkml:brush xml:id="br0">
      <inkml:brushProperty name="width" value="0.05" units="cm"/>
      <inkml:brushProperty name="height" value="0.05" units="cm"/>
    </inkml:brush>
  </inkml:definitions>
  <inkml:trace contextRef="#ctx0" brushRef="#br0">0 268 17308,'1'-7'241,"-1"1"0,1 0 0,0 0 1,1 0-1,0 0 0,0 0 0,0 0 0,0 0 1,1 0-1,0 1 0,1-1 0,-1 1 0,1 0 1,0 0-1,0 1 0,0-1 0,1 1 0,4-5 1,11-6 263,0 1 1,1 0 0,26-12 0,-43 24-444,27-14 290,0 2-1,2 0 1,51-14 0,-66 24-271,0 0-1,1 1 0,-1 1 1,1 0-1,-1 2 1,1 0-1,-1 1 0,24 4 1,-34-3-64,-1 0 1,1 1-1,-1-1 0,0 1 1,0 1-1,0-1 0,-1 1 1,1 0-1,-1 1 0,0 0 1,0 0-1,0 0 0,-1 1 1,0-1-1,0 1 0,0 0 1,-1 1-1,0-1 0,0 1 1,0 0-1,-1 0 0,0 0 1,2 10-1,-2-8-7,-1 0 1,-1 0 0,1 0-1,-1 0 1,-1 1-1,0-1 1,0 0-1,-1 0 1,0 1-1,0-1 1,-1 0-1,0 0 1,-1 0-1,0-1 1,-1 1 0,0 0-1,0-1 1,0 0-1,-7 8 1,2-5 45,-1 0 0,-1 0 1,0-1-1,0-1 1,-1 0-1,0-1 0,0 0 1,-1 0-1,-16 6 0,8-5 6,-1-1-1,1-1 1,-1 0-1,-1-2 0,-27 3 1,48-8-60,-42 3-450,42-3 412,1 0 0,-1 0 1,0 0-1,1-1 0,-1 1 1,1 0-1,-1-1 0,0 1 1,1 0-1,-1-1 0,1 0 1,0 1-1,-1-1 0,1 0 0,-1 0 1,1 0-1,0 0 0,0 0 1,-1 0-1,1 0 0,0 0 1,-1-2-1,2 2 23,-1 1 0,1-1 0,0 1 0,0-1 1,0 1-1,0-1 0,0 1 0,0-1 0,0 1 0,-1-1 0,1 1 0,1-1 0,-1 1 0,0-1 1,0 1-1,0-1 0,0 1 0,0-1 0,0 1 0,1-2 0,11-8-365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35.895"/>
    </inkml:context>
    <inkml:brush xml:id="br0">
      <inkml:brushProperty name="width" value="0.05" units="cm"/>
      <inkml:brushProperty name="height" value="0.05" units="cm"/>
    </inkml:brush>
  </inkml:definitions>
  <inkml:trace contextRef="#ctx0" brushRef="#br0">1 5 18092,'3'-5'2056,"1"12"-1063,-1 7-361,-3 19 1280,0 13-496,0 12-471,0 5-209,7 4-304,0 3-128,5-11-328,-1-6-136,3-13-320,-1-7-192,-6-13-409,-5-5-327,-7-15 928,-5-5-272,-11-15-40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36.334"/>
    </inkml:context>
    <inkml:brush xml:id="br0">
      <inkml:brushProperty name="width" value="0.05" units="cm"/>
      <inkml:brushProperty name="height" value="0.05" units="cm"/>
    </inkml:brush>
  </inkml:definitions>
  <inkml:trace contextRef="#ctx0" brushRef="#br0">1 1 19324,'5'0'1704,"10"12"-1135,7 1-193,16 4 744,7 2-288,13-4-328,6-3-264,4-12 937,5-7-961,-3-10 8,-6-5-8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36.798"/>
    </inkml:context>
    <inkml:brush xml:id="br0">
      <inkml:brushProperty name="width" value="0.05" units="cm"/>
      <inkml:brushProperty name="height" value="0.05" units="cm"/>
    </inkml:brush>
  </inkml:definitions>
  <inkml:trace contextRef="#ctx0" brushRef="#br0">62 1 15363,'1'5'344,"0"0"-1,0 0 1,-1 0-1,0 0 1,0 0-1,0 0 1,-1 0 0,-1 7-1,1 1 157,-22 155 3334,-13 179-1636,35-343-2187,1 8 85,0 0 0,0 1-1,1-1 1,5 23-1,-6-32-70,1-1 0,0 0-1,-1 0 1,1 1 0,0-1-1,0 0 1,1 0 0,-1 0-1,0 0 1,1 0-1,-1-1 1,1 1 0,-1 0-1,1-1 1,0 1 0,0-1-1,-1 1 1,1-1 0,0 0-1,1 0 1,-1 0 0,0 0-1,0 0 1,0 0-1,0-1 1,1 1 0,-1-1-1,0 0 1,1 1 0,-1-1-1,0 0 1,4-1 0,5 0 57,-1-1 0,1 0 1,-1-1-1,0 0 0,1 0 0,-2-2 1,18-8-1,66-47 402,-63 39-301,8-5 31,-12 7-56,1 1 0,0 1 0,59-25 0,-85 41-155,0 1 0,0-1 0,0 1 0,0-1 0,0 1 0,0 0-1,0-1 1,0 1 0,0 0 0,0 0 0,1 0 0,-1 0 0,0 0 0,0 0 0,0 0 0,0 0 0,0 0 0,1 0 0,-1 1 0,0-1 0,0 0 0,0 1 0,0-1 0,0 1 0,0-1 0,0 1 0,0 0 0,0-1 0,0 1 0,-1 0 0,1 0 0,0 0 0,0-1-1,-1 1 1,1 0 0,0 0 0,-1 0 0,1 0 0,-1 0 0,1 0 0,-1 0 0,1 1 0,-1-1 0,0 0 0,1 2 0,-1 5 3,1 1-1,-1-1 1,0 0-1,-1 1 1,-2 8-1,2-8-5,-2 10 5,2-12-5,0-1 1,0 1-1,0-1 1,1 1-1,0-1 1,0 1-1,1-1 1,1 9-1,-2-15 0,0 1 0,1 0 0,-1 0 0,1 0 0,-1-1 0,0 1 0,1 0 0,-1 0-1,1-1 1,0 1 0,-1 0 0,1-1 0,0 1 0,-1 0 0,1-1 0,0 1-1,-1-1 1,1 0 0,0 1 0,0-1 0,0 1 0,-1-1 0,1 0 0,0 0 0,0 0-1,0 1 1,0-1 0,0 0 0,0 0 0,0 0 0,-1 0 0,1 0 0,0 0-1,0-1 1,0 1 0,0 0 0,0 0 0,-1-1 0,1 1 0,0 0 0,0-1 0,1 0-1,5-3 0,0 0 0,0 0 0,10-8 0,-15 10 1,26-20 0,-13 9-4,1 1 0,1 0-1,31-16 1,-46 28 2,-1-1 0,1 0 0,0 0 0,-1 1 0,1-1 1,-1 1-1,1-1 0,0 1 0,0 0 0,-1 0 0,1-1 0,0 1 0,-1 0 1,1 1-1,0-1 0,0 0 0,-1 0 0,1 1 0,0-1 0,-1 1 1,1 0-1,2 1 0,-2-1-2,-1 1 1,1-1 0,-1 1-1,1 0 1,-1 0 0,0 0-1,0 0 1,0 0 0,0 0-1,0 0 1,0 0 0,-1 0-1,1 0 1,-1 1-1,1-1 1,-1 4 0,2 17-374,-2-1 1,-1 1 0,-1 0 0,0-1-1,-7 26 1,9-47 328,-1 0 1,1-1-1,0 1 0,0 0 0,0 0 1,0 0-1,-1-1 0,1 1 1,0 0-1,-1 0 0,1-1 0,0 1 1,-1 0-1,1-1 0,-1 1 1,1 0-1,-2 0 0,0-9-503</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5.126"/>
    </inkml:context>
    <inkml:brush xml:id="br0">
      <inkml:brushProperty name="width" value="0.05" units="cm"/>
      <inkml:brushProperty name="height" value="0.05" units="cm"/>
    </inkml:brush>
  </inkml:definitions>
  <inkml:trace contextRef="#ctx0" brushRef="#br0">0 259 13227,'3'-9'256,"0"1"0,0 0 0,1 0 0,0 0 0,0 0 0,1 1 0,0-1 0,0 1 0,0 1-1,1-1 1,0 1 0,1 0 0,8-7 0,13-8 1067,59-34 0,-79 51-1109,15-9 297,1 1 0,0 1 1,27-8-1,-40 16-353,-1 0 0,1 0-1,1 1 1,-1 1 0,0-1 0,0 2 0,0 0-1,1 0 1,18 4 0,-26-4-123,0 2 0,0-1 0,0 0 0,0 1 0,0 0 0,-1 0 0,1 0 1,-1 0-1,1 0 0,-1 1 0,0-1 0,0 1 0,0 0 0,0 0 0,3 5 0,-3-2 3,1 0 0,-2-1 1,1 1-1,-1 0 0,0 0 0,0 1 0,0-1 0,-1 0 1,1 8-1,-1 4 89,-1 0 0,-1 1 0,0-1 0,-1 0 1,-10 36-1,6-31 37,-2 0 0,0 0 0,-2-1 1,0 0-1,-2 0 0,0-2 0,-1 1 0,-2-2 1,-19 23-1,24-32-177,1 0 0,-1-1 1,-1 0-1,0-1 0,0 0 1,0-1-1,-1 0 0,0 0 1,-1-2-1,0 1 0,1-2 0,-1 0 1,-1 0-1,1-1 0,-1-1 1,1 0-1,-24 0 0,35-2-60,1 0-1,-1 1 0,1-1 1,-1 0-1,1 0 0,-1-1 1,1 1-1,-1 0 1,1 0-1,-1-1 0,1 1 1,0-1-1,-1 1 0,1-1 1,0 0-1,-1 1 0,1-1 1,0 0-1,0 0 0,0 0 1,0 0-1,0 0 0,0 0 1,0 0-1,0 0 1,0-1-1,0 1 0,0 0 1,1 0-1,-1-1 0,0 1 1,1-1-1,0 1 0,-1 0 1,1-3-1,-1-7-546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37.414"/>
    </inkml:context>
    <inkml:brush xml:id="br0">
      <inkml:brushProperty name="width" value="0.05" units="cm"/>
      <inkml:brushProperty name="height" value="0.05" units="cm"/>
    </inkml:brush>
  </inkml:definitions>
  <inkml:trace contextRef="#ctx0" brushRef="#br0">4 1 17068,'-3'37'2016,"3"12"-960,3 0-304,2 7 1177,3 2-457,4-1-200,4-2-151,2-13-385,6-8-152,8-15-224,9-9-128,6-12-368,4-10-344,5-13-920,0-9-17,2-14 1057,-1-11-320,-7-9-280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37.864"/>
    </inkml:context>
    <inkml:brush xml:id="br0">
      <inkml:brushProperty name="width" value="0.05" units="cm"/>
      <inkml:brushProperty name="height" value="0.05" units="cm"/>
    </inkml:brush>
  </inkml:definitions>
  <inkml:trace contextRef="#ctx0" brushRef="#br0">545 1 17756,'-15'41'2400,"-1"9"-1375,-11 10-353,-3 8 1648,-8 13-1016,-2 7-207,-8 14-409,-1 5-168,-3 1-288,-1-5-160,7-6-592,6-7-360,2-14 728,8-8-152,8-19-88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26.415"/>
    </inkml:context>
    <inkml:brush xml:id="br0">
      <inkml:brushProperty name="width" value="0.05" units="cm"/>
      <inkml:brushProperty name="height" value="0.05" units="cm"/>
    </inkml:brush>
  </inkml:definitions>
  <inkml:trace contextRef="#ctx0" brushRef="#br0">456 567 16179,'1'-1'185,"1"-1"-1,0 1 1,-1 0-1,1-1 1,-1 1-1,0-1 0,1 0 1,-1 1-1,0-1 1,0 0-1,0 0 1,0 0-1,0 0 0,-1 0 1,1 0-1,0 0 1,-1 0-1,0 0 1,1 0-1,-1 0 0,0 0 1,0 0-1,0 0 1,0 0-1,-1 0 1,1 0-1,-1 0 0,1-1 1,-1 2-1,1-1 1,-1 0-1,0 0 1,0 0-1,0 0 0,0 0 1,0 1-1,-1-1 1,1 0-1,-1 1 1,-2-3-1,-2-2 41,1 1 1,-1 0-1,0 1 0,-1-1 0,1 1 1,-1 0-1,0 1 0,0 0 0,0 0 1,-8-2-1,0 2-168,0 1 0,0 1 0,0 0 0,0 1-1,0 1 1,0 0 0,0 1 0,0 0 0,1 2 0,-1-1 0,1 2 0,0 0 0,0 1-1,0 0 1,-22 15 0,25-15-51,1 2 1,0-1-1,1 2 0,0-1 1,0 1-1,1 0 0,0 1 1,-11 16-1,14-18 10,1 1-1,0-1 1,1 1 0,-1-1 0,2 1 0,-1 0-1,1 0 1,1 0 0,-1 1 0,2-1 0,-1 0-1,2 12 1,-1-17-10,0-1 1,0 1-1,1-1 0,-1 0 0,1 1 0,0-1 1,0 1-1,0-1 0,0 0 0,1 0 0,-1 0 1,1 0-1,0 0 0,0 0 0,0 0 0,0-1 1,1 1-1,-1-1 0,1 1 0,-1-1 0,1 0 1,0 0-1,0 0 0,0 0 0,0-1 0,0 1 1,0-1-1,0 0 0,1 0 0,-1 0 0,0 0 1,1 0-1,-1-1 0,1 1 0,5-1 0,3-1 18,1 0-1,-1 0 1,1-1-1,-1-1 1,0 0-1,0 0 1,0-1-1,18-9 1,4-5 52,-1-1-1,-1-2 1,0 0-1,-2-3 1,-1 0-1,-1-2 1,-1-1-1,32-40 1,-32 30 29,-1-1-1,-1-1 1,-3-1-1,-1-1 1,-2-1 0,22-70-1,-33 86-45,4-29 0,-11 50-52,0-1-1,0 1 0,-1-1 1,0 0-1,0 1 1,0-1-1,-1 0 0,1 1 1,-1-1-1,-1 1 1,-3-11-1,5 16-6,0-1 0,0 1 1,-1-1-1,1 1 0,0-1 0,-1 1 0,1 0 1,0-1-1,-1 1 0,1-1 0,-1 1 0,1 0 1,0-1-1,-1 1 0,1 0 0,-1 0 0,1-1 1,-1 1-1,1 0 0,-1 0 0,1 0 0,-1 0 1,1 0-1,-1-1 0,0 1 0,1 0 0,-1 0 1,1 0-1,-1 0 0,1 1 0,-1-1 0,0 0 1,-1 1-1,1-1-1,-1 1 1,1 0 0,0 0 0,-1-1 0,1 1 0,0 0 0,-1 0 0,1 1 0,0-1-1,-1 2 1,-7 9 0,1 1-1,1 0 0,0 0 1,1 1-1,-6 19 1,-19 78-6,26-83 6,0-1 0,2 1 0,1 0 0,1 0 0,2 0 0,1 0 0,1 0 0,10 43 0,31 85 16,-6-25-618,-36-124 500,-1-1-168,1 0-1,-1 0 1,1 0 0,1-1-1,3 8 1,-6-12 263,0-1 0,0 0 0,0 0-1,0 0 1,0 0 0,0 1 0,0-1 0,0 0 0,0 0-1,0 0 1,1 0 0,-1 1 0,0-1 0,0 0 0,0 0-1,0 0 1,0 0 0,0 1 0,0-1 0,1 0 0,-1 0-1,0 0 1,0 0 0,0 0 0,0 0 0,0 0 0,1 0-1,-1 1 1,0-1 0,0 0 0,0 0 0,1 0 0,-1 0-1,0 0 1,0 0 0,0 0 0,0 0 0,1 0 0,-1 0-1,0 0 1,0 0 0,0 0 0,1 0 0,-1 0-1,0 0 1,0 0 0,0-1 0,0 1 0,1 0 0,-1 0-1,0 0 1,0 0 0,0 0 0,0 0 0,0 0 0,1-1-1,-1 1 1,0 0 0,0 0 0,0 0 0,0 0 0,0 0-1,0-1 1,0 1 0,0 0 0,0 0 0,0 0 0,1-1-1,2-17-343,-1 7 85,8-20-344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7:04.704"/>
    </inkml:context>
    <inkml:brush xml:id="br0">
      <inkml:brushProperty name="width" value="0.05" units="cm"/>
      <inkml:brushProperty name="height" value="0.05" units="cm"/>
    </inkml:brush>
  </inkml:definitions>
  <inkml:trace contextRef="#ctx0" brushRef="#br0">0 66 9514,'31'4'11749,"16"-6"-7471,66-8-4465,-76 6 1495,136-18-350,-82 8-1329,119-2 1,-202 16 110,-6-1 160,-1 1 0,1 0 0,-1 0-1,1 0 1,0 0 0,-1 0 0,1 0-1,-1 0 1,1 0 0,0 1 0,-1-1 0,1 0-1,-1 1 1,1 0 0,-1-1 0,1 1-1,-1 0 1,1 0 0,0 1 0,-1-2 76,-1 1 0,0-1-1,0 0 1,0 1 0,0-1 0,0 0 0,0 1 0,0-1 0,0 0 0,0 1 0,-1-1 0,1 1 0,0-1 0,0 0 0,0 1 0,0-1 0,0 0 0,-1 1 0,1-1 0,0 0 0,0 0 0,0 1 0,-1-1 0,1 0 0,0 0 0,-1 1 0,1-1 0,0 0 0,0 0 0,-1 1-1,1-1 1,0 0 0,-1 0 0,-13 8-290,12-8 184,-27 12-746</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7:05.166"/>
    </inkml:context>
    <inkml:brush xml:id="br0">
      <inkml:brushProperty name="width" value="0.05" units="cm"/>
      <inkml:brushProperty name="height" value="0.05" units="cm"/>
    </inkml:brush>
  </inkml:definitions>
  <inkml:trace contextRef="#ctx0" brushRef="#br0">13 1 16844,'-12'11'1752,"19"-2"-920,15-2-256,22-4 761,8-3-161,14 0-240,4-2-144,1-3-288,-5-1-288,-12 0-816,-6 5-424,-19 1 856,-11 0-208,-14 0-136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7:06.359"/>
    </inkml:context>
    <inkml:brush xml:id="br0">
      <inkml:brushProperty name="width" value="0.05" units="cm"/>
      <inkml:brushProperty name="height" value="0.05" units="cm"/>
    </inkml:brush>
  </inkml:definitions>
  <inkml:trace contextRef="#ctx0" brushRef="#br0">51 8 15187,'2'-2'509,"3"-4"1818,-6 16-656,0-4-1261,-21 109 1164,6 2 0,-1 173-1,17-289-1570,-1 7 92,2 1 0,-1-1 0,1 0-1,0 1 1,4 11 0,-4-19-64,-1 1 1,1-1-1,0 1 1,-1-1-1,1 0 1,0 1-1,0-1 1,0 0-1,0 0 0,0 1 1,0-1-1,1 0 1,-1 0-1,0 0 1,0 0-1,1-1 1,-1 1-1,0 0 0,1 0 1,-1-1-1,1 1 1,-1-1-1,1 0 1,0 1-1,-1-1 1,1 0-1,-1 0 1,1 0-1,-1 0 0,1 0 1,0 0-1,-1 0 1,1 0-1,1-1 1,6-2 85,-1 1 1,0-1 0,0-1-1,-1 1 1,1-1 0,-1-1-1,13-9 1,45-42 405,-55 47-448,17-19 64,-22 22-128,0 0-1,0 0 0,1 1 0,0 0 1,0 0-1,0 0 0,0 1 0,10-5 1,-16 8-12,1 1 1,-1 0 0,0 0-1,1 0 1,-1 0 0,0 0-1,1 0 1,-1 0-1,1 0 1,-1 0 0,0 1-1,1-1 1,-1 0 0,1 0-1,-1 0 1,0 0-1,1 0 1,-1 1 0,0-1-1,1 0 1,-1 0 0,0 1-1,0-1 1,1 0 0,-1 0-1,0 1 1,0-1-1,1 0 1,-1 1 0,0-1-1,0 0 1,0 1 0,0-1-1,1 1 1,-1-1 0,0 0-1,0 1 1,0-1-1,0 0 1,0 1 0,0-1-1,0 1 1,0-1 0,1 22-16,-1-19 12,-1 23-8,0-12 5,1 0 0,0 0 0,1 0 0,4 21 0,-4-32 8,-1 0 0,1 0 0,0-1-1,0 1 1,0 0 0,1-1 0,-1 1-1,1 0 1,-1-1 0,1 0 0,0 1-1,0-1 1,0 0 0,0 0 0,0 0-1,0 0 1,1 0 0,-1-1 0,1 1-1,-1-1 1,1 0 0,0 1 0,-1-1-1,1 0 1,0-1 0,0 1 0,4 0-1,1 0 7,1 0 0,0-1 0,0-1 0,-1 0 0,1 0 0,-1 0 0,1-1 0,-1 0 0,16-7 0,3-3 50,41-26 0,-45 24 22,43-19 0,-65 33-78,-1-1 1,0 1-1,1 0 0,-1 0 1,1 0-1,-1 0 1,0 0-1,1-1 0,-1 1 1,1 0-1,-1 0 1,0 0-1,1 0 0,-1 0 1,1 0-1,-1 0 1,1 0-1,-1 0 0,0 0 1,1 1-1,-1-1 1,1 0-1,-1 0 0,0 0 1,1 0-1,-1 1 1,0-1-1,1 0 0,-1 0 1,0 1-1,1-1 1,-1 0-1,0 1 0,0-1 1,1 0-1,-1 1 1,0-1-1,0 0 0,1 1 1,-1-1-1,0 0 1,0 1-1,0-1 0,0 1 1,0-1-1,0 0 1,0 1-1,0-1 0,0 1 1,0-1-1,0 1 1,0-1-1,0 0 1,0 1-1,-5 30 2,3-21 5,2-9 1,-2 7-108,1 0 1,0 1-1,0-1 0,1 1 0,2 15 1,-2-23 17,1 1 1,-1-1 0,1 1-1,-1 0 1,1-1-1,-1 1 1,1-1 0,0 0-1,0 1 1,0-1 0,0 0-1,0 1 1,0-1 0,0 0-1,0 0 1,1 0 0,-1 0-1,0 0 1,1 0-1,-1 0 1,0-1 0,1 1-1,-1 0 1,1-1 0,-1 1-1,1-1 1,0 0 0,-1 1-1,1-1 1,-1 0 0,1 0-1,0 0 1,-1 0-1,1 0 1,-1 0 0,1-1-1,2 0 1,8-2-587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7:07.178"/>
    </inkml:context>
    <inkml:brush xml:id="br0">
      <inkml:brushProperty name="width" value="0.05" units="cm"/>
      <inkml:brushProperty name="height" value="0.05" units="cm"/>
    </inkml:brush>
  </inkml:definitions>
  <inkml:trace contextRef="#ctx0" brushRef="#br0">345 14 14587,'5'-2'390,"0"0"1,0 0-1,0 0 0,0 0 0,10-1 1,-14 3-344,-1 0 1,1 0-1,0 0 1,-1 0-1,1 0 1,-1 0-1,1 0 1,-1 0-1,1 0 1,-1 0-1,1 1 1,0-1-1,-1 0 1,1 0 0,-1 0-1,1 1 1,-1-1-1,0 0 1,1 1-1,-1-1 1,1 1-1,-1-1 1,1 0-1,-1 1 1,1 0-1,-1 0 47,0 0 1,1 1-1,-1-1 0,0 1 0,0-1 1,0 0-1,0 1 0,0-1 0,0 0 1,0 1-1,-1-1 0,1 1 0,0-1 1,-1 0-1,0 2 0,-8 16 622,0 0 0,0-1 0,-25 32 0,14-20-236,-133 178 1681,12-19-976,141-189-1185,-3 4-62,0 0 1,1 1-1,-1-1 1,1 0-1,0 1 1,0 0-1,0-1 1,-1 6-1,3-10 30,0 0-1,1 0 0,-1 0 1,0 0-1,0 0 1,0 0-1,0 0 0,0 0 1,0 0-1,0 0 1,0 0-1,1 0 0,-1 0 1,0 0-1,0 0 1,0 0-1,0 0 1,0 0-1,0 0 0,0 0 1,0 0-1,1 0 1,-1 0-1,0 0 0,0 0 1,0 0-1,0 0 1,0 0-1,0 0 0,0 0 1,0 0-1,0 0 1,0 0-1,1 0 0,-1 1 1,0-1-1,0 0 1,0 0-1,0 0 0,0 0 1,0 0-1,0 0 1,0 0-1,0 0 0,0 0 1,0 1-1,0-1 1,0 0-1,0 0 1,0 0-1,0 0 0,0 0 1,0 0-1,0 0 1,0 0-1,0 1 0,0-1 1,6-8-566,-4 3 419,-1-1 1,1 0-1,-1 0 1,0 1-1,0-9 1,1-17-618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7:07.595"/>
    </inkml:context>
    <inkml:brush xml:id="br0">
      <inkml:brushProperty name="width" value="0.05" units="cm"/>
      <inkml:brushProperty name="height" value="0.05" units="cm"/>
    </inkml:brush>
  </inkml:definitions>
  <inkml:trace contextRef="#ctx0" brushRef="#br0">1 26 17284,'0'-17'2184,"0"9"-1368,5 13-248,2 8 1145,6 16-417,1 3-208,6 9-472,4 3-151,3 0-145,3-2-64,6-4-104,3-6-120,3-10-368,2-2-385,-5-9 593,-8 2-72,-14-1-104</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7:08.419"/>
    </inkml:context>
    <inkml:brush xml:id="br0">
      <inkml:brushProperty name="width" value="0.05" units="cm"/>
      <inkml:brushProperty name="height" value="0.05" units="cm"/>
    </inkml:brush>
  </inkml:definitions>
  <inkml:trace contextRef="#ctx0" brushRef="#br0">38 12 17196,'1'0'144,"-1"-1"0,0 0 1,1 1-1,-1-1 0,0 0 1,1 1-1,-1-1 0,1 0 1,-1 1-1,1-1 0,-1 1 1,1-1-1,0 1 0,-1-1 1,1 1-1,0 0 0,-1-1 1,1 1-1,0 0 0,-1-1 1,1 1-1,0 0 0,0 0 1,0 0-1,-3 26 1996,-14 51-697,5-28-1206,2 1 1,2 0-1,-1 90 0,8-139-241,5 35 44,-5-34-74,0-1 1,1 0-1,-1 0 1,0-1-1,1 1 0,-1 0 1,1 0-1,-1 0 1,1 0-1,0 0 0,-1 0 1,1 0-1,0-1 1,-1 1-1,1 0 0,0-1 1,0 1-1,0 0 1,0-1-1,-1 1 0,1-1 1,0 1-1,0-1 0,0 0 1,0 1-1,0-1 1,0 0-1,0 0 0,2 0 1,-3 0-22,1 0 1,0 0-1,0 0 0,-1-1 1,1 1-1,0 0 0,-1 0 1,1-1-1,-1 1 1,1-1-1,0 1 0,-1-1 1,1 1-1,-1-1 0,1 1 1,-1-1-1,1 1 0,-1-1 1,0 1-1,1-1 1,-1 0-1,0 1 0,1-1 1,-1 0-1,0 1 0,0-1 1,1 0-1,-1 0 0,0 1 1,0-1-1,0 0 1,0-1-1,-2-25-655,-6 6 40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7:08.861"/>
    </inkml:context>
    <inkml:brush xml:id="br0">
      <inkml:brushProperty name="width" value="0.05" units="cm"/>
      <inkml:brushProperty name="height" value="0.05" units="cm"/>
    </inkml:brush>
  </inkml:definitions>
  <inkml:trace contextRef="#ctx0" brushRef="#br0">1 95 17148,'8'7'1928,"14"-4"-952,7-3-328,12-5 977,1-2-233,9 1-360,0-3-160,1 2-671,-2-3-450,-8 0-719,-3-4 864,-7-4-248,-1-1-120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7.445"/>
    </inkml:context>
    <inkml:brush xml:id="br0">
      <inkml:brushProperty name="width" value="0.05" units="cm"/>
      <inkml:brushProperty name="height" value="0.05" units="cm"/>
    </inkml:brush>
  </inkml:definitions>
  <inkml:trace contextRef="#ctx0" brushRef="#br0">171 25 16660,'5'-10'677,"1"-4"1063,-15 23-357,-7 13-734,-23 48-1,32-55-512,-13 25 195,3 1 0,1 1 0,1 1 0,-13 71 0,22-82-228,2 1-1,1 0 0,1 0 1,2 0-1,2 0 0,0 0 0,8 32 1,-6-49-134,0-1 1,1 0 0,0 0 0,1 0 0,1 0 0,0-1 0,1 0-1,11 13 1,-13-18-53,1-1 0,1 0 0,-1-1 0,1 0-1,0 0 1,1-1 0,0 0 0,0 0 0,0-1 0,0 0 0,1-1-1,19 6 1,10-2-182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7:09.311"/>
    </inkml:context>
    <inkml:brush xml:id="br0">
      <inkml:brushProperty name="width" value="0.05" units="cm"/>
      <inkml:brushProperty name="height" value="0.05" units="cm"/>
    </inkml:brush>
  </inkml:definitions>
  <inkml:trace contextRef="#ctx0" brushRef="#br0">1 11 17852,'9'-10'2253,"-9"10"-2215,0 0-1,1 0 1,-1 0 0,0 0-1,0 0 1,0 0 0,0 0-1,0 0 1,1 0 0,-1 0 0,0 0-1,0 1 1,0-1 0,0 0-1,0 0 1,1 0 0,-1 0-1,0 0 1,0 0 0,0 0 0,0 1-1,0-1 1,0 0 0,0 0-1,0 0 1,0 0 0,0 0-1,1 1 1,-1-1 0,0 0 0,0 0-1,0 0 1,0 0 0,0 1-1,0-1 1,0 0 0,0 0-1,0 0 1,0 0 0,0 1-1,-3 30 1643,1-14-1077,0 51 341,-1 1-714,3 1 1,10 72-1,-9-137-217,0 1 1,0-1-1,0 1 0,1-1 1,0 0-1,0 1 0,1-1 1,2 5-1,-4-8-2,0-1 0,0 0 0,0 1 0,0-1 0,1 0 0,-1 0 0,0 0 0,1 0 0,-1 0 0,0 0 0,1 0 0,-1-1 1,1 1-1,-1 0 0,1-1 0,0 1 0,-1-1 0,1 1 0,-1-1 0,1 0 0,0 0 0,-1 0 0,1 0 0,0 0 0,-1 0 0,1 0 0,0-1 0,-1 1 0,1 0 0,0-1 0,2-1 1,4-2 53,1 0 1,0-1-1,-1 0 0,0 0 1,10-10-1,39-38 328,-43 39-273,12-14 85,-19 20-122,0 0 0,1 0-1,15-11 1,-23 18-79,0 1 0,0 0 0,1-1 1,-1 1-1,0 0 0,1-1 0,-1 1 0,0 0 0,1 0 0,-1 0 0,1-1 0,-1 1 0,0 0 0,1 0 0,-1 0 0,1 0 1,-1 0-1,0 0 0,1 0 0,-1 0 0,1 0 0,-1 0 0,1 0 0,-1 0 0,0 0 0,1 0 0,-1 0 0,1 0 0,-1 0 1,0 1-1,1-1 0,-1 0 0,1 0 0,-1 0 0,0 1 0,1-1 0,-1 0 0,0 0 0,1 1 0,-1-1 0,0 0 0,0 1 1,1-1-1,-1 0 0,0 1 0,0-1 0,0 1 0,1-1 0,-1 0 0,0 1 0,0-1 0,0 1 0,0-1 0,0 0 0,0 1 1,0-1-1,0 2 0,1 34 82,-2-21-63,1-12-19,0 1 0,0-1 0,1 0 0,-1 1 0,1-1 0,0 0 0,0 0 0,0 0 0,3 6 1,-3-8-4,0 1 1,0-1 0,0 0 0,0 0-1,1 0 1,-1 0 0,1 1 0,-1-2 0,0 1-1,1 0 1,0 0 0,-1 0 0,1-1-1,-1 1 1,1-1 0,0 1 0,-1-1 0,1 0-1,0 0 1,0 0 0,2 0 0,4 0 2,-1 0 1,1-1 0,0 0 0,-1-1-1,1 0 1,-1 0 0,12-5-1,51-29 30,-50 25-18,33-15 1,-51 26-17,0-1 0,-1 0 1,1 1-1,0-1 1,0 1-1,0 0 0,-1-1 1,1 1-1,0 0 1,0 0-1,0 0 0,-1 0 1,1 0-1,3 1 0,-5 0 1,1-1-1,0 0 0,-1 1 0,1-1 0,-1 1 0,1-1 0,-1 1 0,1-1 0,-1 1 1,1-1-1,-1 1 0,0 0 0,1-1 0,-1 1 0,0 0 0,1-1 0,-1 1 0,0 0 0,0-1 1,0 1-1,0 0 0,1-1 0,-1 1 0,0 0 0,0 0 0,-1 7 0,0 0 1,-1-1-1,0 1 0,0-1 0,-5 11 0,0 3 0,3-6-10,0-3-40,1 0-1,0 0 1,-1 17-1,4-29 50,0 1 1,0-1-1,0 0 1,0 1-1,0-1 1,0 0-1,0 0 1,0 1-1,0-1 0,0 0 1,0 1-1,0-1 1,0 0-1,0 1 1,0-1-1,0 0 1,0 1-1,0-1 1,0 0-1,0 1 0,1-1 1,-1 0-1,0 1 1,0-1-1,0 0 1,0 0-1,1 1 1,-1-1-1,0 0 0,0 0 1,1 0-1,-1 1 1,0-1-1,1 0 1,-1 0-1,0 0 1,0 0-1,1 1 1,-1-1-1,0 0 0,1 0 1,-1 0-1,0 0 1,1 0-1,-1 0 1,0 0-1,1 0 1,-1 0-1,0 0 0,1 0 1,-1 0-1,0 0 1,1-1-1,1 0 16,0 1 0,-1-1 0,1 0 1,0-1-1,-1 1 0,1 0 0,-1 0 0,1-1 0,-1 1 0,2-3 0,17-28-42,5-6 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7:09.952"/>
    </inkml:context>
    <inkml:brush xml:id="br0">
      <inkml:brushProperty name="width" value="0.05" units="cm"/>
      <inkml:brushProperty name="height" value="0.05" units="cm"/>
    </inkml:brush>
  </inkml:definitions>
  <inkml:trace contextRef="#ctx0" brushRef="#br0">4 47 17612,'2'6'3098,"-3"11"-2577,0-12-33,-1 26 856,0 0 0,2 1 0,7 52 0,-5-74-1308,0 0 0,1-1 0,0 1-1,0-1 1,1 0 0,10 17 0,-11-21-16,1 1-1,0-2 1,0 1 0,0 0-1,1-1 1,-1 0 0,1 0-1,0 0 1,1-1 0,-1 1 0,0-1-1,8 2 1,-6-2-58,1-1-1,0 0 1,0-1 0,0 1-1,0-2 1,0 1 0,0-1 0,1 0-1,-1-1 1,0 0 0,0 0-1,0-1 1,0 0 0,-1-1 0,1 1-1,-1-1 1,9-5 0,6-3-392,-1-1 1,-1-1-1,0-1 1,27-26-1,-21 17-486,-2-2 1,-1-1-1,-1-1 0,-1-1 0,-2-1 0,0 0 0,25-58 0,-40 72 1079,-11 20 850,-15 23 461,-142 268 4032,98-172-4502,-116 253-814,175-358-435,-19 34 0,16-39-87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45.163"/>
    </inkml:context>
    <inkml:brush xml:id="br0">
      <inkml:brushProperty name="width" value="0.05" units="cm"/>
      <inkml:brushProperty name="height" value="0.05" units="cm"/>
    </inkml:brush>
  </inkml:definitions>
  <inkml:trace contextRef="#ctx0" brushRef="#br0">12 31 18540,'16'-24'1696,"-7"17"-1058,-9 7-610,1 0-1,-1 1 0,0-1 0,1 0 1,-1 0-1,0 1 0,0-1 0,1 0 1,-1 0-1,0 1 0,0-1 0,0 0 1,1 1-1,-1-1 0,0 0 0,0 0 0,0 1 1,0-1-1,0 1 0,0-1 0,1 0 1,-1 1-1,0-1 0,0 0 0,0 1 1,0-1-1,0 0 0,0 1 0,-1-1 1,1 0-1,0 1 0,-20 466 2582,3-139-2219,13-39-2125,4-287 1394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45.970"/>
    </inkml:context>
    <inkml:brush xml:id="br0">
      <inkml:brushProperty name="width" value="0.05" units="cm"/>
      <inkml:brushProperty name="height" value="0.05" units="cm"/>
    </inkml:brush>
  </inkml:definitions>
  <inkml:trace contextRef="#ctx0" brushRef="#br0">0 0 16788,'9'7'1712,"-3"8"-1272,-4 11-208,0 9 1296,-2 14-1192,2 6-135,-1 2-89,1 3-40,0-5-128,-2-2-104,0-14-257,0-5-191,0-15-128,-2-8 528,-7-11-176,1-1-96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46.423"/>
    </inkml:context>
    <inkml:brush xml:id="br0">
      <inkml:brushProperty name="width" value="0.05" units="cm"/>
      <inkml:brushProperty name="height" value="0.05" units="cm"/>
    </inkml:brush>
  </inkml:definitions>
  <inkml:trace contextRef="#ctx0" brushRef="#br0">6 102 17084,'-5'-18'2120,"5"2"-1368,8 8-264,9 3 1073,15 0-473,9 0-200,13-2-432,7 0-112,9 0-496,-1 2-360,-4-2-1968,-4 1 2208,-4 2-337,-9 3-207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46.881"/>
    </inkml:context>
    <inkml:brush xml:id="br0">
      <inkml:brushProperty name="width" value="0.05" units="cm"/>
      <inkml:brushProperty name="height" value="0.05" units="cm"/>
    </inkml:brush>
  </inkml:definitions>
  <inkml:trace contextRef="#ctx0" brushRef="#br0">184 256 16195,'-44'50'2339,"25"-29"-1799,2 0-1,0 1 1,1 0 0,-15 28 0,24-36-409,1 0 0,0-1 0,1 2 1,1-1-1,0 1 0,-2 16 0,5-29-107,1 0 0,0-1-1,0 1 1,0 0 0,0 0 0,0-1-1,0 1 1,0 0 0,0 0-1,1-1 1,-1 1 0,1 0-1,-1-1 1,1 1 0,0-1 0,0 1-1,0-1 1,0 1 0,0-1-1,0 1 1,0-1 0,0 0-1,0 0 1,0 1 0,1-1-1,-1 0 1,1 0 0,-1 0 0,1-1-1,1 2 1,1-1 19,-1 0 0,1 0 0,-1-1-1,1 0 1,-1 1 0,1-1 0,-1-1 0,1 1 0,-1 0 0,1-1 0,-1 0-1,0 1 1,1-1 0,5-3 0,5-3 52,0 0 0,0-1 0,-1-1 0,0 0 0,-1-1 0,0 0 0,0-1 0,10-14 0,-7 8 23,-1 0 1,-1-1-1,-1-1 0,0 0 0,9-24 0,-16 32-68,-3 9-36,-1 0 1,0 0-1,0-1 1,0 1-1,0 0 1,0-1-1,0 1 1,-1-1-1,1 1 0,-1-1 1,0 1-1,0-6 1,0 8-14,0 0 0,0 0 1,0 0-1,0 0 0,0 0 1,0 0-1,0 0 0,0-1 1,0 1-1,0 0 0,0 0 1,0 0-1,-1 0 0,1 0 1,0 0-1,0 0 0,0 0 1,0 0-1,0 0 0,0 0 1,0 0-1,-1 0 0,1 0 1,0 0-1,0 0 0,0 0 1,0 0-1,0 0 0,0 0 1,0 0-1,-1 0 0,1 0 1,0 0-1,0 0 0,0 0 1,0 0-1,0 0 0,0 0 1,0 0-1,0 0 0,-1 0 1,1 0-1,0 0 0,0 0 1,0 0-1,0 1 0,0-1 1,0 0-1,0 0 0,0 0 1,0 0-1,0 0 0,0 0 1,0 0-1,-1 0 0,1 1 1,0-1-1,0 0 0,0 0 1,0 0-1,0 0 0,-4 6 8,0 0 0,0 1 0,0-1 0,1 1 0,0 0-1,0 0 1,1 0 0,-1 0 0,-1 14 0,1 1-51,0-1 0,1 28 0,2-44 12,0 0 0,0 1-1,1-1 1,0 0 0,0 0-1,3 9 1,-3-12 8,0 0-1,-1 0 1,1-1-1,0 1 1,0-1-1,0 1 1,1-1-1,-1 1 1,0-1-1,1 1 1,-1-1-1,0 0 1,1 0-1,0 0 1,-1 0-1,1 0 1,-1 0-1,1 0 1,0-1-1,0 1 1,0-1-1,3 2 1,0-2-76,0 0 1,0-1-1,0 1 1,0-1-1,0 0 1,0 0-1,0 0 1,0-1-1,-1 1 1,1-1-1,-1-1 1,1 1-1,-1-1 1,0 1 0,0-1-1,7-6 1,4-5-526,0 0 1,23-29 0,-7 2-831,51-88-1,11-55-856,-52 101 427,-34 66 1746,0 2 396,-10 24 1167,-11 31-562,2 1-1,1 0 1,3 0-1,-7 80 1,14-87-729,1 0 0,1 0-1,3 0 1,0 0 0,2-1 0,17 53-1,-20-71-722,-11-23 188,-13-29-16,19 35 387,-25-47 711,-2 2 1,-62-76-1,100 130-602,0 0 0,-1-1 0,2 0 0,-1-1 0,1 0 0,0 0 0,0-1 0,0 0 0,1-1 0,-1 0 0,1-1 0,15 2 0,-12-2-386,1 0 0,-1-1 1,1-1-1,-1 0 0,1-1 0,-1-1 0,1 0 1,-1-1-1,27-9 0,-3-6-526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47.367"/>
    </inkml:context>
    <inkml:brush xml:id="br0">
      <inkml:brushProperty name="width" value="0.05" units="cm"/>
      <inkml:brushProperty name="height" value="0.05" units="cm"/>
    </inkml:brush>
  </inkml:definitions>
  <inkml:trace contextRef="#ctx0" brushRef="#br0">98 1 13891,'-3'2'219,"0"0"-1,0 1 1,0-1 0,0 1-1,0 0 1,0 0 0,1 0-1,-1 0 1,1 1 0,0-1-1,0 0 1,0 1 0,-2 7 0,-2 0 197,-4 10 687,0 0 1,-12 45-1,18-54-835,2 0 0,-1 0 0,2 1 0,0-1 0,0 1 0,1-1 0,2 14 1,-2-24-239,0 0 1,0 0 0,0 0 0,0-1 0,1 1-1,-1 0 1,1 0 0,-1 0 0,1-1 0,0 1-1,0 0 1,-1-1 0,1 1 0,0-1 0,1 1-1,-1-1 1,0 1 0,0-1 0,0 0 0,1 0-1,-1 0 1,1 1 0,-1-1 0,1-1 0,0 1-1,-1 0 1,1 0 0,0 0 0,-1-1 0,1 1-1,0-1 1,0 0 0,-1 1 0,1-1 0,0 0-1,0 0 1,0 0 0,0 0 0,2-1 0,2 0 6,1-1 0,-1 0 1,0 0-1,0-1 0,0 1 1,0-1-1,-1-1 0,1 1 1,8-8-1,2-4-4,-2 0 0,0-1 1,0 0-1,-2-1 0,0-1 0,-1 0 0,-1 0 0,0-1 0,-2 0 0,11-34 0,-19 52-35,0 0 0,1 0 0,-1 1-1,0-1 1,0 0 0,0 0 0,0 0 0,0 0 0,0 0-1,0 1 1,0-1 0,0 0 0,0 0 0,0 0-1,-1-1 1,1 2 0,-1 0 0,1 0 0,-1 0 0,1 0 1,0 0-1,-1 0 0,1 0 0,-1 0 0,1 0 0,0 0 0,-1 0 0,1 0 0,0 0 0,-1 0 1,1 0-1,0 0 0,-1 1 0,1-1 0,0 0 0,-1 0 0,1 0 0,0 1 0,-1-1 0,1 0 1,0 1-1,0-1 0,-1 0 0,1 0 0,0 1 0,0-1 0,0 0 0,-1 1 0,1-1 0,0 0 1,0 1-1,0-1 0,0 1 0,0-1 0,-10 17 11,0-1-1,2 1 1,0 0-1,1 1 1,0 0 0,2 0-1,0 1 1,-4 30-1,9-48-15,0 0-1,0 0 1,-1-1 0,1 1-1,0 0 1,0 0-1,1 0 1,-1 0-1,0 0 1,0 0-1,0-1 1,0 1 0,1 0-1,-1 0 1,0 0-1,1-1 1,-1 1-1,1 1 1,0-2-38,-1 0 1,0 0-1,1 0 1,-1 0-1,1 0 1,-1 0-1,0 0 0,1 0 1,-1 0-1,0 0 1,1 0-1,-1 0 1,1 0-1,-1 0 1,0 0-1,1-1 0,-1 1 1,0 0-1,1 0 1,-1 0-1,0 0 1,1-1-1,-1 1 0,0 0 1,0-1-1,1 1 1,-1 0-1,3-4-267,0 1-1,0 0 1,0-1 0,-1 1-1,4-8 1,0-4-342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47.862"/>
    </inkml:context>
    <inkml:brush xml:id="br0">
      <inkml:brushProperty name="width" value="0.05" units="cm"/>
      <inkml:brushProperty name="height" value="0.05" units="cm"/>
    </inkml:brush>
  </inkml:definitions>
  <inkml:trace contextRef="#ctx0" brushRef="#br0">229 133 17316,'3'-3'351,"0"-1"0,-1 0 0,1 0 0,-1 0 0,0 0 0,0 0 0,0 0 0,-1-1 0,0 1 0,0 0 0,2-9 0,-3 11-228,0 0 0,0 1 0,0-1 0,0 0 0,-1 0 0,1 1 0,0-1 1,-1 0-1,1 1 0,-1-1 0,0 1 0,1-1 0,-1 1 0,0-1 0,0 1 0,0-1 0,0 1 1,0 0-1,0-1 0,-1 1 0,1 0 0,0 0 0,-1 0 0,1 0 0,0 0 0,-1 0 0,1 0 1,-1 1-1,0-1 0,1 0 0,-1 1 0,0-1 0,1 1 0,-3 0 0,-2-1-12,0 0-1,0 1 0,0 0 1,0 1-1,0-1 0,0 1 1,0 0-1,0 1 0,0-1 1,1 1-1,-1 0 0,0 1 1,1-1-1,-1 1 0,1 0 1,-8 7-1,1-1-65,0 0 0,1 1-1,1 1 1,-1 0 0,-14 21 0,21-26-36,0 0 1,1 0-1,0 0 1,0 1-1,0-1 1,0 1-1,1 0 1,0 0-1,1 0 1,-1 10-1,1-14-5,1 0 0,0-1 0,1 1 0,-1 0 0,0-1 0,1 1 0,-1-1 0,1 1 0,0-1 0,0 1 0,0-1 0,0 0 0,1 1 0,-1-1 0,0 0 1,1 0-1,0 0 0,-1 0 0,1 0 0,0 0 0,0 0 0,0-1 0,0 1 0,0-1 0,1 1 0,-1-1 0,0 0 0,1 0 0,-1 0 0,1 0 0,-1 0 0,4 0 0,8 1 27,0 0 0,-1 0 0,1-2 0,0 1 0,0-2 0,0 0-1,0-1 1,0 0 0,-1-1 0,25-8 0,-15 3 68,0-2 0,-1 0 1,0-1-1,0-1 0,25-20 0,-38 25-20,-1 0 0,1-1 0,-1 0 0,0-1 1,-1 0-1,0 0 0,11-20 0,-17 26-48,1 0-1,-1-1 1,1 1 0,-1-1-1,0 1 1,-1-1-1,1 1 1,-1-1 0,1 0-1,-1 1 1,0-1 0,-1-5-1,0 6-10,1 0-1,-1 1 1,0-1-1,-1 1 1,1-1-1,0 1 1,-1-1-1,1 1 1,-1 0-1,0 0 1,1 0-1,-1 0 1,0 0-1,0 0 1,-1 1-1,1-1 1,0 0-1,-5-1 1,1 0-12,-1 1 0,1-1 0,-1 1 0,0 1 0,0 0 0,1-1 1,-1 2-1,0-1 0,0 1 0,0 0 0,0 1 0,0 0 0,0 0 1,1 0-1,-1 1 0,-8 3 0,5-2-288,1 1 0,-1 0 0,0 0 0,1 1 1,0 1-1,0-1 0,1 2 0,-1-1 0,-13 15 0,10-4-1373,12-9 749,11-7 18,8-7-184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48.970"/>
    </inkml:context>
    <inkml:brush xml:id="br0">
      <inkml:brushProperty name="width" value="0.05" units="cm"/>
      <inkml:brushProperty name="height" value="0.05" units="cm"/>
    </inkml:brush>
  </inkml:definitions>
  <inkml:trace contextRef="#ctx0" brushRef="#br0">217 160 14587,'21'-51'4986,"-19"47"-4561,-1 1-1,0-1 1,-1 1 0,1-1-1,-1 0 1,1 1 0,-1-1-1,0 0 1,0 0-1,-1 1 1,1-1 0,-3-6-1,2 8-324,-1-1-1,1 1 1,-1 0-1,0 0 1,0 0-1,0 1 1,0-1-1,0 0 1,0 1-1,-1-1 1,1 1-1,0 0 1,-1-1-1,1 1 1,-1 0-1,0 1 1,1-1-1,-1 0 1,-5 0-1,2 0-53,-1 0-1,1 1 1,-1 0 0,0 0 0,1 0-1,-1 1 1,-7 1 0,7 0-31,0 1 0,1 0 1,-1 0-1,0 1 0,1-1 0,0 1 1,0 1-1,0-1 0,1 1 1,-1 0-1,1 1 0,0-1 1,1 1-1,-1 0 0,-5 10 1,5-8-15,1 0 0,0 1 1,0 0-1,1-1 0,0 1 1,0 0-1,1 1 0,1-1 1,-1 0-1,1 1 1,1 15-1,0-22-2,0-1 0,0 1 0,1 0 0,-1 0 0,1-1 1,0 1-1,0 0 0,0-1 0,0 1 0,0-1 0,0 1 0,1-1 0,-1 0 0,1 1 0,0-1 1,0 0-1,0 0 0,3 3 0,-3-4 1,0 0 1,-1-1-1,1 1 0,0 0 1,0-1-1,-1 0 0,1 1 1,0-1-1,0 0 0,0 0 1,0 0-1,-1 0 0,1 0 1,0-1-1,0 1 1,0 0-1,-1-1 0,1 0 1,0 1-1,0-1 0,-1 0 1,1 0-1,-1 0 0,1 0 1,-1 0-1,1 0 1,-1 0-1,3-3 0,21-20 1,-1-2-1,-2-1 1,0 0-1,-2-2 0,30-56 1,-49 84-44,-1 1 0,0-1 0,1 1-1,-1-1 1,0 1 0,0-1 0,1 1 0,-1-1 0,0 1 0,0-1 0,0 0-1,0 1 1,0-1 0,0 1 0,0-1 0,0 1 0,0-1 0,0 0 0,0 1-1,0-1 1,0 1 0,0-1 0,0 1 0,-1-1 0,1 0 0,0 1 0,0-1-1,-1 1 1,1-1 0,0 1 0,-1-1 0,1 1 0,-1-1 0,-19-8-2648,18 9 2496,0 0-1,0-1 1,0 0 0,0 1 0,0-1 0,0 0 0,1 0-1,-1 0 1,0 0 0,-2-3 0,-3-7-907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49.419"/>
    </inkml:context>
    <inkml:brush xml:id="br0">
      <inkml:brushProperty name="width" value="0.05" units="cm"/>
      <inkml:brushProperty name="height" value="0.05" units="cm"/>
    </inkml:brush>
  </inkml:definitions>
  <inkml:trace contextRef="#ctx0" brushRef="#br0">126 1 17868,'0'0'49,"0"0"1,0 0-1,0-1 1,1 2 0,-1-1-1,0 0 1,0 0-1,0 0 1,0 0-1,0 0 1,0 0-1,1 0 1,-1 0-1,0 0 1,0 0-1,0 0 1,0 0-1,0 0 1,0 0 0,0 0-1,0 0 1,1 0-1,-1 1 1,0-1-1,0 0 1,0 0-1,0 0 1,0 0-1,0 0 1,0 0-1,0 0 1,0 1 0,0-1-1,0 0 1,0 0-1,0 0 1,0 0-1,0 0 1,0 0-1,0 1 1,0-1-1,0 0 1,0 0-1,0 0 1,0 0 0,0 0-1,0 0 1,0 1-1,0-1 1,0 0-1,-3 14 851,-6 13 47,9-27-870,-30 94 1506,-25 130 0,49-199-1459,1-1-59,-13 65 106,17-78-147,0-1 0,0 1 0,1-1 0,1 1 0,-1-1 0,4 14 0,-4-22-27,1 0 0,0 0 0,-1 0 0,1 0 0,0 0 0,0 0 0,0 0 0,0 0 0,0-1 0,1 1 0,-1 0 0,0-1 0,1 1 0,-1-1 0,1 1 0,0-1 0,-1 0 0,1 1 0,0-1 0,0 0 0,0 0 0,0 0 0,0-1 0,2 2 0,4-1-483,-1 0-1,0 0 1,1-1-1,-1 0 1,12-1-1,-7 0-596,3-2 417,-5-7-247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19.561"/>
    </inkml:context>
    <inkml:brush xml:id="br0">
      <inkml:brushProperty name="width" value="0.05" units="cm"/>
      <inkml:brushProperty name="height" value="0.05" units="cm"/>
    </inkml:brush>
  </inkml:definitions>
  <inkml:trace contextRef="#ctx0" brushRef="#br0">1 43 14755,'2'-11'1726,"2"-10"99,2 10 2254,0 47-1613,-8-8-4681,2-27 1576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50.229"/>
    </inkml:context>
    <inkml:brush xml:id="br0">
      <inkml:brushProperty name="width" value="0.05" units="cm"/>
      <inkml:brushProperty name="height" value="0.05" units="cm"/>
    </inkml:brush>
  </inkml:definitions>
  <inkml:trace contextRef="#ctx0" brushRef="#br0">115 415 14203,'6'-11'921,"0"-1"1,-1 0-1,5-17 1,-9 24-573,0 0 1,0 0 0,0 0 0,-1-1 0,0 1-1,0 0 1,0 0 0,0 0 0,-1-1 0,0 1-1,-1-5 1,2 9-289,-1 0-1,1 0 1,0 0-1,0 0 1,-1 1-1,1-1 1,-1 0-1,1 0 1,-1 1-1,1-1 1,-1 0-1,1 1 1,-1-1-1,1 0 1,-1 1-1,0-1 1,1 1-1,-1-1 1,0 1 0,0-1-1,1 1 1,-1 0-1,0-1 1,0 1-1,0 0 1,1 0-1,-1-1 1,0 1-1,0 0 1,0 0-1,0 0 1,0 0-1,1 0 1,-1 0-1,0 0 1,0 1-1,0-1 1,0 0-1,0 0 1,1 1 0,-1-1-1,0 0 1,0 1-1,1-1 1,-1 1-1,0-1 1,0 1-1,1-1 1,-2 2-1,-3 1 87,0 2 0,0-1 0,1 0 0,-1 1 0,-5 8 0,1-1-113,0 1 1,1 1 0,1-1-1,0 1 1,1 0 0,0 1-1,1 0 1,1 0 0,1 0-1,0 0 1,0 1 0,2-1-1,-1 17 1,2-30-34,0-1 0,1 1 1,-1 0-1,0 0 0,0 0 0,1 0 0,-1-1 0,1 1 1,0 0-1,-1 0 0,1-1 0,0 1 0,0-1 1,0 1-1,0-1 0,0 1 0,0-1 0,2 2 0,-2-2 2,1-1 0,-1 1 0,0-1 0,0 1 0,1-1 0,-1 1 0,0-1 0,1 0 0,-1 0 0,0 0 0,1 1 0,-1-1 0,1-1 0,-1 1 0,0 0 0,1 0 0,-1 0 0,3-1 0,3-2 15,-1 0 0,1-1 0,0 1 0,-1-1 1,0 0-1,1-1 0,8-8 0,14-16 109,-1-2 0,-1-1 0,25-38 0,59-114 464,-18 7 92,-97 189-664,-1-1 0,-4 22 0,0 0-23,2-7-3,-47 163-30,41-137 30,-9 90-1,22-141 8,-1 8 3,0-1 0,0 0 0,1 1 0,0-1-1,1 1 1,0-1 0,0 0 0,1 1 0,0-1-1,4 13 1,-5-19-1,0-1 0,0 0 1,-1 1-1,1-1 0,0 1 0,0-1 0,0 0 0,0 0 1,1 0-1,-1 0 0,0 0 0,0 0 0,1 0 0,-1 0 0,1 0 1,-1 0-1,0-1 0,1 1 0,0 0 0,-1-1 0,3 1 1,-1-1 0,-1 0 1,1 0 0,0 0 0,-1-1 0,1 1 0,-1-1 0,1 0 0,-1 0 0,1 1-1,-1-2 1,0 1 0,4-2 0,4-3 13,-1-2 1,1 1-1,-1-1 0,14-17 0,-2 2 14,-2-2 0,-1 0 0,0-1-1,-2-1 1,-1 0 0,-2-1 0,13-34 0,-20 33-11,-7 19-15,-5 16-5,-12 24-16,1 1 1,1 0-1,2 2 0,-19 65 1,32-94-41,0-1 1,0 1 0,0 0 0,0 0-1,1-1 1,0 1 0,0 0 0,0 0-1,0 0 1,2 6 0,-1-8 17,-1-1-1,1 1 1,0-1 0,0 0-1,0 1 1,0-1 0,0 0-1,0 0 1,0 0 0,0 0 0,0 0-1,1 0 1,-1 0 0,0 0-1,1 0 1,-1-1 0,1 1-1,-1-1 1,1 1 0,-1-1-1,1 1 1,-1-1 0,1 0-1,-1 0 1,1 0 0,-1 1-1,3-2 1,14 0-250,0-5-81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51.734"/>
    </inkml:context>
    <inkml:brush xml:id="br0">
      <inkml:brushProperty name="width" value="0.05" units="cm"/>
      <inkml:brushProperty name="height" value="0.05" units="cm"/>
    </inkml:brush>
  </inkml:definitions>
  <inkml:trace contextRef="#ctx0" brushRef="#br0">197 23 17004,'11'-15'3003,"-18"28"-548,-10 23-726,-26 75-761,5 3 0,5 1 0,-23 151 0,50-224-844,1 1-1,2 66 1,9-80-45,-6-28-77,0-1-1,0 1 1,0-1 0,1 1 0,-1-1 0,0 0 0,0 1-1,1-1 1,-1 1 0,0-1 0,1 0 0,-1 1-1,0-1 1,1 0 0,-1 1 0,1-1 0,-1 0-1,0 0 1,1 1 0,-1-1 0,1 0 0,-1 0 0,1 0-1,-1 0 1,1 1 0,-1-1 0,1 0 0,-1 0-1,1 0 1,-1 0 0,1 0 0,-1 0 0,1 0-1,-1 0 1,1-1 0,-1 1 0,1 0 0,-1 0 0,1 0-1,-1 0 1,0-1 0,1 1 0,-1 0 0,1-1-1,-1 1 1,1-1 0,1 0 2,-1-1 0,1 0 0,-1 0 1,1 0-1,-1 0 0,0 0 0,1 0 0,-1 0 0,0 0 0,-1 0 0,1-1 0,0 1 1,-1 0-1,1-1 0,-1 1 0,1-5 0,0-2 6,6-39-25,-3-1 0,-2 0 0,-2-1 0,-7-55 0,6 97-14,1-1-1,0 1 1,0-1-1,2-10 0,-1 16 8,-1 1-1,1-1 0,0 1 0,-1-1 1,1 1-1,1 0 0,-1-1 0,0 1 1,0 0-1,1 0 0,0 0 0,-1 0 1,1 0-1,0 0 0,0 0 0,0 1 1,3-3-1,41-25-555,-2-1 1,-2-3-1,0-1 0,-3-2 1,-1-1-1,53-68 0,-68 75 339,-1 1 7,22-36 1,-43 65 237,-1-1 0,1 0 1,0 0-1,-1 1 0,1-1 1,-1 0-1,1 0 0,-1 0 1,0 0-1,1 0 0,-1 0 1,0 0-1,0 0 0,1 0 1,-1 1-1,0-1 0,0 0 1,0 0-1,0-2 0,-2 3 11,1 1-1,0-1 0,0 1 0,0-1 0,0 1 0,0-1 1,1 1-1,-1 0 0,0 0 0,0-1 0,0 1 0,0 0 1,1 0-1,-1 0 0,0 1 0,-14 17 222,0 1-1,2 1 1,-14 28-1,-26 71 625,23-44 120,-36 145-1,55-170-744,3 0 0,2 0 0,1 1 0,4 52 0,3-90-287,3-12-98,-4-4 121,0 1 0,0-1-1,0 0 1,0 1 0,0-1 0,0 0-1,-1 0 1,1 0 0,0 1 0,0-4-1,35-171-1174,9-35 105,-45 209 1093,1 0 0,-1 1 0,1-1-1,-1 0 1,1 1 0,0-1 0,0 1-1,-1-1 1,1 1 0,0-1 0,0 1 0,1-1-1,-1 1 1,0 0 0,0 0 0,1-1-1,-1 1 1,0 0 0,3-1 0,-2 2-1,1-1 0,-1 1 0,1-1 0,-1 1 0,1 0 0,-1 0 0,1 0 0,-1 1 1,5 0-1,24 0-8,-24-2 22,0-1 1,0 0-1,0 0 1,0-1 0,0 0-1,0 0 1,-1-1 0,1 1-1,-1-1 1,0-1 0,7-6-1,-2 1 28,-1 0-1,0 0 0,0-2 1,13-21-1,-21 31-16,-1 0 0,0 0-1,0-1 1,0 1 0,0 0 0,0-1 0,0 1 0,-1-1-1,1 1 1,-1-1 0,0-2 0,0 5-16,0 0 0,0-1 0,0 1-1,0 0 1,0 0 0,0 0 0,0 0 0,0-1 0,0 1 0,0 0 0,0 0 0,0 0-1,0-1 1,0 1 0,-1 0 0,1 0 0,0 0 0,0 0 0,0 0 0,0-1 0,0 1-1,0 0 1,-1 0 0,1 0 0,0 0 0,0 0 0,0 0 0,0 0 0,-1 0 0,1 0-1,0 0 1,0-1 0,0 1 0,0 0 0,-1 0 0,1 0 0,0 0 0,0 0 0,0 0-1,-1 0 1,1 0 0,0 0 0,0 1 0,-1-1 0,-14 12 127,-5 11-96,1 0-1,2 2 1,0 0 0,2 1-1,0 0 1,2 1 0,1 1-1,-13 44 1,24-67-24,-1 1-1,1 0 1,1-1-1,-1 1 1,1-1 0,0 1-1,0 0 1,1 8-1,0-13-3,-1 1-1,1-1 1,0 1 0,-1-1-1,1 0 1,0 1 0,0-1-1,-1 0 1,1 0-1,0 0 1,0 1 0,1-1-1,-1 0 1,0 0-1,0-1 1,0 1 0,1 0-1,-1 0 1,0-1 0,1 1-1,-1 0 1,1-1-1,-1 1 1,0-1 0,1 0-1,-1 0 1,1 1 0,-1-1-1,1 0 1,-1 0-1,1 0 1,-1-1 0,1 1-1,-1 0 1,3-1-1,18-4 57,-1 0-1,1-2 1,30-13-1,13-5 39,-60 24-92,70-20 63,-67 19-71,0 1 0,0 0 1,0 1-1,0 0 0,0 0 0,0 0 1,11 3-1,-16-2-1,0 0-1,-1 0 1,1 0 0,0 1-1,0 0 1,-1-1 0,5 5-1,-6-6 2,0 1 0,-1-1 0,1 0 0,-1 1 0,1-1 0,0 1 0,-1-1 0,1 1 0,-1 0 0,1-1 0,-1 1 0,0 0 0,1-1 0,-1 1-1,1 0 1,-1-1 0,0 1 0,0 0 0,1 0 0,-1-1 0,0 1 0,0 0 0,0 0 0,0-1 0,0 1 0,0 0 0,0 0 0,0-1 0,0 1-1,-1 0 1,1 0 0,0-1 0,-1 2 0,1-2 6,0 0-1,0 1 0,-1-1 1,1 0-1,0 0 0,0 0 1,-1 1-1,1-1 0,0 0 1,-1 0-1,1 0 0,0 0 1,-1 0-1,1 0 0,0 0 1,-1 0-1,1 0 0,0 0 1,-1 0-1,1 0 0,0 0 1,-1 0-1,1 0 0,0 0 1,-1 0-1,1 0 0,0 0 1,-1 0-1,1 0 0,0-1 1,-1 1-1,1 0 1,0 0-1,0 0 0,-1-1 1,1 1-1,0 0 0,0 0 1,-1-1-1,1 1 0,0 0 1,0 0-1,0-1 0,-1 1 1,1 0-1,0-1 0,0 1 1,0 0-1,0-1 0,0 1 1,0 0-1,0-1 0,0 1 1,0-1-1,-7-20 235,-20-177 635,27 198-878,-1 0 1,1-1-1,0 1 1,0 0-1,0 0 0,0-1 1,0 1-1,0 0 1,0-1-1,0 1 1,0 0-1,0-1 0,0 1 1,0 0-1,0 0 1,1-1-1,-1 1 1,0 0-1,0-1 0,0 1 1,0 0-1,0 0 1,1-1-1,-1 1 0,0 0 1,0 0-1,0 0 1,1-1-1,-1 1 1,0 0-1,0 0 0,1 0 1,-1-1-1,11 5-30,10 14-10,-19-16 33,6 5-13,1 0 1,0 0 0,0 0 0,1-1 0,-1-1-1,1 0 1,1 0 0,-1-1 0,0 0 0,1-1-1,0 0 1,13 1 0,-19-3 18,1 0 0,-1-1 0,1 0 0,-1-1 0,1 1 0,-1-1 0,1 0 0,-1 0 0,0-1 0,1 0 0,-1 0 0,0 0 0,0 0 0,0-1 0,-1 0 0,1 0-1,0 0 1,-1 0 0,0-1 0,0 0 0,0 0 0,0 0 0,-1 0 0,1-1 0,-1 1 0,3-7 0,-2 4 6,-1 0 0,0 0-1,0 0 1,0 0 0,-1-1 0,0 1-1,-1-1 1,1 0 0,-2 0 0,1 1-1,-1-1 1,0 0 0,-2-12 0,2 18-3,0 1 0,-1 0 0,1 0 0,0-1 0,-1 1 0,1 0 0,0 0 0,-1 0 0,0 0 0,1 0 0,-1-1 0,0 1 0,1 0 0,-1 0 0,0 0 0,0 1 0,0-1 0,0 0 0,0 0 0,0 0 0,0 1 0,0-1 1,0 1-1,0-1 0,-1 0 0,1 1 0,0 0 0,0-1 0,0 1 0,-1 0 0,1 0 0,0 0 0,-1 0 0,1 0 0,0 0 0,0 0 0,-1 0 0,1 0 0,0 0 0,0 1 0,-1-1 0,1 0 0,0 1 0,0 0 0,0-1 0,0 1 0,-2 1 0,-3 1 0,0 1 0,0 0 0,0 0 0,1 1 0,-1-1 0,1 1 0,-5 6 0,1 1 0,1 1 0,0-1 0,1 1 0,0 1 0,1-1 0,0 1 0,1 0 0,1 1 0,0-1 0,1 1 0,1 0 0,0 0 0,1 24 0,1-36 0,0 0 1,0 1-1,1-1 0,-1 0 1,1 1-1,0-1 0,0 0 1,0 0-1,1 0 0,-1 1 1,1-1-1,-1-1 0,1 1 1,0 0-1,0 0 0,0-1 1,1 1-1,-1-1 0,1 0 0,-1 1 1,1-1-1,0 0 0,3 1 1,-2-1-2,1 0 0,-1-1 0,1 0 0,-1 0 0,1 0 0,0-1 0,-1 1 0,1-1 0,0 0 0,-1-1 0,1 1 0,0-1 0,-1 1 0,1-2 0,-1 1 0,5-2 0,12-6-20,-1 0 1,32-22 0,-30 18-25,29-14 0,-50 27 43,-1 0-1,1 0 1,-1-1 0,1 1-1,0 0 1,-1 0 0,1 0-1,0-1 1,-1 1 0,1 0-1,0 0 1,-1 0 0,1 0-1,0 0 1,-1 0 0,1 1-1,-1-1 1,1 0 0,0 0-1,-1 0 1,1 1 0,0-1-1,-1 0 1,1 0 0,-1 1-1,1-1 1,-1 1 0,1-1-1,-1 0 1,1 1 0,-1-1-1,1 1 1,-1-1 0,0 1-1,1-1 1,-1 1 0,0 0-1,1-1 1,-1 1-1,0-1 1,0 1 0,1 0-1,-1-1 1,0 1 0,0 0-1,0 0 1,1 7-4,0 0 0,-1 0 0,0 12 0,0 6-9,1-25 16,-1 1 0,0 0 1,1 0-1,-1-1 0,1 1 0,0 0 1,-1-1-1,1 1 0,0 0 1,0-1-1,0 1 0,0-1 0,0 0 1,0 1-1,1-1 0,-1 0 1,0 1-1,1-1 0,-1 0 1,1 0-1,-1 0 0,1-1 0,-1 1 1,1 0-1,0 0 0,-1-1 1,1 1-1,0-1 0,0 0 0,-1 1 1,1-1-1,0 0 0,0 0 1,0 0-1,-1 0 0,1 0 0,0-1 1,1 0-1,9-1 6,0-2 0,-1 1-1,1-2 1,18-9 0,-6 3-39,-21 9 28,4 0-17,-1-1 0,1 1 0,0 0 0,-1 0 0,9 0 0,-14 2 13,1-1 0,-1 1 0,0 0-1,1 0 1,-1 1 0,0-1 0,0 0 0,1 0 0,-1 1-1,0-1 1,1 0 0,-1 1 0,0 0 0,0-1-1,0 1 1,0-1 0,0 1 0,0 0 0,0 0-1,0 0 1,0 0 0,0 0 0,0 0 0,0 0 0,0 0-1,-1 0 1,1 0 0,0 0 0,-1 0 0,1 1-1,-1-1 1,1 0 0,-1 0 0,0 2 0,2 23-728,-2-25 683,0 0-1,0 0 1,0 1-1,0-1 1,0 0-1,0 1 1,-1-1-1,1 0 1,-1 0 0,1 1-1,-1-1 1,1 0-1,-1 0 1,0 0-1,1 0 1,-1 0-1,-1 1 1,2-1 47,0-1 0,0 0 1,-1 0-1,1 0 0,0 0 0,0 0 0,0 0 1,0 0-1,-1 0 0,1 0 0,0 0 0,0 0 1,0 1-1,-1-1 0,1 0 0,0 0 0,0-1 1,0 1-1,-1 0 0,1 0 0,0 0 0,0 0 1,0 0-1,-1 0 0,1 0 0,0 0 0,0 0 1,0 0-1,-1 0 0,1 0 0,0-1 0,0 1 1,0 0-1,0 0 0,0 0 0,-1 0 0,1-1 1,0 1-1,0 0 0,0 0 0,0 0 0,0 0 1,0-1-1,0 1 0,0 0 0,-2-23-333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52.476"/>
    </inkml:context>
    <inkml:brush xml:id="br0">
      <inkml:brushProperty name="width" value="0.05" units="cm"/>
      <inkml:brushProperty name="height" value="0.05" units="cm"/>
    </inkml:brush>
  </inkml:definitions>
  <inkml:trace contextRef="#ctx0" brushRef="#br0">108 288 16516,'5'-53'5251,"2"0"-5665,4-90-2724,-11 110 3425,0 33-273,0 0 0,0 0 0,0 0 0,0 0 0,0 0 0,1-1 0,-1 1-1,0 0 1,0 0 0,0 0 0,0 0 0,0 0 0,0 0 0,0-1 0,0 1 0,0 0-1,0 0 1,0 0 0,0 0 0,0 0 0,0-1 0,0 1 0,0 0 0,0 0-1,0 0 1,0 0 0,-1 0 0,1 0 0,0-1 0,0 1 0,0 0 0,0 0 0,0 0-1,0 0 1,0 0 0,0 0 0,0 0 0,0 0 0,-1-1 0,1 1 0,0 0 0,0 0-1,0 0 1,0 0 0,0 0 0,0 0 0,-1 0 0,1 0 0,0 0 0,0 0 0,0 0-1,0 0 1,0 0 0,-1 0 0,1 0 0,0 0 0,-5 13 1435,-8 18-496,2 0 0,1 0 0,-8 50 0,10-41-572,-14 57 465,5 0 0,-7 164 0,25-222-501,4-24-50,-4-15-287,-1 1-1,0-1 1,0 0 0,0 0-1,1 0 1,-1 0 0,0 0-1,1 0 1,-1 0 0,0 0-1,0 0 1,1 0 0,-1 0-1,0 0 1,0 0 0,1 0-1,-1 0 1,0 0 0,0 0-1,1 0 1,-1 0 0,0 0-1,1 0 1,-1 0 0,0 0-1,0 0 1,0-1 0,1 1-1,-1 0 1,0 0-1,2-2 21,0 0 0,-1 1 0,1-1-1,-1 0 1,1 0 0,-1 0-1,0 0 1,2-4 0,4-15 117,0-1 1,-1 0 0,5-41 0,0-71 158,-10 121-287,1-13 2,0 14-16,-2 1-1,1-1 1,-1 1 0,-1-1 0,-3-19 0,4 31-3,0 0-1,0 0 1,0 0 0,0 0 0,0 1-1,0-1 1,0 0 0,0 0-1,0 0 1,0 0 0,0 0 0,0 0-1,0 0 1,0 0 0,0 0-1,0 0 1,0 0 0,-1 0 0,1 0-1,0 0 1,0 0 0,0 0-1,0 0 1,0 0 0,0 0 0,0 0-1,0 0 1,0 0 0,0 0-1,0 0 1,0 0 0,0 0 0,0 0-1,0 0 1,0 0 0,-1 0-1,1 0 1,0 0 0,0 0-1,0 0 1,0 0 0,0 0 0,0 0-1,0 0 1,0 0 0,-2 12-9,1 18-2,3-17 5,0-1 0,0 0 0,1 0 1,1 0-1,0 0 0,0-1 0,1 1 1,9 13-1,-11-21 6,0 0 0,0 1 1,0-2-1,1 1 0,-1 0 0,1-1 1,0 1-1,0-1 0,0 0 0,0 0 0,1-1 1,-1 1-1,1-1 0,0 0 0,0 0 0,-1-1 1,1 1-1,0-1 0,0 0 0,1-1 1,-1 1-1,9-1 0,-4-1 8,0-1-1,-1 1 1,1-2 0,0 1 0,-1-2 0,0 1-1,1-1 1,-1 0 0,-1-1 0,1 0-1,-1-1 1,0 0 0,0 0 0,0 0-1,9-12 1,-2 2 32,-1-1-1,-1-1 1,0 0-1,-1-1 1,16-36-1,-44 91-70,1 0-1,2 1 0,1 0 0,2 1 0,-8 58 1,18-93-21,0 0-1,0-1 1,0 1 0,0 0 0,1-1 0,-1 1 0,1-1 0,1 5 0,-2-6 17,0-1-1,1 1 1,-1-1-1,0 1 1,1-1 0,-1 1-1,0-1 1,1 1 0,-1-1-1,0 1 1,1-1-1,-1 0 1,1 1 0,-1-1-1,1 0 1,-1 1 0,1-1-1,-1 0 1,1 0 0,-1 0-1,1 1 1,0-1-1,-1 0 1,1 0 0,-1 0-1,1 0 1,-1 0 0,1 0-1,0 0 1,-1 0-1,1 0 1,-1 0 0,1 0-1,0-1 1,-1 1 0,1 0-1,-1 0 1,1 0-1,-1-1 1,1 1 0,-1 0-1,1-1 1,-1 1 0,1 0-1,-1-1 1,1 0 0,4-3-67,-1-1 0,1 0 1,-1 0-1,0-1 0,0 1 1,3-8-1,1 0-80,21-32-403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52.934"/>
    </inkml:context>
    <inkml:brush xml:id="br0">
      <inkml:brushProperty name="width" value="0.05" units="cm"/>
      <inkml:brushProperty name="height" value="0.05" units="cm"/>
    </inkml:brush>
  </inkml:definitions>
  <inkml:trace contextRef="#ctx0" brushRef="#br0">16 4 21052,'-9'-3'1921,"4"8"-1345,3 2-264,2 5 1080,4-1-575,3 1-873,-1 2-537,5 1 513,0-3-120,1 3-104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53.349"/>
    </inkml:context>
    <inkml:brush xml:id="br0">
      <inkml:brushProperty name="width" value="0.05" units="cm"/>
      <inkml:brushProperty name="height" value="0.05" units="cm"/>
    </inkml:brush>
  </inkml:definitions>
  <inkml:trace contextRef="#ctx0" brushRef="#br0">149 296 16820,'-3'1'260,"0"-1"1,0 1-1,0-1 1,0 1-1,1 0 1,-1 0 0,0 0-1,1 1 1,-1-1-1,0 1 1,1-1-1,0 1 1,-1 0 0,1 0-1,0 0 1,0 0-1,0 0 1,-2 4-1,-4 5 459,0 1-1,-9 17 0,15-25-483,-11 21 414,1 1-1,-10 31 1,18-45-544,1 0-1,0 0 0,1 1 1,0-1-1,1 0 1,0 1-1,1 14 1,0-26-93,0 1 0,0-1 0,0 0 0,0 0 0,0 0 0,0 0 0,0 0 0,1 0 0,-1 0 0,0 1 0,1-1 0,-1 0 0,1 0 0,-1 0 0,1 0 0,-1 0 0,1-1 0,0 1 0,-1 0 0,1 0 0,0 0 1,0 0-1,0-1 0,0 1 0,-1 0 0,1-1 0,0 1 0,0-1 0,0 1 0,0-1 0,0 1 0,1-1 0,-1 0 0,0 1 0,0-1 0,0 0 0,0 0 0,0 0 0,0 0 0,0 0 0,1 0 0,-1 0 0,0 0 0,1-1 0,3-1 17,0 0-1,0 0 1,0 0 0,-1 0-1,0-1 1,1 0-1,-1 0 1,6-6 0,11-12 43,-1-2 0,-2 0 0,0-1 0,-2 0 0,0-2 0,-2 0 0,22-54 0,-34 75-67,-1 3-4,-1 1 0,1 0 0,0 0 0,-1 0 1,1 0-1,-1 0 0,0-1 0,0 1 0,1 0 1,-1 0-1,0-1 0,0 1 0,0 0 0,0 0 1,0-3-1,-2 5-1,1 0 0,-1 0 0,1 0 0,0 0 0,0 0 0,0 0 0,0 1 0,0-1 1,0 0-1,0 1 0,0-1 0,0 0 0,0 1 0,0 1 0,-11 21-1,2 0 0,0 0 0,2 1-1,0 0 1,2 0 0,-5 45 0,10-65 2,1 0 0,0 1-1,1-1 1,-1 0 0,2 9 0,-1-13-1,-1 0 0,0 1 1,1-1-1,-1 0 0,1 0 0,-1 0 1,1 0-1,0 0 0,0 0 1,-1 1-1,1-2 0,0 1 0,0 0 1,0 0-1,0 0 0,0 0 1,0 0-1,0-1 0,0 1 0,0-1 1,0 1-1,1-1 0,-1 1 1,0-1-1,0 1 0,0-1 1,1 0-1,-1 0 0,2 0 0,2 0 1,0 0 0,-1-1 0,1 0 0,-1 0 0,1 0 0,-1 0-1,1-1 1,-1 0 0,0 0 0,8-4 0,40-32 14,-47 34-13,50-46 15,-2-2 1,-2-3-1,-2-2 0,74-115 1,-113 157-14,31-51 18,-37 58-17,0 0 1,-1-1 0,0 1-1,0-1 1,-1 1-1,3-13 1,-5 20-5,0 0 0,0 0 0,0 0 0,1-1-1,-1 1 1,0 0 0,0 0 0,-1 0 0,1 0 0,0 0 0,0 0 0,0 0 0,-1 0-1,1 0 1,0 0 0,-1 0 0,1 0 0,-1 0 0,0 0 0,1 0 0,-1 0-1,0 0 1,1 0 0,-1 0 0,0 1 0,0-1 0,0 0 0,0 1 0,0-1-1,1 0 1,-1 1 0,0-1 0,0 1 0,-1 0 0,1-1 0,0 1 0,0 0 0,0 0-1,0-1 1,0 1 0,0 0 0,0 0 0,0 0 0,0 0 0,-1 1 0,1-1-1,0 0 1,0 0 0,-1 1 0,-6 1 3,0 0-1,0 0 1,1 1-1,-1 0 1,-11 7-1,2 0 20,1 1-1,1 1 0,0 0 0,1 1 0,0 1 0,1 0 1,0 1-1,1 1 0,1-1 0,0 2 0,2-1 1,0 2-1,0-1 0,2 1 0,-7 21 0,10-25-43,1 0 0,0 0 0,0-1 0,1 2 0,1-1 0,1 0 0,0 0-1,0 0 1,2 0 0,0 0 0,0 0 0,1 0 0,1 0 0,0-1 0,1 0 0,1 0 0,0 0-1,0 0 1,2-1 0,-1 0 0,14 16 0,-17-23 0,0-1-1,1 1 1,-1-1 0,1 0-1,0 0 1,0 0 0,0-1-1,1 0 1,-1 0 0,1 0-1,0-1 1,0 1 0,7 1-1,-9-4-13,1 0 1,0 0-1,0 0 0,0-1 0,8-1 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12.674"/>
    </inkml:context>
    <inkml:brush xml:id="br0">
      <inkml:brushProperty name="width" value="0.05" units="cm"/>
      <inkml:brushProperty name="height" value="0.05" units="cm"/>
    </inkml:brush>
  </inkml:definitions>
  <inkml:trace contextRef="#ctx0" brushRef="#br0">84 0 17596,'-31'151'800,"11"-68"-359,11-49 42,1 0 0,2 0 1,-3 50-1,9-83-444,0 1 0,0-1 0,0 1 0,0-1-1,0 1 1,0-1 0,0 0 0,1 1 0,-1-1 0,1 1 0,-1-1 0,1 0 0,-1 1 0,1-1 0,0 0 0,0 0 0,0 1 0,-1-1 0,1 0-1,0 0 1,0 0 0,1 0 0,-1 0 0,0 0 0,0-1 0,0 1 0,1 0 0,-1-1 0,0 1 0,1 0 0,-1-1 0,0 0 0,1 1 0,-1-1-1,1 0 1,-1 0 0,0 0 0,1 0 0,1 0 0,7 0 97,0-1-1,0-1 1,0 0-1,17-6 0,-10 3-21,280-54 783,-96 21-2485,-186 35 1468,1-1 0,0 0 0,-1-2-1,0 1 1,15-9 0,11-15-373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13.106"/>
    </inkml:context>
    <inkml:brush xml:id="br0">
      <inkml:brushProperty name="width" value="0.05" units="cm"/>
      <inkml:brushProperty name="height" value="0.05" units="cm"/>
    </inkml:brush>
  </inkml:definitions>
  <inkml:trace contextRef="#ctx0" brushRef="#br0">0 1 14243,'0'7'216,"0"0"-1,0-1 1,1 1-1,0 0 1,0 0-1,1-1 1,-1 1-1,1-1 1,1 1-1,-1-1 1,1 0-1,0 0 1,1 0-1,-1 0 1,6 5-1,8 11 200,1-1 0,30 26 1,-13-14-88,-19-17-233,-1 1 0,0 1 0,-1 0 0,-1 1-1,12 22 1,-20-32-57,-1-1 0,-1 1 0,0 0 0,0 0 0,-1 0 0,0 0 1,-1 0-1,1 0 0,-2 1 0,0-1 0,0 0 0,0 1 0,-1-1 0,0 0 0,-4 14 0,0-10 29,0 1 0,-1-1 0,0-1 0,-1 1 0,0-1-1,-1 0 1,-14 16 0,-76 72-124,37-40-209,46-44 127</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24.645"/>
    </inkml:context>
    <inkml:brush xml:id="br0">
      <inkml:brushProperty name="width" value="0.05" units="cm"/>
      <inkml:brushProperty name="height" value="0.05" units="cm"/>
    </inkml:brush>
  </inkml:definitions>
  <inkml:trace contextRef="#ctx0" brushRef="#br0">12 10 12411,'1'-1'204,"-1"1"0,1-1 1,-1 0-1,0 1 0,1-1 1,-1 1-1,1-1 1,-1 1-1,1-1 0,0 1 1,-1-1-1,1 1 0,-1-1 1,1 1-1,0 0 0,-1-1 1,1 1-1,0 0 0,0 0 1,-1-1-1,1 1 1,1 0-1,-1 0-60,-1 1 1,1-1-1,-1 0 1,1 1-1,-1-1 0,1 0 1,-1 1-1,1-1 1,-1 1-1,1-1 0,-1 1 1,1-1-1,-1 1 1,0 0-1,1-1 0,-1 1 1,0-1-1,0 1 1,1 0-1,-1 0 0,7 38 1977,-7-37-2126,3 60 958,-7 102-1,-20 61-885,11-111 74,11-104-134,1-5 32,1 0 0,-1-1 0,1 1 0,0-1 0,1 8 0,-1-11-24,0 0 0,0-1 0,0 1-1,0 0 1,1-1 0,-1 1 0,0-1 0,1 1-1,-1 0 1,1-1 0,-1 1 0,0-1 0,1 1-1,-1-1 1,1 1 0,-1-1 0,1 1 0,0-1-1,-1 0 1,1 1 0,-1-1 0,1 0 0,0 1-1,-1-1 1,1 0 0,0 0 0,-1 0 0,1 0-1,0 1 1,-1-1 0,1 0 0,0 0 0,0 0-1,-1-1 1,1 1 0,0 0 0,-1 0 0,1 0-1,0 0 1,-1-1 0,2 1 0,86-31 1051,-4 2-536,-28 16-452,1 1-1,0 3 1,0 3-1,1 2 1,0 3-1,95 10 1,-148-9-87,23 2-465,-27-3 378,0 1 0,0 0 0,0 0 1,0-1-1,0 1 0,0 0 0,0-1 0,0 1 0,0-1 0,0 1 1,0-1-1,0 1 0,-1-1 0,1 0 0,0 1 0,0-1 1,-1 0-1,1 0 0,0 0 0,-1 1 0,1-1 0,-1 0 0,1-2 1,11-21-972,-3 11 364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25.779"/>
    </inkml:context>
    <inkml:brush xml:id="br0">
      <inkml:brushProperty name="width" value="0.05" units="cm"/>
      <inkml:brushProperty name="height" value="0.05" units="cm"/>
    </inkml:brush>
  </inkml:definitions>
  <inkml:trace contextRef="#ctx0" brushRef="#br0">51 1 16700,'-5'62'5235,"-3"12"-4796,-7 108 403,-5 120 305,19-295-1104,1-5-26,-1 0 0,1 0-1,0 1 1,0-1 0,0 0 0,0 1 0,0-1 0,1 0 0,-1 1 0,0-1-1,1 0 1,0 0 0,0 1 0,0-1 0,1 2 0,-1-4-6,1 0 0,0-1 0,0 1 1,-1 0-1,1-1 0,0 1 0,-1-1 0,1 0 0,-1 0 1,1 1-1,-1-1 0,1 0 0,-1 0 0,1 0 0,-1-1 1,0 1-1,0 0 0,2-3 0,2 0 20,13-9 12,0 0 1,0 1 0,1 1-1,1 1 1,0 0-1,0 1 1,1 2 0,0 0-1,0 1 1,1 1 0,35-3-1,13 4-33,0 3 0,92 10-1,-53-2-101,-89-8 56,1 0 1,-1-1 0,25-5 0,-35 5 26,4-2-20,-12 1-2,-25-4 30,-28-3 37,-1 2 1,1 3-1,-60 1 1,64 3-19,-218 3 33,255-1-50,-29 4 4,36-4-5,1-1-1,0 1 0,0-1 1,0 1-1,-1 0 0,1 0 1,0 0-1,0 0 0,0 1 1,0-1-1,1 0 0,-1 1 1,-2 1-1,4-2 0,0-1 0,-1 1-1,1-1 1,0 1 0,0-1-1,-1 1 1,1-1 0,0 1-1,0-1 1,0 1 0,0 0 0,0-1-1,0 1 1,0-1 0,0 1-1,0-1 1,0 1 0,0 0-1,0-1 1,0 1 0,0-1 0,0 1-1,0-1 1,1 1 0,-1-1-1,0 1 1,0 0 0,1-1 0,-1 0-1,0 1 1,1-1 0,-1 1-1,1-1 1,-1 1 0,1-1-1,-1 0 1,0 1 0,1-1 0,-1 0-1,1 1 1,-1-1 0,1 0-1,0 0 1,-1 0 0,1 1 0,-1-1-1,2 0 1,28 8-24,21-2 4,1-3 0,53-4-1,-38 0 18,223-2-697,-276 1 326,-18-2 180,-22-3 117,-280 4 529,-5 0-1,294 2-429,11 0-14,0 0-1,0 0 1,0 1 0,0 0 0,0 0 0,0 1 0,0-1 0,0 1 0,-6 2 0,11-3-8,1 0 1,0 0-1,0 0 1,0 1-1,0-1 0,0 0 1,-1 0-1,1 0 1,0 0-1,0 0 1,0 0-1,0 0 1,0 0-1,-1 1 1,1-1-1,0 0 1,0 0-1,0 0 1,0 0-1,0 0 0,0 1 1,0-1-1,0 0 1,0 0-1,0 0 1,0 0-1,0 0 1,0 1-1,0-1 1,0 0-1,0 0 1,0 0-1,0 0 1,0 1-1,0-1 0,0 0 1,0 0-1,0 0 1,0 0-1,0 1 1,7 5-54,9 2-96,2-2-130,-1-1-1,1-1 1,1 0-1,-1-1 0,0-2 1,1 1-1,28-3 1,-4-5-144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27.753"/>
    </inkml:context>
    <inkml:brush xml:id="br0">
      <inkml:brushProperty name="width" value="0.05" units="cm"/>
      <inkml:brushProperty name="height" value="0.05" units="cm"/>
    </inkml:brush>
  </inkml:definitions>
  <inkml:trace contextRef="#ctx0" brushRef="#br0">18 73 18548,'0'0'100,"0"0"1,0 0-1,1-1 1,-1 1-1,0 0 0,0-1 1,1 1-1,-1 0 0,0 0 1,0 0-1,1-1 1,-1 1-1,0 0 0,0 0 1,1 0-1,-1 0 1,0-1-1,1 1 0,-1 0 1,0 0-1,1 0 1,-1 0-1,0 0 0,1 0 1,-1 0-1,0 0 0,1 0 1,-1 0-1,0 0 1,1 0-1,-1 0 0,0 0 1,1 1-1,-1-1 1,0 0-1,1 0 0,-1 0 1,0 0-1,0 1 1,1-1-1,15 7 1398,-9 0-1266,1 0 0,-1 1 0,0-1 0,-1 1 0,0 1 0,5 8-1,30 60-181,-23-40 43,-2-6-80,40 72 10,-46-87-19,0-1-1,2 0 1,0 0-1,14 13 1,-24-26-5,-1-1 1,1 1 0,0-1-1,-1 0 1,1 0-1,0 0 1,0 0 0,0 0-1,0 0 1,0 0 0,0 0-1,0-1 1,3 1 0,-4-1-1,0 0 0,0 0 0,0 0 0,0-1 0,0 1 0,0 0 0,0-1 0,1 1 0,-1 0 0,0-1-1,-1 0 1,1 1 0,0-1 0,0 1 0,0-1 0,0 0 0,0 0 0,-1 0 0,1 1 0,0-1 0,-1 0 0,1 0 0,0 0 0,-1 0 0,1 0 0,-1 0 0,1-2 0,7-22-58,4-25 0,-20 124 0,4-36 92,-1-1 1,-13 49-1,15-74 42,-1 0 0,-1-1-1,0 0 1,0 0 0,-1 0-1,0-1 1,-1 0-1,0 0 1,-1-1 0,0 1-1,-14 11 1,-73 54 402,47-39-124,-49 48 0,86-69-424,13-13 11,6-9 12,50-52-1083,97-128 0,-142 166 997,0-1 0,-1-1-1,16-44 1,12-75 106,-39 138 37,0 1 0,0-1 1,-1 0-1,1 1 0,-1-1 0,0 0 0,0 1 0,-1-1 1,1 1-1,-1-1 0,1 0 0,-1 1 0,0-1 0,-3-5 1,1 5 9,1 1 0,0 0 0,-1 0 0,0 0 0,0 0 0,0 0 1,0 1-1,0 0 0,0-1 0,-1 1 0,1 0 0,-1 0 0,-4-1 0,-16-7 100,2 0 31,0 0 0,-27-18 1,42 24-126,1-1 0,0 0 0,0 0 0,0 0 0,1-1 0,0 0 0,0 0 0,0 0 0,1-1 0,0 0 0,-5-9 0,-1-16 28,2 1 0,1-1 0,1-1 0,-2-61 0,8 103-64,1 0-1,0 0 0,1 0 0,0 0 1,1-1-1,-1 1 0,6 8 0,31 58-30,-27-54 36,73 113-9,-51-86-80,32 63 1,-61-102-139,-7-20-15,-2-5 127,4 0-17,0 16 135,0-1-1,0 1 1,0 0-1,0 0 1,0 0-1,0 0 1,0-1 0,0 1-1,0 0 1,0 0-1,0 0 1,0 0-1,1 0 1,-1-1-1,0 1 1,0 0-1,0 0 1,0 0 0,0 0-1,0 0 1,0 0-1,1 0 1,-1-1-1,0 1 1,0 0-1,0 0 1,0 0 0,0 0-1,1 0 1,-1 0-1,0 0 1,0 0-1,0 0 1,0 0-1,1 0 1,-1 0 0,0 0-1,0 0 1,0 0-1,2 1-4,-1 0 1,0 0-1,0 0 0,-1 0 0,1 0 1,0 0-1,0 1 0,0-1 0,-1 0 0,1 0 1,-1 1-1,1-1 0,-1 0 0,1 1 1,-1-1-1,1 3 0,0 6 11,1 0 0,-1 0 1,-1 0-1,0 0 0,0 0 0,-1 0 0,0 0 0,-1 0 1,0 0-1,0 0 0,-1 0 0,-1-1 0,0 1 1,0-1-1,0 0 0,-1 0 0,-1-1 0,-12 16 0,-8 7 179,-2-2-1,-2-1 0,-47 36 0,16-14 20,59-48-218,-1 1 1,1-1 0,0 1 0,0-1-1,0 1 1,1 0 0,-3 3 0,4-5 5,-1-1 1,1 1-1,0-1 0,0 1 1,-1 0-1,1-1 1,0 1-1,0-1 0,0 1 1,0 0-1,0-1 1,-1 1-1,1 0 0,0-1 1,0 1-1,1-1 1,-1 1-1,0 0 0,0-1 1,0 1-1,0 0 1,0-1-1,1 1 0,-1-1 1,0 1-1,1-1 1,-1 1-1,0 0 0,1-1 1,-1 0-1,1 1 1,-1-1-1,0 1 0,1-1 1,-1 1-1,1-1 1,0 0-1,-1 1 0,1-1 1,-1 0-1,1 0 1,-1 1-1,2-1 0,-1 0-11,0 0-1,0 0 0,1 0 0,-1 0 0,0 0 0,0-1 0,0 1 0,0 0 0,0-1 0,0 1 0,0 0 0,0-1 0,0 0 1,0 1-1,0-1 0,0 0 0,0 1 0,0-1 0,0 0 0,-1 0 0,1 0 0,0 1 0,0-3 0,19-26-258,-15 21 186,28-40-83,-3-1 0,-2-2 1,28-67-1,-49 97 177,0 0 0,-2-1 0,0 0 0,3-39 0,-7 46 13,-1-1 0,-1 1-1,0-1 1,-1 1 0,-1-1 0,0 1-1,-10-26 1,0 9 158,-2 0 0,-27-45 0,32 60-9,-2 0 0,0 1 0,-1 0 0,-1 1 0,-27-23 0,41 37-147,-1 0 0,0 0-1,0 0 1,-1 1-1,1-1 1,0 0-1,0 0 1,0 1 0,-1-1-1,1 0 1,0 1-1,0-1 1,-1 1 0,1 0-1,0-1 1,-1 1-1,1 0 1,-1 0-1,1 0 1,0 0 0,-1 0-1,-2 1 1,3 0-10,0 0 0,1 0 0,-1 0 0,0 0 0,1 0 0,-1 0 0,1 1 1,-1-1-1,1 0 0,0 0 0,-1 1 0,1-1 0,0 0 0,0 1 0,0-1 0,0 0 0,0 1 0,0-1 1,0 0-1,0 1 0,1-1 0,-1 0 0,0 0 0,2 3 0,3 15-4,1-1-1,1 0 1,1 0 0,1 0-1,19 29 1,-1-7-34,39 42 0,-61-77 24,6 10-40,1-1-1,1-1 0,1 0 1,0-1-1,0 0 0,21 12 0,-36-22 32,1 0-1,-1 0 0,1 0 1,-1 1-1,0-1 0,0 0 0,0 0 1,0-1-1,-2 5 0,-8 15 7,-10 41 9,-16 77 0,-10 30-62,45-162 81,-13 32-600,14-38 544,1 1-1,-1-1 1,0 1-1,0 0 1,0-1 0,0 0-1,0 1 1,0-1-1,0 0 1,0 1-1,-1-1 1,1 0-1,-1 0 1,1 0 0,0 0-1,-1 0 1,0-1-1,-1 2 1,2-2 32,1 0 0,-1 0 0,1 0 0,0 0 0,-1 0 0,1 0 0,-1-1 0,1 1 0,0 0 0,-1 0 0,1 0 0,-1-1 0,1 1 0,0 0 0,-1 0 0,1-1 0,0 1 0,-1 0 0,1-1 0,0 1 0,0 0 0,-1-1 0,1 1 0,0 0 0,0-1 0,-7-15-304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21.050"/>
    </inkml:context>
    <inkml:brush xml:id="br0">
      <inkml:brushProperty name="width" value="0.05" units="cm"/>
      <inkml:brushProperty name="height" value="0.05" units="cm"/>
    </inkml:brush>
  </inkml:definitions>
  <inkml:trace contextRef="#ctx0" brushRef="#br0">48 286 12747,'-9'12'992,"-17"29"1552,24-38-2146,0 0 1,1 0-1,-1 1 0,1-1 1,0 0-1,0 1 0,0-1 1,1 1-1,-1-1 0,1 7 0,0-10-351,0 1-1,0-1 1,0 0-1,0 0 1,0 0-1,0 1 1,0-1-1,0 0 1,0 0-1,0 0 1,0 1-1,0-1 0,0 0 1,0 0-1,0 0 1,0 1-1,0-1 1,0 0-1,1 0 1,-1 0-1,0 1 1,0-1-1,0 0 1,0 0-1,1 0 1,-1 0-1,0 0 1,0 0-1,0 1 0,0-1 1,1 0-1,-1 0 1,0 0-1,0 0 1,1 0-1,-1 0 1,0 0-1,0 0 1,0 0-1,1 0 1,-1 0-1,0 0 1,0 0-1,0 0 0,1 0 1,-1 0-1,0 0 1,14-9 929,9-15-152,14-28 67,-2-2 0,46-97 0,-63 115-697,-6 10-84,6-8 103,-18 34-211,0 0 1,0-1-1,0 1 1,0 0-1,0 0 1,0 0-1,0 0 1,1 0-1,-1 0 1,0 0 0,0 0-1,0 0 1,0 0-1,0 0 1,0 0-1,1 0 1,-1 0-1,0 0 1,0 0-1,0 0 1,0 0-1,0 0 1,1 0-1,-1 0 1,0 0 0,0 0-1,0 0 1,0 0-1,0 0 1,1 0-1,-1 0 1,0 0-1,0 0 1,0 0-1,0 0 1,0 0-1,0 0 1,0 1 0,1-1-1,-1 0 1,0 0-1,0 0 1,0 0-1,0 0 1,0 0-1,0 0 1,0 1-1,0-1 1,0 0-1,0 0 1,0 0-1,0 0 1,0 0 0,0 1-1,0-1 1,0 0-1,0 0 1,0 0-1,0 0 1,0 0-1,0 1 1,0-1-1,0 0 1,0 0-1,0 0 1,0 0-1,1 12 35,-8 102 25,3-72-1361,2 64 0,2-105 1256,0 0 0,0 0 0,0 0 1,0 0-1,0 0 0,0 0 0,0 0 0,0 0 1,1 0-1,-1 0 0,0 0 0,1 0 1,-1 0-1,0 0 0,1 0 0,-1 0 0,1 0 1,0 0-1,-1-1 0,1 1 0,0 0 0,-1 0 1,2 0-1,7-5-624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37.898"/>
    </inkml:context>
    <inkml:brush xml:id="br0">
      <inkml:brushProperty name="width" value="0.05" units="cm"/>
      <inkml:brushProperty name="height" value="0.05" units="cm"/>
    </inkml:brush>
  </inkml:definitions>
  <inkml:trace contextRef="#ctx0" brushRef="#br0">303 50 15315,'-2'-4'220,"0"1"0,0 0 1,0 0-1,0 0 0,-1 0 0,1 0 0,-1 0 0,1 1 0,-1-1 0,0 1 0,0 0 0,0 0 1,-1 0-1,1 0 0,0 0 0,-1 1 0,1 0 0,-1-1 0,1 1 0,-1 1 0,0-1 0,0 0 0,1 1 1,-1 0-1,0 0 0,0 0 0,1 0 0,-1 1 0,0-1 0,1 1 0,-1 0 0,0 0 0,1 0 0,-4 2 1,-5 2-40,1 1 0,1 0 0,-1 1 0,1 0 1,0 0-1,0 1 0,1 0 0,0 1 0,-9 12 1,9-11-112,1 0-1,0 1 1,1 0 0,0 1 0,1-1 0,0 1 0,1 1 0,0-1 0,1 1 0,0 0 0,1 0 0,1 0 0,-2 26 0,4-37-65,0-1 0,0 1 0,0 0 1,1-1-1,-1 1 0,1 0 1,-1-1-1,1 1 0,-1-1 1,1 1-1,0 0 0,-1-1 1,1 0-1,0 1 0,2 2 0,-2-4-3,0 1 0,0 0 0,1-1 0,-1 1 0,0-1-1,0 1 1,0-1 0,0 1 0,0-1 0,0 0-1,1 0 1,-1 0 0,0 0 0,0 0 0,1 0-1,-1 0 1,0 0 0,0 0 0,0 0 0,0 0 0,1-1-1,-1 1 1,0-1 0,0 1 0,1-1 0,6-3 4,0-1 0,-1 1 0,0-1 0,0 0 0,0-1 1,-1 0-1,0 0 0,0 0 0,9-13 0,6-11 21,16-33 0,-27 47-14,13-29 23,-13 25-14,19-29 0,-30 86-37,-8 135-20,9-146 39,2-1-1,1 0 1,1 0-1,13 47 1,10 7 13,36 128-39,-58-183 44,-1-1-1,-1 1 1,-1 0 0,-1 0-1,-1 0 1,-6 46-1,4-63 15,1 0 0,-1 0 0,0 0 0,0-1 1,-1 1-1,0-1 0,0 0 0,0 0 0,-1 0 0,-8 10 0,10-13-5,-1-1 0,1 0 1,-1 0-1,0 0 0,0 0 0,0 0 1,0 0-1,0-1 0,0 1 0,0-1 0,0 0 1,-1 0-1,1 0 0,0 0 0,-1-1 1,1 1-1,-1-1 0,1 0 0,-1 0 1,1 0-1,0-1 0,-1 1 0,1-1 1,-5-1-1,0-1 38,0 0-1,0-1 1,1 0 0,-1 0-1,1 0 1,0-1-1,0-1 1,0 1 0,1-1-1,0 0 1,-9-11 0,3 1 26,1 0 0,0 0 1,1-1-1,-8-19 0,12 24-50,1 0 0,1 0-1,0-1 1,1 1 0,1-1 0,-3-25 0,5 33-35,0-1-1,0 0 1,0 1 0,1-1 0,0 1 0,0-1 0,1 1 0,-1-1 0,1 1 0,0 0-1,1 0 1,-1 0 0,1 0 0,0 0 0,0 0 0,1 1 0,-1-1 0,6-4 0,8-5-186,0 2 1,0 0 0,36-18 0,61-22-30,-98 46 193,31-14-180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40.269"/>
    </inkml:context>
    <inkml:brush xml:id="br0">
      <inkml:brushProperty name="width" value="0.05" units="cm"/>
      <inkml:brushProperty name="height" value="0.05" units="cm"/>
    </inkml:brush>
  </inkml:definitions>
  <inkml:trace contextRef="#ctx0" brushRef="#br0">6 273 15555,'-1'2'212,"1"-1"-1,-1 1 0,0-1 0,1 1 1,-1-1-1,1 1 0,-1 0 0,1-1 0,0 1 1,-1 0-1,1-1 0,0 1 0,0 0 1,0-1-1,1 1 0,-1 2 0,1-3-97,0 0-1,0 0 0,0-1 0,1 1 0,-1 0 0,0 0 0,0-1 1,0 1-1,0-1 0,1 1 0,-1-1 0,0 1 0,1-1 0,-1 0 1,0 0-1,1 0 0,-1 0 0,0 0 0,1 0 0,-1 0 1,0 0-1,1 0 0,0-1 0,4 0 61,0 0 0,-1 0 0,1-1 0,-1 0 0,0 0-1,1 0 1,-1-1 0,0 1 0,0-1 0,0-1 0,-1 1 0,1-1 0,-1 0 0,0 0 0,0 0-1,0 0 1,5-8 0,-1 0 62,1 0-1,-2-1 1,1-1 0,-2 1-1,8-23 1,-9 22-52,-1-1 1,3-23-1,-7 32-150,1 0 1,-1 1-1,0-1 0,0 1 1,-1-1-1,1 1 0,-1-1 1,-1 1-1,1-1 0,-3-5 1,4 10-32,-1 0 1,1 0-1,-1 0 1,1 0-1,-1 0 1,1 0-1,-1 0 1,0 0-1,1 0 1,-1 0-1,0 1 1,0-1-1,0 0 1,0 0 0,0 1-1,0-1 1,0 1-1,0-1 1,0 1-1,0-1 1,0 1-1,0 0 1,0-1-1,0 1 1,0 0-1,0 0 1,0 0-1,0 0 1,-1 0 0,1 0-1,0 0 1,0 0-1,0 0 1,0 1-1,0-1 1,0 0-1,0 1 1,-2 0-1,-1 1-1,0 0 0,1 0 0,-1 1 0,1 0-1,-1-1 1,1 1 0,0 0 0,0 0 0,-3 4 0,-4 9-5,0-1 0,1 1 1,1 1-1,0 0 0,-7 25 1,5-7-13,-11 64 0,18-82 9,2-1-1,0 32 1,1-44 3,0 0 1,0 0 0,1 0-1,-1 0 1,1 0-1,0 0 1,0-1 0,1 1-1,-1 0 1,1-1-1,0 1 1,0-1 0,0 1-1,0-1 1,0 0-1,1 0 1,5 5 0,-6-6-5,1-1 0,-1 0 0,1 0 1,-1 0-1,1 0 0,0-1 1,0 1-1,-1-1 0,1 1 1,0-1-1,0 0 0,0 0 1,-1 0-1,1 0 0,0-1 1,0 1-1,-1-1 0,1 0 1,0 1-1,-1-1 0,1-1 0,3-1 1,5-2-291,-1-1 1,0 0-1,18-15 0,-19 13 0,0-1-1,0 1 1,-1-1 0,-1-1-1,13-18 1,-4-2-294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40.691"/>
    </inkml:context>
    <inkml:brush xml:id="br0">
      <inkml:brushProperty name="width" value="0.05" units="cm"/>
      <inkml:brushProperty name="height" value="0.05" units="cm"/>
    </inkml:brush>
  </inkml:definitions>
  <inkml:trace contextRef="#ctx0" brushRef="#br0">113 0 16668,'0'0'70,"1"1"0,-1-1 0,0 0 0,0 0 1,1 0-1,-1 0 0,0 1 0,1-1 1,-1 0-1,0 0 0,0 0 0,1 1 1,-1-1-1,0 0 0,0 1 0,0-1 0,1 0 1,-1 0-1,0 1 0,0-1 0,0 0 1,0 1-1,0-1 0,0 0 0,1 1 0,-1-1 1,0 0-1,0 1 0,0-1 0,0 1 1,0-1-1,-1 1 0,0 16 336,1-14-230,-7 39 1087,-2 0 1,-26 75 0,6-26-669,19-57-429,0-2 34,-5 36 0,15-67-195,-1-1 0,1 1 1,0-1-1,0 1 1,0-1-1,-1 1 1,1 0-1,0-1 1,0 1-1,0-1 0,0 1 1,0 0-1,0-1 1,0 1-1,0-1 1,0 1-1,1 0 1,-1-1-1,0 1 0,0-1 1,1 1-1,-1-1 1,0 1-1,0-1 1,1 1-1,-1-1 1,1 1-1,-1-1 0,0 1 1,1 0-1,1-1 4,-1 0 0,0-1 0,0 1 0,0 0 1,0 0-1,0-1 0,0 1 0,0-1 0,0 1 0,0-1 0,-1 1 0,1-1 0,0 1 0,0-1 0,1-1 0,36-36 172,-37 36-174,58-66 183,-19 19-11,3 2 0,71-61 0,-113 107-177,36-23 61,-36 23-60,0 0 1,0 1-1,0-1 0,1 1 1,-1-1-1,0 1 1,0-1-1,1 1 1,-1 0-1,0-1 1,1 1-1,-1 0 1,0 0-1,1 0 1,-1 0-1,0 0 1,1 0-1,-1 1 1,0-1-1,1 0 1,-1 1-1,0-1 1,0 1-1,1-1 1,-1 1-1,0-1 1,0 1-1,0 0 1,2 1-1,-2 1 3,1-1-1,-1 1 1,0 0-1,0-1 0,0 1 1,0 0-1,-1 0 1,1 0-1,-1-1 1,0 1-1,1 0 1,-1 0-1,0 0 1,-1 5-1,-9 42 60,-50 140 164,59-188-296,1-1-1,-1 1 0,1-1 0,0 1 1,0-1-1,-1 1 0,1-1 0,0 1 1,0-1-1,0 1 0,0-1 0,1 3 1,4-4-479,5-9 376,4-10-177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41.595"/>
    </inkml:context>
    <inkml:brush xml:id="br0">
      <inkml:brushProperty name="width" value="0.05" units="cm"/>
      <inkml:brushProperty name="height" value="0.05" units="cm"/>
    </inkml:brush>
  </inkml:definitions>
  <inkml:trace contextRef="#ctx0" brushRef="#br0">32 246 16540,'0'0'111,"0"0"0,-1 0 1,1 1-1,0-1 0,0 0 1,0 0-1,0 0 0,-1 0 1,1 0-1,0 1 0,0-1 1,0 0-1,-1 0 0,1 0 1,0 0-1,0 0 1,-1 0-1,1 0 0,0 0 1,0 0-1,-1 0 0,1 0 1,0 0-1,0 0 0,-1 0 1,1 0-1,0 0 0,0 0 1,0 0-1,-1 0 1,1 0-1,0 0 0,0-1 1,-1 1-1,1 0 0,0 0 1,0 0-1,-1-1 0,11-5 2585,-1 2-2370,0-1-1,-1 0 1,1 0-1,-1 0 1,0-1-1,0-1 1,11-10-1,-6 3-64,-1 0-1,-1 0 0,13-20 0,-20 26-142,1 0-1,-1-1 1,6-18 0,-9 25-101,-1 0 1,1 0-1,-1 1 1,0-1 0,0 0-1,1 0 1,-1 0-1,-1 0 1,1 0 0,0 0-1,-1-4 1,0 5-13,1 0 1,0 1 0,-1-1-1,1 0 1,-1 0 0,0 1-1,1-1 1,-1 1-1,0-1 1,1 0 0,-1 1-1,0-1 1,1 1-1,-1-1 1,0 1 0,0 0-1,0-1 1,0 1-1,1 0 1,-1 0 0,0-1-1,0 1 1,0 0 0,0 0-1,0 0 1,0 0-1,-1 0 1,-2 1-2,0-1 1,0 1-1,0 0 0,1 0 1,-1 1-1,0-1 0,1 1 0,-1 0 1,0 0-1,1 0 0,0 0 1,0 0-1,-1 1 0,-4 5 1,-1 2-2,0 0 0,0 0 0,-8 14 0,7-10-5,2 1 1,-1 0-1,2 0 0,0 1 0,0 0 0,2 0 0,0 1 0,1-1 1,-2 20-1,5-34 2,1 1-1,0-1 1,0 1 0,0-1 0,0 0 0,1 1 0,-1-1-1,0 1 1,1-1 0,0 0 0,0 1 0,-1-1 0,1 0-1,1 0 1,-1 0 0,2 3 0,-2-4 0,0 0 0,1 1 0,-1-1 0,1 0 0,-1 0 0,1 0 0,0 0 0,-1-1 0,1 1 0,0 0 0,0-1 0,-1 1 0,1-1-1,0 0 1,0 1 0,3-1 0,5-1 0,0 0 1,-1 0-1,1-1 0,0 0 0,-1-1 0,13-5 0,58-25 0,-52 20 0,1 2 0,0 0-1,1 2 1,42-8 0,-68 16-1,1 1-1,-1-1 1,1 1 0,-1 0 0,1 1 0,-1-1 0,1 1-1,-1-1 1,1 1 0,-1 1 0,0-1 0,1 1 0,5 2-1,-9-2 3,1-1 0,0 1 0,0-1-1,0 1 1,-1 0 0,1 0-1,-1 0 1,1 0 0,-1 0 0,0 0-1,0 0 1,0 1 0,0-1 0,0 0-1,-1 0 1,1 1 0,-1-1-1,1 1 1,-1-1 0,0 0 0,0 1-1,0-1 1,0 1 0,0-1 0,-1 4-1,-4 7 191,-1-19 217,-3-21 182,3-22 62,1 11-226,1-1 1,2-60 0,2 98-444,0-1 1,0 1-1,0 0 1,0 0-1,1 0 0,-1-1 1,0 1-1,0 0 1,1 0-1,-1 0 0,1 0 1,-1-1-1,1 1 0,-1 0 1,1 0-1,0 0 1,-1 0-1,1 0 0,0 1 1,0-1-1,0 0 1,0 0-1,0 0 0,0 1 1,0-1-1,0 0 1,0 1-1,1-1 0,2 0-199,-1 1 0,1 0 0,0 0 0,-1 0 0,1 0 0,-1 0 0,7 2 0,5 0-589,0 0 322,-1-2 0,1 0 0,-1-1 1,1 0-1,-1-1 0,17-5 0,15-4-629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42.689"/>
    </inkml:context>
    <inkml:brush xml:id="br0">
      <inkml:brushProperty name="width" value="0.05" units="cm"/>
      <inkml:brushProperty name="height" value="0.05" units="cm"/>
    </inkml:brush>
  </inkml:definitions>
  <inkml:trace contextRef="#ctx0" brushRef="#br0">182 390 13771,'0'-2'342,"1"0"-1,-1 1 1,0-1-1,1 0 1,-1 1-1,0-1 1,0 0 0,0 1-1,-1-1 1,1 1-1,0-1 1,0 0-1,-1 1 1,1-1 0,-1 1-1,0-1 1,1 1-1,-1-1 1,0 1 0,-2-3-1,2 3-178,-1 0-1,1 1 1,0 0-1,-1-1 0,1 1 1,-1 0-1,1-1 1,-1 1-1,1 0 1,-1 0-1,1 0 1,-1 0-1,1 1 1,-1-1-1,1 0 0,-1 1 1,1-1-1,-1 1 1,1-1-1,0 1 1,-1 0-1,1-1 1,0 1-1,-1 0 1,0 1-1,-8 4-11,1 1 0,-1 1 0,2-1-1,-1 1 1,1 1 0,0 0 0,1 0 0,0 0 0,-9 15 0,9-12-126,1 1 0,0-1 0,1 1 1,0 0-1,1 0 0,0 1 1,-3 22-1,7-34-20,0 0 0,0 0 1,-1-1-1,1 1 0,0 0 0,1 0 0,-1-1 1,0 1-1,0 0 0,1 0 0,-1-1 0,1 1 0,0-1 1,-1 1-1,3 2 0,-3-3-1,1-1 0,0 1 0,-1-1 1,1 1-1,0-1 0,-1 1 0,1-1 0,0 1 1,0-1-1,0 0 0,-1 1 0,1-1 0,0 0 1,0 0-1,0 1 0,0-1 0,0 0 0,0 0 1,0 0-1,-1 0 0,3-1 0,1 0 4,0 0 1,0 0-1,0-1 0,0 1 0,0-1 0,-1 0 1,1 0-1,0-1 0,-1 1 0,6-6 0,15-18 39,-2 0-1,-1-1 1,-1-1-1,28-55 1,-28 49 6,-20 34-52,0 0-1,0 0 1,0 0 0,0 0 0,0 0-1,0 0 1,0 0 0,0 0 0,0 0-1,0 0 1,1 0 0,-1 0 0,0 0-1,0 0 1,0 0 0,0 0 0,0 1-1,0-1 1,0 0 0,0 0 0,0 0-1,0 0 1,0 0 0,1 0 0,-1 0 0,0 0-1,0 0 1,0 0 0,0 0 0,0 0-1,0 0 1,0 0 0,0-1 0,0 1-1,0 0 1,1 0 0,-1 0 0,0 0-1,0 0 1,0 0 0,0 0 0,0 0-1,0 0 1,0 0 0,0 0 0,0 0-1,0 0 1,0 0 0,0 0 0,0 0-1,0-1 1,0 1 0,1 0 0,-1 0-1,0 0 1,0 0 0,0 0 0,0 0-1,0 0 1,0 0 0,0 0 0,0 0-1,0-1 1,0 1 0,0 0 0,0 0 0,0 0-1,0 0 1,-1 0 0,2 7 17,-5 32 4,-9 38 0,-3 27-20,15-89-2,0 0 1,1 1 0,1-1-1,4 26 1,-5-39-1,1 1 0,-1-1 1,1 1-1,0-1 0,0 0 1,0 1-1,0-1 0,0 0 1,1 0-1,-1 0 0,0 0 1,1 0-1,0 0 0,-1 0 0,4 3 1,-3-4 0,0 0 1,0-1 0,0 1 0,0 0-1,0-1 1,0 1 0,0-1-1,0 1 1,0-1 0,0 0 0,0 0-1,0 0 1,0 0 0,0 0 0,0-1-1,0 1 1,0-1 0,0 1-1,0-1 1,0 1 0,2-2 0,7-3 11,-1-1 1,0 0 0,0 0-1,-1-1 1,15-13 0,43-47 71,-60 60-76,37-43 67,-2-3 1,-2-1-1,-2-2 0,-3-2 1,54-123-1,-81 165-68,-1-2 0,-1 1 0,0-1 0,-1 0 0,3-28 0,-7 45-9,-1 0 0,0 0 0,0 0 0,0 0-1,0 0 1,0 0 0,0 0 0,0 0-1,0 0 1,0 0 0,0 0 0,-1 0 0,1 0-1,0 1 1,-1-1 0,1 0 0,-1 0-1,1 0 1,-1 0 0,1 1 0,-1-1 0,1 0-1,-1 0 1,-1 0 0,1 0 0,0 1-1,0 0 1,0 0 0,0 0 0,-1 0-1,1 0 1,0 0 0,0 0 0,0 0-1,0 0 1,0 0 0,0 1 0,0-1-1,0 0 1,0 1 0,0-1 0,-2 2-1,-7 3-7,0 2 1,1 0-1,-11 9 0,12-10-1,-17 14 4,0 0 0,2 2 0,0 0 0,2 1 0,-31 43 0,47-58 6,-1 1 0,1 0 0,1 0 0,0 0 0,0 0 0,1 1 1,0 0-1,0 0 0,1-1 0,0 1 0,1 0 0,1 1 0,-1-1 0,1 0 1,1 0-1,0 0 0,0 0 0,1 0 0,1 0 0,-1 0 0,8 15 0,-3-10-89,1 0-1,0 0 0,1-1 0,1 0 0,1 0 0,-1-1 1,2-1-1,0 0 0,0-1 0,1 0 0,1 0 0,0-2 1,22 13-1,-32-21 43,-1 0-1,0 0 1,0 0 0,1 0 0,-1 0 0,0-1-1,1 0 1,-1 0 0,1 0 0,-1 0 0,0 0-1,1-1 1,-1 1 0,0-1 0,1 0 0,-1 0-1,0 0 1,0 0 0,0-1 0,0 1 0,0-1 0,0 0-1,0 0 1,0 0 0,-1 0 0,1-1 0,-1 1-1,0-1 1,1 1 0,2-6 0,20-34-475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51.472"/>
    </inkml:context>
    <inkml:brush xml:id="br0">
      <inkml:brushProperty name="width" value="0.05" units="cm"/>
      <inkml:brushProperty name="height" value="0.05" units="cm"/>
    </inkml:brush>
  </inkml:definitions>
  <inkml:trace contextRef="#ctx0" brushRef="#br0">2 1 18652,'0'6'235,"-1"1"0,1-1 0,0 1 0,0-1 0,1 1 0,0-1 1,0 0-1,0 1 0,1-1 0,0 0 0,0 0 0,1 0 0,0 0 0,0 0 0,0 0 0,0-1 0,7 8 0,-6-9-178,0 0-1,1 0 0,0 0 0,0-1 0,0 1 0,0-1 1,0 0-1,1-1 0,-1 1 0,1-1 0,0 0 0,-1 0 0,1-1 1,0 0-1,0 0 0,0 0 0,0-1 0,10 0 0,-4-1-44,0-1 0,-1 0 0,1 0-1,-1-1 1,1-1 0,-1 0 0,13-6 0,0-3 18,43-29 0,-67 42-29,1 0-1,-1 0 1,0-1-1,0 1 0,1 0 1,-1 0-1,0 0 1,0 0-1,1 0 1,-1 0-1,0 0 1,0 0-1,1 0 0,-1 0 1,0 0-1,0 0 1,1 0-1,-1 0 1,0 0-1,0 0 1,1 0-1,-1 0 1,0 0-1,0 1 0,0-1 1,1 0-1,-1 0 1,0 0-1,0 0 1,1 0-1,-1 1 1,0-1-1,0 0 1,0 0-1,0 0 0,1 1 1,-1-1-1,0 0 1,0 0-1,0 0 1,0 1-1,0-1 1,0 0-1,0 0 0,0 1 1,0-1-1,0 0 1,0 0-1,0 1 1,0-1-1,0 0 1,0 0-1,0 1 1,0-1-1,0 0 0,0 0 1,0 1-1,0-1 1,0 0-1,0 1 1,-2 18 12,-51 273 171,33-209 472,-45 119-1,60-188-544,-22 47 421,25-57-461,-1 0 0,1 1 0,-1-1-1,0 0 1,0 0 0,-1-1 0,1 1 0,-1-1-1,0 0 1,-6 5 0,9-7-52,0-1 0,0 1 0,-1-1 0,1 0 0,0 1 0,0-1 0,0 0 0,-1 1 0,1-1 0,0 0 0,0 0 1,-1 0-1,1 0 0,0 0 0,0-1 0,-1 1 0,1 0 0,0 0 0,0-1 0,0 1 0,-1-1 0,1 1 0,0-1 0,0 0 0,0 1 0,0-1 0,0 0 0,0 0 0,0 1 0,0-1 0,1 0 0,-1 0 0,-1-2 0,-2-3 23,0 0-1,1 0 1,0 0-1,-4-11 1,6 15-34,-12-31-70,3 0 0,0-1 0,-6-46-1,13 58-310,1-1-1,1 1 1,1-1-1,0 1 1,2-1-1,6-28 1,-7 45 284,0 0 0,1 0 0,0 0 0,0 1 0,0-1 0,1 1 0,0-1 0,0 1 0,0 0 0,1 0 0,-1 0 0,9-8 0,22-12-668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52.089"/>
    </inkml:context>
    <inkml:brush xml:id="br0">
      <inkml:brushProperty name="width" value="0.05" units="cm"/>
      <inkml:brushProperty name="height" value="0.05" units="cm"/>
    </inkml:brush>
  </inkml:definitions>
  <inkml:trace contextRef="#ctx0" brushRef="#br0">102 98 18684,'-1'-3'227,"0"0"-1,-1 1 1,1-1 0,0 0 0,-1 1-1,0-1 1,1 0 0,-1 1 0,0 0-1,0-1 1,-1 1 0,1 0 0,0 0-1,-1 1 1,1-1 0,-4-1 0,5 2-151,-1 1 0,1 0 0,-1-1 1,0 1-1,1 0 0,-1 0 0,1 0 1,-1 0-1,0 1 0,1-1 0,-1 0 1,1 1-1,-1-1 0,1 1 0,-1-1 1,1 1-1,-1 0 0,1 0 0,-1 0 1,1 0-1,0 0 0,0 0 0,-1 0 1,1 0-1,0 0 0,0 0 0,0 1 1,0-1-1,0 0 0,1 1 0,-2 2 1,-1 0-52,0 0 0,1 1 0,-1 0 0,1-1 0,0 1 0,1 0 0,-1 0 0,1 0 0,0 0 0,0 0 0,0 0 1,1 0-1,0 0 0,0 9 0,0-14-20,1 1 0,-1 0 0,0-1 0,0 1 0,1-1 0,-1 1 0,0 0 0,1-1 0,-1 1 0,0-1 0,1 1 0,-1-1 0,1 1 0,-1-1 0,1 1 0,-1-1 0,1 1 0,-1-1 0,1 0 0,0 1 0,-1-1 0,1 0 0,0 0 0,-1 1 0,1-1 0,1 0 0,-1 0 5,1 0 0,0 0 0,0 0 0,-1 0 0,1-1 0,0 1 0,-1 0 0,1-1 0,0 0 0,1 0 0,4-3 34,0 0-1,0 0 1,10-9 0,5-7 98,20-26 1,-23 26-32,31-29 0,-49 48-111,0 1 1,0-1 0,-1 0 0,1 1 0,0-1 0,0 1 0,0-1 0,0 1-1,0-1 1,0 1 0,0 0 0,0-1 0,0 1 0,0 0 0,0 0-1,0 0 1,1-1 0,-1 2 0,-1-1-1,1 0 1,-1 0-1,1 1 1,-1-1-1,1 0 0,-1 1 1,0-1-1,1 0 1,-1 1-1,1-1 1,-1 1-1,0-1 1,0 1-1,1-1 1,-1 0-1,0 1 1,0-1-1,1 1 1,-1-1-1,0 1 1,0 0-1,0 0 1,1 6 2,-1 0 1,0 0-1,0 0 0,-1 8 1,0-1 4,0-3 2,1-1 0,0 1 0,1 0 0,1 0 0,-1-1 0,6 16 0,-6-23-3,0-1-1,0 1 1,0-1 0,0 1 0,1-1-1,-1 0 1,1 1 0,0-1-1,0 0 1,-1 0 0,1 0 0,0-1-1,1 1 1,-1 0 0,0-1-1,0 1 1,1-1 0,-1 0 0,1 0-1,-1 0 1,1 0 0,0 0 0,-1 0-1,1-1 1,0 1 0,-1-1-1,1 0 1,0 0 0,0 0 0,4-1-1,2 0 16,-1 0 0,1-1 0,-1-1-1,0 0 1,0 0 0,0 0 0,0-1 0,0 0-1,-1-1 1,1 1 0,10-11 0,0 0 40,-2-1 1,0 0 0,16-22-1,-18 13-25,-14 18-21,-10 16 2,4-2-19,-1 1 0,2 1 0,-1-1 0,1 1 0,0 0-1,1 0 1,0 0 0,0 1 0,1-1 0,1 1 0,-3 12 0,5-21 1,0 0 1,0 0-1,0 0 1,0 0-1,0 0 1,0 0-1,0 0 1,0 0-1,1 0 0,-1 0 1,0 0-1,1 0 1,-1 0-1,1 0 1,-1-1-1,1 1 1,-1 0-1,1 0 1,-1 0-1,1 0 1,0-1-1,-1 1 0,1 0 1,0-1-1,0 1 1,0-1-1,0 1 1,2 0 0,-1 0 0,0-1 0,0 1 0,1-1-1,-1 0 1,0 0 0,0 1 0,1-2 0,-1 1 0,0 0 0,4-1 0,6-2 4,0-1-1,-1 0 1,18-8-1,3-6 29,46-33-1,8-5-37,-86 56 3,1-1 0,-1 1 0,1-1 0,-1 1 0,1 0 0,-1-1 0,1 1-1,0 0 1,-1 0 0,1-1 0,-1 1 0,1 0 0,0 0 0,-1 0 0,1 0-1,0 0 1,-1 0 0,1 0 0,0 0 0,-1 0 0,1 0 0,-1 0 0,2 1-1,-2-1 2,0 1-1,0-1 0,1 1 0,-1-1 1,0 1-1,0-1 0,0 1 0,0-1 0,0 1 1,0-1-1,0 1 0,0 0 0,0-1 1,0 1-1,-1-1 0,1 1 0,0-1 0,0 1 1,0-1-1,-1 1 0,-16 32-40,15-30 39,1-2-31,0 0 0,0 1 0,0-1 0,1 1 0,-1 0 0,0-1 0,1 1 0,-1-1 0,1 1 0,0 0 0,-1 0 0,1-1 0,0 3 0,0-3-6,0-1 0,0 0 0,0 0 0,0 0 0,1 1 0,-1-1 0,0 0 0,0 0 0,0 0 0,0 1 0,1-1 0,-1 0-1,0 0 1,0 0 0,0 1 0,0-1 0,1 0 0,-1 0 0,0 0 0,0 0 0,1 0 0,-1 0 0,0 0 0,0 0 0,1 0 0,-1 1 0,0-1 0,0 0 0,1 0 0,-1 0 0,15-5-1989,4-4 719,-7 3 468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52.649"/>
    </inkml:context>
    <inkml:brush xml:id="br0">
      <inkml:brushProperty name="width" value="0.05" units="cm"/>
      <inkml:brushProperty name="height" value="0.05" units="cm"/>
    </inkml:brush>
  </inkml:definitions>
  <inkml:trace contextRef="#ctx0" brushRef="#br0">74 107 16868,'-2'-26'2669,"-1"20"-1304,-4 17-28,-5 21 452,-11 51 0,13-33-1412,-5 78-1,14-122-365,1-1 1,0 1-1,0 0 1,0-1-1,1 1 1,0 0-1,3 8 1,-4-13-8,0-1 1,1 1 0,-1 0-1,1 0 1,-1-1 0,1 1 0,-1 0-1,1 0 1,-1-1 0,1 1-1,-1-1 1,1 1 0,0 0-1,0-1 1,-1 1 0,1-1-1,0 0 1,0 1 0,-1-1-1,1 0 1,1 1 0,-1-1 6,1 0 0,0 0 0,-1 0 0,1 0 0,-1-1 0,1 1 0,-1-1 0,1 1 0,-1-1 0,1 1 0,-1-1 0,0 0 0,1 1 0,-1-1 0,0 0 0,2-1 0,5-5 45,0-1-1,0 0 1,-1 0-1,0 0 1,-1-1-1,0 1 0,0-2 1,-1 1-1,0-1 1,6-17-1,1-8 218,13-62 1,-15 44 122,4-66 0,-10 103-247,3 12-26,-5 4-143,0 1 0,1 0 0,-1 0 0,0 0 0,0 1 0,0-1 1,0 0-1,3 4 0,-3-3-42,5 3 40,0 0 0,0 0 0,0-1 0,1 0 0,0-1 0,-1 1 0,1-1 0,0-1 0,0 0 0,1 0 0,-1 0 0,0-1 1,1 0-1,-1-1 0,17-1 0,27-6-137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53.356"/>
    </inkml:context>
    <inkml:brush xml:id="br0">
      <inkml:brushProperty name="width" value="0.05" units="cm"/>
      <inkml:brushProperty name="height" value="0.05" units="cm"/>
    </inkml:brush>
  </inkml:definitions>
  <inkml:trace contextRef="#ctx0" brushRef="#br0">60 7 16363,'5'-7'1272,"-3"9"-358,-2 15 116,-1-6-798,-9 212 4025,-18 119-2494,18-233-1296,-7 80 87,17-163-411,0-26-140,0 1 0,0-1 0,0 0-1,0 0 1,0 0 0,0 0 0,0 0 0,0 1 0,0-1-1,0 0 1,0 0 0,0 0 0,0 0 0,0 0 0,0 1-1,0-1 1,0 0 0,0 0 0,0 0 0,0 0 0,0 0-1,0 1 1,0-1 0,0 0 0,0 0 0,0 0 0,0 0 0,0 0-1,0 0 1,0 1 0,1-1 0,-1 0 0,0 0 0,0 0-1,0 0 1,0 0 0,0 0 0,0 0 0,1 0 0,-1 0-1,0 0 1,0 0 0,0 0 0,0 1 0,0-1 0,1 0-1,-1 0 1,0 0 0,0 0 0,0 0 0,0 0 0,0 0-1,1 0 1,-1 0 0,0-1 0,0 1 0,0 0 0,0 0-1,0 0 1,1 0 0,4-8 99,5-20 18,-2-1 0,-1 1 0,5-43 0,-2 7 0,1 2-56,-5 26-30,1 1 0,1-1 0,18-44 0,-26 78-34,1 0-1,0 0 1,1-1 0,-1 1-1,0 0 1,1 0-1,-1 0 1,1 0 0,-1 1-1,4-4 1,-4 5 0,-1 0-1,1-1 1,0 1-1,-1 0 1,1 0 0,-1-1-1,1 1 1,0 0-1,0 0 1,-1 0 0,1 0-1,0 0 1,-1 0 0,1 0-1,0 0 1,-1 0-1,1 0 1,0 0 0,0 0-1,-1 0 1,1 1-1,0-1 1,0 1 0,3 2-3,0 0 1,0 1-1,0-1 1,-1 1-1,1 0 1,-1 0-1,4 8 1,-6-11 2,10 16-6,0-1-1,2 0 1,0-1 0,0-1 0,23 20 0,-31-31 6,0 1 1,0-1 0,0 0-1,1 0 1,-1-1-1,1 1 1,-1-1 0,1 0-1,0-1 1,0 0 0,0 0-1,0 0 1,0 0-1,0-1 1,0 0 0,0 0-1,0-1 1,0 0 0,0 0-1,0 0 1,0 0-1,8-4 1,-5 0 8,0 1-1,0-1 1,0 0-1,-1-1 1,1 0 0,-1-1-1,-1 1 1,14-15-1,-3-2 118,28-43-1,-46 66-122,0 0-1,0 1 1,0-1 0,0 0-1,0 0 1,0 0 0,0 0-1,0 0 1,1 1-1,-1-1 1,0 0 0,0 0-1,0 0 1,0 0 0,0 0-1,0 0 1,1 0 0,-1 0-1,0 1 1,0-1 0,0 0-1,0 0 1,0 0-1,1 0 1,-1 0 0,0 0-1,0 0 1,0 0 0,0 0-1,0 0 1,1 0 0,-1 0-1,0 0 1,0 0-1,0 0 1,0 0 0,1 0-1,-1 0 1,0 0 0,0-1-1,0 1 1,0 0 0,0 0-1,1 0 1,-1 0 0,0 0-1,0 0 1,0 0-1,0 0 1,0-1 0,0 1-1,0 0 1,0 0 0,1 0-1,-1 0 1,0 0 0,0 0-1,0-1 1,0 1 0,0 0-1,0 13 38,-4 17 33,-4 31-3,8-55-64,0-1 1,0 1 0,1-1 0,0 1 0,-1-1 0,2 0 0,-1 0 0,5 10-1,-5-13 2,0 0-1,0 0 0,0 0 0,1-1 0,-1 1 0,1-1 0,-1 1 0,1-1 0,-1 0 0,1 1 0,0-1 0,0 0 0,0 0 0,0 0 0,0 0 0,0-1 0,0 1 0,0 0 1,0-1-1,0 1 0,0-1 0,0 0 0,0 0 0,1 0 0,-1 0 0,0 0 0,0 0 0,0-1 0,0 1 0,0-1 0,3 0 0,5-2 19,0-1-1,0 1 1,0-2-1,18-10 1,6-8-466,47-41 1,-56 43-466,0 1 1,2 0-1,45-24 1,-46 33 153</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54.033"/>
    </inkml:context>
    <inkml:brush xml:id="br0">
      <inkml:brushProperty name="width" value="0.05" units="cm"/>
      <inkml:brushProperty name="height" value="0.05" units="cm"/>
    </inkml:brush>
  </inkml:definitions>
  <inkml:trace contextRef="#ctx0" brushRef="#br0">157 483 19644,'-1'-1'127,"0"-1"-1,0 1 0,0 0 1,0 0-1,0-1 1,-1 1-1,1 0 1,0 0-1,-1 0 0,1 1 1,0-1-1,-1 0 1,0 0-1,1 1 0,-1-1 1,1 1-1,-1 0 1,0-1-1,1 1 1,-1 0-1,1 0 0,-3 0 1,1 0-2,0 1 0,0 0 0,1 0 1,-1 0-1,0 0 0,1 0 0,-1 1 0,1-1 0,0 1 1,-1 0-1,1-1 0,-2 3 0,-4 5 26,0 0 0,0 0 0,1 1 0,1 0 0,-8 13 0,7-8-148,0-1-1,2 1 0,-6 18 1,10-27-58,-1 0 0,1 0 0,0 0 0,0 0 0,1 0 0,0 0 0,0 1 1,0-1-1,1 0 0,0 0 0,2 7 0,-2-11 9,-1 0 0,1-1 1,0 1-1,0 0 0,0 0 0,0-1 1,0 1-1,1-1 0,-1 1 0,0-1 1,1 1-1,-1-1 0,1 0 0,0 0 1,-1 0-1,1 0 0,0 0 0,0 0 1,-1 0-1,1-1 0,0 1 1,0 0-1,0-1 0,0 0 0,0 1 1,0-1-1,0 0 0,0 0 0,0 0 1,0 0-1,0-1 0,0 1 0,0-1 1,3 0-1,4-2-213,1 0 1,-1 0-1,0-1 0,0-1 1,16-9-1,14-14-308,-2-1-1,-1-1 1,-1-3-1,-2 0 1,38-50-1,127-202 822,-190 272-129,6-7 338,-1-1 1,-1 0 0,0-1 0,-2 0-1,10-32 1,-20 43 360,-6 9-282,-11 13 233,3 4-471,0 0 1,1 1 0,0 1 0,2 0 0,-12 22 0,1 4-26,-21 55 1,25-47-204,2 0-1,-10 55 1,20-74-73,2 0 0,1 0 0,1 0 1,5 56-1,-2-80-11,-1-4 3,0-1 1,0 1-1,0-1 0,1 0 1,-1 1-1,1-1 0,0 1 1,0-1-1,0 0 1,1 0-1,-1 0 0,1 0 1,-1 0-1,1 0 0,0 0 1,3 4-1,-4-7 4,-1 0-1,1 0 1,-1 1-1,1-1 1,-1 0-1,1 0 1,0 1-1,-1-1 1,1 0-1,-1 0 1,1 0-1,-1 0 1,1 0-1,0 0 1,-1 0-1,1 0 1,-1 0-1,1 0 1,-1 0-1,1 0 1,0 0 0,-1-1-1,1 1 1,-1 0-1,1 0 1,-1-1-1,1 1 1,-1 0-1,1-1 1,-1 1-1,0 0 1,1-1-1,-1 1 1,1-1-1,0 0 1,12-21-21,-12 18 17,27-59-8,-4-1 0,22-91 0,-38 112 34,-6 29-2,-3 21 15,-1 7-29,1 0 0,0 0 0,1 1 0,1-1 0,0 0 0,1 0 0,1 0 0,0 0 0,9 24 1,-10-33-6,0 0 0,0 0 0,1 0 0,0 0 0,0 0 1,0-1-1,0 1 0,1-1 0,0 0 0,0 0 1,0 0-1,0-1 0,1 1 0,-1-1 0,1 0 0,0-1 1,0 1-1,0-1 0,0 0 0,0 0 0,1 0 1,-1-1-1,0 0 0,1 0 0,-1 0 0,1-1 0,0 0 1,7 0-1,-4-1 2,0-1 0,0 0 0,0 0 0,-1-1 0,1 0 1,0 0-1,-1-1 0,0 0 0,0-1 0,0 0 0,0 0 0,-1 0 1,12-13-1,-6 5 6,0 0 0,-1-2-1,-1 1 1,0-2 0,15-28 0,-24 40-5,0-1-1,0 1 1,-1-1-1,1 1 1,-1-1-1,0-5 1,0 10-3,-1 0 0,0 0 1,0-1-1,0 1 1,0 0-1,0 0 1,0 0-1,0-1 1,0 1-1,0 0 1,0 0-1,0-1 1,0 1-1,0 0 1,0 0-1,0 0 0,0-1 1,0 1-1,0 0 1,-1 0-1,1 0 1,0-1-1,0 1 1,0 0-1,0 0 1,0 0-1,0-1 1,-1 1-1,1 0 1,0 0-1,0 0 1,0 0-1,-1 0 0,1 0 1,0-1-1,0 1 1,0 0-1,-1 0 1,1 0-1,0 0 1,0 0-1,-16 13 23,0 8-60,2 1 1,0 0-1,1 0 0,2 2 0,0-1 0,1 1 1,2 1-1,0 0 0,-6 40 0,14-62-84,-1 1 0,1-1 0,0 1-1,0-1 1,0 1 0,0-1 0,1 1 0,0 3 0,0-6 91,-1-1 0,0 1 1,0-1-1,0 0 0,0 1 0,1-1 1,-1 0-1,0 1 0,0-1 1,1 0-1,-1 1 0,0-1 1,1 0-1,-1 1 0,0-1 1,1 0-1,-1 0 0,0 1 1,1-1-1,-1 0 0,1 0 1,-1 0-1,0 0 0,1 0 1,0 1-1,0-2 7,0 1 0,0 0 0,1 0 0,-1-1 0,0 1 0,0 0 0,0-1 0,0 1 0,0-1 0,0 0 0,0 1 0,0-1 0,0 0 0,0 0 0,25-27-434,5-18-154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22.256"/>
    </inkml:context>
    <inkml:brush xml:id="br0">
      <inkml:brushProperty name="width" value="0.05" units="cm"/>
      <inkml:brushProperty name="height" value="0.05" units="cm"/>
    </inkml:brush>
  </inkml:definitions>
  <inkml:trace contextRef="#ctx0" brushRef="#br0">37 230 11010,'-4'4'3111,"-1"9"-2629,5-11-28,-28 65 5832,46-103-2638,7-30-2703,-7 17-447,-5 17-251,2-7 46,20-35 0,-34 71-280,0 1 0,0 0 0,0 0-1,1 0 1,-1 1 0,1-1 0,-1 0 0,3-1 0,5 2 54,0 13-12,-4 6-52,0 0 0,-2 0 0,0 1 0,-1-1 0,0 36 0,-1-12-208,2-8-328,-2-20-994,-3-37 788,-3-21 225,-1-15-166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54.466"/>
    </inkml:context>
    <inkml:brush xml:id="br0">
      <inkml:brushProperty name="width" value="0.05" units="cm"/>
      <inkml:brushProperty name="height" value="0.05" units="cm"/>
    </inkml:brush>
  </inkml:definitions>
  <inkml:trace contextRef="#ctx0" brushRef="#br0">70 7 19828,'-15'-7'1921,"-2"12"-1457,3 14-256,1 6 1000,6 8-1504,4 1-416,8-1 592,8 1-192,6-5-152</inkml:trace>
  <inkml:trace contextRef="#ctx0" brushRef="#br0" timeOffset="1">169 385 15611,'-2'10'910,"0"0"-1,0 0 0,-4 10 0,4-13-222,0-1 0,0 1 0,0 0-1,1 0 1,0-1 0,0 1 0,1 14 0,0-19-626,1-1 0,-1 0 0,0 0 0,1 1 0,-1-1 1,1 0-1,-1 0 0,1 0 0,0 0 0,0 0 0,-1 0 1,1 1-1,0-2 0,0 1 0,0 0 0,0 0 0,0 0 0,0 0 1,0-1-1,0 1 0,0 0 0,1-1 0,-1 1 0,0-1 1,0 1-1,1-1 0,-1 0 0,0 0 0,0 1 0,1-1 1,-1 0-1,0 0 0,1 0 0,1-1 0,6 1 18,0-1 0,-1-1 0,1 0 0,8-3 1,-15 5-68,126-48-96,-94 32 15,2 3 1,-1 1-1,55-11 0,-87 22 74,1 0 0,-1 1 0,1 0-1,-1 0 1,1 0 0,-1 0 0,1 0 0,-1 1-1,0-1 1,1 1 0,-1 0 0,7 3-1,-9-3 9,0 0 0,1 0-1,-1 0 1,0 0 0,0 0 0,0 1-1,0-1 1,0 0 0,0 1-1,0-1 1,-1 1 0,1-1-1,0 1 1,-1-1 0,1 1 0,-1-1-1,0 1 1,1 0 0,-1-1-1,0 1 1,0-1 0,0 1-1,0 0 1,0-1 0,-1 1-1,1 0 1,-1 2 0,-4 16 178,0-1 0,-10 22 0,-3 9 137,1 4-1395,18-53 664,2-5 254,2-9-213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01.609"/>
    </inkml:context>
    <inkml:brush xml:id="br0">
      <inkml:brushProperty name="width" value="0.05" units="cm"/>
      <inkml:brushProperty name="height" value="0.05" units="cm"/>
    </inkml:brush>
  </inkml:definitions>
  <inkml:trace contextRef="#ctx0" brushRef="#br0">318 317 12003,'19'-8'577,"-1"-1"0,0-1 1,0 0-1,-1-1 0,0-1 1,-1-1-1,0 0 1,-1-2-1,-1 1 0,0-2 1,-1 0-1,-1 0 0,0-1 1,17-34-1,-27 46-378,-1 0-1,1 0 1,-1 0 0,0 0 0,0 0-1,0 0 1,-1 0 0,1-1-1,-1 1 1,-1-5 0,1 8-138,0 1 0,-1 0 0,1 0 0,0 0 0,-1-1 1,1 1-1,-1 0 0,1 0 0,-1 0 0,0 0 0,1 0 0,-1 0 1,0 0-1,0 0 0,0 0 0,0 0 0,0 1 0,-1-2 0,0 1-9,0 1-1,1-1 0,-1 1 1,0-1-1,0 1 0,0 0 0,1 0 1,-1-1-1,0 2 0,0-1 1,0 0-1,1 0 0,-1 0 1,0 1-1,0-1 0,-2 2 1,-8 3 21,0 0 0,1 1 0,-1 0 0,1 1 0,1 1 0,-1 0 1,1 0-1,1 0 0,0 2 0,0-1 0,-9 13 0,1 1-56,1 0 0,1 1 0,1 1 0,-12 30 1,12-16-1,1 1 1,1 0 0,3 1 0,1 0-1,2 0 1,2 1 0,2 0 0,4 59 0,7-3 62,5 1 0,36 134 0,-47-221-72,1-1-4,-2 0 1,1 1-1,-1-1 1,-1 1 0,0-1-1,-1 19 1,0-29-9,0 0-1,0 0 1,0 0 0,0-1 0,0 1 0,-1 0 0,1 0 0,0 0 0,-1 0 0,1-1 0,0 1 0,-1 0 0,1 0-1,-1-1 1,1 1 0,-1 0 0,0-1 0,1 1 0,-1 0 0,0-1 0,1 1 0,-1-1 0,0 1 0,0-1-1,1 1 1,-1-1 0,0 0 0,0 1 0,0-1 0,0 0 0,1 0 0,-1 0 0,0 0 0,0 1 0,0-1 0,0 0-1,0-1 1,0 1 0,1 0 0,-1 0 0,0 0 0,0 0 0,0-1 0,0 1 0,0 0 0,1-1 0,-1 1 0,0-1-1,-1 0 1,-4-2-53,0-1 0,0 1-1,0-1 1,-10-9 0,-6-9-100,0-1 1,2 0-1,1-2 0,-23-36 1,10 5-36,-29-65 1,52 101 230,1-1 0,-8-29 1,15 45-17,0-1 0,-1 1 0,2-1 0,-1 1 1,1-1-1,0 0 0,0 1 0,0-1 0,1 1 1,0-1-1,0 1 0,0-1 0,1 1 1,3-8-1,-4 10-7,1 1 0,0-1 0,0 1 0,0 0 0,0 0 0,1 0 0,-1 0 0,1 1 0,-1-1 0,1 1 0,-1-1 0,1 1 0,0 0 0,-1 0 0,1 0 0,0 0 0,0 1 0,0-1 0,3 0 0,10 0-2,0 0 0,23 2 0,-16-1-114,13 1-272,1-1 0,-1-2 0,-1-2 0,1-1 0,48-14 0,-17-8-92</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02.040"/>
    </inkml:context>
    <inkml:brush xml:id="br0">
      <inkml:brushProperty name="width" value="0.05" units="cm"/>
      <inkml:brushProperty name="height" value="0.05" units="cm"/>
    </inkml:brush>
  </inkml:definitions>
  <inkml:trace contextRef="#ctx0" brushRef="#br0">113 1 15611,'-17'44'2137,"-2"3"-1225,-3 2-280,2 6 1977,3 6-1657,5 1-16,7 5-216,5-5-136,6-1-176,6-1-111,7-8-378,3-1-295,8-14-728,3-8 1960,1-17-992,-1-12-56,3-19-128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02.472"/>
    </inkml:context>
    <inkml:brush xml:id="br0">
      <inkml:brushProperty name="width" value="0.05" units="cm"/>
      <inkml:brushProperty name="height" value="0.05" units="cm"/>
    </inkml:brush>
  </inkml:definitions>
  <inkml:trace contextRef="#ctx0" brushRef="#br0">272 13 17852,'7'-12'1784,"-4"14"-1168,-3 8-296,-7 13 1329,-3 11-729,-8 17-544,-8 9-168,-1 11-128,-2 0 16,-1-3 8,-1-5 0,4-13-272,3-14-328,4-28 464,5-21-32,-2-26-128</inkml:trace>
  <inkml:trace contextRef="#ctx0" brushRef="#br0" timeOffset="1">2 86 16452,'21'22'2304,"1"3"-1368,8 1-352,6 1 1353,13-2-721,4 2-208,6-5-936,2-3-560,-3-6 456,-7-2-112,-12-8-168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02.924"/>
    </inkml:context>
    <inkml:brush xml:id="br0">
      <inkml:brushProperty name="width" value="0.05" units="cm"/>
      <inkml:brushProperty name="height" value="0.05" units="cm"/>
    </inkml:brush>
  </inkml:definitions>
  <inkml:trace contextRef="#ctx0" brushRef="#br0">34 16 14779,'8'-15'1929,"8"15"-857,6 7-352,12 15 1672,1 13-1031,9 18-265,0 6-200,-3 16-352,-9 6-104,-16 17-192,-16 4-96,-21 5-72,-9-4 1,-19-6-386,-7-7-535,-7-14 736,5-13-80,9-33-104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47.847"/>
    </inkml:context>
    <inkml:brush xml:id="br0">
      <inkml:brushProperty name="width" value="0.05" units="cm"/>
      <inkml:brushProperty name="height" value="0.05" units="cm"/>
    </inkml:brush>
  </inkml:definitions>
  <inkml:trace contextRef="#ctx0" brushRef="#br0">234 285 15499,'0'-1'172,"1"0"-1,-1 0 0,1-1 0,-1 1 1,1 0-1,-1 0 0,0-1 1,0 1-1,1-1 0,-1 1 1,0 0-1,0-1 0,0 1 0,-1 0 1,1-1-1,0 1 0,0 0 1,-1-1-1,1 1 0,-1 0 0,1 0 1,-1-1-1,1 1 0,-1 0 1,0 0-1,0 0 0,0 0 1,1 0-1,-1 0 0,0 0 0,0 0 1,-1 0-1,1 0 0,0 0 1,0 1-1,0-1 0,0 0 0,-1 1 1,1-1-1,0 1 0,0 0 1,-1-1-1,1 1 0,0 0 1,-2 0-1,-2-1-16,0 1-1,0 0 1,1 0-1,-1 0 1,0 1 0,0 0-1,1 0 1,-1 0 0,1 0-1,-1 1 1,1-1 0,-6 4-1,-1 3-144,0 0 0,0 0-1,1 1 1,1 0-1,-1 1 1,1 0 0,1 0-1,0 1 1,1 0-1,0 1 1,0 0 0,1 0-1,1 0 1,0 0-1,1 1 1,0 0 0,1 0-1,0 0 1,-1 21-1,4-32-12,0 0-1,0 0 1,0 0-1,0 0 1,1 0-1,-1 0 1,1 0-1,-1 0 1,1 0-1,-1 0 1,1 0-1,0-1 1,0 1-1,0 0 1,2 2-1,-3-4 2,1 1 0,0 0 0,1-1 0,-1 1 0,0-1 0,0 1 0,0-1 0,0 1 0,0-1 0,0 0 0,0 1 0,1-1 0,-1 0 0,0 0 0,0 0 0,0 0 0,1 0 0,-1 0 0,0-1 0,0 1 0,0 0 0,0-1 0,1 1 0,-1 0 0,0-1 0,0 1 0,0-1 0,0 0 0,1 0 0,11-7 2,-1 0 0,-1-1-1,1 0 1,-1-1 0,-1 0-1,15-19 1,53-78 169,-76 104-162,55-88 754,69-148 1,-136 266-583,-11 44 1,6-18-184,1-9-17,-2 4-36,3 0 0,-15 91 0,28-137 26,0 0 0,-1 0 0,1 0 0,0-1 0,1 1 0,-1 0 0,0 0 0,0 0 0,1 0 0,0 2 0,-1-4 2,0 0 0,1 0 0,-1 1-1,0-1 1,0 0 0,0 0 0,1 0 0,-1 1 0,0-1-1,0 0 1,0 0 0,1 0 0,-1 0 0,0 0-1,0 1 1,1-1 0,-1 0 0,0 0 0,0 0-1,1 0 1,-1 0 0,0 0 0,1 0 0,-1 0-1,0 0 1,0 0 0,1 0 0,-1 0 0,0 0-1,0 0 1,1 0 0,-1 0 0,0 0 0,0-1-1,1 1 1,-1 0 0,1 0 0,1-2-188,1 0 1,-1 0-1,1-1 1,-1 1-1,0-1 0,1 1 1,-1-1-1,-1 0 1,3-3-1,30-63-1179,-19 33 496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48.480"/>
    </inkml:context>
    <inkml:brush xml:id="br0">
      <inkml:brushProperty name="width" value="0.05" units="cm"/>
      <inkml:brushProperty name="height" value="0.05" units="cm"/>
    </inkml:brush>
  </inkml:definitions>
  <inkml:trace contextRef="#ctx0" brushRef="#br0">38 191 13659,'11'-11'992,"0"0"-1,-1 0 1,0-1 0,-1-1 0,0 0-1,-1 0 1,-1 0 0,0-1-1,0 0 1,7-29 0,-13 42-969,-1 1 1,0-1-1,0 1 0,1-1 1,-1 0-1,0 1 0,0-1 1,0 0-1,0 1 0,0-1 1,0 0-1,0 0 0,0 1 1,0-1-1,0 0 0,0 1 1,0-1-1,-1 0 0,1 1 1,0-1-1,0 0 0,-1 1 1,1-1-1,0 1 0,-1-1 1,1 1-1,-1-1 0,1 1 1,-1-1-1,1 1 0,-1-1 1,1 1-1,-1-1 0,1 1 1,-1 0-1,-1-1 0,1 1-15,0 0-1,-1 0 1,1 0-1,0 0 1,-1 0 0,1 0-1,0 1 1,-1-1-1,1 1 1,0-1-1,-1 1 1,1-1-1,0 1 1,0 0 0,-1-1-1,1 1 1,0 0-1,-1 1 1,-10 11-9,1 0 0,0 0 1,1 1-1,1 1 0,0-1 1,1 1-1,0 1 0,2 0 1,-1 0-1,2 0 0,-4 17 1,9-31-2,-1 1 0,1-1 1,-1 0-1,1 0 0,0 1 1,0-1-1,0 0 0,0 1 1,0-1-1,1 0 0,-1 0 1,1 1-1,-1-1 0,1 0 0,1 3 1,-1-4 0,0 0 0,0 0 0,0 0 0,1 0 0,-1 0 0,0 0 0,0-1 0,1 1 0,-1-1 0,0 1 1,1-1-1,-1 1 0,1-1 0,-1 1 0,1-1 0,-1 0 0,1 0 0,-1 0 0,1 0 0,-1 0 0,1 0 0,-1-1 0,3 0 0,76-15-13,-53 10-1,56-7 0,-75 12-4,0 1 0,0 0-1,1 1 1,-1 0-1,0 0 1,0 0-1,-1 1 1,1 1-1,0-1 1,0 1 0,9 5-1,-15-7 9,-1 0 0,1-1 0,0 1 0,-1 0 0,1 0 0,-1 1 0,1-1 0,-1 0-1,1 0 1,-1 1 0,0-1 0,0 1 0,0-1 0,0 1 0,0 0 0,0-1 0,0 1 0,0 0 0,0 2 0,-6-16 236,0-9 115,-4-115 1495,9 136-1843,0 0 1,0 0-1,0 0 0,0-1 0,0 1 0,0 0 0,0 0 1,0 0-1,0 0 0,0-1 0,0 1 0,0 0 1,1 0-1,-1 0 0,0 0 0,0 0 0,0 0 0,0-1 1,0 1-1,0 0 0,0 0 0,1 0 0,-1 0 1,0 0-1,0 0 0,0 0 0,0 0 0,1 0 0,-1 0 1,0 0-1,0 0 0,0 0 0,0 0 0,1 0 0,-1 0 1,0 0-1,0 0 0,0 0 0,0 0 0,1 0 1,-1 0-1,0 0 0,0 0 0,0 0 0,0 0 0,0 0 1,1 0-1,-1 0 0,0 0 0,0 0 0,0 0 1,0 1-1,0-1 0,0 0 0,1 0 0,-1 0 0,0 0 1,0 0-1,0 0 0,0 1 0,16 11-619,0 0 44,-11-10 488,0 0 0,0 0 0,0 0 0,0-1 0,0 0 0,0 0-1,0 0 1,1-1 0,-1 0 0,0 0 0,0 0 0,1 0 0,-1-1 0,0 0 0,0 0-1,0 0 1,0-1 0,9-4 0,-2 0 142,0-1-1,-1 0 1,0-1 0,-1 0 0,0-1-1,10-11 1,-20 20-43,0 1 0,0-1-1,0 0 1,0 0 0,0 0 0,0 0 0,0 0 0,0 0 0,0 0-1,0 0 1,0 0 0,0 0 0,0 1 0,0-1 0,0 0 0,0 0-1,0 0 1,0 0 0,0 0 0,0 0 0,0 0 0,0 0 0,0 0 0,0 1-1,0-1 1,0 0 0,0 0 0,0 0 0,0 0 0,0 0 0,0 0-1,0 0 1,0 0 0,0 0 0,0 0 0,0 1 0,0-1 0,0 0-1,1 0 1,-1 0 0,0 0 0,0 0 0,0 0 0,0 0 0,0 0-1,0 0 1,0 0 0,0 0 0,0 0 0,0 0 0,1 0 0,-1 0 0,0 0-1,0 0 1,0 0 0,0 0 0,0 0 0,0 0 0,0 0 0,0 0-1,0 0 1,1 0 0,-1 0 0,0 0 0,0 0 0,0 0 0,0 0-1,0 0 1,-1 9 35,-10 30-7,4-18-22,1 1 0,1 1-1,1-1 1,1 1 0,-1 27 0,4-49-32,0-1-1,0 0 1,0 1 0,0-1 0,0 0 0,0 1-1,0-1 1,0 0 0,0 1 0,0-1 0,0 1-1,0-1 1,0 0 0,0 1 0,0-1-1,0 0 1,1 1 0,-1-1 0,0 0 0,0 1-1,0-1 1,0 0 0,1 1 0,-1-1 0,0 0-1,0 0 1,1 1 0,-1-1 0,0 0 0,1 0-1,-1 1 1,0-1 0,1 0 0,-1 0-1,1 0 1,9-9-206,8-23 212,-17 31-2,15-31-188,-1-7-57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48.895"/>
    </inkml:context>
    <inkml:brush xml:id="br0">
      <inkml:brushProperty name="width" value="0.05" units="cm"/>
      <inkml:brushProperty name="height" value="0.05" units="cm"/>
    </inkml:brush>
  </inkml:definitions>
  <inkml:trace contextRef="#ctx0" brushRef="#br0">14 0 16540,'-5'0'1920,"0"4"-1296,1 8-376,4 3 1176,0 3-823,0 1-137,5 8-416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49.313"/>
    </inkml:context>
    <inkml:brush xml:id="br0">
      <inkml:brushProperty name="width" value="0.05" units="cm"/>
      <inkml:brushProperty name="height" value="0.05" units="cm"/>
    </inkml:brush>
  </inkml:definitions>
  <inkml:trace contextRef="#ctx0" brushRef="#br0">77 0 14499,'1'6'384,"-1"-1"1,0 1-1,0-1 0,0 1 1,-1 0-1,0-1 0,0 1 1,0-1-1,-4 10 0,-26 49 2240,8-17-765,20-41-1679,0 1 1,1 0-1,0-1 1,0 1-1,0 9 1,2-15-170,-1 0 0,1 1 0,0-1 0,0 0 0,0 0 0,0 0 0,1 0 0,-1 1 0,0-1 0,0 0 0,1 0 1,-1 0-1,0 0 0,1 0 0,-1 0 0,1 0 0,0 0 0,-1 0 0,1 0 0,0 0 0,0 0 0,-1 0 0,1-1 0,0 1 0,0 0 0,0-1 0,0 1 0,0 0 1,0-1-1,0 1 0,0-1 0,0 1 0,0-1 0,0 0 0,1 0 0,-1 1 0,0-1 0,0 0 0,0 0 0,2 0 0,6 0 12,0-1 0,0 0 0,-1-1 0,1 0 0,0 0 0,-1 0 0,1-1 0,12-7 0,-10 5-22,0-1 0,-1 0 0,0-1 0,0 0-1,17-16 1,-26 21-61,1 0 0,0 0 0,0 0 1,-1-1-1,0 1 0,1 0 0,-1 0 0,0-1 0,0 1 0,0-1 0,0 1 0,0-1 0,-1 0 0,1 1 0,-1-1 0,0 0 0,0 1 1,0-1-1,0 0 0,-1-3 0,0 2-337,0 0 0,0 0 1,-1 0-1,1 0 0,-1 0 1,0 1-1,-1-1 0,1 0 1,0 1-1,-1-1 0,-6-5 1,6 6-531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50.057"/>
    </inkml:context>
    <inkml:brush xml:id="br0">
      <inkml:brushProperty name="width" value="0.05" units="cm"/>
      <inkml:brushProperty name="height" value="0.05" units="cm"/>
    </inkml:brush>
  </inkml:definitions>
  <inkml:trace contextRef="#ctx0" brushRef="#br0">68 315 15315,'1'-1'276,"24"-16"1631,-24 17-1788,0-1 1,0 1-1,0-1 0,-1 0 1,1 1-1,0-1 0,0 0 1,-1 0-1,1 0 0,-1 0 0,1 1 1,0-1-1,-1 0 0,0 0 1,1 0-1,-1 0 0,0 0 1,1 0-1,-1 0 0,0 0 1,0 0-1,0 0 0,0-2 1,0 2-58,0 1 1,0 0-1,-1 0 1,1-1 0,0 1-1,-1 0 1,1 0-1,0-1 1,-1 1 0,1 0-1,0 0 1,-1 0-1,1 0 1,0 0 0,-1 0-1,1-1 1,-1 1-1,1 0 1,0 0 0,-1 0-1,1 0 1,0 0-1,-1 0 1,1 1 0,-1-1-1,1 0 1,0 0-1,-1 0 1,1 0 0,0 0-1,-1 0 1,1 1-1,0-1 1,-1 0-1,1 0 1,0 0 0,-1 1-1,1-1 1,0 0-1,-1 1 1,-14 11 733,6-3-558,0 0 1,0 1-1,1 0 1,-11 18-1,15-23-222,1 0 0,1 0 0,-1 0 0,1 1 0,0 0 0,0-1 0,1 1 0,-1 0 0,1-1 0,1 1 0,-1 0 0,1 8 0,0-13-15,0 0 0,0-1 0,0 1 0,0 0 0,1-1 0,-1 1 0,0 0 0,0-1 0,1 1 0,-1-1 0,0 1 0,1 0 0,-1-1 0,0 1 0,1-1 0,-1 1 0,1-1 0,-1 1 0,1-1 0,-1 1 0,1-1 0,0 0 0,-1 1 0,1-1 0,1 1 0,-1-1 0,1 1 1,0-1-1,-1 0 0,1 0 1,0 0-1,0 0 1,-1 0-1,1 0 0,0 0 1,2-1-1,2-1 1,1 0 0,-1 0 0,0-1 0,9-4 0,-1-3-31,0 0 1,-1-1 0,0-1-1,0 0 1,-1-1 0,-1 0 0,0 0-1,10-18 1,-25 40-113,1 1 1,0-1-1,1 1 0,0 0 1,0 0-1,1-1 0,1 14 0,0-22 140,-1-1 0,1 1 0,0-1-1,0 1 1,0 0 0,1-1-1,-1 1 1,0-1 0,0 1 0,0 0-1,0-1 1,1 1 0,-1-1-1,0 1 1,0-1 0,1 1 0,-1-1-1,0 1 1,1-1 0,-1 1-1,1-1 1,-1 1 0,1-1-1,-1 0 1,1 1 0,-1-1 0,1 0-1,-1 1 1,1-1 0,-1 0-1,1 0 1,-1 1 0,1-1 0,0 0-1,-1 0 1,1 0 0,-1 0-1,1 0 1,0 0 0,-1 0 0,1 0-1,-1 0 1,1 0 0,0 0-1,-1 0 1,1 0 0,-1-1 0,1 1-1,-1 0 1,1 0 0,0-1-1,-1 1 1,1 0 0,0-1 0,30-21-11,-7 0 56,-1 0 0,-2-2 0,0-1 0,24-38 0,56-114 257,-98 171-289,0 2-1,-1 0 1,0-1-1,0 1 0,0 0 0,0-1 1,-1 1-1,0-1 0,1-6 1,-2 11-12,0 0 0,0 0 0,0 0 0,0-1 0,0 1 0,0 0 0,0 0 0,0 0 0,0 0 0,-1 0 0,1 0 0,0 0 0,0 0 0,0-1 1,0 1-1,0 0 0,0 0 0,-1 0 0,1 0 0,0 0 0,0 0 0,0 0 0,0 0 0,0 0 0,-1 0 0,1 0 0,0 0 0,0 0 0,0 0 0,0 0 1,0 0-1,-1 0 0,1 0 0,0 0 0,0 0 0,0 0 0,0 0 0,0 0 0,0 0 0,-1 0 0,1 0 0,0 1 0,0-1 0,0 0 0,0 0 1,0 0-1,0 0 0,0 0 0,-1 0 0,1 0 0,0 1 0,0-1 0,0 0 0,0 0 0,0 0 0,0 0 0,0 0 0,0 0 0,0 1 0,0-1 0,0 0 1,0 0-1,-9 11 14,0 0 1,1 0 0,0 1-1,1 0 1,1 0 0,-9 22 0,8-18 11,-54 135 217,54-130-187,1 1 1,1 0-1,1 0 1,0 1-1,1 24 0,3-44-46,0 0 0,0 0-1,0-1 1,0 1 0,1 0-1,-1-1 1,1 1 0,0-1-1,0 1 1,0-1 0,0 1 0,0-1-1,0 1 1,1-1 0,-1 0-1,1 0 1,3 4 0,-3-5-8,-1 0 1,1 0-1,-1-1 1,1 1-1,0 0 1,-1-1-1,1 1 1,-1-1 0,1 0-1,0 0 1,0 1-1,-1-1 1,1 0-1,0 0 1,-1-1-1,1 1 1,0 0-1,-1 0 1,1-1 0,0 1-1,-1-1 1,1 0-1,-1 1 1,1-1-1,-1 0 1,1 0-1,-1 0 1,1 0 0,0-1-1,7-5 17,-1-1 1,0 0-1,-1 0 0,1 0 0,-2-1 0,1 0 1,8-16-1,31-71 183,-44 92-179,0-1-1,0 0 1,-1 0 0,0 0 0,0-1-1,1-7 1,-4 9 80,-3 9-66,-3 8-17,6-7-15,-1 1 1,1-1 0,0 0-1,0 1 1,1-1-1,0 1 1,-1 12-1,2-17-5,0 0-1,0 0 0,0 0 1,0 0-1,1 0 0,-1-1 1,0 1-1,1 0 0,-1 0 1,1 0-1,0-1 0,0 1 1,-1 0-1,1-1 0,0 1 1,0-1-1,1 1 0,-1-1 1,0 1-1,0-1 0,1 0 1,-1 0-1,1 0 0,-1 1 1,1-1-1,-1-1 1,1 1-1,0 0 0,-1 0 1,1-1-1,0 1 0,2 0 1,7 0-56,-1-1 1,1 0-1,0-1 1,0 0-1,-1 0 1,1-1-1,0-1 1,-1 0-1,0 0 1,13-7 0,-5 4-353,32-8 0,-49 13 398,-1 1-1,0 0 1,1 0 0,-1 0-1,0 0 1,1 0 0,-1 0-1,0 0 1,1 0 0,-1 0-1,1 0 1,-1 0 0,0 0-1,1 0 1,-1 0 0,0 0-1,1 0 1,-1 0 0,0 0-1,1 0 1,-1 0 0,0 1-1,1-1 1,-1 0 0,0 0-1,0 0 1,1 1 0,-1-1 0,0 0-1,0 0 1,1 1 0,-1-1-1,0 0 1,0 0 0,0 1-1,1-1 1,-1 0 0,0 1-1,0-1 1,0 0 0,0 1-1,0-1 1,0 0 0,0 1-1,0-1 1,0 1 0,0-1-1,0 0 1,0 1 0,0-1-1,0 0 1,0 1 0,0-1-1,0 0 1,0 1 0,0-1-1,-1 1 1,-9 22-91,7-18 70,-4 9 23,4-9-9,0-1 1,1 1 0,0 0 0,0 0-1,0-1 1,0 1 0,1 1 0,-2 8-1,3-13-32,1-1-1,-1 0 0,1 0 0,-1 0 0,1 0 0,-1 0 0,1 0 0,-1 0 1,1 0-1,-1 0 0,1 0 0,-1 0 0,1 0 0,-1 0 0,1 0 1,-1-1-1,1 1 0,-1 0 0,1 0 0,-1 0 0,0-1 0,1 1 0,-1 0 1,1-1-1,-1 1 0,0 0 0,1-1 0,6-5-191,-1-1 0,0 0-1,0 0 1,0 0 0,-1 0 0,0-1-1,5-11 1,24-61-1036,-30 71 951,0-3-268,25-69-2262,-26 70 2935,0 0 0,0 1 0,-2-1 0,1 0 0,-1-16 0,-4 16 1440,-3 17-625,-3 19 983,7-18-1698,1 0 1,-1 0-1,2 0 1,-1 1-1,1-1 1,0 0-1,2 13 0,-1-17-357,0 0-1,0 0 0,0-1 1,0 1-1,0 0 0,1 0 0,-1-1 1,1 1-1,0-1 0,0 1 0,0-1 1,0 0-1,0 0 0,0 1 1,1-2-1,-1 1 0,0 0 0,1 0 1,0-1-1,-1 1 0,4 0 0,21 4-1428,-23-5 1619,0-1 0,-1 1 0,1 0 0,0 0 0,-1 0 0,1 0 0,-1 1 0,1-1 0,-1 1 0,5 2 0,-8-2 208,1 0-1,0 1 0,-1-1 0,1 0 0,-1 0 0,1 0 0,-1 1 1,0-1-1,0 0 0,0 0 0,0 1 0,-1-1 0,1 0 0,0 0 0,-1 0 1,0 1-1,1-1 0,-1 0 0,-1 2 0,-2 8 628,2-6-493,1 1 0,0 0 0,0 0 0,1-1 0,-1 1 0,2 8 1,-1-14-313,0 1 1,1 0 0,-1-1 0,0 1 0,1 0-1,0-1 1,-1 1 0,1-1 0,0 1 0,0-1 0,0 1-1,0-1 1,0 0 0,0 0 0,0 1 0,0-1-1,0 0 1,1 0 0,-1 0 0,0 0 0,1 0-1,-1 0 1,1-1 0,-1 1 0,1 0 0,-1-1-1,1 1 1,0-1 0,-1 1 0,3-1 0,6 1 28,-1-1 0,1 1 0,0-2 0,0 0 0,0 0 0,-1 0 0,16-6 0,68-26-7,-54 19-74,-14 4-8,-10 3-11,0 2 0,0 0-1,0 0 1,0 2 0,1 0 0,28-2 0,-43 5 32,0-1 0,0 2 0,1-1 0,-1 0 0,0 0 0,0 0 0,0 0 1,0 1-1,0-1 0,0 0 0,0 1 0,0-1 0,0 1 0,0-1 0,0 1 0,0 0 0,-1-1 0,1 1 1,0 0-1,0 0 0,0-1 0,-1 1 0,1 0 0,0 1 0,0 0 1,-1 0-1,1-1 1,-1 1-1,0 0 1,1 0-1,-1-1 1,0 1-1,0 0 1,0 0-1,-1-1 1,1 1-1,0 0 1,-1-1 0,0 3-1,0 0 73,0 0 0,-1-1 0,0 1-1,0 0 1,0-1 0,0 1 0,0-1 0,-1 0 0,1 0 0,-1 0-1,0 0 1,0 0 0,-4 2 0,7-4-56,-1-1 0,0 1-1,0-1 1,0 0 0,0 1-1,0-1 1,0 0 0,0 0 0,0 0-1,0 0 1,0 0 0,0 0 0,-1 0-1,1 0 1,0 0 0,0 0 0,0-1-1,0 1 1,-1-1 0,-8-6 124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23.441"/>
    </inkml:context>
    <inkml:brush xml:id="br0">
      <inkml:brushProperty name="width" value="0.05" units="cm"/>
      <inkml:brushProperty name="height" value="0.05" units="cm"/>
    </inkml:brush>
  </inkml:definitions>
  <inkml:trace contextRef="#ctx0" brushRef="#br0">0 15 12579,'1'3'8040,"0"8"-4044,5 73-3387,-2 380 125,-8-585-294,1-75-213,4 170-253,2 2 0,0-1-1,2 0 1,0 1 0,16-41 0,-19 60 20,0 0 0,0 0-1,1 0 1,-1 1 0,1-1 0,0 1-1,1 0 1,-1-1 0,1 2 0,0-1-1,0 0 1,7-5 0,-8 8 5,0 0 0,0-1 0,0 1 0,0 0 0,0 1 0,0-1 0,0 0 0,0 1 0,0 0 0,0 0 0,1 0 0,-1 0 0,0 0 0,0 1 0,0-1 0,0 1 0,0 0 0,0 0 0,0 0 0,0 0 0,0 0 0,4 3 0,0-1 3,0 1-1,0 0 0,0 1 0,0-1 0,-1 1 1,0 1-1,0-1 0,0 1 0,-1 0 0,8 10 1,-13-14 14,1-1 1,-1 1 0,1 0 0,-1-1-1,0 1 1,0 0 0,0 0-1,0-1 1,0 1 0,-1 0 0,1-1-1,0 1 1,-1 0 0,1-1-1,-1 1 1,0 0 0,1-1 0,-1 1-1,0-1 1,0 1 0,0-1 0,0 0-1,0 1 1,0-1 0,-1 0-1,-1 2 1,-6 5 132,1-2-1,-20 13 1,22-15-81,2-1-46,-59 33 525,58-33-573,-1-1 1,1 0-1,0 0 0,-1 0 1,0-1-1,1 1 0,-1-1 1,0-1-1,1 1 1,-8-1-1,12 0-46,1-1 0,0 1 0,-1 0 0,1 0 1,0 0-1,-1-1 0,1 1 0,0 0 0,-1 0 0,1-1 1,0 1-1,-1 0 0,1-1 0,0 1 0,0 0 0,0-1 0,-1 1 1,1 0-1,0-1 0,0 1 0,0 0 0,0-1 0,0 1 0,-1-1 1,1 1-1,0 0 0,0-1 0,0 1 0,0-1 0,0 1 0,0 0 1,1-1-1,-1 1 0,0-1 0,0 1 0,0 0 0,0-1 0,0 1 1,0-1-1,1 1 0,-1 0 0,0-1 0,1 1 0,8-19-1023,0 6 239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1:50.911"/>
    </inkml:context>
    <inkml:brush xml:id="br0">
      <inkml:brushProperty name="width" value="0.05" units="cm"/>
      <inkml:brushProperty name="height" value="0.05" units="cm"/>
    </inkml:brush>
  </inkml:definitions>
  <inkml:trace contextRef="#ctx0" brushRef="#br0">212 212 21269,'-6'0'194,"-1"-1"0,1 2 0,0-1 0,0 1 0,0 0 0,0 0 0,0 0 0,0 1 0,1 0 0,-1 0 0,0 0 0,1 1 0,-9 6 0,2-2 57,0 2 0,1-1-1,0 2 1,-17 17 0,-4 13 153,30-37-395,0 0 0,1 1 0,-1-1 1,1 0-1,-1 0 0,1 1 0,0-1 1,0 1-1,1-1 0,-1 1 0,1 6 1,0-9-11,0 0 0,0 0 1,0 0-1,0 0 0,0 0 1,1 0-1,-1 0 1,0 0-1,1 0 0,-1 0 1,0 0-1,1-1 1,-1 1-1,1 0 0,0 0 1,-1 0-1,1-1 1,0 1-1,-1 0 0,1-1 1,0 1-1,0 0 1,0-1-1,0 1 0,-1-1 1,1 1-1,0-1 1,0 0-1,0 1 0,0-1 1,0 0-1,0 0 0,0 0 1,0 0-1,0 0 1,0 0-1,0 0 0,0 0 1,0 0-1,0 0 1,0 0-1,0 0 0,1-1 1,4-1 16,0 1 0,0-1 0,0 0 0,0-1 0,0 1 0,6-5 0,-1-1 61,0 0 0,-1 0 0,0-1 1,0 0-1,13-17 0,35-58 559,-31 44-271,-26 39-349,0-1 0,0 1 0,0 0 0,0-1 0,0 1 0,0 0 0,0 0 0,0 0 0,1 0 0,-1 0 0,0 0 0,1 0 0,-1 0 0,0 0 0,1 1 0,2-2 0,-3 2-17,0 1 1,0-1-1,-1 0 0,1 0 1,0 1-1,0-1 1,0 1-1,0-1 1,0 1-1,0-1 1,-1 1-1,1-1 1,0 1-1,-1-1 0,1 1 1,0 0-1,-1 0 1,1-1-1,0 1 1,-1 0-1,0 0 1,1 0-1,-1 0 0,1-1 1,-1 1-1,0 0 1,1 1-1,2 7-82,1-1 0,1 1-1,0-1 1,0 0-1,7 7 1,-10-12 57,0-1-1,0 0 1,0 0-1,1 0 0,-1 0 1,1 0-1,-1 0 1,1-1-1,0 1 1,-1-1-1,1 0 1,0 1-1,0-2 1,0 1-1,0 0 1,0 0-1,0-1 0,0 0 1,6 0-1,-1-1 9,-1-1 0,0 0 0,0 0-1,0-1 1,0 0 0,0 0 0,-1 0 0,1-1-1,-1 0 1,0-1 0,0 1 0,-1-1-1,1 0 1,4-6 0,7-8 87,-2 0 1,26-40-1,21-57 371,-56 108-340,-6 16-66,-5 18-41,5-24 9,-44 174-102,-27 135 46,47-87 54,22-176-29,3 0-1,10 79 1,-11-124 24,4 26-27,-4-29 32,0 0 0,0 0 0,0 0 1,0 0-1,0 0 0,0 0 0,-1 0 0,1-1 0,0 1 0,0 0 0,0 0 0,0 0 0,0 0 0,0 0 1,0 0-1,0 0 0,0 0 0,0 0 0,0 0 0,0 0 0,0 0 0,-1 0 0,1 0 0,0 1 1,0-1-1,0 0 0,0 0 0,0 0 0,0 0 0,0 0 0,0 0 0,0 0 0,0 0 0,0 0 0,0 0 1,0 0-1,0 0 0,0 0 0,0 0 0,-1 0 0,1 0 0,0 0 0,0 0 0,0 0 0,0 1 1,0-1-1,0 0 0,0 0 0,0 0 0,0 0 0,0 0 0,0 0 0,0 0 0,0 0 0,0 0 0,0 0 1,0 0-1,0 0 0,0 1 0,0-1 0,0 0 0,0 0 0,0 0 0,1 0 0,-9-14 32,-2-14-3,2 0 0,0-1-1,2 1 1,1-1 0,1-1 0,2 1 0,1 0 0,1-1-1,8-54 1,-6 68-217,1 1 0,1-1 0,0 1-1,1 0 1,0 0 0,14-24 0,-15 31 65,2 0 1,-1 0-1,1 0 1,0 1-1,1 0 1,-1 0-1,1 1 1,1 0-1,-1 0 1,1 0-1,0 1 1,13-6-1,21-4-425</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03.618"/>
    </inkml:context>
    <inkml:brush xml:id="br0">
      <inkml:brushProperty name="width" value="0.05" units="cm"/>
      <inkml:brushProperty name="height" value="0.05" units="cm"/>
    </inkml:brush>
  </inkml:definitions>
  <inkml:trace contextRef="#ctx0" brushRef="#br0">2 63 17748,'-2'2'2144,"6"3"-1296,16-1-239,24-4 1095,29-6-560,15-2-96,12-6-223,5 1-249,-1 1-408,-8-2-240,-13 9-848,-13 4-385,-36 2 1009,-17 11-248,-24 3-232</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04.026"/>
    </inkml:context>
    <inkml:brush xml:id="br0">
      <inkml:brushProperty name="width" value="0.05" units="cm"/>
      <inkml:brushProperty name="height" value="0.05" units="cm"/>
    </inkml:brush>
  </inkml:definitions>
  <inkml:trace contextRef="#ctx0" brushRef="#br0">0 85 19228,'19'12'1929,"21"-10"-1225,11-2-280,14-3 744,1-6-240,8-5-784,1-2 1209,0-3-1177,-8 0-32,-11 1-64</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04.523"/>
    </inkml:context>
    <inkml:brush xml:id="br0">
      <inkml:brushProperty name="width" value="0.05" units="cm"/>
      <inkml:brushProperty name="height" value="0.05" units="cm"/>
    </inkml:brush>
  </inkml:definitions>
  <inkml:trace contextRef="#ctx0" brushRef="#br0">291 83 18796,'0'-5'266,"-1"0"-1,1-1 1,-1 1-1,0 0 1,0 0-1,-1 0 1,1 0 0,-1 0-1,-5-8 1,6 11-195,0 0 0,0 1 0,0-1 0,0 1 0,-1-1 0,1 1 0,0 0 0,0 0 0,-1-1 0,1 1 0,-1 0 0,1 0 0,-1 0 0,0 0 0,1 1 0,-1-1 0,0 0 0,0 1 1,1-1-1,-1 1 0,0 0 0,0-1 0,0 1 0,0 0 0,0 0 0,1 0 0,-1 0 0,0 1 0,0-1 0,0 0 0,-2 2 0,2-1-20,-1 0-1,1 0 1,0 1-1,0-1 0,0 1 1,0-1-1,0 1 1,0 0-1,0 0 1,1-1-1,-1 2 1,1-1-1,-1 0 1,1 0-1,0 0 1,0 1-1,0-1 1,-1 3-1,-2 6 29,1 1-1,-3 18 1,4-22-38,-11 83 263,4 1-1,5 0 1,10 156-1,2-177-131,2 1-1,4-2 1,22 70 0,-36-140-174,0 0 0,0 0 1,0 0-1,0 0 0,0 0 1,0 0-1,-1 0 1,1 0-1,0 0 0,0 0 1,0 0-1,0 0 0,0 0 1,0 0-1,0 0 0,0 0 1,0 0-1,0 0 0,0 0 1,-1 0-1,1 0 0,0 0 1,0 0-1,0 0 0,0 0 1,0 0-1,0 0 1,0 0-1,0 0 0,0 0 1,0 1-1,0-1 0,0 0 1,0 0-1,0 0 0,0 0 1,0 0-1,0 0 0,0 0 1,0 0-1,0 0 0,0 0 1,0 1-1,0-1 0,0 0 1,0 0-1,0 0 1,0 0-1,0 0 0,0 0 1,0 0-1,0 0 0,0 0 1,0 0-1,0 0 0,0 1 1,0-1-1,0 0 0,0 0 1,0 0-1,0 0 0,0 0 1,1 0-1,-7-5-74,-14-19-221,1-1 0,-19-34 1,1 2-59,28 43 266,-7-6-4,2-2-1,1 0 1,0-1-1,-17-44 1,29 64 112,0 0 1,0-1 0,0 1 0,0-1 0,1 0 0,0 1-1,0-1 1,0 1 0,0-1 0,0 0 0,1 1 0,-1-1-1,1 1 1,0-1 0,0 1 0,0 0 0,1-1 0,-1 1-1,1 0 1,0 0 0,0 0 0,0 0 0,0 0-1,0 0 1,1 1 0,0-1 0,-1 1 0,1-1 0,0 1-1,0 0 1,0 0 0,0 0 0,5-1 0,10-5 48,1 1 0,0 0 0,0 2 0,36-6 0,-42 9-129,-9 1 4,27-5-467,40-12 1,-61 14 447,1 0 0,-1-1 1,0 0-1,-1 0 0,1-1 1,-1-1-1,13-11 0,19-24-329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04.939"/>
    </inkml:context>
    <inkml:brush xml:id="br0">
      <inkml:brushProperty name="width" value="0.05" units="cm"/>
      <inkml:brushProperty name="height" value="0.05" units="cm"/>
    </inkml:brush>
  </inkml:definitions>
  <inkml:trace contextRef="#ctx0" brushRef="#br0">95 5 16243,'-15'-5'2073,"-1"22"-1153,1 12-376,-2 10 2529,0 5-2113,9 8-456,1 4-88,9-3-344,6 0-256,7-6-728,4-6 816,13-14-128,4-10-136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07.197"/>
    </inkml:context>
    <inkml:brush xml:id="br0">
      <inkml:brushProperty name="width" value="0.05" units="cm"/>
      <inkml:brushProperty name="height" value="0.05" units="cm"/>
    </inkml:brush>
  </inkml:definitions>
  <inkml:trace contextRef="#ctx0" brushRef="#br0">224 1 16235,'-2'0'101,"0"0"0,0 1 0,1 0 0,-1-1 0,0 1 0,0 0 0,1 0 0,-1 0 0,1 0 0,-1 0-1,1 0 1,-1 1 0,1-1 0,0 0 0,-3 4 0,-19 27-96,19-27 135,-13 24 110,1 0 1,1 1-1,1 1 1,-10 37 0,-28 134 483,25-21-137,25-148-427,1 0-1,1 0 1,9 51 0,-8-74-185,1-1 1,0 1-1,1-1 1,0 1-1,1-1 1,0 0-1,0-1 0,1 1 1,0-1-1,0 0 1,1 0-1,0 0 1,0-1-1,1 0 1,0 0-1,0 0 0,1-1 1,0 0-1,0-1 1,0 0-1,1 0 1,-1-1-1,12 4 0,-4-3-105,1 0 0,-1-2 0,1 0-1,0-1 1,0 0 0,0-2-1,0 0 1,0 0 0,28-6 0,24-10-294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07.661"/>
    </inkml:context>
    <inkml:brush xml:id="br0">
      <inkml:brushProperty name="width" value="0.05" units="cm"/>
      <inkml:brushProperty name="height" value="0.05" units="cm"/>
    </inkml:brush>
  </inkml:definitions>
  <inkml:trace contextRef="#ctx0" brushRef="#br0">455 26 15403,'12'-15'1993,"-4"5"-1169,-10 17-304,-3 13 1208,-12 19-671,-3 10-209,-9 15-336,-6 6-160,-6 5-176,-1 3-56,-4-7-80,2-7-32,1-11-216,4-9-200,7-17-520,3-10 784,4-12-120,-1-5-144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08.112"/>
    </inkml:context>
    <inkml:brush xml:id="br0">
      <inkml:brushProperty name="width" value="0.05" units="cm"/>
      <inkml:brushProperty name="height" value="0.05" units="cm"/>
    </inkml:brush>
  </inkml:definitions>
  <inkml:trace contextRef="#ctx0" brushRef="#br0">0 0 19492,'19'21'1633,"3"7"-1225,3 10-168,11 9 576,10 4-264,1 0-240,4 0-192,3-7-624,4-7-360,-7-6 720,-1-4-152,-12-9-112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08.532"/>
    </inkml:context>
    <inkml:brush xml:id="br0">
      <inkml:brushProperty name="width" value="0.05" units="cm"/>
      <inkml:brushProperty name="height" value="0.05" units="cm"/>
    </inkml:brush>
  </inkml:definitions>
  <inkml:trace contextRef="#ctx0" brushRef="#br0">118 0 16179,'19'0'1633,"8"10"-865,2 2-240,11 12 664,4 6-151,0 15-177,0 9-104,-6 14-280,-11 10-120,-19 10-192,-11 3-48,-33 8-192,-9 4-144,-20-3-520,-9-3 840,-3-23-192,4-14-104,9-27-56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31.072"/>
    </inkml:context>
    <inkml:brush xml:id="br0">
      <inkml:brushProperty name="width" value="0.05" units="cm"/>
      <inkml:brushProperty name="height" value="0.05" units="cm"/>
    </inkml:brush>
  </inkml:definitions>
  <inkml:trace contextRef="#ctx0" brushRef="#br0">1 137 17228,'21'-1'1823,"-1"-2"0,30-7 1,-8 1-753,161-37 1560,102-17-1473,-297 62-1254,3 0-70,1 0 0,21 0-1,-32 1 57,1 0 0,-1 0 0,1 0 0,0 0 0,-1 1 0,1-1-1,-1 0 1,1 1 0,-1-1 0,1 1 0,-1-1 0,1 1-1,-1 0 1,0 0 0,1-1 0,-1 1 0,0 0 0,1 0 0,-1 0-1,0 1 1,0-1 0,0 0 0,0 0 0,0 1 0,0-1 0,-1 0-1,1 1 1,1 2 0,-2-3 37,0 1 1,-1 0-1,1-1 0,0 1 1,0 0-1,-1-1 0,1 1 1,-1-1-1,0 1 0,1-1 0,-1 1 1,0-1-1,0 1 0,0-1 1,0 0-1,0 0 0,0 1 1,0-1-1,-3 2 0,3-2 0,-18 17-956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31.627"/>
    </inkml:context>
    <inkml:brush xml:id="br0">
      <inkml:brushProperty name="width" value="0.05" units="cm"/>
      <inkml:brushProperty name="height" value="0.05" units="cm"/>
    </inkml:brush>
  </inkml:definitions>
  <inkml:trace contextRef="#ctx0" brushRef="#br0">11 48 18684,'6'-19'1912,"-3"7"-1175,5 1-289,-8 5 856,-3 6-360,0 9-280,1 2-128,0 3-432,1 1-216,-1 0-856,-1-1 48,0-2 712,-1 2-184,-1-2-136</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31.509"/>
    </inkml:context>
    <inkml:brush xml:id="br0">
      <inkml:brushProperty name="width" value="0.05" units="cm"/>
      <inkml:brushProperty name="height" value="0.05" units="cm"/>
    </inkml:brush>
  </inkml:definitions>
  <inkml:trace contextRef="#ctx0" brushRef="#br0">0 51 17204,'15'12'1832,"14"-3"-1008,3-3-304,13 0 697,4-5-153,8-1-208,1-7-152,0-4-496,-4-5-440,-10-6 224,-5 7-80,-10 1-32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34.559"/>
    </inkml:context>
    <inkml:brush xml:id="br0">
      <inkml:brushProperty name="width" value="0.05" units="cm"/>
      <inkml:brushProperty name="height" value="0.05" units="cm"/>
    </inkml:brush>
  </inkml:definitions>
  <inkml:trace contextRef="#ctx0" brushRef="#br0">264 506 16027,'2'-2'213,"1"1"-1,-1-1 0,1 0 0,-1 0 1,0 0-1,0-1 0,0 1 0,0 0 1,0-1-1,-1 1 0,1-1 0,-1 0 0,0 0 1,1 1-1,-1-1 0,-1 0 0,1 0 1,1-5-1,-2 5-36,-1 0 1,1 0 0,-1 0-1,1-1 1,-1 1-1,0 0 1,0 0-1,0 0 1,-1 0-1,1 1 1,-1-1-1,1 0 1,-1 1 0,0-1-1,0 1 1,0-1-1,0 1 1,-4-3-1,2 1-120,-1 0-1,0 0 0,-1 0 1,1 0-1,-1 1 0,1 0 1,-1 0-1,0 0 0,0 1 0,0 0 1,-1 0-1,1 0 0,0 1 1,-1 0-1,1 0 0,-1 1 1,0 0-1,1 0 0,-1 0 1,1 1-1,-1 0 0,1 0 1,0 1-1,-1 0 0,1 0 0,0 0 1,0 1-1,0 0 0,1 0 1,-1 0-1,1 1 0,-1 0 1,1 0-1,0 0 0,1 1 1,-1-1-1,1 1 0,0 0 1,-6 10-1,5-7-51,0 0 1,1 0 0,0 0-1,1 1 1,0 0 0,0-1-1,1 1 1,0 0 0,0 0-1,1 0 1,0 14 0,1-21 2,0 0 1,0 0 0,0 0-1,1 0 1,-1 0-1,0 0 1,1 0 0,0 0-1,-1 0 1,1 0-1,0 0 1,0 0 0,0-1-1,0 1 1,0 0-1,1-1 1,-1 1-1,0 0 1,1-1 0,-1 0-1,1 1 1,-1-1-1,1 0 1,0 0 0,0 0-1,-1 0 1,1 0-1,0 0 1,0 0 0,0-1-1,0 1 1,0-1-1,3 1 1,2-1 28,1 1 0,-1-1 1,1 0-1,-1-1 0,1 0 0,-1 0 1,0-1-1,10-3 0,2-2 61,1-1 0,-1-1 0,-1-1 0,0 0 0,0-2 0,-1 0 0,24-22 0,-13 8 82,-1-1 0,-2-2-1,27-38 1,-33 38-30,-1 0 0,27-61-1,-36 68-77,-1 0-1,-1 0 0,-1-1 0,-1 0 0,3-28 0,-8 50-67,1 0 0,-1 0 1,0 0-1,0 0 0,0 0 1,1 0-1,-1 0 0,0 0 1,-1 0-1,1 0 0,0 0 1,0 0-1,0 0 0,0 0 1,-1 0-1,1 0 0,-1 0 1,1 0-1,-1 0 0,1 0 1,-1 0-1,1 0 0,-2 0 1,1 1-2,0 1 1,0 0-1,0 0 1,0-1-1,0 1 1,0 0-1,0 0 1,0 0-1,0 0 1,0 1 0,0-1-1,1 0 1,-1 0-1,0 0 1,1 1-1,-1-1 1,1 0-1,0 1 1,-1 1-1,-11 30 7,2 1-1,1 1 1,2 0-1,2 0 1,1 0-1,1 1 1,3 49-1,4-56-44,1 1 0,15 51-1,-12-54-747,-1-1 1,-2 1-1,3 30 0,-6-46 257,1-6-176</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35.152"/>
    </inkml:context>
    <inkml:brush xml:id="br0">
      <inkml:brushProperty name="width" value="0.05" units="cm"/>
      <inkml:brushProperty name="height" value="0.05" units="cm"/>
    </inkml:brush>
  </inkml:definitions>
  <inkml:trace contextRef="#ctx0" brushRef="#br0">323 202 13523,'5'-7'447,"8"-11"497,0 0-1,13-28 0,-24 42-676,0-1-1,0 0 1,0 1 0,-1-1 0,1 0 0,-1 0-1,0 0 1,0 0 0,-1 0 0,0 0 0,0 0-1,0 0 1,0 0 0,-1 0 0,0 0-1,-2-7 1,3 11-183,-1 0-1,1-1 0,-1 1 0,1 0 1,-1 0-1,0-1 0,0 1 1,0 0-1,0 0 0,0 0 1,0 0-1,0 0 0,0 0 1,0 1-1,0-1 0,0 0 1,0 0-1,-1 1 0,1-1 0,0 1 1,-1-1-1,1 1 0,0-1 1,-1 1-1,1 0 0,-1 0 1,1 0-1,0 0 0,-1 0 1,1 0-1,-1 0 0,1 0 1,0 0-1,-2 1 0,-2 0 33,0 1 0,1 0 0,-1 0 1,1 0-1,-1 0 0,1 1 0,0 0 0,-7 5 0,-4 7-25,0 0-1,2 0 1,0 1-1,1 1 1,0 0-1,2 1 1,0 0-1,-14 37 1,13-24-53,1 0 0,1 0 0,2 1 0,-5 64 1,10-70-16,2 0 0,2 0 0,0 0 1,1-1-1,2 1 0,0-1 1,2 0-1,1 0 0,0-1 0,13 24 1,-133-187-1797,94 119 1553,9 12 185,2 0 1,-1-1-1,1 0 0,1 0 1,0-1-1,-7-13 1,13 22 47,0 0 1,-1 0-1,1 1 1,0-1-1,0 0 1,0 0 0,0 0-1,0 0 1,0 0-1,0 0 1,0 0-1,0 0 1,1 1-1,-1-1 1,0 0 0,1 0-1,-1 0 1,0 0-1,1 0 1,-1 1-1,1-1 1,-1 0 0,1 1-1,-1-1 1,1 0-1,0 1 1,-1-1-1,1 0 1,0 1 0,0-1-1,-1 1 1,1-1-1,0 1 1,0 0-1,0-1 1,0 1 0,0 0-1,-1 0 1,1-1-1,0 1 1,1 0-1,7-2 86,-1 1-1,1 0 1,12-1-1,-14 2-43,381-2-101,-350 2-26,6 2-130</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35.641"/>
    </inkml:context>
    <inkml:brush xml:id="br0">
      <inkml:brushProperty name="width" value="0.05" units="cm"/>
      <inkml:brushProperty name="height" value="0.05" units="cm"/>
    </inkml:brush>
  </inkml:definitions>
  <inkml:trace contextRef="#ctx0" brushRef="#br0">2 272 14931,'0'1'81,"0"-1"1,-1 0-1,1 0 0,0 1 0,0-1 1,0 0-1,0 1 0,0-1 0,0 1 0,0-1 1,0 0-1,0 1 0,0-1 0,0 0 1,0 1-1,0-1 0,0 0 0,0 1 0,0-1 1,1 0-1,-1 1 0,0-1 0,0 0 1,0 0-1,1 1 0,-1-1 0,0 0 0,0 0 1,0 1-1,1-1 0,-1 0 0,0 0 1,1 1-1,-1-1 0,0 0 0,1 0 0,18 4 1462,27-7-54,-42 3-1210,393-54 4438,192-51-3422,-161-7-1962,-398 101 273,-38 10-1653,-12 4 1305,-57 14-404,31-12 504</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36.326"/>
    </inkml:context>
    <inkml:brush xml:id="br0">
      <inkml:brushProperty name="width" value="0.05" units="cm"/>
      <inkml:brushProperty name="height" value="0.05" units="cm"/>
    </inkml:brush>
  </inkml:definitions>
  <inkml:trace contextRef="#ctx0" brushRef="#br0">191 525 9394,'18'-6'1132,"-1"0"0,0-1 0,0-1-1,18-12 1,-32 18-877,1-1-1,0 1 0,-1-1 1,1 0-1,-1 0 1,0 0-1,0 0 1,0-1-1,0 1 0,0-1 1,-1 0-1,0 0 1,0 0-1,0 0 0,0 0 1,-1 0-1,1 0 1,-1-1-1,0 1 1,0 0-1,-1-1 0,1 1 1,-1-5-1,-1 5-126,0 0 0,1 0 0,-2 0 0,1 0 0,0 0 0,-1 1 0,0-1-1,0 1 1,0-1 0,0 1 0,-1-1 0,1 1 0,-1 0 0,0 0 0,1 1 0,-2-1 0,1 0-1,0 1 1,0 0 0,-1 0 0,1 0 0,-1 0 0,0 0 0,1 1 0,-1 0 0,-7-2 0,4 1-61,0 1 0,0-1 0,0 1 0,0 0 0,-1 1 1,1 0-1,0 0 0,0 1 0,-1 0 0,1 0 0,0 0 1,0 1-1,0 0 0,-9 4 0,6 1-34,0-1 0,0 1 0,0 1 0,1 0 0,1 0 1,-1 1-1,1 0 0,1 0 0,-1 1 0,2 0 0,-11 20 0,9-14 9,1-1 1,1 1-1,1 0 1,0 0-1,1 1 0,1 0 1,-2 31-1,4-44-23,1-1 1,0 1-1,0 0 0,0 0 0,1-1 0,-1 1 0,1 0 0,0 0 0,0-1 0,0 1 1,1-1-1,-1 1 0,1-1 0,0 0 0,0 1 0,0-1 0,0 0 0,1 0 0,3 3 1,-3-4 2,0 0 0,0-1 0,0 1 1,0-1-1,0 0 0,1 0 0,-1 0 1,0 0-1,1 0 0,-1-1 1,1 0-1,-1 0 0,0 0 0,1 0 1,-1 0-1,1 0 0,-1-1 0,0 0 1,1 0-1,-1 0 0,6-3 0,8-3 54,0-1-1,-1-1 0,0-1 0,-1 0 0,0-1 0,-1 0 0,17-18 0,7-10 182,39-54 0,-44 49-130,-1-1-1,-3-2 1,-2-1-1,-2-1 1,-3-2-1,18-54 1,-29 66-56,-12 24-46,1 14-25,0 1 0,0 0 1,-1 0-1,1 0 0,0-1 1,0 1-1,0 0 0,0 0 1,-1 0-1,1 0 0,0-1 1,0 1-1,0 0 0,-1 0 1,1 0-1,0 0 0,0 0 1,-1 0-1,1 0 0,0 0 1,0 0-1,-1 0 0,1 0 1,0 0-1,0 0 0,-1 0 0,1 0 1,0 0-1,0 0 0,-1 0 1,1 0-1,0 0 0,0 0 1,-1 0-1,1 0 0,0 1 1,0-1-1,-1 0 0,1 0 1,0 0-1,0 0 0,0 0 1,0 1-1,-1-1 0,1 0 1,-6 8-1,1-1 0,0 1 0,0-1 0,1 1 1,0 1-1,0-1 0,1 1 0,0-1 0,-1 11 1,-2-2-2,-4 16 8,1 1 0,2-1 0,1 2 0,-1 40 0,6-55-43,1 1 0,1 0 1,1-1-1,1 1 0,1-1 0,0 1 1,2-1-1,10 24 0,-14-38-102,0 0-1,1-1 1,0 0-1,0 1 0,1-1 1,0-1-1,-1 1 1,7 5-1,-9-10 124,-1 1-1,1-1 0,0 0 1,0 1-1,0-1 0,-1 0 1,1 0-1,0 0 1,0 1-1,0-1 0,0 0 1,0 0-1,0 0 0,-1-1 1,1 1-1,0 0 0,0 0 1,0 0-1,0-1 1,0 1-1,-1 0 0,1-1 1,0 1-1,0 0 0,-1-1 1,1 1-1,0-1 0,-1 0 1,1 1-1,0-1 1,-1 1-1,1-1 0,-1 0 1,1 0-1,-1 1 0,1-1 1,-1 0-1,0 0 0,1-1 1,13-27-377</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36.772"/>
    </inkml:context>
    <inkml:brush xml:id="br0">
      <inkml:brushProperty name="width" value="0.05" units="cm"/>
      <inkml:brushProperty name="height" value="0.05" units="cm"/>
    </inkml:brush>
  </inkml:definitions>
  <inkml:trace contextRef="#ctx0" brushRef="#br0">357 28 20252,'48'-28'4513,"-106"97"-2311,9-12-1978,-203 317-988,251-372 625,0-1 0,0 1 0,0 0 0,-1 0 0,1-1 0,0 1 0,-1-1 0,1 1 0,-1-1 0,1 1 0,-1-1 0,0 0 0,-3 2 0,5-3 96,-1 0 0,1 0 0,-1 0 0,1 0 0,0 0 0,-1 0 0,1 0 0,-1 0 0,1 0 0,0 0 0,-1 0-1,1 0 1,-1-1 0,1 1 0,0 0 0,-1 0 0,1 0 0,0-1 0,-1 1 0,1 0 0,0 0 0,-1-1 0,1 1 0,-1-1 0,-6-16-502,2-13-318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37.190"/>
    </inkml:context>
    <inkml:brush xml:id="br0">
      <inkml:brushProperty name="width" value="0.05" units="cm"/>
      <inkml:brushProperty name="height" value="0.05" units="cm"/>
    </inkml:brush>
  </inkml:definitions>
  <inkml:trace contextRef="#ctx0" brushRef="#br0">0 33 17228,'17'-22'2144,"3"15"-1024,8 4-415,4 13 1167,7 5-256,8 16-527,4 3-233,0 10-512,-2 0-272,-3 3-928,-5-4-1393,-8-13 1913,-5-8-304,-17-20-240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43.954"/>
    </inkml:context>
    <inkml:brush xml:id="br0">
      <inkml:brushProperty name="width" value="0.05" units="cm"/>
      <inkml:brushProperty name="height" value="0.05" units="cm"/>
    </inkml:brush>
  </inkml:definitions>
  <inkml:trace contextRef="#ctx0" brushRef="#br0">41 0 11506,'-9'26'625,"3"-2"-1258,-3-9 673,1-3 16,-1-7-232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2:46.261"/>
    </inkml:context>
    <inkml:brush xml:id="br0">
      <inkml:brushProperty name="width" value="0.05" units="cm"/>
      <inkml:brushProperty name="height" value="0.05" units="cm"/>
    </inkml:brush>
  </inkml:definitions>
  <inkml:trace contextRef="#ctx0" brushRef="#br0">425 532 15155,'-18'-27'1003,"16"24"-996,0 1 1,0-1 0,0 0 0,0 0 0,0 0-1,1 0 1,-1 0 0,1-1 0,0 1 0,0 0-1,0 0 1,1-1 0,-1 1 0,1-1 0,-1 1-1,2-7 1,0 0 4,1 0 0,0 1 0,5-14 0,-4 14 11,0 0-1,-1 1 1,0-1-1,0 0 0,0-10 1,-11 30 185,-3 13-89,-18 47 175,4 0 1,2 2 0,4 0-1,2 1 1,-13 141 0,15 385 2,17-431-294,-3 59 12,19 467 130,-14-670-132,-1 1-2,0 0 1,2-1-1,1 1 0,11 30 0,-16-55-13,0 0 0,0 0-1,1 0 1,-1-1-1,0 1 1,0 0 0,1-1-1,-1 1 1,1 0-1,-1 0 1,0-1-1,1 1 1,-1-1 0,1 1-1,-1 0 1,1-1-1,0 1 1,-1-1 0,1 1-1,0-1 1,-1 0-1,1 1 1,0-1-1,-1 1 1,1-1 0,0 0-1,0 0 1,-1 0-1,1 1 1,0-1 0,0 0-1,1 0 1,0-1-7,1 0 0,-1 0 0,0 0 0,1-1 0,-1 1 1,0-1-1,0 1 0,3-3 0,16-11-12,5 5 19,1 1-1,0 2 0,0 1 0,1 1 0,40-3 1,0 0-3,358-87-295,-369 80 271,1 3-1,0 2 1,1 3 0,0 2-1,1 3 1,-1 3 0,70 9-1,-39 2-93,0-4 0,1-4 0,104-9 0,-24-12-215,86-8-139,3 22 160,-59 18 257,161 4 92,16-41 3,-2-25-31,186-17 5,269-8 38,-423 38 64,-26 3-6,-51 6-73,-250 25 61,0 3 0,88 16 1,-151-17-51,0 0 0,0-1 0,0-1 0,0 0 0,32-6 0,-40 4-35,0 0 1,0 0-1,0-2 1,0 1-1,-1-1 1,0 0-1,0-1 1,0 0-1,0-1 1,-1 0-1,14-12 1,-19 15-1,0-1 0,0-1 0,0 1 0,0 0 0,-1-1 0,0 1 0,0-1 0,0 0 0,0 0 0,-1 0 0,0 0 0,1-7 0,1-9 57,-2-36 1,-1 27-45,-2-81 38,-21-149 1,6 111-52,-40-591 9,-23 86 23,78 644-43,0 0 1,1 0-1,0 0 0,1 0 1,0 0-1,1-12 1,0 19 1,0 0 0,0 0 0,0 0 0,0 0 0,0 0 0,1 0 0,0 0 0,-1 0 1,1 1-1,0-1 0,0 1 0,0-1 0,1 1 0,-1 0 0,0 0 0,1 0 0,0 0 1,-1 0-1,1 0 0,0 1 0,0-1 0,5-1 0,-5 2 9,1 0-1,-1 0 1,1 0-1,-1 1 0,1-1 1,-1 1-1,6 0 1,-8 0-4,-1 0 1,0 0-1,1 0 0,-1 0 1,0 0-1,0 0 1,1 0-1,-1 0 0,0 0 1,1 0-1,-1 0 1,0 1-1,0-1 0,1 0 1,-1 0-1,0 0 0,0 0 1,1 0-1,-1 1 1,0-1-1,0 0 0,1 0 1,-1 1-1,0-1 1,0 0-1,0 0 0,0 1 1,1-1-1,-1 0 1,0 0-1,0 1 0,0-1 1,0 1 6,-1 0 1,1 0-1,-1 0 0,1 0 1,-1 0-1,1 0 1,-1 0-1,1 0 1,-1 0-1,0 0 1,0 0-1,1-1 0,-1 1 1,-2 1-1,2-1-4,0 0 1,0 0-1,-1-1 0,1 1 0,0 0 0,-1-1 1,1 1-1,0 0 0,-1-1 0,1 0 0,-1 1 0,1-1 1,-1 0-1,1 0 0,0 0 0,-1 0 0,1 0 0,-1 0 1,1 0-1,-1 0 0,1-1 0,-1 1 0,1-1 1,0 1-1,-3-2 0,-3-2-2,0 0 0,0 0 1,-11-11-1,-12-6 10,18 15-13,-1 1-1,0 1 1,0 0 0,-1 0 0,1 1-1,-20-1 1,-85-1 9,91 5-10,-700 36-7,8 67 3,185-2 9,-376 60 5,-644-30-3,695-124-16,323 20 15,2 22 2,485-44-9,2 1-21,-50 3-17,87-8-49,0-2-1,0 1 0,0-1 1,0-1-1,0 0 0,1 0 1,-14-5-1,20 6 42,-1-1 1,1 0-1,0 0 1,-1 0-1,1 0 1,0-1-1,0 1 1,0-1-1,1 0 1,-1 1-1,1-1 1,-1-1-1,-2-4 1,2 2 6,0 0 1,1 0 0,0-1 0,0 1 0,0-1-1,1 1 1,-1-8 0,0-36-275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05.655"/>
    </inkml:context>
    <inkml:brush xml:id="br0">
      <inkml:brushProperty name="width" value="0.05" units="cm"/>
      <inkml:brushProperty name="height" value="0.05" units="cm"/>
    </inkml:brush>
  </inkml:definitions>
  <inkml:trace contextRef="#ctx0" brushRef="#br0">22 1 17772,'-1'0'115,"0"0"0,0 0 0,0 1-1,0-1 1,0 0 0,0 1 0,0-1 0,0 1 0,0-1 0,0 1 0,0-1 0,1 1 0,-1 0 0,0-1-1,0 1 1,1 0 0,-1 0 0,0-1 0,1 1 0,-1 0 0,1 0 0,-1 0 0,1 0 0,-1 0 0,1 0 0,0 0-1,-1 0 1,1 0 0,0 0 0,0 0 0,0 0 0,0 0 0,0 0 0,0 0 0,0 0 0,0 2 0,1-1 52,0 0 1,1-1 0,-1 1 0,0 0 0,1-1 0,-1 1 0,1-1 0,-1 1 0,1-1 0,0 0 0,-1 0 0,1 0 0,0 1 0,0-2 0,0 1 0,0 0 0,4 1 0,9 2 262,1-1 0,-1-1 1,1 0-1,30-1 1,65-8 329,-93 5-632,133-15 486,67-5-841,-210 21-115,1 1 0,-1 0 0,12 3 0,-19-3 318,-1-1-1,0 1 1,0 0-1,1 0 1,-1 0-1,0 0 1,0 0-1,1 1 1,-1-1-1,0 0 1,0 0-1,1 0 1,-1 0-1,0 0 1,0 0-1,0 0 1,1 0-1,-1 1 1,0-1-1,0 0 1,0 0-1,1 0 1,-1 0-1,0 1 1,0-1-1,0 0 1,0 0-1,1 0 1,-1 1-1,0-1 1,0 0-1,0 0 0,0 1 1,0-1-1,0 0 1,0 0-1,0 1 1,0-1-1,0 0 1,0 0-1,0 1 1,-1 0-32,0 0 1,-1 1-1,1-1 1,-1 0-1,0 0 0,1 0 1,-1 0-1,0-1 1,1 1-1,-4 1 0,-35 11-644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32.055"/>
    </inkml:context>
    <inkml:brush xml:id="br0">
      <inkml:brushProperty name="width" value="0.05" units="cm"/>
      <inkml:brushProperty name="height" value="0.05" units="cm"/>
    </inkml:brush>
  </inkml:definitions>
  <inkml:trace contextRef="#ctx0" brushRef="#br0">1 1 18724,'4'21'1568,"-4"-13"-1192,0-4-152,0-2 545,3-2-177,3 1-256,-1-1-216,1 0-304,0 0-176,-1 3-376,-1 2-241,-4 3 729,-3 1-208,-3-3-160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06.105"/>
    </inkml:context>
    <inkml:brush xml:id="br0">
      <inkml:brushProperty name="width" value="0.05" units="cm"/>
      <inkml:brushProperty name="height" value="0.05" units="cm"/>
    </inkml:brush>
  </inkml:definitions>
  <inkml:trace contextRef="#ctx0" brushRef="#br0">1 73 15731,'22'19'2153,"25"-14"-873,11-5-424,8-9 1193,3 1-377,1-4-400,-4 0-327,-10 4-1274,-10-1-2119,-16-4 2184,-6 2-416,-19-4-304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06.833"/>
    </inkml:context>
    <inkml:brush xml:id="br0">
      <inkml:brushProperty name="width" value="0.05" units="cm"/>
      <inkml:brushProperty name="height" value="0.05" units="cm"/>
    </inkml:brush>
  </inkml:definitions>
  <inkml:trace contextRef="#ctx0" brushRef="#br0">235 754 19444,'3'-5'200,"-1"0"-1,0 0 1,0 0-1,0-1 1,-1 1-1,0-1 1,0 1-1,0-1 1,-1 1-1,0-1 1,0 1-1,0-1 1,-1 0-1,0 1 1,0-1-1,0 1 1,-1 0-1,1-1 1,-1 1-1,-1 0 1,1 0-1,-1 0 1,0 0-1,0 0 1,0 1-1,0 0 1,-1-1-1,-6-4 1,7 6-155,0-1 0,0 1 0,-1 0 0,0 1 0,1-1 0,-1 0 0,0 1 0,0 0 0,-1 0 0,1 0 0,0 1 0,-1 0 0,1-1 0,0 1 0,-1 1 0,0-1 0,1 1 0,-1 0 0,1 0 0,-1 0 0,0 0 0,1 1 0,-1 0 0,1 0-1,-1 0 1,1 0 0,0 1 0,0 0 0,-1 0 0,1 0 0,0 0 0,1 1 0,-1-1 0,-6 7 0,4-4-49,1 1 0,0 0 0,0 0-1,1 1 1,0-1 0,0 1 0,0 0-1,1 0 1,0 1 0,0-1-1,1 1 1,0-1 0,0 1 0,1 0-1,-1-1 1,2 1 0,-1 0 0,1 0-1,2 10 1,-2-16 4,0 1 0,1-1 0,-1 0 0,1 1 0,0-1 0,0 0 0,0 0 0,0 0 0,0 1 0,0-1 0,1 0 0,-1 0 0,1-1 0,-1 1 0,1 0 0,0 0 0,-1-1 0,1 1 0,0-1 1,0 0-1,0 1 0,0-1 0,0 0 0,1 0 0,-1 0 0,0-1 0,0 1 0,1 0 0,-1-1 0,1 0 0,-1 1 0,0-1 0,5 0 0,3-1 17,-1 0 0,1 0 0,-1-1 0,0 0 0,0-1 0,0 0 0,15-7 0,-1-2 48,-1-2-1,0 0 0,-1-1 0,0-1 0,-2-1 1,0-1-1,-1-1 0,17-22 0,1-6 171,-2-2-1,39-74 1,-47 74 36,30-82-1,-48 108-194,-1 1-1,-1-1 0,-1-1 0,-2 1 1,0-1-1,0-29 0,-5 41-45,0 9-14,-7 21-6,-5 27-10,2 1 1,-9 85-1,13-81-1,6-35 2,-21 165 36,20-147-49,2 1 1,1-1 0,7 45-1,-6-70-57,0-1-1,1 1 0,1 0 1,-1-1-1,6 11 1,-8-17 68,1 1 1,-1-1-1,1 0 0,0 1 1,0-1-1,-1 0 1,1 0-1,0 0 1,0 0-1,0 1 0,0-1 1,0-1-1,1 1 1,-1 0-1,0 0 1,0 0-1,1-1 0,-1 1 1,0 0-1,1-1 1,-1 1-1,0-1 1,1 0-1,-1 1 1,1-1-1,-1 0 0,1 0 1,-1 0-1,1 0 1,-1 0-1,1 0 1,-1-1-1,0 1 0,3-1 1,9-5-99</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07.438"/>
    </inkml:context>
    <inkml:brush xml:id="br0">
      <inkml:brushProperty name="width" value="0.05" units="cm"/>
      <inkml:brushProperty name="height" value="0.05" units="cm"/>
    </inkml:brush>
  </inkml:definitions>
  <inkml:trace contextRef="#ctx0" brushRef="#br0">61 0 18748,'1'1'72,"-1"0"0,1-1 0,-1 1 0,1 0 1,-1 0-1,0-1 0,1 1 0,-1 0 0,0 0 0,1-1 0,-1 1 0,0 0 0,0 0 1,0 0-1,0 0 0,0-1 0,0 1 0,0 0 0,0 0 0,0 0 0,0 0 0,0-1 1,0 1-1,-1 0 0,0 1 0,1 2 101,-21 169 1922,-21 334-169,42-497-1866,-1 1 31,1 0 0,1 0 0,0 0 0,4 17 0,-5-26-69,0-1 1,1 1-1,0 0 1,-1 0-1,1-1 1,0 1 0,0 0-1,0-1 1,0 1-1,0-1 1,0 1-1,0-1 1,0 1 0,1-1-1,-1 0 1,0 0-1,1 0 1,-1 0-1,1 0 1,0 0 0,-1 0-1,1 0 1,0 0-1,-1-1 1,1 1-1,0-1 1,0 1 0,0-1-1,0 0 1,-1 0-1,1 0 1,0 0-1,2 0 1,2-1 28,-1 0 0,0 0 0,1-1 0,-1 0 0,0 0 0,0 0 0,0 0-1,0-1 1,6-4 0,40-34 273,-39 31-249,60-56 361,29-24 148,-100 89-572,28-17 171,-29 18-177,1-1 0,0 1-1,-1 0 1,1 0 0,0-1 0,0 1 0,-1 0-1,1 0 1,0 0 0,-1 0 0,1 0-1,0 0 1,0 0 0,-1 0 0,1 0-1,0 0 1,-1 0 0,1 0 0,0 0-1,0 1 1,-1-1 0,1 0 0,0 0 0,-1 1-1,1-1 1,-1 1 0,1-1 0,0 0-1,-1 1 1,1-1 0,-1 1 0,1 0-1,-1-1 1,1 1 0,-1-1 0,0 1-1,1 0 1,-1-1 0,0 1 0,1 0 0,-1-1-1,0 2 1,2 6 11,-2 1 0,1-1 0,-1 0 1,0 1-1,-1-1 0,1 1 0,-4 9 0,1 5-10,1-4-3,0-5 2,1 0 0,0 0-1,2 21 1,-1-35-5,0 1 1,0 0-1,0-1 1,0 1-1,0 0 1,0-1-1,0 1 1,1-1-1,-1 1 1,0 0-1,0-1 1,1 1-1,-1-1 1,0 1-1,1-1 0,-1 1 1,1-1-1,-1 1 1,1-1-1,-1 1 1,1-1-1,-1 0 1,1 1-1,-1-1 1,1 0-1,-1 1 1,1-1-1,0 0 1,1 0 1,-1 0 0,1 0 0,-1 0-1,1 0 1,-1 0 0,0 0 0,1-1 0,-1 1 0,1 0 0,-1-1 0,3-1 0,32-21 52,-35 22-54,56-52 100,-44 39-65,1 0 0,0 1 0,26-17 0,-39 29-36,0 0 1,0 1 0,0-1-1,0 1 1,0-1 0,0 1-1,0-1 1,0 1 0,0-1-1,0 1 1,0 0 0,0-1-1,0 1 1,0 0 0,0 0-1,0 0 1,0 0 0,0 0-1,1 0 1,-1 0 0,0 1-1,0-1 1,1 0 0,-1 1-6,-1 0 1,1 0-1,0-1 1,-1 1-1,1 0 1,-1 0-1,1 0 0,-1 0 1,0 0-1,1 0 1,-1 0-1,0 0 1,0 0-1,1 0 1,-1-1-1,0 1 1,0 0-1,0 0 1,-1 2-1,1 6-108,-2-1 1,1 1-1,-1-1 1,-4 12-1,3-14-130,1 1-1,-1-1 1,0 1 0,-1-1-1,1 0 1,-1 0 0,-1-1-1,1 1 1,-1-1 0,-5 5-1,0-2-344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07.930"/>
    </inkml:context>
    <inkml:brush xml:id="br0">
      <inkml:brushProperty name="width" value="0.05" units="cm"/>
      <inkml:brushProperty name="height" value="0.05" units="cm"/>
    </inkml:brush>
  </inkml:definitions>
  <inkml:trace contextRef="#ctx0" brushRef="#br0">0 0 18092,'10'32'1960,"1"16"-1080,-1 6-319,-3 12 943,-2 6-192,-2 4-400,-1-2-199,-2-6-345,0-7-264,-4-18-512,3-8-313,-1-14-647,-3-8 1088,-2-13-248,0-5-208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08.346"/>
    </inkml:context>
    <inkml:brush xml:id="br0">
      <inkml:brushProperty name="width" value="0.05" units="cm"/>
      <inkml:brushProperty name="height" value="0.05" units="cm"/>
    </inkml:brush>
  </inkml:definitions>
  <inkml:trace contextRef="#ctx0" brushRef="#br0">1 202 17148,'7'-9'558,"0"1"0,1 0-1,0 0 1,0 1 0,1 0 0,-1 0 0,12-5 0,69-33 1804,-75 39-1888,30-13 409,1 1 0,48-11 0,-71 24-678,-1 0 0,1 2 0,0 0 0,0 2 0,0 0 0,38 4 0,-56-3-193,-1 1-1,1-1 0,-1 1 0,1-1 0,-1 1 1,0 0-1,0 1 0,1-1 0,-1 0 0,0 1 0,0 0 1,0 0-1,0 0 0,-1 0 0,1 0 0,0 0 1,-1 1-1,0-1 0,1 1 0,-1 0 0,0 0 1,-1-1-1,1 1 0,0 1 0,-1-1 0,1 0 0,-1 0 1,0 0-1,0 1 0,-1-1 0,1 1 0,-1-1 1,1 0-1,-1 1 0,-1 6 0,0 1 6,-1 0-1,0-1 1,-1 1-1,0-1 1,-1 1 0,0-1-1,0 0 1,-1-1-1,-1 1 1,1-1-1,-2 0 1,1 0 0,-9 8-1,6-6-103,-2-1 1,1 0-1,-1 0 0,-1-1 1,0-1-1,0 0 0,0-1 1,-1 0-1,-18 7 0,27-12-77,-22 5-493,25-7 641,1 0 0,-1 0 0,0 0 0,1 0 0,-1 1 1,1-1-1,-1 0 0,0-1 0,1 1 0,-1 0 0,1 0 0,-1 0 0,0 0 0,1 0 0,-1 0 0,1-1 0,-1 1 0,1 0 0,-1-1 0,1 1 0,-1 0 0,1-1 0,-1 1 1,1 0-1,-1-1 0,1 1 0,0-1 0,-1 1 0,1-1 0,0 1 0,-1-1 0,1 1 0,0-1 0,-1 1 0,1-1 0,0 0 0,0 1 0,0-2 0,1-16-426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09.013"/>
    </inkml:context>
    <inkml:brush xml:id="br0">
      <inkml:brushProperty name="width" value="0.05" units="cm"/>
      <inkml:brushProperty name="height" value="0.05" units="cm"/>
    </inkml:brush>
  </inkml:definitions>
  <inkml:trace contextRef="#ctx0" brushRef="#br0">1 1 19380,'2'3'257,"0"1"0,0 0-1,-1 0 1,1 0 0,-1 0-1,0 1 1,0-1 0,0 0-1,0 0 1,-1 1 0,0-1-1,0 0 1,-1 7 0,1 10 750,4 82 200,-4-27-1108,5 0-1,25 140 1,-25-197-977,-18-43-1199,-4-2 1497</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09.421"/>
    </inkml:context>
    <inkml:brush xml:id="br0">
      <inkml:brushProperty name="width" value="0.05" units="cm"/>
      <inkml:brushProperty name="height" value="0.05" units="cm"/>
    </inkml:brush>
  </inkml:definitions>
  <inkml:trace contextRef="#ctx0" brushRef="#br0">1 0 17628,'0'4'2168,"3"4"-1328,21-3-207,6 4 1279,21-1-592,7-1-240,13-2-319,4-3-89,-4-2-464,-3-5-392,-9 0 256,-5-6-88,-20-9-128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12.453"/>
    </inkml:context>
    <inkml:brush xml:id="br0">
      <inkml:brushProperty name="width" value="0.05" units="cm"/>
      <inkml:brushProperty name="height" value="0.05" units="cm"/>
    </inkml:brush>
  </inkml:definitions>
  <inkml:trace contextRef="#ctx0" brushRef="#br0">290 419 16956,'0'-2'153,"-1"0"1,1 0 0,-1 0-1,0 0 1,0 1-1,0-1 1,0 0 0,0 0-1,0 1 1,-1-1 0,1 1-1,0-1 1,-1 1-1,1 0 1,-1-1 0,0 1-1,1 0 1,-1 0 0,0 0-1,0 0 1,0 1-1,0-1 1,1 0 0,-1 1-1,0-1 1,0 1 0,0 0-1,0 0 1,0-1-1,0 1 1,0 1 0,0-1-1,0 0 1,0 0 0,-4 2-1,-2-1 140,1 1-1,-1 1 0,1-1 1,-1 1-1,1 0 1,0 1-1,-13 8 0,5 1-224,1 1 0,0 0 0,0 1 0,2 0 0,0 1 0,1 0 0,0 1 0,1 0-1,1 1 1,1 0 0,-8 25 0,13-34-77,1-1 0,0 0 0,-2 17 1,4-24 10,-1 0 0,1 0 0,0 1 1,0-1-1,0 0 0,0 0 0,0 1 1,0-1-1,0 0 0,1 0 0,-1 0 1,0 1-1,1-1 0,-1 0 0,1 0 1,-1 0-1,1 0 0,0 0 1,-1 0-1,1 0 0,0 0 0,0 0 1,0 0-1,-1 0 0,1 0 0,0 0 1,0-1-1,0 1 0,1 0 0,-1-1 1,0 1-1,0-1 0,2 1 0,-1 0 9,0-1 0,-1 0-1,1 0 1,0 0 0,0 0-1,-1-1 1,1 1 0,0 0 0,0-1-1,-1 1 1,1-1 0,0 0-1,-1 1 1,1-1 0,-1 0-1,3-2 1,23-21 131,-19 15-84,36-38 341,-1-2 1,-3-2 0,50-83-1,-45 55 325,66-161 0,-108 232-691,19-58 201,-31 102-201,-35 162-82,43-193 43,-30 196 17,26-159-250,2 1 1,5 72-1,0-97-333,1 0 0,7 29 1,-8-42 445,-1 0 0,1 0-1,0-1 1,0 1 0,0 0 0,1-1 0,0 0 0,0 1 0,0-1 0,0 0 0,0 0 0,1-1 0,5 5 0,9-2-654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13.021"/>
    </inkml:context>
    <inkml:brush xml:id="br0">
      <inkml:brushProperty name="width" value="0.05" units="cm"/>
      <inkml:brushProperty name="height" value="0.05" units="cm"/>
    </inkml:brush>
  </inkml:definitions>
  <inkml:trace contextRef="#ctx0" brushRef="#br0">21 1 15819,'2'4'271,"0"0"-1,0 0 0,0 0 1,-1 0-1,1 0 0,-1 0 1,0 0-1,0 1 0,0-1 1,0 7-1,-2 49 991,1-38-373,-18 212 3238,8-144-3098,3 100-1,7-189-1019,0 10 68,0 0-1,1-1 0,1 1 1,4 18-1,-5-28-65,-1 1 0,1-1 0,-1 0 0,1 1 1,0-1-1,-1 0 0,1 0 0,0 0 0,0 1 0,0-1 0,0 0 0,0 0 0,0 0 0,0 0 0,0-1 0,1 1 1,-1 0-1,1 0 0,0 0-1,0-1 1,-1 0 0,1 0 0,0 0-1,-1 0 1,1 0 0,0 0-1,-1-1 1,1 1 0,0 0 0,-1-1-1,1 0 1,-1 1 0,1-1-1,-1 0 1,1 1 0,-1-1 0,0 0-1,3-2 1,10-10 60,0-1 1,-2 0-1,1 0 1,-2-1-1,17-29 1,-16 26-3,31-53 184,-25 39-42,36-47 0,-53 78-204,0-1 1,0 1-1,0 0 1,0 0-1,0 0 1,0 0-1,0 0 1,1 0-1,-1 0 1,0 0-1,1 1 1,2-2-1,-4 2-4,0 0 1,1 0-1,-1 0 0,0 0 0,1 0 0,-1 0 1,1 0-1,-1 0 0,0 0 0,1 0 1,-1 1-1,0-1 0,1 0 0,-1 0 0,0 0 1,1 1-1,-1-1 0,0 0 0,1 0 0,-1 1 1,0-1-1,0 0 0,1 0 0,-1 1 1,0-1-1,0 0 0,0 1 0,1-1 0,-1 0 1,0 1-1,0-1 0,1 5 3,0-1 0,0 0 0,-1 0 0,1 1 1,-1-1-1,0 0 0,-1 7 0,-7 56-4,4-41 7,2-1 0,-1 32 0,3-56-7,0-1 0,0 0 0,0 1-1,0-1 1,0 0 0,0 1 0,0-1 0,0 0-1,0 0 1,0 1 0,0-1 0,0 0 0,0 1-1,1-1 1,-1 0 0,0 1 0,0-1 0,0 0-1,0 0 1,0 1 0,1-1 0,-1 0 0,0 0 0,0 0-1,0 1 1,1-1 0,-1 0 0,0 0 0,0 0-1,1 1 1,-1-1 0,0 0 0,0 0 0,1 0-1,-1 0 1,0 0 0,1 0 0,-1 0 0,0 0-1,0 0 1,1 1 0,-1-1 0,0 0 0,1-1-1,-1 1 1,0 0 0,1 0 0,-1 0 0,0 0-1,0 0 1,1 0 0,-1 0 0,0 0 0,1 0-1,-1-1 1,0 1 0,0 0 0,1 0 0,-1 0-1,0-1 1,0 1 0,0 0 0,1 0 0,-1 0-1,0-1 1,0 1 0,0 0 0,0-1 0,1 1-1,14-18 38,-15 18-37,43-66 103,-34 50-77,0 1 1,1 0-1,1 0 1,0 1-1,1 0 1,22-20-1,-33 33-27,0 0 0,0 1 0,0-1 0,0 0 0,0 0 0,0 1-1,0-1 1,0 1 0,0-1 0,0 1 0,0-1 0,0 1 0,1 0 0,-1-1 0,0 1 0,0 0 0,0 0 0,0 0-1,1 0 1,-1 0 0,0 0 0,0 0 0,0 1 0,2-1 0,-2 1-2,0 0-1,0 0 1,0 0-1,-1 0 1,1 0 0,0 0-1,0 0 1,-1 0 0,1 0-1,-1 0 1,1 0 0,-1 1-1,1-1 1,-1 0-1,0 0 1,0 1 0,1-1-1,-1 2 1,0 7-51,0 1-1,0 0 1,-4 20 0,3-26 24,1 4-197,-2-1-1,1 1 1,-1 0-1,-1-1 1,0 0-1,0 1 1,0-1-1,-9 13 1,12-20 207,0-1 1,-1 1-1,1-1 0,-1 0 1,1 1-1,0-1 0,-1 1 1,1-1-1,-1 0 0,1 0 1,-1 1-1,1-1 1,-1 0-1,1 0 0,-1 1 1,1-1-1,-1 0 0,1 0 1,-1 0-1,0 0 0,1 0 1,-1 0-1,1 0 1,-1 0-1,1 0 0,-1 0 1,1 0-1,-1 0 0,0 0 1,1-1-1,-1 1 0,1 0 1,-1 0-1,1-1 1,-1 1-1,1 0 0,-1-1 1,1 1-1,-1-1 0,-11-10-491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13.680"/>
    </inkml:context>
    <inkml:brush xml:id="br0">
      <inkml:brushProperty name="width" value="0.05" units="cm"/>
      <inkml:brushProperty name="height" value="0.05" units="cm"/>
    </inkml:brush>
  </inkml:definitions>
  <inkml:trace contextRef="#ctx0" brushRef="#br0">0 61 18996,'1'0'186,"0"0"1,0 1-1,0-1 1,0 1-1,-1-1 0,1 1 1,0 0-1,0-1 1,-1 1-1,1 0 1,0-1-1,-1 1 0,1 0 1,-1 0-1,1 0 1,-1 0-1,1-1 0,-1 3 1,10 19 221,-9-18 30,24 61 2690,35 82-472,-57-140-2617,1-1 1,-1 0 0,1-1 0,0 1 0,0-1 0,0 1 0,1-1-1,0-1 1,0 1 0,0-1 0,11 7 0,-11-8-83,0-1 0,0 0 0,0-1 0,1 1 0,-1-1 0,1 0 0,-1 0 0,1 0 0,-1-1 0,1 0 0,0 0 0,-1 0 0,1-1 0,10-2 0,2-2-327,-1-1 1,0-1 0,0 0-1,-1-1 1,1 0-1,21-17 1,-3 0-1441,51-49-1,-53 43-145,-1-2-1,-2-1 1,-1-1 0,37-59-1,-229 388 12277,-75 179-6922,202-394-3885,-21 44-616,46-102 704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32.833"/>
    </inkml:context>
    <inkml:brush xml:id="br0">
      <inkml:brushProperty name="width" value="0.05" units="cm"/>
      <inkml:brushProperty name="height" value="0.05" units="cm"/>
    </inkml:brush>
  </inkml:definitions>
  <inkml:trace contextRef="#ctx0" brushRef="#br0">0 102 14067,'6'-39'2234,"-4"24"-799,1 0 0,4-17 0,0 79 1793,11 205-2121,-5-34-757,-12-209-349,3 26 88,-3-33-96,-1-1-1,0 1 1,0 0-1,1-1 0,-1 1 1,1-1-1,0 1 1,-1-1-1,1 1 0,0-1 1,0 0-1,0 1 0,0-1 1,0 0-1,0 0 1,2 2-1,-3-3-33,1 0 1,-1-1-1,1 1 0,-1 0 1,0 0-1,1 0 0,-1-1 1,0 1-1,1 0 0,-1-1 1,0 1-1,1 0 1,-1-1-1,0 1 0,0 0 1,1-1-1,-1 1 0,0-1 1,0 1-1,0 0 0,1-1 1,-1 1-1,0-1 0,0 1 1,0-1-1,0 1 0,0-1 1,0 1-1,3-16-892,-3 14 858,0-1 0,-1 1 0,1-1 0,-1 1 0,1-1 0,-1 1-1,0-1 1,0 1 0,0 0 0,0 0 0,-2-3 0,-7-11-527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01.015"/>
    </inkml:context>
    <inkml:brush xml:id="br0">
      <inkml:brushProperty name="width" value="0.05" units="cm"/>
      <inkml:brushProperty name="height" value="0.05" units="cm"/>
    </inkml:brush>
  </inkml:definitions>
  <inkml:trace contextRef="#ctx0" brushRef="#br0">307 673 17076,'4'-4'305,"0"0"1,-1 0-1,0-1 1,0 0-1,0 0 0,0 0 1,-1 0-1,3-7 1,-4 8-146,-1 1-1,1-1 1,-1 1 0,0-1 0,0 0-1,0 1 1,0-1 0,-1 1-1,1-1 1,-1 1 0,0-1 0,0 1-1,0-1 1,-3-4 0,2 3-56,-1 0 0,-1 0 0,1 0 0,0 0 0,-1 0 0,0 1 0,0-1 0,-1 1 0,1 0 0,-1 1 0,0-1 0,0 1 0,0 0 0,0 0 0,0 0 0,-1 1 0,0 0 0,1 0 0,-1 0 0,0 1 0,0 0 0,0 0 0,0 0 0,0 1 0,0 0 0,1 0 0,-1 0 0,0 1 0,0 0 0,0 0 0,0 0 0,0 1 0,1 0 1,-1 0-1,1 1 0,-1-1 0,1 1 0,0 0 0,0 1 0,0-1 0,0 1 0,-4 5 0,-2 3-105,0 2 1,0-1-1,2 1 1,-1 1-1,2 0 1,0 0 0,1 1-1,1 0 1,0 0-1,1 0 1,0 1-1,2 0 1,0 0-1,-1 22 1,4-33-8,0 1 0,0-1-1,0 1 1,1 0 0,0-1-1,2 7 1,-3-11 6,1 0 0,-1 0 0,1-1 1,0 1-1,0 0 0,0-1 0,0 1 0,0-1 0,0 1 0,0-1 0,0 0 0,1 1 0,-1-1 0,0 0 1,1 0-1,-1 0 0,1 0 0,0 0 0,-1 0 0,1 0 0,0-1 0,-1 1 0,1 0 0,0-1 0,0 0 1,3 1-1,1-1 2,0 0 0,0 0 0,0-1 0,-1 0 0,1 0 0,0 0 0,-1-1 0,1 0 0,-1 0 1,1 0-1,-1-1 0,0 0 0,5-3 0,6-5 15,-2 0 1,26-25 0,-10 4 43,-1-1 0,-2-1 0,27-45 0,54-120 275,-87 154-232,-2 0 0,-2-1 0,-2-1-1,-2 0 1,-2-1 0,7-67 0,-18 115-101,0-1 1,0 1 0,0-1 0,0 1 0,0-1 0,0 0-1,0 1 1,0-1 0,0 1 0,0-1 0,0 0 0,0 1-1,0-1 1,0 1 0,0-1 0,-1 1 0,1-1 0,0 1-1,-1-1 1,1 1 0,-1-1 0,-5 10 14,-6 31-16,2 1 0,2 0 0,-3 43 0,7-51-6,-16 202 7,19-193 6,2 0 0,2-1 0,13 66-1,4-37-413,-19-64 362,2-1 0,-1 0-1,0 0 1,1 0-1,0 0 1,0 0-1,1-1 1,-1 0-1,1 1 1,4 3-1,-6-7 37,0 0 0,-1 0 0,1 0 0,0 0 0,0 0 0,0 0 0,0-1 0,-1 1 0,1-1 0,0 0 0,0 1 0,0-1 0,0 0 0,0 0 0,0 0 0,3-1 0,12-5-200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01.526"/>
    </inkml:context>
    <inkml:brush xml:id="br0">
      <inkml:brushProperty name="width" value="0.05" units="cm"/>
      <inkml:brushProperty name="height" value="0.05" units="cm"/>
    </inkml:brush>
  </inkml:definitions>
  <inkml:trace contextRef="#ctx0" brushRef="#br0">31 0 18940,'0'0'67,"0"0"0,1 0 0,-1 0 0,0 0 0,1 0 0,-1 0-1,1 0 1,-1 0 0,0 0 0,1 0 0,-1 0 0,1 0 0,-1 0 0,0 1 0,1-1 0,-1 0 0,0 0-1,1 0 1,-1 0 0,0 1 0,1-1 0,-1 0 0,0 0 0,0 1 0,1-1 0,-1 0 0,0 0 0,0 1-1,1-1 1,-1 0 0,0 1 0,0-1 0,0 0 0,1 1 0,-1-1 0,0 0 0,0 1 0,0-1 0,0 1-1,0-1 1,0 20 381,0-17-273,-16 150 2845,2-20-2311,3 140 0,11-262-677,0-1-1,1 0 1,1 0-1,0 0 1,6 20-1,-7-28-19,-1 0-1,1 0 0,0 0 0,0 0 0,0-1 1,0 1-1,0 0 0,1 0 0,-1-1 0,0 1 1,1-1-1,0 1 0,-1-1 0,1 0 1,0 1-1,-1-1 0,1 0 0,0 0 0,0 0 1,0-1-1,0 1 0,0 0 0,0-1 0,0 1 1,0-1-1,0 0 0,0 1 0,1-1 1,-1 0-1,0 0 0,0-1 0,0 1 0,0 0 1,4-2-1,2 0 32,1-1 0,-1-1 0,1 0 0,-1 0 0,0-1 1,0 0-1,-1 0 0,10-9 0,54-56 246,-54 52-215,34-41 119,-30 34-90,47-44-1,-68 68-101,1 0-1,-1 1 1,1-1-1,0 1 0,-1-1 1,1 1-1,0-1 0,0 1 1,0-1-1,-1 1 1,1 0-1,0-1 0,0 1 1,0 0-1,0 0 0,0 0 1,0-1-1,-1 1 1,1 0-1,0 0 0,1 1 1,-1-1-1,0 0 1,-1 1-1,1-1 0,0 1 1,-1-1-1,1 1 1,-1-1-1,1 1 0,-1 0 1,0-1-1,1 1 1,-1 0-1,1-1 1,-1 1-1,0 0 0,0-1 1,1 1-1,-1 0 1,0 1-1,1 6 3,0-1-1,0 1 1,-2 14-1,1-19-2,-5 46 2,3-35 0,0 1 0,1-1 0,2 27-1,-1-41 0,0 1-1,0 0 0,0-1 0,0 1 0,0 0 1,0-1-1,1 1 0,-1 0 0,0-1 0,0 1 1,1-1-1,-1 1 0,0 0 0,1-1 0,-1 1 1,0-1-1,1 1 0,-1-1 0,1 1 0,-1-1 1,1 0-1,-1 1 0,1-1 0,-1 1 0,1-1 1,-1 0-1,1 1 0,0-1 0,0 0 0,1 0 0,-1 0 1,0 0-1,0 0 0,0 0 0,1-1 0,-1 1 0,0 0 0,0-1 0,0 1 1,0-1-1,0 1 0,2-2 0,5-4 2,-1 1 0,0-1-1,7-8 1,26-28 6,-27 27-7,0 0 0,1 1 0,1 0 0,0 2 1,26-18-1,-40 29-3,1 1 1,-1-1-1,0 0 1,0 0-1,1 1 1,-1-1-1,0 1 1,1-1-1,-1 1 0,1 0 1,-1-1-1,1 1 1,-1 0-1,1 0 1,-1 0-1,0 0 1,1 0-1,-1 0 1,1 1-1,-1-1 1,1 0-1,-1 1 1,3 0-1,-3 1 1,0-1-1,0 0 1,0 0 0,0 1 0,0-1-1,0 1 1,0-1 0,-1 1-1,1-1 1,0 1 0,-1-1-1,1 1 1,-1-1 0,0 1 0,1 0-1,-1-1 1,0 3 0,0 7-18,0 1 0,-1-1 1,0 0-1,-5 17 0,0-5-398,0-1 0,-19 40-1,17-45 201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02.251"/>
    </inkml:context>
    <inkml:brush xml:id="br0">
      <inkml:brushProperty name="width" value="0.05" units="cm"/>
      <inkml:brushProperty name="height" value="0.05" units="cm"/>
    </inkml:brush>
  </inkml:definitions>
  <inkml:trace contextRef="#ctx0" brushRef="#br0">19 40 18780,'-3'197'5729,"-9"94"-3902,11-266-1746,-1 1 56,2 1-1,3 42 1,2-55 28,-5-13-158,1-1 0,-1 0 0,0 0 0,0 0 0,0 1 0,1-1 0,-1 0 0,0 0 0,0 0 0,1 0 0,-1 0 0,0 0 0,0 0 0,1 0 0,-1 0 0,0 1 0,0-1 0,1 0 0,-1 0 0,0 0 0,0 0 0,1 0 0,-1-1 0,0 1 0,0 0 0,1 0 0,-1 0 0,0 0 1,0 0-1,1 0 0,1-2 23,-1 1 0,1-1 0,0 1 0,-1-1 0,0 0 0,1 0 0,-1 0 0,0 0 0,0 0 0,0 0 0,2-4 0,13-43 313,-2-2 0,13-92-1,-21 104-226,13-77 62,3-132 0,-22 230-181,-2 24-11,0 29-7,2-28 15,0 1 1,1-1 0,0 1 0,0-1 0,1 0 0,0 0 0,0 1 0,6 11 0,-6-16 3,0 0 0,0 0 1,1 0-1,-1 0 0,0 0 0,1 0 1,0-1-1,0 0 0,0 1 1,0-1-1,0 0 0,0-1 1,0 1-1,1 0 0,-1-1 0,0 0 1,1 0-1,0 0 0,6 1 1,-2-1-2,0 0 1,1-1 0,-1 0 0,0-1 0,0 0 0,0 0 0,0 0 0,0-1 0,0 0 0,10-5 0,6-4 7,42-25 0,-43 22 17,39-17-1,-62 30-20,1 1-1,0 0 0,-1-1 0,1 1 1,0 0-1,-1 0 0,1 0 1,0-1-1,0 1 0,-1 0 1,1 0-1,0 0 0,0 0 1,-1 0-1,1 0 0,0 0 1,0 1-1,-1-1 0,1 0 1,0 0-1,0 1 0,-1-1 1,1 0-1,0 1 0,-1-1 1,1 0-1,0 1 0,-1-1 1,1 1-1,-1-1 0,1 1 1,-1 0-1,1-1 0,-1 1 1,1-1-1,-1 1 0,0 0 1,1-1-1,-1 1 0,0 0 1,0 0-1,1-1 0,-1 1 1,0 0-1,0 0 0,0-1 1,0 1-1,0 0 0,0 0 0,0 0 1,0 8 1,0-1 0,0 1 0,-3 13 0,2-15-3,-11 78-805,-4 1 0,-41 127 0,36-164 418,1-20-119</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02.730"/>
    </inkml:context>
    <inkml:brush xml:id="br0">
      <inkml:brushProperty name="width" value="0.05" units="cm"/>
      <inkml:brushProperty name="height" value="0.05" units="cm"/>
    </inkml:brush>
  </inkml:definitions>
  <inkml:trace contextRef="#ctx0" brushRef="#br0">1 2 18500,'15'-2'2000,"-6"14"-1143,-4 10-297,0 19 1144,-2 10-408,1 13-488,-1 4-199,0 6-257,1 1-144,-1-9-328,-1-7-152,3-18-368,-2-9-225,-1-15-503,-2-15 120,-10-19-145,-9-10 553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03.178"/>
    </inkml:context>
    <inkml:brush xml:id="br0">
      <inkml:brushProperty name="width" value="0.05" units="cm"/>
      <inkml:brushProperty name="height" value="0.05" units="cm"/>
    </inkml:brush>
  </inkml:definitions>
  <inkml:trace contextRef="#ctx0" brushRef="#br0">0 1 18348,'10'5'1848,"14"7"-1080,5-2-223,17 2 863,5 0-256,8-4-320,0-3-256,2-3-1104,2-4 688,-9-13-160,-5-2-160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03.566"/>
    </inkml:context>
    <inkml:brush xml:id="br0">
      <inkml:brushProperty name="width" value="0.05" units="cm"/>
      <inkml:brushProperty name="height" value="0.05" units="cm"/>
    </inkml:brush>
  </inkml:definitions>
  <inkml:trace contextRef="#ctx0" brushRef="#br0">225 492 17476,'5'-13'881,"-2"-1"0,1 1 0,-2-1 0,0 1 0,1-24 0,-3 30-630,0 1 0,0 0 0,-1 0-1,0 0 1,0 0 0,0-1-1,-1 1 1,0 0 0,0 1-1,0-1 1,-1 0 0,0 1 0,0-1-1,-7-7 1,9 11-214,-1 0-1,0 0 1,0 0 0,0 1-1,0-1 1,0 1-1,0-1 1,-1 1 0,1 0-1,0 0 1,-1 0 0,1 0-1,-1 1 1,1-1-1,-1 0 1,1 1 0,-1 0-1,1 0 1,-1 0 0,1 0-1,-1 0 1,0 0-1,1 0 1,-1 1 0,1 0-1,-1-1 1,1 1 0,0 0-1,-1 0 1,1 0-1,-4 2 1,-1 2-12,0 0 0,0 0 1,1 1-1,-1-1 0,1 1 0,0 1 1,1-1-1,-6 9 0,1-1-23,1 1 1,1 1 0,0-1-1,1 1 1,1 1-1,0 0 1,1-1-1,1 1 1,0 1-1,-1 30 1,5-43-5,0-1 1,0 1-1,0-1 1,1 1-1,0-1 1,0 1-1,0-1 1,3 9-1,-3-11 5,0-1-1,0 0 0,0 0 1,-1 1-1,1-1 0,0 0 1,0 0-1,1 0 1,-1 0-1,0 0 0,0 0 1,0 0-1,1 0 0,-1 0 1,1-1-1,-1 1 0,0-1 1,1 1-1,-1-1 0,1 1 1,-1-1-1,1 0 0,-1 0 1,1 1-1,-1-1 0,1 0 1,0 0-1,-1-1 0,1 1 1,-1 0-1,3-1 0,3-1 17,-1-1-1,1 1 0,-1-1 0,0-1 0,0 1 0,0-1 1,0 0-1,0 0 0,9-10 0,5-7 97,19-24 0,-35 40-97,29-38 216,-2-2 1,36-70-1,38-103 514,-78 157-548,-16 41-117,-11 20-82,0 0-1,0 0 1,0 1-1,0-1 1,0 0-1,0 0 1,0 0 0,0 0-1,0 0 1,-1 0-1,1 0 1,0 0-1,0 0 1,0 1-1,0-1 1,0 0 0,0 0-1,0 0 1,0 0-1,0 0 1,0 0-1,0 0 1,0 0-1,0 1 1,0-1 0,0 0-1,0 0 1,0 0-1,0 0 1,1 0-1,-1 0 1,0 0-1,0 0 1,0 1 0,0-1-1,0 0 1,0 0-1,0 0 1,0 0-1,0 0 1,0 0-1,0 0 1,0 0 0,0 0-1,1 0 1,-1 0-1,0 0 1,0 0-1,0 0 1,0 0-1,0 1 1,0-1 0,0 0-1,0 0 1,1 0-1,-1 0 1,0 0-1,0 0 1,0 0-1,0 0 1,0-1 0,0 1-1,0 0 1,1 0-1,-1 0 1,0 0-1,0 0 1,0 0 0,0 0-1,-6 39 8,4-24-9,-1 1-5,-12 71-25,4 1 0,0 110 0,11-190-111,0-1 0,0 1 0,1 0 0,0-1 0,0 1-1,0-1 1,1 1 0,1-1 0,-1 0 0,1 0-1,0 0 1,6 10 0,-8-17 86,-1 1 0,0 0-1,1-1 1,-1 1 0,1-1 0,-1 1-1,1-1 1,-1 1 0,1-1 0,-1 1-1,1-1 1,-1 0 0,1 1 0,0-1-1,-1 0 1,1 1 0,0-1 0,-1 0 0,1 0-1,0 0 1,-1 1 0,1-1 0,0 0-1,-1 0 1,1 0 0,0 0 0,1 0-1,-2-1 12,1 0 0,0 1 0,0-1 0,-1 0 0,1 1 0,0-1 0,-1 0 0,1 0-1,0 0 1,-1 0 0,1 1 0,-1-1 0,0 0 0,1 0 0,-1 0 0,0 0 0,0 0-1,1 0 1,-1 0 0,0-1 0,1-20-782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04.559"/>
    </inkml:context>
    <inkml:brush xml:id="br0">
      <inkml:brushProperty name="width" value="0.05" units="cm"/>
      <inkml:brushProperty name="height" value="0.05" units="cm"/>
    </inkml:brush>
  </inkml:definitions>
  <inkml:trace contextRef="#ctx0" brushRef="#br0">1 1 18972,'0'0'107,"1"0"0,0 1-1,0-1 1,-1 0 0,1 1 0,0-1 0,-1 1-1,1-1 1,-1 1 0,1-1 0,-1 1 0,1 0-1,-1-1 1,1 1 0,-1 0 0,1-1-1,-1 1 1,0 0 0,1 0 0,-1-1 0,0 1-1,0 0 1,1 0 0,-1-1 0,0 3 0,4 23 347,-4-25-342,4 81 1888,-6 81-1,0 7-1325,3-131-572,-2-10-41,3-1-1,0 0 0,1 0 0,9 31 0,-11-54-46,1 0 0,0 1 0,0-1 0,0 0 0,1 0 0,0-1 0,6 9 0,-8-12-6,0 1 1,0-1-1,1 0 1,-1 1 0,1-1-1,-1 0 1,1 0-1,-1 0 1,1 0 0,0 0-1,0-1 1,-1 1-1,1 0 1,0-1-1,0 0 1,0 1 0,0-1-1,0 0 1,-1 0-1,1 0 1,0 0 0,0 0-1,0 0 1,0-1-1,0 1 1,-1 0 0,4-2-1,2-1 22,-1 0 0,1-1 0,-1 0 0,0 0 0,0 0 0,0-1 0,0 0 0,-1 0 0,7-9 0,44-60 226,-38 48-158,14-23 73,-19 28-75,22-27 1,-35 47-95,1 0 1,0 0-1,0 0 0,0-1 1,0 1-1,0 0 1,0 0-1,1 1 1,-1-1-1,0 0 0,0 0 1,1 0-1,-1 1 1,0-1-1,3 0 1,-4 1-3,1 0 1,-1 1 0,1-1-1,-1 0 1,0 0 0,1 0-1,-1 1 1,1-1 0,-1 0-1,0 0 1,1 1 0,-1-1-1,0 0 1,1 1 0,-1-1-1,0 1 1,1-1 0,-1 0-1,0 1 1,0-1 0,0 1-1,1-1 1,-1 1 0,0-1-1,0 0 1,0 1 0,0-1-1,0 1 1,0-1 0,0 1 0,1 9 2,-1-1 1,0 0 0,-3 14 0,3-16-2,-3 12 3,2-9-2,0 1 0,0 0 0,0-1 0,2 1 0,1 13 0,-2-23-2,0 0 0,1 0 0,-1 0 1,0 0-1,1 0 0,-1 1 0,1-1 1,0 0-1,-1 0 0,1 0 0,0 0 1,0-1-1,-1 1 0,1 0 0,0 0 0,0 0 1,0-1-1,0 1 0,0 0 0,0-1 1,0 1-1,0-1 0,0 1 0,1-1 0,-1 1 1,0-1-1,0 0 0,0 0 0,0 0 1,1 0-1,-1 0 0,0 0 0,0 0 0,1 0 1,-1 0-1,0 0 0,0 0 0,0-1 1,0 1-1,2-1 0,5-2 6,0 0 0,0 0-1,0-1 1,10-6 0,70-48 36,-51 32-15,56-29 0,-88 52-28,0 1 0,0 0 1,1 0-1,-1 0 1,1 1-1,6-2 1,-11 3-1,0 0 0,0 0-1,1 0 1,-1 0 0,0 0 0,0 0 0,0 0-1,0 0 1,0 1 0,0-1 0,0 0 0,0 1 0,-1-1-1,1 0 1,0 1 0,0-1 0,0 1 0,0 0-1,0-1 1,0 1 0,-1 0 0,1-1 0,0 1-1,-1 0 1,1 0 0,0-1 0,-1 1 0,1 0 0,-1 0-1,1 0 1,-1 0 0,0 0 0,1 0 0,-1 0-1,0 0 1,0 0 0,0 0 0,0 0 0,0 2 0,0 9-105,0 0 0,-2 1 0,1-1 0,-2 0 0,0 0 0,0 0 0,-1 0 0,0 0 0,-12 20 0,15-30 31,1-1 0,-1 1 0,-1-1 0,1 1 0,0-1 0,0 1-1,0-1 1,-1 0 0,1 1 0,-1-1 0,1 0 0,-1 0 0,1 0 0,-1 0 0,0 0 0,0-1 0,-3 2 0,2-1 16,-1-1 1,0 1 0,1-1-1,-1 0 1,1 0-1,-1 0 1,0-1 0,-5-1-1,-19-7-477</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05.051"/>
    </inkml:context>
    <inkml:brush xml:id="br0">
      <inkml:brushProperty name="width" value="0.05" units="cm"/>
      <inkml:brushProperty name="height" value="0.05" units="cm"/>
    </inkml:brush>
  </inkml:definitions>
  <inkml:trace contextRef="#ctx0" brushRef="#br0">0 42 17708,'3'3'262,"0"-1"0,-1 1 0,0 0-1,0 0 1,1-1 0,-2 1 0,1 1 0,0-1 0,-1 0 0,2 5 0,11 38 567,-9-26-36,32 127 1554,-21-75-1590,30 80 0,-44-145-690,1-1 0,0 1-1,0-1 1,1 0 0,-1 0 0,7 7-1,-9-12-33,1 1 0,-1 0 0,1-1-1,0 1 1,0-1 0,0 1 0,0-1-1,0 0 1,0 0 0,0 0 0,0 0-1,0 0 1,0-1 0,1 1 0,-1-1-1,0 1 1,0-1 0,1 0 0,-1 0-1,0 0 1,1 0 0,4-1-1,-1 0 45,0-1 0,0 0 0,0-1-1,0 0 1,0 0 0,-1 0 0,1 0-1,-1-1 1,0 0 0,8-8 0,6-7 203,19-27 0,-31 38-206,50-65 262,-4-2-1,-2-2 0,70-147 0,-114 207-932,-5 12-310,-2 9 96,-1 13 560,1 7-313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26.280"/>
    </inkml:context>
    <inkml:brush xml:id="br0">
      <inkml:brushProperty name="width" value="0.05" units="cm"/>
      <inkml:brushProperty name="height" value="0.05" units="cm"/>
    </inkml:brush>
  </inkml:definitions>
  <inkml:trace contextRef="#ctx0" brushRef="#br0">1 139 11362,'62'-1'7220,"33"-5"-4830,-5 1-1993,214-25 746,39-1 162,-26 8-763,-304 21-521,206-26 372,-173 25-313,0 2 0,84 9 0,-93-3-41,42-1-1,-62-4-12,-1-1 0,1-1 0,0 0 0,29-8 0,-30 2-196,-25 5-432,-31 5 83,3 0 267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33.267"/>
    </inkml:context>
    <inkml:brush xml:id="br0">
      <inkml:brushProperty name="width" value="0.05" units="cm"/>
      <inkml:brushProperty name="height" value="0.05" units="cm"/>
    </inkml:brush>
  </inkml:definitions>
  <inkml:trace contextRef="#ctx0" brushRef="#br0">2 1 13211,'-1'51'1136,"1"-4"-832,3-3-128,2 0 352,0 0-136,0 4-424,0 3 152,-1 5-128,1 3-64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5.490"/>
    </inkml:context>
    <inkml:brush xml:id="br0">
      <inkml:brushProperty name="width" value="0.05" units="cm"/>
      <inkml:brushProperty name="height" value="0.05" units="cm"/>
    </inkml:brush>
  </inkml:definitions>
  <inkml:trace contextRef="#ctx0" brushRef="#br0">219 0 16652,'-24'0'1054,"0"1"1,-35 7-1,50-6-853,1 0-1,-1 0 1,1 1-1,0 0 1,0 0-1,0 1 1,0 0-1,0 0 1,1 1-1,-8 6 1,14-10-171,-1 0 1,1 0-1,0 0 0,0 1 1,0-1-1,0 0 1,0 0-1,0 1 1,0-1-1,0 1 0,1-1 1,-1 0-1,0 1 1,1 0-1,-1-1 1,1 1-1,-1 2 0,1-3-14,0 0-1,1 0 0,-1 0 1,0 0-1,1 0 0,-1 0 1,0 0-1,1-1 0,-1 1 1,1 0-1,0 0 0,-1 0 1,1-1-1,0 1 0,-1 0 1,1-1-1,0 1 0,0-1 1,-1 1-1,1-1 0,1 2 1,3 0 1,0 0 0,1-1 0,-1 1 1,0-1-1,0 0 0,1 0 0,-1-1 1,0 1-1,7-1 0,4-2-32,0 0 0,-1-1-1,0 0 1,1-2 0,-1 1 0,-1-2-1,1 0 1,-1-1 0,0 0 0,14-11-1,-19 11 92,-11 6 144,-15 11 210,12-6-342,1 1 1,0-1 0,0 1 0,0 0-1,0 0 1,1 0 0,0 1 0,0-1-1,0 1 1,1 0 0,0 0 0,0 0-1,0 0 1,-1 9 0,3-12-68,0 1 0,0-1 0,0 0 0,0 0 0,1 1 0,-1-1 1,1 0-1,0 0 0,0 0 0,0 0 0,0 1 0,1-2 0,-1 1 0,1 0 0,0 0 1,0 0-1,0-1 0,0 1 0,0-1 0,0 0 0,1 1 0,-1-1 0,1 0 0,-1 0 1,1-1-1,0 1 0,0-1 0,0 1 0,5 1 0,-3-1-27,1-1 0,-1 1 0,1-1-1,-1 0 1,1 0 0,-1-1 0,1 1 0,-1-1-1,1-1 1,0 1 0,-1-1 0,1 0 0,-1 0 0,1 0-1,-1-1 1,0 0 0,0 0 0,0-1 0,10-5-1,-5 2-207,-1-1-1,0-1 1,0 0-1,-1 0 0,0 0 1,0-1-1,-1 0 1,11-17-1,-17 24 90,0 0-1,1 1 1,-1-1 0,0 0 0,1 1-1,0-1 1,-1 1 0,1 0-1,0-1 1,0 1 0,0 0 0,-1 0-1,1 0 1,0 1 0,1-1-1,-1 0 1,2 0 0,41-2-1856,-37 4 1729,-1-1 1,1-1-1,-1 1 0,10-3 1,8-5-174,3-2-85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34.114"/>
    </inkml:context>
    <inkml:brush xml:id="br0">
      <inkml:brushProperty name="width" value="0.05" units="cm"/>
      <inkml:brushProperty name="height" value="0.05" units="cm"/>
    </inkml:brush>
  </inkml:definitions>
  <inkml:trace contextRef="#ctx0" brushRef="#br0">1 68 16748,'3'88'5197,"9"46"-3748,0-10-826,-7-62-370,10 231 225,-16-287-264,-2-19-115,-2-25 11,0-67 42,4-1 1,24-195-1,-18 270-151,9-32 1,-12 54-1,2-1 0,-1 0 0,1 1 0,1 0 0,0 0 0,0 0 0,8-10 0,-10 16-4,0 0 0,0 0 0,0 1 0,0-1 0,0 0 0,1 1 0,-1 0 0,1 0 0,0 0 0,-1 0 0,1 1-1,0 0 1,0-1 0,0 1 0,0 1 0,1-1 0,-1 0 0,0 1 0,0 0 0,0 0 0,0 0 0,0 1 0,1-1 0,-1 1 0,0 0 0,5 2 0,-2 0-8,1 0 0,-1 0-1,0 0 1,0 1 0,0 0 0,0 1-1,-1 0 1,0 0 0,0 0 0,0 0-1,0 1 1,8 12 0,-11-13 8,0 0 0,0 0 1,0 0-1,0 1 0,-1-1 0,0 1 1,0 0-1,0 0 0,-1 0 1,0 0-1,0 0 0,-1 0 0,1 0 1,-1 0-1,-1 0 0,1 0 0,-1 0 1,0 0-1,0 0 0,-3 7 1,1-7 1,0 0 0,0 1 1,-1-1-1,0 0 1,0-1-1,0 1 0,-1-1 1,1 0-1,-1 0 1,-1 0-1,1-1 0,-1 1 1,1-1-1,-1-1 1,0 1-1,-1-1 0,-7 3 1,8-3-64,-1-1 1,1 0 0,-1 0-1,1-1 1,-1 1 0,0-1-1,0-1 1,1 1 0,-1-1-1,0-1 1,-9-1 0,3-6-2159,13 8 2174,0-1 0,0 1-1,0 0 1,0 0 0,-1 0-1,1-1 1,0 1 0,0 0-1,0 0 1,0-1 0,0 1 0,0 0-1,-1 0 1,1-1 0,0 1-1,0 0 1,0 0 0,0-1-1,0 1 1,0 0 0,0-1 0,0 1-1,0 0 1,0 0 0,0-1-1,1 1 1,-1 0 0,0 0-1,0-1 1,0 1 0,0 0 0,0 0-1,0-1 1,1 1 0,-1 0-1,0 0 1,0 0 0,0-1-1,0 1 1,1 0 0,-1 0 0,0 0-1,0 0 1,1 0 0,-1-1-1,0 1 1,0 0 0,1 0-1,-1 0 1,0 0 0,1 0 0,7-2-974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33.714"/>
    </inkml:context>
    <inkml:brush xml:id="br0">
      <inkml:brushProperty name="width" value="0.05" units="cm"/>
      <inkml:brushProperty name="height" value="0.05" units="cm"/>
    </inkml:brush>
  </inkml:definitions>
  <inkml:trace contextRef="#ctx0" brushRef="#br0">21 1 14211,'-9'115'1488,"3"2"-1072,0-12-240,6-5 313,6-12-129,0-7-24,4 2-208</inkml:trace>
  <inkml:trace contextRef="#ctx0" brushRef="#br0" timeOffset="1">106 1869 13523,'-11'113'1208,"3"-4"-1048,5-8-104,3 1 352,3-5-104,4-7-120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34.164"/>
    </inkml:context>
    <inkml:brush xml:id="br0">
      <inkml:brushProperty name="width" value="0.05" units="cm"/>
      <inkml:brushProperty name="height" value="0.05" units="cm"/>
    </inkml:brush>
  </inkml:definitions>
  <inkml:trace contextRef="#ctx0" brushRef="#br0">31 0 12811,'-15'272'2172,"-1"13"-1245,36 305-2153,28-143 2416,-45-369 1914,-9 106 0,4-152-2996,2-31-108,0 6 23,0-7-23,0 0 0,0 0 1,0 0-1,0 0 1,0 0-1,0 0 0,0 0 1,-1-1-1,1 1 0,0 0 1,0 0-1,0 0 0,0 0 1,0 0-1,0 0 1,0 0-1,0 0 0,0 0 1,0 0-1,0 0 0,0 0 1,0 0-1,0 0 1,0 0-1,0 0 0,0 0 1,0 0-1,0 0 0,0 0 1,-1 0-1,1 0 0,0 0 1,0 0-1,0 0 1,0 0-1,0 0 0,0 0 1,0 0-1,0 0 0,0 0 1,0 0-1,0 1 1,0-1-1,0 0 0,0 0 1,0 0-1,0 0 0,0 0 1,0 0-1,0 0 0,0 0 1,0 0-1,0 0 1,0 0-1,0 0 0,0 0 1,0 0-1,-6-12-85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34.774"/>
    </inkml:context>
    <inkml:brush xml:id="br0">
      <inkml:brushProperty name="width" value="0.05" units="cm"/>
      <inkml:brushProperty name="height" value="0.05" units="cm"/>
    </inkml:brush>
  </inkml:definitions>
  <inkml:trace contextRef="#ctx0" brushRef="#br0">370 249 15707,'4'-8'424,"32"-89"2322,-33 86-2309,-1 1 0,0 0 0,0-1 0,-1 0 0,0 1 0,-1-1 0,-2-16 0,2 25-340,0 0 1,0 0-1,0 0 1,-1 1-1,1-1 1,-1 0-1,1 0 0,-1 0 1,0 0-1,1 1 1,-1-1-1,0 0 1,0 1-1,0-1 1,-1 1-1,1-1 1,0 1-1,0 0 0,-1-1 1,1 1-1,-1 0 1,1 0-1,-1 0 1,0 0-1,1 0 1,-1 0-1,0 0 1,-2 0-1,1 1-30,0 0 0,1 0 0,-1 0 0,0 1 0,0-1 0,0 1 0,1 0 0,-1 0 0,0 0 0,1 0 0,-1 0 0,1 0 0,-1 1 0,1-1 0,-1 1 0,1 0 0,0 0 0,0 0 0,-2 2 0,-8 9 37,1 0 0,1 1 0,0 0 0,0 1 0,2 0 0,-9 19 1,-1 10 59,-14 49 1,18-42 29,2 0 0,3 0 0,-5 102 1,13-76 28,3 0 0,14 79 1,2-57-32,39 118 0,-52-198-183,31 93-550,-36-112 506,0 0 0,0 0 0,0 0 0,0 0 0,0 0 0,-1 0 0,1 0 0,0 0 0,0 0 0,0 0 1,0 1-1,0-1 0,0 0 0,0 0 0,0 0 0,0 0 0,0 0 0,0 0 0,0 0 0,0 0 0,0 0 1,-1 0-1,1 0 0,0 0 0,0 0 0,0 0 0,0 0 0,0 0 0,0 0 0,0 1 0,0-1 1,0 0-1,0 0 0,0 0 0,0 0 0,0 0 0,0 0 0,0 0 0,0 0 0,-9-12-593,-9-19-48,-48-91-1095,-77-150 601,132 251 1240,-18-40 246,27 55-225,0 0 1,0-1-1,0 1 0,1 0 1,0-1-1,0 1 0,0-12 1,1 16-52,0 1 0,1-1 0,-1 0 1,1 1-1,-1-1 0,1 0 1,0 1-1,-1-1 0,1 1 1,0-1-1,0 1 0,0-1 1,0 1-1,0 0 0,1-1 1,-1 1-1,0 0 0,1 0 0,-1 0 1,0 0-1,1 0 0,-1 0 1,1 0-1,0 1 0,-1-1 1,1 0-1,3 0 0,4-1 111,0 0-1,0 1 1,19-1-1,-19 2-73,8 0 103,100-9-789,-99 6 361,-1 0 1,0-1-1,0-1 0,29-13 1,-12 0-171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35.251"/>
    </inkml:context>
    <inkml:brush xml:id="br0">
      <inkml:brushProperty name="width" value="0.05" units="cm"/>
      <inkml:brushProperty name="height" value="0.05" units="cm"/>
    </inkml:brush>
  </inkml:definitions>
  <inkml:trace contextRef="#ctx0" brushRef="#br0">130 0 21509,'-14'41'1816,"-11"15"-1248,-1 8-232,4 14 544,0 2-63,10 5-241,4-6-152,8-11-200,7-8-72,11-15-152,4-11-80,10-15-384,4-7-336,6-16-625,3-7 1161,2-15-272,0-4-184</inkml:trace>
  <inkml:trace contextRef="#ctx0" brushRef="#br0" timeOffset="1">592 319 15579,'4'5'2009,"-8"22"-929,-11 5-400,-9 19 1561,-3 5-793,-3 7-472,-2 1-152,3-8-344,2-7-112,6-13-320,9-9-208,12-25-648,-3-7-408,8-24 968,2-7-184,-2-11-184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35.669"/>
    </inkml:context>
    <inkml:brush xml:id="br0">
      <inkml:brushProperty name="width" value="0.05" units="cm"/>
      <inkml:brushProperty name="height" value="0.05" units="cm"/>
    </inkml:brush>
  </inkml:definitions>
  <inkml:trace contextRef="#ctx0" brushRef="#br0">0 309 17556,'0'11'1896,"2"7"-1024,2 1-320,2 5 977,8 3-241,5 0-352,4 2-192,8-6-504,1-4-272,7-10-744,5-3-328,-5-9 840,-2-7-184,-4-9-224</inkml:trace>
  <inkml:trace contextRef="#ctx0" brushRef="#br0" timeOffset="1">497 1 18372,'4'2'2296,"1"8"-1407,0 19-273,2 6 1472,1 16-864,2 3-287,0 7-337,2 4-80,-5-1-216,-5 1-80,-6-11-200,-8-5-144,-10-13-600,-3-9-496,-9-14 1000,0-8-169,5-6-175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36.146"/>
    </inkml:context>
    <inkml:brush xml:id="br0">
      <inkml:brushProperty name="width" value="0.05" units="cm"/>
      <inkml:brushProperty name="height" value="0.05" units="cm"/>
    </inkml:brush>
  </inkml:definitions>
  <inkml:trace contextRef="#ctx0" brushRef="#br0">4 29 20300,'-3'9'2089,"13"-9"-1153,12 0-352,13-5 1040,10-2-263,16 0-417,6-3-216,5 3-368,-1 6-200,-8 1-512,-9 1-352,-14 4-736,-12 6 1848,-22-3-712,-6 7-184,-34-1-121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36.564"/>
    </inkml:context>
    <inkml:brush xml:id="br0">
      <inkml:brushProperty name="width" value="0.05" units="cm"/>
      <inkml:brushProperty name="height" value="0.05" units="cm"/>
    </inkml:brush>
  </inkml:definitions>
  <inkml:trace contextRef="#ctx0" brushRef="#br0">1 1 17828,'25'10'2376,"9"-2"-1383,17-4-337,5-3 1224,10-2-600,2-4-295,-4 0-1057,-6-2-281,-7 7 361,-11 1-176,-13 5-248</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37.017"/>
    </inkml:context>
    <inkml:brush xml:id="br0">
      <inkml:brushProperty name="width" value="0.05" units="cm"/>
      <inkml:brushProperty name="height" value="0.05" units="cm"/>
    </inkml:brush>
  </inkml:definitions>
  <inkml:trace contextRef="#ctx0" brushRef="#br0">1 0 17372,'7'91'5223,"0"-35"-4000,-2 12-171,29 242 1717,-34-308-2755,3 14 136,0-1 0,1 1 0,11 27-1,-13-40-117,-1 0-1,1 0 0,-1 0 0,1 0 0,0 0 1,1 0-1,-1 0 0,0 0 0,1-1 0,-1 1 0,1-1 1,0 0-1,0 0 0,0 0 0,0 0 0,0 0 1,0-1-1,1 0 0,-1 1 0,0-1 0,1 0 0,-1 0 1,4 0-1,2-1 6,-1-1 0,0 1 0,0-1 0,0-1 0,0 0 0,0 0 0,0 0 0,-1-1 1,1 0-1,-1 0 0,0-1 0,0 0 0,7-6 0,15-10 102,43-42 0,-52 45-61,13-14 28,-15 13-25,38-27 0,-55 44-77,0 0 1,0 0-1,0 0 1,0 1-1,1-1 1,-1 1 0,0-1-1,1 1 1,-1-1-1,0 1 1,1-1-1,-1 1 1,1 0-1,-1 0 1,3 0-1,-4 0-1,1 0-1,0 1 1,-1-1-1,1 0 0,-1 1 1,1-1-1,-1 0 1,1 1-1,-1-1 0,1 1 1,-1-1-1,1 1 1,-1-1-1,1 1 0,-1-1 1,0 1-1,1-1 1,-1 1-1,0-1 1,1 1-1,-1 0 0,0-1 1,0 2-1,1 4 9,0 1 0,0-1 1,-1 0-1,0 1 0,-2 8 0,2-1-4,-2 2-5,1-10 5,1 1 0,0-1 0,-1 0 0,2 0 0,1 11 0,-2-16-4,0 0-1,1 0 0,-1 0 0,0 0 0,1 0 0,-1 0 0,1-1 0,-1 1 0,1 0 0,-1 0 0,1 0 0,0-1 1,0 1-1,-1 0 0,1-1 0,0 1 0,0-1 0,0 1 0,-1-1 0,1 1 0,0-1 0,0 1 0,0-1 0,0 0 0,0 1 1,0-1-1,0 0 0,0 0 0,0 0 0,0 0 0,0 0 0,0 0 0,0 0 0,0 0 0,0 0 0,0-1 0,0 1 1,0 0-1,0-1 0,0 1 0,1-1 0,11-5 17,0-1 0,-1 0 0,1 0 0,-2-1 0,21-18 0,2 0 15,-30 23-31,2-2-1,0 0 0,0 0 0,0 1 0,1 0-1,0 1 1,-1 0 0,1 0 0,0 0-1,0 1 1,1 0 0,-1 0 0,11-1 0,-16 3-4,0 0 1,0 1 0,0-1 0,0 1 0,0-1 0,0 1-1,0 0 1,-1-1 0,1 1 0,0 0 0,0 0-1,-1 1 1,1-1 0,-1 0 0,1 0 0,-1 1 0,1-1-1,-1 1 1,0-1 0,0 1 0,0 0 0,0 0 0,0-1-1,0 1 1,0 0 0,0 0 0,-1 0 0,1 0 0,0 2-1,2 8-1,-1 0-1,-1 1 1,1 18-1,-1-22 2,-4 97-768,3-106 734,0 1 1,0-1-1,0 1 0,0-1 0,0 1 1,0-1-1,0 0 0,0 1 1,1-1-1,-1 1 0,0-1 0,0 0 1,0 1-1,1-1 0,-1 0 1,0 1-1,0-1 0,1 0 0,-1 1 1,0-1-1,1 0 0,-1 0 0,0 1 1,1-1-1,-1 0 0,0 0 1,1 1-1,-1-1 0,0 0 0,1 0 1,-1 0-1,1 0 0,-1 0 1,1 0-1,-1 0 0,0 0 0,1 0 1,-1 0-1,1 0 0,-1 0 1,0 0-1,1 0 0,-1 0 0,1 0 1,-1 0-1,1 0 0,-1-1 1,0 1-1,1 0 0,0-1 0,8-3-425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37.761"/>
    </inkml:context>
    <inkml:brush xml:id="br0">
      <inkml:brushProperty name="width" value="0.05" units="cm"/>
      <inkml:brushProperty name="height" value="0.05" units="cm"/>
    </inkml:brush>
  </inkml:definitions>
  <inkml:trace contextRef="#ctx0" brushRef="#br0">324 108 13819,'34'-33'1899,"-12"10"205,28-21 0,-49 43-1967,0 0 0,-1 1 0,1-1 0,0 1 0,0-1-1,-1 0 1,1 1 0,0 0 0,0-1 0,0 1 0,0-1 0,0 1 0,0 0 0,0 0 0,0 0 0,0-1 0,0 1 0,1 0 0,-1 1-42,0 0 0,-1 0 0,1-1 0,-1 1 0,0 0 0,1 0 0,-1 0 0,0-1-1,1 1 1,-1 0 0,0 0 0,0 0 0,0 0 0,0 0 0,0-1 0,0 1 0,0 0 0,0 0 0,0 0 0,0 0-1,0 0 1,-1 0 0,1-1 0,0 1 0,-1 1 0,-5 23 474,-1-1 0,-1 0 0,-2 0 0,-14 27 0,-57 91 366,68-121-778,-53 86 86,-133 164-1,178-249-847,21-22 563,0 0 1,-1 0-1,1 1 1,0-1-1,0 0 1,-1 1-1,1-1 1,0 0-1,0 0 1,-1 0-1,1 1 1,0-1-1,-1 0 1,1 0-1,0 0 1,-1 0-1,1 0 1,0 0-1,-1 1 1,1-1-1,0 0 1,-1 0-1,1 0 1,0 0-1,-1 0 1,1 0-1,0 0 1,-1 0-1,1-1 1,0 1-1,-1 0 0,1 0 1,0 0-1,-1 0 1,1 0-1,0 0 1,0-1-1,-1 1 1,1 0-1,0 0 1,-1-1-1,1 1 1,0 0-1,0 0 1,0-1-1,-1 1 1,1 0-1,0 0 1,0-1-1,0 1 1,0 0-1,-1-1 1,1 1-1,0 0 1,0-1-1,0 1 1,0 0-1,0-1 1,0 0-1,-1-24-774,2 21 795,0-39-721,1-16-212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38.183"/>
    </inkml:context>
    <inkml:brush xml:id="br0">
      <inkml:brushProperty name="width" value="0.05" units="cm"/>
      <inkml:brushProperty name="height" value="0.05" units="cm"/>
    </inkml:brush>
  </inkml:definitions>
  <inkml:trace contextRef="#ctx0" brushRef="#br0">4 29 15115,'-2'-20'2633,"0"11"-1321,2 11-456,7 10 2449,12 10-1545,6 5-183,12 9-577,4-1-224,8 4-272,0 2-56,1 0-240,-3-6-232,-8-4-720,-7-6 288,-3 2 312,-5-3-160,-5-5-96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34.560"/>
    </inkml:context>
    <inkml:brush xml:id="br0">
      <inkml:brushProperty name="width" value="0.05" units="cm"/>
      <inkml:brushProperty name="height" value="0.05" units="cm"/>
    </inkml:brush>
  </inkml:definitions>
  <inkml:trace contextRef="#ctx0" brushRef="#br0">52 45 14835,'0'-2'248,"1"0"-1,-1 0 1,1 0-1,0 0 1,-1 0-1,1 0 1,0 0 0,0 0-1,1 1 1,-1-1-1,0 0 1,0 1-1,1-1 1,-1 1-1,1-1 1,0 1 0,-1 0-1,1 0 1,0-1-1,0 1 1,-1 1-1,1-1 1,0 0-1,0 0 1,4 0 0,-3 0-107,-1 0 1,1 0-1,0 0 0,-1 1 1,1-1-1,0 1 1,0 0-1,0 0 1,-1 0-1,1 0 1,0 0-1,0 1 1,-1-1-1,1 1 1,0 0-1,0-1 1,-1 1-1,5 3 1,-4-1-100,-1-1 0,0 1-1,0 0 1,0 0 0,0-1 0,0 2 0,-1-1 0,0 0 0,1 0 0,-1 0 0,0 1 0,0-1-1,-1 0 1,1 1 0,-1-1 0,0 1 0,0-1 0,0 1 0,0-1 0,0 0 0,-1 1-1,-1 5 1,-2 8 44,-1-1-1,0 1 1,-8 15-1,-1-2 102,-26 47 0,33-67-145,1 0 0,-1-1 0,-1 1 1,0-1-1,0-1 0,-1 0 0,-17 14 0,26-22-41,0 0 1,0-1-1,0 1 0,0 0 0,0 0 1,0 0-1,0 0 0,0 0 0,0-1 1,0 1-1,0 0 0,0 0 0,0 0 1,0 0-1,-1 0 0,1 0 0,0-1 0,0 1 1,0 0-1,0 0 0,0 0 0,0 0 1,0 0-1,0 0 0,0 0 0,0-1 1,-1 1-1,1 0 0,0 0 0,0 0 0,0 0 1,0 0-1,0 0 0,0 0 0,-1 0 1,1 0-1,0 0 0,0 0 0,0 0 1,0 0-1,0 0 0,0 0 0,-1 0 1,1 0-1,0 0 0,0 0 0,0 0 0,0 0 1,0 0-1,-1 0 0,1 0 0,0 0 1,0 0-1,0 0 0,0 0 0,0 0 1,0 0-1,0 1 0,-1-1 0,6-11 17,-1 7-14,1-1-1,-1 1 1,1 0-1,0 1 1,0-1-1,1 1 1,-1 0-1,1 0 1,-1 0-1,1 1 1,0 0-1,0 0 0,0 1 1,0-1-1,7 0 1,4 1-106,-1 0 0,1 0 0,-1 1 0,26 4-1,-25 0-352,-15-3 350,1 0-1,0 0 1,0-1 0,0 1-1,0-1 1,-1 1-1,1-1 1,0 0-1,0 0 1,0-1 0,0 1-1,0-1 1,3 0-1,2-5-323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39.447"/>
    </inkml:context>
    <inkml:brush xml:id="br0">
      <inkml:brushProperty name="width" value="0.05" units="cm"/>
      <inkml:brushProperty name="height" value="0.05" units="cm"/>
    </inkml:brush>
  </inkml:definitions>
  <inkml:trace contextRef="#ctx0" brushRef="#br0">287 251 16476,'15'-20'948,"-2"-1"0,0 0 0,-1-1 0,-1-1 1,-1 0-1,-1 0 0,8-30 0,-17 50-764,1 0-1,-1 1 1,0-1 0,0 0-1,0 1 1,0-1 0,0 0-1,-1 1 1,1-1-1,-1 0 1,-1-3 0,2 6-150,-1-1 0,1 0 1,-1 1-1,1-1 1,-1 1-1,1-1 0,-1 1 1,1-1-1,-1 1 1,1-1-1,-1 1 0,0-1 1,1 1-1,-1 0 1,0-1-1,1 1 0,-1 0 1,0 0-1,1 0 1,-1-1-1,0 1 0,0 0 1,1 0-1,-1 0 0,0 0 1,0 0-1,1 0 1,-1 0-1,0 1 0,0-1 1,1 0-1,-1 0 1,0 0-1,1 1 0,-1-1 1,0 0-1,1 1 1,-1-1-1,0 1 0,1-1 1,-1 1-1,1-1 1,-2 2-1,-4 3 40,-1 1 0,1-1 0,-1 2 0,2-1 0,-1 1 0,1 0 0,-9 14 0,2 1 4,-15 38 0,9-13 25,3 1 1,1 1-1,3 1 1,2 0-1,2 0 0,2 0 1,2 1-1,3 0 0,2-1 1,2 1-1,2-1 0,2 0 1,26 85-1,-11-74-67,-11-31-16,11 44-1,-54-122-1217,-101-158-3900,41 67 1712,85 131 3245,1-1 1,-1 0-1,2-1 0,0 1 1,-5-15-1,8 22 195,1-1 0,0 1-1,-1 0 1,1 0 0,0-1-1,0 1 1,0 0 0,0-1 0,1 1-1,-1 0 1,1 0 0,-1 0-1,1-1 1,0 1 0,0 0 0,0 0-1,0 0 1,0 0 0,0 0-1,0 0 1,1 0 0,-1 1 0,1-1-1,-1 0 1,1 1 0,0-1-1,0 1 1,-1 0 0,1 0-1,4-2 1,19-9 691,0 1 0,1 2 0,0 1-1,0 1 1,28-4 0,-19 4-592,-1-2 0,43-15 0,-72 21-268,0 1 0,-1-1 0,1 0 0,0 0 1,-1-1-1,1 1 0,-1-1 0,0 0 0,0 0 0,-1-1 0,1 1 0,-1-1 1,0 1-1,3-8 0,7-18-432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39.881"/>
    </inkml:context>
    <inkml:brush xml:id="br0">
      <inkml:brushProperty name="width" value="0.05" units="cm"/>
      <inkml:brushProperty name="height" value="0.05" units="cm"/>
    </inkml:brush>
  </inkml:definitions>
  <inkml:trace contextRef="#ctx0" brushRef="#br0">1 0 21125,'8'9'1888,"-6"11"-1280,-2 6-240,-2 13 872,1 6-431,-1 10-337,0 2-184,1 1-520,2-4-448,1-12 584,1-4-129,1-18-63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42.487"/>
    </inkml:context>
    <inkml:brush xml:id="br0">
      <inkml:brushProperty name="width" value="0.05" units="cm"/>
      <inkml:brushProperty name="height" value="0.05" units="cm"/>
    </inkml:brush>
  </inkml:definitions>
  <inkml:trace contextRef="#ctx0" brushRef="#br0">233 14 18060,'0'-1'79,"0"1"0,0-1 0,0 1 1,0-1-1,0 1 0,-1-1 0,1 0 1,0 1-1,0-1 0,0 1 0,0-1 0,-1 1 1,1-1-1,0 1 0,-1-1 0,1 1 0,0 0 1,-1-1-1,1 1 0,0-1 0,-1 1 0,1 0 1,-1-1-1,1 1 0,-1 0 0,1-1 0,-1 1 1,1 0-1,-1 0 0,1-1 0,-2 1 1,1 0 18,-1 0 1,1 1 0,0-1 0,-1 0 0,1 1 0,-1-1 0,1 1 0,0-1 0,-1 1 0,1-1 0,0 1 0,-2 1 0,-3 3 285,-1 0 0,1 0-1,-9 12 1,-4 6-146,2 2 0,1 0 0,1 1 0,1 1 0,1 0 0,2 0 0,1 1 0,-9 37 0,8-13 104,1 1-1,4 1 1,-1 89-1,7-117-135,1 1 0,9 48-1,-9-68-270,0 0-1,1 0 1,0 0-1,1-1 0,-1 1 1,1-1-1,0 1 1,1-1-1,0 0 1,0-1-1,0 1 1,0-1-1,1 1 0,0-1 1,11 8-1,-13-11-21,1 0-1,0 0 0,-1-1 0,1 1 1,0-1-1,0 0 0,0 0 0,0-1 1,-1 1-1,1-1 0,0 1 1,0-1-1,0-1 0,0 1 0,0-1 1,0 1-1,0-1 0,0 0 0,0 0 1,0-1-1,-1 1 0,6-3 1,30-22-543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42.967"/>
    </inkml:context>
    <inkml:brush xml:id="br0">
      <inkml:brushProperty name="width" value="0.05" units="cm"/>
      <inkml:brushProperty name="height" value="0.05" units="cm"/>
    </inkml:brush>
  </inkml:definitions>
  <inkml:trace contextRef="#ctx0" brushRef="#br0">318 2 14627,'8'-2'2193,"-8"11"-1025,-3 6-464,-12 10 2417,-2 8-1769,-7 16-568,-5 10-112,-3 9-248,-4 5-112,2 1-136,1-4-24,7-9-47,2-9-178,7-21-599,4-12-448,4-26 936,8-10-208,1-27-144</inkml:trace>
  <inkml:trace contextRef="#ctx0" brushRef="#br0" timeOffset="1">1 134 17172,'10'9'2496,"5"4"-1392,7 6-439,4 3 2199,4 7-1656,6 3-167,-1 2-449,3 0-304,-3-2-680,1-2-488,-4-9 760,-6-13-193,-8-15-103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45.527"/>
    </inkml:context>
    <inkml:brush xml:id="br0">
      <inkml:brushProperty name="width" value="0.05" units="cm"/>
      <inkml:brushProperty name="height" value="0.05" units="cm"/>
    </inkml:brush>
  </inkml:definitions>
  <inkml:trace contextRef="#ctx0" brushRef="#br0">73 0 17572,'2'1'327,"1"-1"0,-1 1 0,1 0 0,-1-1-1,1 1 1,-1 0 0,0 1 0,1-1 0,-1 0 0,0 0 0,0 1 0,0 0 0,0-1 0,0 1 0,2 3 0,26 34 537,-27-35-679,16 24 31,-1 2 1,-2 0-1,-1 1 0,-1 1 1,-2 0-1,-1 1 1,-1 0-1,-2 0 1,-1 1-1,-2 0 0,-2 1 1,0-1-1,-5 61 1,-1-61-21,-1 0 0,-2 0 0,-1-1 0,-20 59 0,20-74-265,-1 0-1,-1 0 1,0-1-1,-1 0 1,-1-1-1,0 0 1,-1-1-1,-1 0 1,-27 24-1,35-35-70,-1 0 0,1 0-1,-1-1 1,1 1 0,-1-1 0,0 0-1,0-1 1,-1 1 0,1-1 0,0-1 0,-1 1-1,-8 0 1,-5-1-399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46.114"/>
    </inkml:context>
    <inkml:brush xml:id="br0">
      <inkml:brushProperty name="width" value="0.05" units="cm"/>
      <inkml:brushProperty name="height" value="0.05" units="cm"/>
    </inkml:brush>
  </inkml:definitions>
  <inkml:trace contextRef="#ctx0" brushRef="#br0">8 49 17828,'-7'7'2256,"8"-2"-1135,11-3-377,19-4 1912,13-3-1039,20-2-433,6-1-248,10-2-328,1 1-112,-1 1-144,-6 1-176,-13 3-432,-13 1-272,-19 3-744,-11 0-408,-16 0 1264,1 3-321,-15 1-295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3:46.533"/>
    </inkml:context>
    <inkml:brush xml:id="br0">
      <inkml:brushProperty name="width" value="0.05" units="cm"/>
      <inkml:brushProperty name="height" value="0.05" units="cm"/>
    </inkml:brush>
  </inkml:definitions>
  <inkml:trace contextRef="#ctx0" brushRef="#br0">0 31 17140,'12'32'2320,"12"-6"-1072,6-11-415,21-8 1823,5-2-911,12-5-473,3-3-200,-1-8-560,-4 0-296,-10-6-1136,-9-4 920,-20-4-216,-5-2-144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4:40.819"/>
    </inkml:context>
    <inkml:brush xml:id="br0">
      <inkml:brushProperty name="width" value="0.05" units="cm"/>
      <inkml:brushProperty name="height" value="0.05" units="cm"/>
    </inkml:brush>
  </inkml:definitions>
  <inkml:trace contextRef="#ctx0" brushRef="#br0">35 717 13547,'-35'55'5712,"58"-82"-1841,66-132-1904,110-270-1,-136 273-1443,-63 156-519,0 0 1,0 0 0,0 0-1,0 0 1,0 0-1,0 0 1,0 0 0,0 0-1,0 0 1,0 0-1,0 0 1,1 0 0,-1 0-1,0 0 1,0 0-1,0 0 1,0 0 0,0 0-1,0 0 1,0 0-1,0 0 1,0 0 0,0 0-1,0 0 1,0 0-1,0 0 1,0 0 0,0 0-1,0 0 1,1 0-1,-1 0 1,0 0 0,0 0-1,0 0 1,0 0-1,0 0 1,-1 15 65,-4 33-71,3-22 18,-5 71-23,10 180 0,-1-252-149,2-1 1,10 40-1,-9-50-567,-4-14 704,-1 0-1,0 0 0,0 0 0,0 0 1,0 0-1,0 0 0,0 0 1,0 0-1,0 0 0,0 0 0,0 0 1,0 0-1,1 0 0,-1 0 0,0 0 1,0 0-1,0 0 0,0 0 1,0 0-1,0 0 0,0 0 0,0 0 1,0 0-1,1 0 0,-1 0 0,0 0 1,0 0-1,0 0 0,0 0 1,0 0-1,0 0 0,0 0 0,0 0 1,0 0-1,1 0 0,-1 0 1,0 0-1,0 0 0,0 0 0,0 0 1,0 0-1,0 0 0,0-1 0,0 1 1,0 0-1,0 0 0,0 0 1,0 0-1,0 0 0,0 0 0,0 0 1,0 0-1,0 0 0,0 0 0,0-1 1,1-1-66,-1 0 1,1 0-1,-1 0 0,0-1 1,0 1-1,0 0 1,0 0-1,-1 0 1,0-3-1,-6-23-479</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4:41.234"/>
    </inkml:context>
    <inkml:brush xml:id="br0">
      <inkml:brushProperty name="width" value="0.05" units="cm"/>
      <inkml:brushProperty name="height" value="0.05" units="cm"/>
    </inkml:brush>
  </inkml:definitions>
  <inkml:trace contextRef="#ctx0" brushRef="#br0">11 260 15747,'-1'1'145,"0"0"-1,0 0 0,0 0 0,0 0 1,0 1-1,0-1 0,1 0 0,-1 0 1,1 1-1,-1-1 0,1 0 0,-1 1 1,1-1-1,-1 3 0,2-4-92,-1 1 0,0 0 0,0-1 1,1 1-1,-1 0 0,1-1 0,-1 1 0,0 0 0,1-1 0,-1 1 0,1-1 0,0 1 0,-1-1 0,1 1 0,-1-1 0,1 0 0,0 1 0,-1-1 0,1 0 1,0 1-1,-1-1 0,1 0 0,0 0 0,0 1 0,-1-1 0,1 0 0,0 0 0,-1 0 0,1 0 0,0 0 0,0 0 0,-1 0 0,1 0 0,0-1 1,0 1-1,22-2 827,0-2 0,0 0 0,-1-2 0,0 0 0,34-15 0,-6 2-28,55-17 229,175-53 556,-231 76-1679,0 3 0,1 2-1,92-3 1,-129 12-108,-5-1-81,-1 0-1,0 0 1,14-2-1,-20 2 138,0 0 0,0 0 1,1-1-1,-1 1 0,0 0 0,0-1 0,0 1 0,0-1 1,0 0-1,0 1 0,0-1 0,0 0 0,0 1 0,0-1 0,0 0 1,0 0-1,-1 0 0,1 0 0,0 0 0,0 0 0,-1 0 1,1 0-1,-1 0 0,1 0 0,-1 0 0,1 0 0,-1 0 1,0 0-1,1-2 0,-1-16-528,-1 0-149</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4:41.681"/>
    </inkml:context>
    <inkml:brush xml:id="br0">
      <inkml:brushProperty name="width" value="0.05" units="cm"/>
      <inkml:brushProperty name="height" value="0.05" units="cm"/>
    </inkml:brush>
  </inkml:definitions>
  <inkml:trace contextRef="#ctx0" brushRef="#br0">423 1 18180,'2'1'182,"1"1"-1,-1-1 1,1 1-1,-1 0 1,0 0 0,0 0-1,0 1 1,0-1 0,0 0-1,0 1 1,-1-1-1,1 1 1,-1 0 0,0-1-1,0 1 1,0 0 0,0 0-1,0 0 1,0 0-1,-1-1 1,1 1 0,-1 0-1,0 4 1,0 6 214,-2 0 0,1 0 0,-1 0 0,-4 13 0,4-19-222,-9 33 150,-2 0 0,-1 0 0,-3-2 0,-28 50 0,1-14-238,-59 75-1,97-142-102,-1 4-70,-1 0 0,-1 0-1,0-1 1,-1 0 0,0 0 0,0-1 0,-19 12 0,28-20 29,0-1 1,0 1-1,1-1 1,-1 1-1,0-1 1,0 0-1,0 1 1,1-1-1,-1 0 1,0 0-1,0 0 1,0 0-1,0 0 1,0 0-1,1 0 1,-1 0-1,0 0 1,0 0-1,0 0 1,0 0-1,0-1 1,1 1-1,-1 0 1,0-1-1,-1 1 1,1-1-12,0-1 1,0 1-1,0 0 1,0 0-1,0-1 1,0 1-1,0 0 1,1-1-1,-1 1 1,0-1-1,1 1 1,-2-4 0,0-6-130,0 0 1,1 0-1,0-15 1,0 18 93,-1-51-630</inkml:trace>
  <inkml:trace contextRef="#ctx0" brushRef="#br0" timeOffset="1">2 150 18044,'-2'18'1856,"8"6"-1072,4 7-279,13 1 839,11 2-160,14 3-312,3 0-176,11-1-304,6 0-79,-2-8-329,-1-1-128,-6-4-833,-11-3-759,-9-5 1424,-6-3-264,-12-9-224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46.146"/>
    </inkml:context>
    <inkml:brush xml:id="br0">
      <inkml:brushProperty name="width" value="0.05" units="cm"/>
      <inkml:brushProperty name="height" value="0.05" units="cm"/>
    </inkml:brush>
  </inkml:definitions>
  <inkml:trace contextRef="#ctx0" brushRef="#br0">1 0 18028,'4'7'379,"0"-1"0,0 1-1,-1 0 1,0 0 0,0 0 0,0 1 0,-1-1 0,0 1 0,1 10 0,9 32 852,30 46 422,8 20-1073,-50-114-720,1 0 1,0 0-1,0 0 0,0 0 0,0 0 0,0-1 0,0 1 0,0 0 0,3 2 0,-4-4 109,0 0 0,1 1-1,-1-1 1,1 0-1,-1 0 1,1 1 0,-1-1-1,1 0 1,-1 0 0,1 0-1,0 1 1,-1-1 0,1 0-1,-1 0 1,1 0 0,-1 0-1,1 0 1,-1 0 0,1 0-1,0 0 1,-1 0-1,1-1 1,-1 1 0,1 0-1,-1 0 1,1 0 0,-1-1-1,1 1 1,-1 0 0,1 0-1,-1-1 1,1 1 0,-1 0-1,0-1 1,1 1 0,-1-1-1,1 1 1,-1-1 0,10-12-568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4:57.921"/>
    </inkml:context>
    <inkml:brush xml:id="br0">
      <inkml:brushProperty name="width" value="0.05" units="cm"/>
      <inkml:brushProperty name="height" value="0.05" units="cm"/>
    </inkml:brush>
  </inkml:definitions>
  <inkml:trace contextRef="#ctx0" brushRef="#br0">1 0 22797,'10'5'1400,"7"-1"-1320,7-6-48,6 5 128,11 2-248,8 4-432,7 1-304,7 0 680,6 0-144,2 2-96</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4:58.353"/>
    </inkml:context>
    <inkml:brush xml:id="br0">
      <inkml:brushProperty name="width" value="0.05" units="cm"/>
      <inkml:brushProperty name="height" value="0.05" units="cm"/>
    </inkml:brush>
  </inkml:definitions>
  <inkml:trace contextRef="#ctx0" brushRef="#br0">0 662 17500,'29'1'1680,"3"-1"-1144,1-3-224,2-6 568,7-1-992,18-3-592,6-4 720,12-7-352,7-5-200</inkml:trace>
  <inkml:trace contextRef="#ctx0" brushRef="#br0" timeOffset="1">1729 189 14619,'123'-5'1736,"-10"1"-1159,-1 1-289,0-2 1600,10-4-1384,5-1-144,-1-5-208,-1-6-112,2-2-328,4-1-256,3 2-416,-2 3 792,-8 4-160,-6 1-120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00.303"/>
    </inkml:context>
    <inkml:brush xml:id="br0">
      <inkml:brushProperty name="width" value="0.05" units="cm"/>
      <inkml:brushProperty name="height" value="0.05" units="cm"/>
    </inkml:brush>
  </inkml:definitions>
  <inkml:trace contextRef="#ctx0" brushRef="#br0">218 58 18828,'2'-6'398,"-1"0"-1,1 1 1,-1-1 0,1-10 0,-2 15-367,0 1 1,0-1 0,0 0 0,0 1-1,0-1 1,0 1 0,0-1 0,0 0-1,0 1 1,0-1 0,0 1 0,0-1-1,0 0 1,0 1 0,-1-1 0,1 1 0,0-1-1,-1 1 1,1-1 0,0 1 0,-1-1-1,1 1 1,0-1 0,-1 1 0,1-1-1,-1 1 1,1 0 0,-1-1 0,1 1-1,-1 0 1,1-1 0,-1 1 0,1 0-1,-1 0 1,0-1 0,1 1 0,-1 0-1,1 0 1,-1 0 0,0 0 0,1 0-1,-1 0 1,1 0 0,-1 0 0,0 0-1,1 0 1,-1 0 0,1 0 0,-1 1-1,0-1 1,1 0 0,-1 0 0,1 1-1,-1-1 1,1 0 0,-1 1 0,1-1-1,-2 1 1,-5 4 144,1 0-1,-1 0 1,1 0-1,0 1 1,0 0-1,1 0 1,0 1-1,0-1 1,-8 15-1,7-11-52,-11 17 14,1 1-1,2 1 1,0 0-1,2 1 1,-9 37 0,11-26 82,1 0 1,2 1 0,-1 63 0,7-90-194,1 0 1,1 0-1,0 0 0,1-1 1,1 1-1,0-1 0,1 1 1,1-1-1,0 0 0,1-1 1,0 1-1,1-1 0,1 0 1,0-1-1,0 0 0,2 0 1,-1-1-1,1 0 0,15 12 1,-11-14-1154,-14-9 1088,1-1 1,-1 1 0,0 0 0,0 0 0,0 0 0,0 0 0,0 0 0,1 0-1,-1 0 1,0-1 0,0 1 0,0 0 0,0 0 0,0 0 0,0 0 0,1 0-1,-1-1 1,0 1 0,0 0 0,0 0 0,0 0 0,0 0 0,0-1 0,0 1-1,0 0 1,0 0 0,0 0 0,0-1 0,0 1 0,0 0 0,0 0 0,0 0-1,0 0 1,0-1 0,0 1 0,0 0 0,0 0 0,0 0 0,-1-1 0,-11-26-1319,-3 7 529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00.769"/>
    </inkml:context>
    <inkml:brush xml:id="br0">
      <inkml:brushProperty name="width" value="0.05" units="cm"/>
      <inkml:brushProperty name="height" value="0.05" units="cm"/>
    </inkml:brush>
  </inkml:definitions>
  <inkml:trace contextRef="#ctx0" brushRef="#br0">1 450 18500,'2'-4'2240,"11"4"-1383,16-3-289,1 0 1256,15-4-744,2-2-167,7 3-273,2-1-224,-7-5-568,-3 0-416,-14 0-553,-8 0 905,-10-3-192,-8-3-184</inkml:trace>
  <inkml:trace contextRef="#ctx0" brushRef="#br0" timeOffset="1">762 1 21437,'-2'0'118,"0"0"1,0 0 0,-1 0-1,1 1 1,0-1 0,0 1-1,0-1 1,0 1 0,0 0-1,0 0 1,0 0 0,0 0 0,0 0-1,0 1 1,1-1 0,-1 0-1,0 1 1,1 0 0,-1-1-1,0 3 1,-13 12 176,1 1-1,0 0 1,2 1-1,0 1 1,-14 31-1,11-17-173,2 0 0,-15 57 0,24-76-82,1 0 1,1 0-1,0 0 1,1 0-1,0 1 1,3 24-1,-2-36-52,1 1-1,-1 0 0,1-1 1,0 1-1,0 0 1,1-1-1,-1 0 1,1 1-1,-1-1 1,1 0-1,0 0 0,0 1 1,1-2-1,-1 1 1,1 0-1,-1 0 1,1-1-1,0 1 1,0-1-1,0 0 0,0 0 1,0 0-1,1-1 1,-1 1-1,1-1 1,-1 1-1,1-1 1,-1 0-1,1 0 0,4 0 1,1 0-341,0-1 0,0 0 1,0 0-1,1-1 0,-1 0 0,0-1 1,0 0-1,-1 0 0,1-1 0,10-4 1,-4 0-174,-1 0 0,-1-1 1,0 0-1,0-1 1,15-12-1,10-16-885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01.186"/>
    </inkml:context>
    <inkml:brush xml:id="br0">
      <inkml:brushProperty name="width" value="0.05" units="cm"/>
      <inkml:brushProperty name="height" value="0.05" units="cm"/>
    </inkml:brush>
  </inkml:definitions>
  <inkml:trace contextRef="#ctx0" brushRef="#br0">168 35 17452,'7'-10'896,"9"-13"1036,-16 23-1911,0 0 0,0-1 0,0 1 0,0 0-1,0 0 1,1 0 0,-1 0 0,0 0 0,0 0 0,0 0-1,0 0 1,1 0 0,-1 0 0,0 0 0,0 0 0,0 0-1,1 0 1,-1 0 0,0 0 0,0 0 0,0 0 0,0 0-1,1 0 1,-1 0 0,0 0 0,0 0 0,0 1 0,0-1-1,1 0 1,-1 0 0,0 0 0,0 0 0,0 0 0,0 0-1,0 0 1,0 1 0,0-1 0,1 0 0,-1 0 0,0 0-1,0 0 1,0 1 0,0-1 0,0 0 0,0 0-1,0 0 1,0 0 0,0 1 0,0-1 0,0 0 0,0 0-1,0 0 1,0 0 0,0 1 0,0-1 0,0 0 0,0 0-1,0 0 1,0 1 0,0-1 0,0 15 945,-8 45 815,-21 88 0,17-93-1478,5-18-211,-1 2-433,-1-1 1,-15 41 0,23-78 220,1 0-1,-1 0 1,1 0-1,-1 1 0,1-1 1,-1 0-1,1 0 1,-1 0-1,0 0 0,0 0 1,1 0-1,-1 0 1,0 0-1,0-1 1,0 1-1,0 0 0,0 0 1,-2 0-1,3-1 47,-1 0 0,0 0 0,1 0 0,-1 0 0,0 0 0,1 0 0,-1-1 0,1 1-1,-1 0 1,0 0 0,1-1 0,-1 1 0,1 0 0,-1-1 0,1 1 0,-1 0 0,1-1 0,-1 1 0,1-1 0,-1 1 0,1-1-1,0 1 1,-1-1 0,0 0 0,-3-6-320,1 0 0,-1 0-1,1-1 1,-2-8 0,4 12 339,-36-129-5258,26 77 5828,10 53-227,1-1 1,0 1 0,-1 0 0,1 0-1,0 0 1,0 0 0,1 0 0,-1 0-1,1 0 1,1-6 0,-2 9-198,1-1 1,-1 1-1,0-1 1,1 1-1,-1-1 1,0 1-1,1-1 1,-1 1-1,1-1 1,-1 1-1,1 0 1,-1-1-1,1 1 1,-1 0-1,1 0 1,-1-1-1,1 1 1,0 0-1,-1 0 1,1 0-1,0-1 1,1 1 85,0 0 0,-1 1 0,1-1-1,0 0 1,-1 0 0,1 1 0,0-1 0,-1 1 0,1 0 0,-1-1 0,3 2 0,62 36 3534,-39-22-3635,1 0-1,55 20 0,-80-34-120,1-1 0,-1 0 0,1 0 1,-1-1-1,1 1 0,0-1 0,-1 0 1,1 0-1,0 0 0,0 0 0,4-1 0,5-9-315</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01.575"/>
    </inkml:context>
    <inkml:brush xml:id="br0">
      <inkml:brushProperty name="width" value="0.05" units="cm"/>
      <inkml:brushProperty name="height" value="0.05" units="cm"/>
    </inkml:brush>
  </inkml:definitions>
  <inkml:trace contextRef="#ctx0" brushRef="#br0">1 1 20116,'15'18'2265,"5"10"-1497,-3 5-320,0 5 1312,5 9-847,-3 2-145,-2 4-440,-9 1-184,-3-1-256,-8-6-232,-12-4-880,-9-8 1023,-10-3-159,2-6-192</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02.639"/>
    </inkml:context>
    <inkml:brush xml:id="br0">
      <inkml:brushProperty name="width" value="0.05" units="cm"/>
      <inkml:brushProperty name="height" value="0.05" units="cm"/>
    </inkml:brush>
  </inkml:definitions>
  <inkml:trace contextRef="#ctx0" brushRef="#br0">1 90 17612,'0'23'1832,"12"-15"-1024,6-5-264,19-6 961,11-4-305,11-8-368,2-5-136,5-1-392,-3 1-200,-9 1-512,-4 4-344,-22 13-536,-14 1 936,-19 4-40,-12 9-280,-27 1-41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03.079"/>
    </inkml:context>
    <inkml:brush xml:id="br0">
      <inkml:brushProperty name="width" value="0.05" units="cm"/>
      <inkml:brushProperty name="height" value="0.05" units="cm"/>
    </inkml:brush>
  </inkml:definitions>
  <inkml:trace contextRef="#ctx0" brushRef="#br0">1 1 19148,'32'10'1848,"14"-5"-1183,3-2-257,10 1 696,2-3-144,2-1-752,-3 0-648,-5 2 480,-9-2-144,-10-8-176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03.530"/>
    </inkml:context>
    <inkml:brush xml:id="br0">
      <inkml:brushProperty name="width" value="0.05" units="cm"/>
      <inkml:brushProperty name="height" value="0.05" units="cm"/>
    </inkml:brush>
  </inkml:definitions>
  <inkml:trace contextRef="#ctx0" brushRef="#br0">334 0 16596,'-21'48'7620,"-18"40"-6033,27-62-1382,-31 66 18,-80 128 1,122-218-230,-4 5-287,0 0-1,0 0 1,-12 11-1,17-17 219,-1-1 1,1 1-1,-1 0 0,0 0 1,0-1-1,1 1 0,-1-1 1,0 1-1,0-1 0,0 1 1,0-1-1,0 1 0,0-1 0,1 0 1,-1 1-1,0-1 0,0 0 1,0 0-1,0 0 0,0 0 1,0 0-1,0 0 0,0 0 1,0 0-1,0 0 0,0 0 0,0 0 1,0-1-1,0 1 0,0 0 1,0-1-1,0 1 0,0-1 1,0 1-1,1-1 0,-1 1 1,0-1-1,0 0 0,1 1 0,-1-1 1,0 0-1,0 0 0,-11-23-675,-1-9-263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03.992"/>
    </inkml:context>
    <inkml:brush xml:id="br0">
      <inkml:brushProperty name="width" value="0.05" units="cm"/>
      <inkml:brushProperty name="height" value="0.05" units="cm"/>
    </inkml:brush>
  </inkml:definitions>
  <inkml:trace contextRef="#ctx0" brushRef="#br0">1 604 15963,'17'17'2001,"3"5"-1057,0 0-344,7 3 1505,2 1-801,8 1-472,2-2-104,0-3-488,0-1-336,-6-10-920,-5-4 944,-5-5-176,-3-11-136</inkml:trace>
  <inkml:trace contextRef="#ctx0" brushRef="#br0" timeOffset="1">329 90 17628,'4'-6'285,"0"0"0,0 1-1,1-1 1,-1 1 0,1 0 0,0 0 0,0 1 0,1 0 0,-1-1-1,1 2 1,0-1 0,0 1 0,0 0 0,1 0 0,-1 0 0,1 1 0,8-2-1,3 0 218,1 0-1,0 2 0,0 0 0,0 1 1,22 1-1,-31 1-370,1 0 0,-1 0 1,1 1-1,-1 0 0,0 1 1,0 0-1,17 8 0,-25-10-118,1 1 0,0-1 0,-1 1 0,1 0 0,-1-1 0,0 1-1,0 0 1,0 0 0,0 0 0,0 1 0,0-1 0,0 0 0,-1 1 0,1-1 0,-1 1 0,1 0 0,-1-1-1,0 1 1,0 0 0,-1 0 0,1 0 0,0 0 0,-1 0 0,0-1 0,0 1 0,0 0 0,0 0 0,0 0 0,0 0-1,-1 0 1,1 0 0,-2 4 0,-2 2-3,0 1 0,0-1 0,-1 0 0,0 0 1,-1 0-1,0-1 0,-9 11 0,-56 53 76,61-62-69,-16 13 23,17-15-22,0 0 1,0 0-1,1 1 0,0 0 0,-10 16 1,17-24-18,1 0 1,-1-1 0,1 1 0,-1 0-1,1 0 1,-1-1 0,1 1 0,-1 0-1,1 0 1,0 0 0,-1 0 0,1-1-1,0 1 1,0 0 0,0 0 0,0 0-1,0 0 1,0 0 0,0 0 0,0 0-1,0 0 1,0 0 0,1-1 0,-1 1-1,0 0 1,0 0 0,1 0 0,-1 0-1,1-1 1,-1 1 0,1 0 0,-1 0-1,1-1 1,-1 1 0,1 0 0,0-1-1,-1 1 1,1 0 0,0-1 0,0 1-1,-1-1 1,1 0 0,0 1 0,0-1-1,0 1 1,0-1 0,0 0 0,-1 0 0,1 0-1,0 1 1,0-1 0,0 0 0,0 0-1,1 0 1,9 1-89,0-1-1,0 0 1,18-2 0,-20 1-81,147-18-1292,-95 13 1093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46.840"/>
    </inkml:context>
    <inkml:brush xml:id="br0">
      <inkml:brushProperty name="width" value="0.05" units="cm"/>
      <inkml:brushProperty name="height" value="0.05" units="cm"/>
    </inkml:brush>
  </inkml:definitions>
  <inkml:trace contextRef="#ctx0" brushRef="#br0">0 110 17172,'1'9'806,"1"-1"1,0 1 0,0-1 0,0 0 0,1 0-1,8 15 1,-6-12-160,-3-8-514,10 26 742,2-1-1,32 49 0,-40-69-798,0 0-1,1-1 1,0 0-1,0 0 1,13 9-1,-15-12-61,0-2-1,0 1 0,0 0 1,0-1-1,0 0 0,0 0 1,1-1-1,-1 1 0,0-1 0,1 0 1,6 0-1,-9-2-96,1 1 0,0-1 1,-1 1-1,1-1 0,-1 0 0,1 0 0,-1-1 0,1 1 1,-1-1-1,0 0 0,0 0 0,0 0 0,0 0 0,0 0 1,0 0-1,0-1 0,-1 0 0,4-3 0,4-7-883,0-1 0,13-24-1,-21 35 784,28-56-4177,38-107 0,-42 86 7467,-52 196 2763,0 65-3775,17-110-1901,3 0 1,4 1 0,7 89-1,-5-159-246,5 28-856,-5-29 820,0 1 0,0-1 0,1 0 0,-1 1 0,1-1 0,-1 0 0,1 1 0,0-1 0,-1 0 0,1 0 0,0 0 0,0 1 0,0-1 0,0 0 0,2 1 0,0-2-388,0-6-176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04.814"/>
    </inkml:context>
    <inkml:brush xml:id="br0">
      <inkml:brushProperty name="width" value="0.05" units="cm"/>
      <inkml:brushProperty name="height" value="0.05" units="cm"/>
    </inkml:brush>
  </inkml:definitions>
  <inkml:trace contextRef="#ctx0" brushRef="#br0">0 346 18636,'0'-1'52,"0"1"0,1-1 1,-1 1-1,0 0 0,0-1 0,0 1 1,1-1-1,-1 1 0,0 0 1,0-1-1,1 1 0,-1 0 0,1-1 1,-1 1-1,0 0 0,1-1 0,-1 1 1,0 0-1,1 0 0,-1-1 0,1 1 1,-1 0-1,1 0 0,-1 0 0,1 0 1,-1 0-1,1 0 0,-1-1 0,1 1 1,-1 0-1,1 0 0,-1 1 0,0-1 1,1 0-1,-1 0 0,1 0 0,-1 0 1,1 0-1,-1 0 0,1 1 0,-1-1 1,0 0-1,1 0 0,-1 1 0,1-1 1,-1 0-1,0 1 0,1-1 0,-1 0 1,0 1-1,1-1 0,-1 0 0,0 1 1,0-1-1,1 1 0,-1-1 0,0 0 1,0 1-1,0-1 0,0 1 0,1-1 1,-1 2-1,11 39 1211,-9-32-864,27 137 1428,62 246 430,-89-388-2238,1 7 52,0 0 0,1-1 0,0 1 0,1-1 0,7 13 0,-11-22-64,-1-1 0,0 1 0,1 0 0,-1 0 0,1-1 0,-1 1 1,1-1-1,-1 1 0,1 0 0,-1-1 0,1 1 0,0-1 0,-1 0 0,1 1 0,0-1 0,-1 1 0,1-1 0,0 0 0,-1 1 0,1-1 0,0 0 0,0 0 0,0 0 0,-1 0 0,1 0 0,0 0 0,0 0 0,-1 0 0,1 0 0,0 0 0,0 0 0,0 0 0,-1 0 0,1-1 0,0 1 0,0 0 0,-1-1 0,1 1 0,0 0 0,-1-1 0,1 1 0,0-1 0,0 0 0,1-1 13,0-1-1,1 0 1,-1 0-1,0 0 0,-1 0 1,1 0-1,1-6 0,3-8 30,-2 0 0,0 0 0,0 0 0,-2 0 0,1-30 0,-9-89 102,-2 69-134,-3 0 0,-2 0 0,-4 2 0,-30-79 0,46 141-18,-1-1-11,0-1-1,1 1 1,0-1 0,0 1 0,0-1-1,-1-7 1,2 10 7,0 1-1,1 0 1,-1-1 0,0 1 0,1 0-1,-1-1 1,1 1 0,-1 0 0,1 0-1,0-1 1,-1 1 0,1 0-1,0 0 1,0 0 0,0 0 0,0 0-1,0 0 1,0 0 0,0 0-1,0 1 1,0-1 0,1 0 0,-1 1-1,0-1 1,0 1 0,3-2 0,24-9-58,39-11 0,-56 19 70,0 1-1,1 0 1,-1 1-1,0 0 1,1 1-1,22 2 0,-6 1 4,1 0 0,0-2 0,0-1 0,0-1 0,0-2 0,-1-1 0,32-8 0,-43 7-4,1 0 0,-2-1 1,1-1-1,-1-1 0,0 0 1,0-1-1,-1-1 0,-1 0 1,1-1-1,-2-1 0,1 0 1,17-23-1,-16 15 3,10-12 15,-25 32-24,0 0 1,0 0-1,0 0 0,1 0 1,-1 0-1,0 0 0,0 0 0,0 0 1,0 0-1,0 0 0,0 0 1,0 0-1,1 0 0,-1 0 0,0 0 1,0 0-1,0 0 0,0 0 1,0 0-1,0 0 0,0 0 0,1 0 1,-1 0-1,0 0 0,0 0 1,0 0-1,0 0 0,0 0 0,0 0 1,0 0-1,1 0 0,-1 0 1,0 1-1,0-1 0,0 0 0,0 0 1,0 0-1,0 0 0,0 0 1,0 0-1,0 0 0,0 0 0,0 1 1,0-1-1,0 0 0,0 0 1,0 0-1,0 0 0,0 0 0,1 0 1,-1 0-1,0 1 0,0-1 1,-1 0-1,1 0 0,0 0 0,0 0 1,1 15 10,-2 16 1,1-30-12,-11 91 14,-2 64-1716,14-135 1415,4-2-82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05.371"/>
    </inkml:context>
    <inkml:brush xml:id="br0">
      <inkml:brushProperty name="width" value="0.05" units="cm"/>
      <inkml:brushProperty name="height" value="0.05" units="cm"/>
    </inkml:brush>
  </inkml:definitions>
  <inkml:trace contextRef="#ctx0" brushRef="#br0">247 41 19420,'14'-8'747,"-7"3"-488,-1 1-1,2 0 0,-1 0 1,0 1-1,1 0 1,0 0-1,-1 1 0,14-3 1,-20 5-192,0 0 0,0 0-1,0 0 1,0 0 0,-1 0 0,1 0 0,0 0 0,0 1 0,0-1 0,0 0 0,0 0-1,-1 1 1,1-1 0,0 0 0,0 1 0,0-1 0,-1 1 0,1-1 0,0 1 0,-1-1-1,1 1 1,0 0 0,-1-1 0,2 2 0,-2 0-2,1-1 0,-1 1 0,1-1 0,-1 1 0,0-1 0,1 1 0,-1-1 0,0 1 0,0-1 0,0 1 0,0-1 0,-1 1 0,1 1 0,-2 6 124,-1 0 0,0 0 0,-7 14 0,10-23-181,-214 378 991,200-355-979,6-10-39,6-8-46,-1-1-1,1 1 1,-2-1 0,1 0 0,0 1 0,-1-1 0,-6 6 0,9-10 27,1 0 1,-1 0 0,1 0 0,0 1 0,-1-1 0,1 0 0,-1 0 0,1 0-1,-1 0 1,1 0 0,-1 0 0,1 0 0,-1 0 0,1 0 0,0 0 0,-1 0-1,1-1 1,-1 1 0,1 0 0,-1 0 0,1 0 0,0 0 0,-1-1 0,1 1-1,0 0 1,-1 0 0,1-1 0,0 1 0,-1 0 0,1-1 0,0 1 0,-1 0-1,1-1 1,0 1 0,0-1 0,-1 1 0,1 0 0,0-1 0,0 1 0,0-1-1,0 1 1,0-1 0,0 1 0,-1 0 0,1-1 0,0 1 0,0-1-1,1 0 1,-7-32-1259,6 26 1042,-55-330-9647,55 336 9998,-1-1 1,1 1 0,0-1-1,-1 1 1,1-1-1,0 1 1,0-1-1,0 1 1,0-1 0,0 1-1,0-1 1,1 1-1,-1-1 1,0 1 0,1 0-1,-1-1 1,1 1-1,-1-1 1,1 1-1,1-2 1,-1 2 37,1 1-1,0-1 1,-1 1 0,1-1-1,0 1 1,-1-1 0,1 1-1,0 0 1,0 0 0,-1 0-1,1 0 1,0 0 0,-1 0-1,1 1 1,0-1-1,-1 1 1,1-1 0,2 2-1,15 3 1379,-1 1-1,28 13 1,74 49 890,-97-55-1995,25 17-448,-2 2 0,45 41 0,-63-50-132,-4-5-86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06.618"/>
    </inkml:context>
    <inkml:brush xml:id="br0">
      <inkml:brushProperty name="width" value="0.05" units="cm"/>
      <inkml:brushProperty name="height" value="0.05" units="cm"/>
    </inkml:brush>
  </inkml:definitions>
  <inkml:trace contextRef="#ctx0" brushRef="#br0">72 190 15115,'-3'8'377,"0"0"0,0 1 0,1-1 0,0 1 0,1 0 0,0 0 1,0 0-1,1-1 0,0 1 0,0 0 0,1 0 0,3 11 0,-3-16-255,0 1 0,0-1 0,1 0 0,-1 0 0,1 0 0,0-1 0,0 1 0,1 0 0,-1-1 0,1 1 0,0-1 0,0 0 0,0 0 0,0 0 0,0 0 0,0-1 0,1 1 0,0-1 0,-1 0 0,1 0 0,0 0 0,0-1 0,0 1 0,0-1 0,0 0 0,1 0 0,4 0 0,0 0-36,1-1 0,0 0 0,-1-1-1,1 0 1,0-1 0,-1 0 0,0 0 0,1-1 0,-1 0-1,0-1 1,0 0 0,-1-1 0,1 1 0,-1-1 0,0-1-1,0 0 1,12-12 0,-8 7 26,-1-1-1,0-1 0,0 0 1,-1 0-1,-1-1 1,0 0-1,-1-1 0,-1 0 1,9-24-1,-13 32-41,-1 0-1,0-1 1,-1 1-1,0-1 1,0 1-1,0-1 1,-1 0 0,0 1-1,-1-1 1,0 0-1,-3-13 1,3 17-39,0 1-1,-1-1 1,0 1 0,0-1 0,0 1-1,0 0 1,0-1 0,-1 1 0,1 1 0,-1-1-1,0 0 1,0 0 0,0 1 0,0 0 0,0 0-1,0 0 1,-1 0 0,1 0 0,-1 0 0,0 1-1,1 0 1,-1 0 0,0 0 0,-6-1 0,0 1-2,0 1 0,0-1 0,0 2 1,0-1-1,0 2 0,0-1 0,0 1 1,1 1-1,-1 0 0,0 0 0,1 1 1,0 0-1,0 0 0,0 1 0,-16 12 1,9-5-20,0 1 0,1 1 0,0 0 0,2 1 0,-1 0 0,2 1 0,-11 18 0,14-20-8,1 1 0,1-1 0,0 2-1,1-1 1,0 1 0,2 0 0,-1 0 0,2 0 0,1 1 0,0-1 0,1 1 0,1 32 0,1-44-24,0 0 0,0-1 0,0 1 0,0-1 0,0 0 0,1 1 0,0-1 0,0 0 0,0 0 0,1 0 0,-1 0 0,1 0 0,0-1 1,0 1-1,0-1 0,4 3 0,-2-2-57,0-1 0,1 0 1,-1 0-1,1 0 0,-1-1 1,1 0-1,0 0 0,-1-1 0,1 1 1,12 0-1,0-1-131,1-2 0,-1 0 0,0 0 1,0-2-1,0 0 0,-1-1 0,23-8 0,-17 3-12,0-1 0,0-1 0,-1-1-1,26-19 1,19-21-526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07.027"/>
    </inkml:context>
    <inkml:brush xml:id="br0">
      <inkml:brushProperty name="width" value="0.05" units="cm"/>
      <inkml:brushProperty name="height" value="0.05" units="cm"/>
    </inkml:brush>
  </inkml:definitions>
  <inkml:trace contextRef="#ctx0" brushRef="#br0">309 21 17356,'7'-15'1960,"-7"10"-1336,-7 22-168,-3 12 857,-13 20-305,0 8-64,-9 15-336,-2 4-152,-3 4-120,1-2-24,4-14-192,3-6-176,9-21-768,3-12 1720,9-23-920,1-7-32,7-20-24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07.410"/>
    </inkml:context>
    <inkml:brush xml:id="br0">
      <inkml:brushProperty name="width" value="0.05" units="cm"/>
      <inkml:brushProperty name="height" value="0.05" units="cm"/>
    </inkml:brush>
  </inkml:definitions>
  <inkml:trace contextRef="#ctx0" brushRef="#br0">6 0 17580,'-5'9'2184,"5"14"-1208,5 3-431,12 1 2087,10 3-1400,17 1-631,5-2-129,16 0-384,1-4-232,3-6-721,-3-2 1666,-1-2-849,-9 0-40,-14-5-48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09.522"/>
    </inkml:context>
    <inkml:brush xml:id="br0">
      <inkml:brushProperty name="width" value="0.05" units="cm"/>
      <inkml:brushProperty name="height" value="0.05" units="cm"/>
    </inkml:brush>
  </inkml:definitions>
  <inkml:trace contextRef="#ctx0" brushRef="#br0">24 50 16171,'-1'-37'2382,"-1"25"-1246,0 17 2077,-11 146-689,8-34-2318,10 123 0,-3-215-160,-2-13-15,0 0 1,1 0 0,1 0-1,0 0 1,0 0 0,1 0-1,1-1 1,0 1 0,6 10-1,-10-20-22,1-1 1,0 0-1,0 1 0,0-1 0,0 0 0,0 0 0,0 0 0,1 0 0,-1 1 1,0-1-1,1-1 0,-1 1 0,0 0 0,1 0 0,-1-1 0,1 1 1,-1 0-1,1-1 0,-1 0 0,1 1 0,0-1 0,-1 0 0,1 0 0,-1 0 1,1 0-1,0 0 0,-1 0 0,1 0 0,0 0 0,-1-1 0,1 1 1,-1-1-1,1 1 0,-1-1 0,1 0 0,-1 1 0,1-1 0,-1 0 1,0 0-1,0 0 0,2-1 0,7-6 51,-1 0 0,0 0 1,0-1-1,9-12 0,-16 18-49,72-94 471,12-14 257,-79 103-647,0 1 1,1 0 0,-1 0 0,14-8-1,-19 14-68,0-1 0,0 1 0,0 0 0,0 0 0,0 1 0,1-1 0,-1 0 0,0 1 0,1-1 0,-1 1 0,3 0 0,-4 0-10,0 0-1,1 0 0,-1 0 0,0 1 0,0-1 0,0 0 0,1 1 0,-1-1 0,0 1 0,0 0 0,0-1 0,0 1 0,0 0 0,0 0 0,0-1 0,0 1 1,0 0-1,-1 0 0,1 0 0,0 0 0,-1 0 0,2 2 0,2 6 18,0 0 0,-1 0 0,0 1 0,0 0 0,-1-1 0,1 13 0,-1-12-26,-1-1 0,1 1 0,0-1 0,1 0 0,0 0 0,6 11 0,-8-19-4,-1 0 1,1 0-1,-1 0 0,1 0 0,-1 0 1,1-1-1,0 1 0,-1 0 1,1 0-1,0-1 0,0 1 0,-1 0 1,1-1-1,0 1 0,0-1 1,0 1-1,0-1 0,0 0 0,0 1 1,0-1-1,0 0 0,0 0 1,0 0-1,0 1 0,0-1 0,0 0 1,0 0-1,0-1 0,0 1 1,0 0-1,0 0 0,0 0 0,0-1 1,0 1-1,0 0 0,0-1 1,-1 1-1,1-1 0,0 1 0,1-2 1,4-2 15,-1 0 0,0-1 1,0 1-1,8-11 0,-12 14-12,29-36 103,28-31 58,-51 61-140,0 0-1,1 0 1,0 1 0,0 0-1,0 0 1,13-6-1,-19 11-21,1 0 0,-1 0-1,0 0 1,0 0-1,1 1 1,-1-1 0,1 1-1,-1-1 1,0 1-1,1 0 1,-1 0-1,1 0 1,-1 0 0,1 0-1,-1 1 1,0-1-1,1 1 1,-1-1 0,0 1-1,1 0 1,2 1-1,-2 1-9,0-1 0,-1 0 0,1 1 0,0 0-1,-1-1 1,0 1 0,1 0 0,-1 1 0,0-1-1,-1 0 1,1 0 0,2 6 0,1 8-127,0 0 0,-2 0 0,1 0 0,0 30 0,-3-42 37,-1 2-171,1 0-1,0-1 1,-1 1-1,-1 0 1,1 0-1,-1 0 1,0-1 0,-1 1-1,-2 9 1,-2-9-207,6-7 461,1 0 1,-1 0-1,0 0 0,0 0 0,0 0 1,0 0-1,0 0 0,0 0 1,0 0-1,0 0 0,0-1 0,0 1 1,0 0-1,0 0 0,0 0 0,0 0 1,0 0-1,0 0 0,0 0 1,0 0-1,0 0 0,0 0 0,0-1 1,0 1-1,0 0 0,0 0 0,0 0 1,0 0-1,0 0 0,-1 0 1,1 0-1,0 0 0,0 0 0,0 0 1,0 0-1,0 0 0,0-1 0,0 1 1,0 0-1,0 0 0,0 0 1,0 0-1,0 0 0,0 0 0,-1 0 1,1 0-1,0 0 0,0 0 1,0 0-1,0 0 0,0 0 0,0 0 1,0 0-1,0 0 0,0 0 0,-1 0 1,4-11-694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10.049"/>
    </inkml:context>
    <inkml:brush xml:id="br0">
      <inkml:brushProperty name="width" value="0.05" units="cm"/>
      <inkml:brushProperty name="height" value="0.05" units="cm"/>
    </inkml:brush>
  </inkml:definitions>
  <inkml:trace contextRef="#ctx0" brushRef="#br0">288 2 16235,'1'0'79,"-1"0"0,1-1 0,-1 1-1,1 0 1,-1 0 0,0 0-1,1-1 1,-1 1 0,1 0 0,-1 0-1,1 0 1,-1 0 0,1 0-1,-1 0 1,1 0 0,-1 0 0,1 0-1,-1 0 1,1 0 0,-1 1-1,1-1 1,-1 0 0,1 0-1,-1 0 1,1 1 0,-1-1 0,0 0-1,1 0 1,-1 1 0,1-1-1,-1 0 1,0 1 0,1 0 0,0 0 43,-1 0 0,0 1 1,1-1-1,-1 0 0,0 1 1,0-1-1,0 1 0,0-1 0,0 0 1,0 1-1,0-1 0,-1 2 1,-14 50 1662,12-45-1379,-58 155 1782,-97 180 1,158-342-2148,-16 24-754,16-24 700,0-1 0,0 1 0,-1-1 0,1 1 0,0-1 0,-1 1 1,1-1-1,0 1 0,-1-1 0,1 1 0,0-1 0,-1 1 0,1-1 0,-1 0 1,1 1-1,-1-1 0,1 0 0,-1 1 0,1-1 0,-1 0 0,0 0 0,1 0 1,-1 0-1,1 1 0,-1-1 0,1 0 0,-1 0 0,0 0 0,1 0 1,-1 0-1,1 0 0,-1 0 0,1 0 0,-1-1 0,0 1 0,1 0 0,-1 0 1,1 0-1,-1-1 0,1 1 0,-1 0 0,0-1 0,-2-4-40,0 0 1,1 0-1,0-1 0,0 1 0,0-1 0,-1-6 0,1 4-29,-10-36-401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10.498"/>
    </inkml:context>
    <inkml:brush xml:id="br0">
      <inkml:brushProperty name="width" value="0.05" units="cm"/>
      <inkml:brushProperty name="height" value="0.05" units="cm"/>
    </inkml:brush>
  </inkml:definitions>
  <inkml:trace contextRef="#ctx0" brushRef="#br0">1 4 19916,'8'-3'1985,"7"13"-1209,9 9-320,8 10 1040,4 4-287,10 5-473,-1-1-168,6 2-464,-5-2-176,-4-4-736,-6-6 1504,-5-5-768,-3-4-72,-9-7-80</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13.423"/>
    </inkml:context>
    <inkml:brush xml:id="br0">
      <inkml:brushProperty name="width" value="0.05" units="cm"/>
      <inkml:brushProperty name="height" value="0.05" units="cm"/>
    </inkml:brush>
  </inkml:definitions>
  <inkml:trace contextRef="#ctx0" brushRef="#br0">246 10 15987,'6'-9'6294,"-23"32"-3675,-31 58-1955,4 2 1,3 2-1,-48 146 1,84-217-968,2-13-999,3-22-1757,1 4 2606,-3-61-1401,-2 31 751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13.890"/>
    </inkml:context>
    <inkml:brush xml:id="br0">
      <inkml:brushProperty name="width" value="0.05" units="cm"/>
      <inkml:brushProperty name="height" value="0.05" units="cm"/>
    </inkml:brush>
  </inkml:definitions>
  <inkml:trace contextRef="#ctx0" brushRef="#br0">2 18 14827,'-2'-17'2404,"2"17"-2353,0 0 0,0 0 0,1 0 0,-1 0 1,0 0-1,0 0 0,0 0 0,0 0 0,0 0 1,1-1-1,-1 1 0,0 0 0,0 0 0,0 0 1,0 0-1,0 0 0,1 0 0,-1 0 0,0 0 1,0 0-1,0 0 0,0 0 0,0 0 0,1 0 1,-1 1-1,0-1 0,0 0 0,0 0 0,0 0 1,0 0-1,1 0 0,-1 0 0,0 0 1,0 0-1,0 0 0,0 0 0,0 1 0,0-1 1,0 0-1,0 0 0,1 0 0,-1 0 0,0 0 1,0 0-1,0 1 0,0-1 0,0 0 0,20 29 3553,-12-17-3190,14 17 520,1-1-1,27 26 1,-39-43-849,0-1 0,2 0-1,-1-1 1,1 0 0,0-1 0,1 0 0,17 7 0,-25-13-97,1 0 0,-1 0 0,0-1 0,1 0 0,-1 0 0,1 0 0,-1-1 0,1 0 0,0 0 0,6-2 0,-10 2 23,-1-1 1,1 0-1,0 1 1,0-1-1,0 0 0,-1-1 1,1 1-1,-1 0 1,1-1-1,-1 1 1,1-1-1,-1 0 1,0 0-1,0 0 0,0 0 1,0 0-1,0-1 1,0 1-1,-1 0 1,1-1-1,-1 1 1,1-1-1,1-4 1,5-23-31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47.583"/>
    </inkml:context>
    <inkml:brush xml:id="br0">
      <inkml:brushProperty name="width" value="0.05" units="cm"/>
      <inkml:brushProperty name="height" value="0.05" units="cm"/>
    </inkml:brush>
  </inkml:definitions>
  <inkml:trace contextRef="#ctx0" brushRef="#br0">1 0 16003,'27'30'1725,"56"48"-1,-11-11-289,-49-44-1075,-1 2 0,-1 1 0,-1 0 0,-1 2 0,29 56 0,-40-65-287,-1 0 0,0 1 0,-1-1 0,-1 1 0,-1 0 0,-1 0 0,0 1 0,-2-1 0,0 0 0,-5 38 0,-2-20-97,-1-1 0,-2 0-1,-2 0 1,-1-1-1,-2 0 1,-1-2 0,-30 50-1,26-54-638,-1 0-1,-1-2 1,-2 0-1,-44 40 1,55-57-47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14.312"/>
    </inkml:context>
    <inkml:brush xml:id="br0">
      <inkml:brushProperty name="width" value="0.05" units="cm"/>
      <inkml:brushProperty name="height" value="0.05" units="cm"/>
    </inkml:brush>
  </inkml:definitions>
  <inkml:trace contextRef="#ctx0" brushRef="#br0">331 61 18332,'20'-56'4394,"-15"51"-850,-4 13-2439,-2 14-722,-4-5-281,0 0 1,-1 0-1,-1 0 0,0-1 0,-2 0 1,0 0-1,0-1 0,-1 0 1,-18 19-1,22-26-35,-1-1 0,0 1 0,-1-2 0,0 1 0,0-1 0,-1 0 0,1-1 0,-1 1 0,0-2 0,-1 1 0,1-2 1,-1 1-1,0-1 0,0-1 0,0 1 0,0-2 0,-19 2 0,25-3-60,0-1 0,0 0 0,1 1 0,-1-2 0,0 1 0,0 0 0,0-1 0,1 1 0,-1-1 0,1 0 0,-1 0 0,1 0 1,0-1-1,0 1 0,0-1 0,0 0 0,0 0 0,1 0 0,-5-7 0,5 8-25,1 0 0,-1-1 1,1 1-1,0-1 0,0 1 1,0-1-1,1 1 0,-1-1 0,0 0 1,1 1-1,0-1 0,-1 0 0,1 0 1,0 1-1,1-1 0,-1 0 0,0 0 1,1 1-1,0-1 0,-1 1 1,1-1-1,0 0 0,0 1 0,1-1 1,-1 1-1,0 0 0,1-1 0,0 1 1,3-4-1,-3 4-6,0 0 0,0 0-1,1 0 1,-1 0 0,1 1 0,0-1 0,-1 0 0,1 1-1,0 0 1,0 0 0,0 0 0,0 0 0,0 0 0,0 1-1,4-1 1,-1 1 2,0 0-1,0 0 0,0 1 1,0 0-1,0 0 0,-1 0 1,10 4-1,2 2 9,-1 1 0,0 0 0,-1 1 0,20 16 1,-21-15 68,0 0 0,25 12 0,-32-19 4,1 0 1,-1 0-1,0-1 1,1 0-1,-1-1 0,1 1 1,-1-2-1,11 1 1,-16-1-105,1 0 1,-1 0 0,1 0 0,-1 1 0,1-1-1,-1 1 1,1-1 0,-1 1 0,3 1 0,-4-1-50,0-1 0,0 1 0,0 0 0,0 0 0,0 0 0,0 0 0,-1-1 0,1 1 0,0 0 0,0 1 0,-1-1 0,1 0 0,-1 0 0,1 0 0,-1 0 0,1 0 0,-1 0 0,0 1 0,1 1 0,-1 2-358</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18.919"/>
    </inkml:context>
    <inkml:brush xml:id="br0">
      <inkml:brushProperty name="width" value="0.05" units="cm"/>
      <inkml:brushProperty name="height" value="0.05" units="cm"/>
    </inkml:brush>
  </inkml:definitions>
  <inkml:trace contextRef="#ctx0" brushRef="#br0">7 687 16756,'-6'29'2586,"6"-29"-2530,0 1-1,-1-1 0,1 1 1,0-1-1,0 1 0,0-1 0,0 1 1,0-1-1,0 1 0,0 0 1,0-1-1,1 1 0,-1-1 0,0 1 1,0-1-1,0 1 0,0-1 1,1 1-1,-1-1 0,0 1 0,0-1 1,1 0-1,-1 1 0,1-1 1,-1 1-1,0-1 0,1 0 0,-1 1 1,1-1-1,-1 0 0,0 1 1,1-1-1,-1 0 0,1 0 0,-1 0 1,1 1-1,-1-1 0,1 0 1,-1 0-1,1 0 0,0 0 0,-1 0 1,1 0-1,-1 0 0,1 0 1,-1 0-1,1 0 0,-1 0 0,1 0 1,0-1-1,1 0 67,1 0 0,-1 0-1,0 0 1,0 0 0,-1 0-1,1-1 1,0 1 0,0-1 0,-1 0-1,1 1 1,0-1 0,1-3-1,17-28 521,-13 20-373,24-44 390,-3-1 1,36-107 0,12-132 156,-73 281-776,0 2 46,0 0 0,0-28 1,12 137 33,23 182-37,-27-218-284,3-1 0,33 92 0,-31-121-876,-13-25 853,-1 0 0,0 0 0,0-1 0,0 2 0,0-1 0,0 0 0,-1 0 0,2 9 0,-5 2-443</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19.348"/>
    </inkml:context>
    <inkml:brush xml:id="br0">
      <inkml:brushProperty name="width" value="0.05" units="cm"/>
      <inkml:brushProperty name="height" value="0.05" units="cm"/>
    </inkml:brush>
  </inkml:definitions>
  <inkml:trace contextRef="#ctx0" brushRef="#br0">1 192 17060,'5'0'2144,"8"0"-1264,13-5-264,8-6 1513,13-2-937,4-6-216,10-3-256,-2-2-127,3 1-201,-7 1-168,-9 3-424,-7 5-312,-12 4-849,-5 4 1137,-5 4-192,0 0-192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19.736"/>
    </inkml:context>
    <inkml:brush xml:id="br0">
      <inkml:brushProperty name="width" value="0.05" units="cm"/>
      <inkml:brushProperty name="height" value="0.05" units="cm"/>
    </inkml:brush>
  </inkml:definitions>
  <inkml:trace contextRef="#ctx0" brushRef="#br0">300 0 17100,'-3'76'3082,"-14"99"0,-28 70-1139,41-220-1775,3-15-150,-1 0 0,0 0-1,-1 0 1,0 0-1,0 0 1,-10 18 0,13-28-47,0 0 0,0 1 0,0-1 1,0 1-1,-1-1 0,1 0 0,0 1 0,0-1 1,0 0-1,-1 1 0,1-1 0,0 0 0,-1 1 1,1-1-1,0 0 0,-1 1 0,1-1 0,0 0 1,-1 0-1,1 0 0,0 1 0,-1-1 1,1 0-1,0 0 0,-1 0 0,1 0 0,-1 0 1,1 0-1,-1 1 0,1-1 0,0 0 0,-1 0 1,1 0-1,-1 0 0,1-1 0,0 1 0,-1 0 1,1 0-1,-1 0 0,1 0 0,0 0 0,-1 0 1,1-1-1,-1 1 0,1 0 0,0 0 0,-1-1 1,1 1-1,0 0 0,-1-1 0,1 1 0,0 0 1,0 0-1,-1-1 0,1 1 0,0-1 0,-12-27-1834,-60-173-7689,48 143 8954,-44-77-1,59 117 1921,9 17-1244,0 1 0,0 0 1,0 0-1,0-1 1,-1 1-1,1 0 0,0 0 1,0-1-1,0 1 1,0 0-1,0 0 0,0-1 1,0 1-1,0 0 1,0 0-1,0-1 0,0 1 1,1 0-1,-1 0 1,0-1-1,0 1 0,0 0 1,0 0-1,0-1 1,0 1-1,0 0 0,1 0 1,-1 0-1,0-1 1,0 1-1,1 0 0,1 0 201,0 0-1,0 0 1,1 0-1,-1 1 1,0-1-1,0 1 1,1-1-1,-1 1 1,0 0-1,0 0 1,3 2-1,88 40 2274,81 33-236,-150-67-2205,0-1-1,1-1 0,0-2 0,0 0 0,31 1 0,-13-9-38,-8-7-85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5:22.623"/>
    </inkml:context>
    <inkml:brush xml:id="br0">
      <inkml:brushProperty name="width" value="0.05" units="cm"/>
      <inkml:brushProperty name="height" value="0.05" units="cm"/>
    </inkml:brush>
  </inkml:definitions>
  <inkml:trace contextRef="#ctx0" brushRef="#br0">6125 413 13299,'-2'-5'309,"1"0"-1,-1 0 1,-1 1 0,1-1-1,-1 0 1,0 1 0,0-1 0,0 1-1,0 0 1,-1 0 0,-6-6 0,-1 1 197,-1 0 0,1 0 0,-15-7 0,16 11-378,-1 0-1,0 1 0,-1 0 1,1 0-1,-1 1 1,0 1-1,0 0 1,-14-1-1,-101 5 504,43 0-296,-171-22 256,42 1-248,167 18-194,-1 1 1,-73 11-1,59 0 14,-84 27-1,-55 32-24,23-8-111,147-53-23,0-1 0,0-1 0,-1-2 0,0-1 1,0-2-1,0-1 0,0-1 0,0-2 0,-46-7 0,12-4 8,29 5-8,1 2-1,-42-2 1,73 8-4,1 0-1,-1 0 1,0 1-1,0-1 1,0 1 0,1 0-1,-1 0 1,0 0-1,1 0 1,-1 1 0,1-1-1,-7 5 1,5-2-1,1-1 1,-1 2-1,1-1 1,0 0-1,1 1 1,-1 0-1,-4 7 1,-3 7 0,0-2 1,-2 0 0,0 0 0,-1-1 0,0-1-1,-1 0 1,-1-1 0,0-1 0,-35 22 0,-7-1-1,-86 68 1,115-79-3,2 2 1,0 2-1,1 0 0,-33 47 1,54-66 0,1 0 0,0 0 0,0 1 0,0-1 0,1 1 0,-3 14 0,-7 59-12,5-21 9,-8 17 4,-30 88 0,32-124 0,-3 0 0,-2-1 1,-37 61-1,32-65 7,-2-2 0,-2 0 0,0-2 0,-3-1 0,0-1 0,-2-2 0,-1-1 1,-2-2-1,0-1 0,-46 22 0,19-13 17,-133 48 1,169-73-19,0-2 0,0-1 1,0-1-1,-1-1 0,0-1 0,0-2 0,0-1 1,-33-3-1,-42-16 9,-167-53 0,139 33-6,128 39-9,-216-57 6,157 43-3,-101-7-1,129 19-3,0 2 0,0 1 0,0 2 0,-50 10 0,59-7-2,0 1 0,1 1 0,0 2-1,0 0 1,1 1 0,-40 27 0,20-6-11,-64 60 1,-31 47 2,82-79 3,5-7 4,-60 82 0,88-101-2,1 0-1,1 2 1,3 0 0,-16 41-1,14-21-14,3 0-1,-12 67 0,23-86-27,1 0-1,2 0 1,1 0 0,6 59-1,-1-75 19,0-1 0,2 1 0,0-1 0,1 0 0,1 0 0,1-1 1,1 1-1,0-2 0,17 25 0,-16-30 5,0 0 0,1 0 0,0-1 0,1 0 0,1-1 0,0-1 0,0 0 0,1-1 0,0 0 0,1-1 0,-1 0 0,22 6 0,38 10-98,110 21 0,81-1-65,-198-35 136,806 97-222,-367-62 254,-370-35 17,199-14 0,135-40-4,-86-15 17,-75 10-1,-238 41 0,123 1 0,-149 10-4,1 2-1,-2 2 1,85 22 0,-78-12-2,1-3 0,1-1 0,99 7 0,120-27 123,-21 0 34,-155 8-126,104-14 0,-137 6-17,0-4 0,101-31 0,262-93 34,-406 131-45,-1-2 0,0 0 0,0-2 0,29-17 0,-39 20 1,1-1 0,-2-1 0,1 1 0,-1-1 0,0-1 0,-1 1 0,0-2 0,0 1 0,9-19 0,-5 5 5,-1 1 0,-2-1 0,0-1 0,-2 1 0,7-42 1,1-125 39,-11 126-29,15-93-1,-6 105-20,2 1-1,39-93 1,62-90 11,-67 142-5,67-178-1,-99 219 2,-2-1 0,9-62 0,-20 93-5,-1 0-1,-1 0 1,-1 0-1,-1-1 1,-1 1-1,-1 0 1,0 0-1,-11-31 1,-10-8-1,-3 1 0,-3 2 0,-46-70 0,36 65 1,3-2-1,-31-78 1,9-29-3,-10-29-6,57 173 6,-1 0-1,-2 1 1,0 0 0,-2 1-1,-20-24 1,-17-6 8,-1 2 1,-98-71 0,37 32 5,93 73-6,3 1-46,-2 0 0,-31-18 0,46 32-31,-1-1 0,0 2 0,0-1 0,0 1 0,-1 1 0,1-1 0,-1 1 0,0 1 0,1 0 0,-1 0 0,-15 1 0,3 2 2,1 2 0,-1 0-1,0 2 1,1 0-1,-35 16 1,-34 24-196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01.454"/>
    </inkml:context>
    <inkml:brush xml:id="br0">
      <inkml:brushProperty name="width" value="0.05" units="cm"/>
      <inkml:brushProperty name="height" value="0.05" units="cm"/>
    </inkml:brush>
  </inkml:definitions>
  <inkml:trace contextRef="#ctx0" brushRef="#br0">83 1 3473,'-7'22'480,"-1"0"0,-1 0 0,-17 28 0,8-15 1146,18-34-1390,-1 1 0,0-1 1,0 1-1,1-1 0,-1 0 1,0 1-1,0-1 0,0 0 1,-1 0-1,1 0 0,-2 1 1,2-5 1880,5-10-1593,5-7-1594,-2 1-1,6-25 1,-11 37 515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02.160"/>
    </inkml:context>
    <inkml:brush xml:id="br0">
      <inkml:brushProperty name="width" value="0.05" units="cm"/>
      <inkml:brushProperty name="height" value="0.05" units="cm"/>
    </inkml:brush>
  </inkml:definitions>
  <inkml:trace contextRef="#ctx0" brushRef="#br0">183 747 9626,'-58'41'3945,"38"-23"-2463,10-10-501,0 0 1,1 1-1,-15 19 1,5-3 752,12-18-741,1 1 0,1 0 0,-9 14 0,14-22-945,0 0 0,0 0 0,0 0 0,0 0-1,0 0 1,1 0 0,-1 0 0,0 0 0,0 0-1,0 0 1,0 0 0,0 0 0,0 0 0,0 0-1,1 0 1,-1 1 0,0-1 0,0 0 0,0 0 0,0 0-1,0 0 1,0 0 0,0 0 0,0 0 0,0 0-1,1 0 1,-1 0 0,0 0 0,0 1 0,0-1 0,0 0-1,0 0 1,0 0 0,0 0 0,0 0 0,0 0-1,0 0 1,0 1 0,10-11 450,62-86 6,-3-2 0,-5-4-1,-5-2 1,-4-3 0,56-153-1,-65 105-400,-53 199-95,-44 302 30,43-259-31,3 0-1,8 92 0,2-113-1,3 68-1172,-9-127-893,-1-7 1192,-3-10 317,3-7-209,0-3-216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02.618"/>
    </inkml:context>
    <inkml:brush xml:id="br0">
      <inkml:brushProperty name="width" value="0.05" units="cm"/>
      <inkml:brushProperty name="height" value="0.05" units="cm"/>
    </inkml:brush>
  </inkml:definitions>
  <inkml:trace contextRef="#ctx0" brushRef="#br0">0 192 16988,'0'1'121,"0"0"-1,0 0 1,1-1 0,-1 1 0,0 0 0,0 0 0,0 0 0,1-1 0,-1 1 0,0 0 0,1 0 0,-1-1-1,0 1 1,1 0 0,-1 0 0,1-1 0,0 1 0,-1-1 0,1 1 0,-1-1 0,1 1 0,0-1-1,-1 1 1,1-1 0,0 1 0,0-1 0,-1 0 0,1 1 0,0-1 0,0 0 0,0 0 0,-1 1 0,2-1-1,33 0 1431,-30-1-1094,53-8 1251,-1-2 0,84-28 0,-75 19-1104,-3 3-406,1 2 0,0 3 0,0 3 0,1 3 0,74 2 0,-136 4-115,6 0-389,0 0 0,0 0-1,1-1 1,14-3 0,-22 4 214,-1 0 0,0-1 0,1 1 0,-1-1 1,1 1-1,-1-1 0,0 1 0,1-1 0,-1 0 1,0 0-1,0 0 0,1 1 0,-1-1 0,0 0 1,0 0-1,0-1 0,0 1 0,0 0 0,-1 0 1,1 0-1,0-1 0,0 1 0,-1 0 0,1-1 1,-1 1-1,1-1 0,-1 1 0,0 0 0,1-1 1,-1 1-1,0-1 0,0 1 0,0-1 0,0 1 1,0-1-1,0 1 0,-1-1 0,0-1 0,-6-16-744</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03.217"/>
    </inkml:context>
    <inkml:brush xml:id="br0">
      <inkml:brushProperty name="width" value="0.05" units="cm"/>
      <inkml:brushProperty name="height" value="0.05" units="cm"/>
    </inkml:brush>
  </inkml:definitions>
  <inkml:trace contextRef="#ctx0" brushRef="#br0">82 110 16251,'12'-10'1879,"-5"9"-332,-6 4-1303,0-1-1,0 0 1,-1 1 0,1-1 0,-1 1-1,0-1 1,1 1 0,-1-1 0,0 1-1,-1 2 1,1 41 730,-3 1 1,-14 76-1,-32 92-475,14-90 440,61-195 613,107-456-875,-131 513-684,-2 11 2,0 0 1,0 0 0,0 0-1,1-1 1,-1 1 0,1 0 0,-1 0-1,1 0 1,0 0 0,0 0-1,0 1 1,2-4 0,-1 7-16,0 1 0,0 0 0,-1 0 0,1 0 0,-1 1 0,0-1 0,1 0 0,-2 0 0,2 7 0,11 25-118,-12-33 135,0 0-1,0 0 0,0-1 0,0 1 0,1 0 0,-1-1 1,1 0-1,-1 1 0,1-1 0,-1 0 0,1 1 1,0-1-1,0 0 0,0 0 0,-1-1 0,1 1 0,0 0 1,0 0-1,0-1 0,0 0 0,0 1 0,0-1 0,1 0 1,-1 0-1,0 0 0,0 0 0,0 0 0,0 0 1,0-1-1,0 1 0,0-1 0,0 1 0,0-1 0,0 0 1,0 0-1,2-2 0,7-2 10,-1-1 0,0-1 0,0 0 0,17-16-1,0-5 45,-21 21-38,0 0 0,0 0 0,0 1-1,1 0 1,0 1 0,0-1 0,0 1 0,13-6-1,-20 11-10,1 0 0,-1 0 0,1 0 0,-1-1 0,1 1 0,-1 0-1,1 0 1,-1 0 0,1 0 0,-1 0 0,1 0 0,-1 0-1,1 1 1,-1-1 0,1 0 0,-1 0 0,1 0 0,-1 0 0,1 1-1,-1-1 1,1 0 0,-1 0 0,1 1 0,-1-1 0,0 0 0,1 1-1,0 0 1,5 16 13,-3 19-6,-1 1 0,-2-1 0,-7 53 0,3-44 5,-6 68 44,-5 125 89,15-232-224,0 0 0,0 0 0,1 0 0,0 0 0,2 7 0,-3-12 39,0 0 0,1 0 0,-1-1 0,0 1 0,1-1 0,-1 1 0,0 0 0,1-1 0,-1 1 0,1-1 0,-1 1 0,1-1 0,-1 1 0,1-1 0,-1 1 0,1-1 0,-1 1 0,1-1 0,0 0 0,-1 1 0,2-1 0,-1 0 4,0 0 0,1 0 0,-1 0 0,0 0 0,0-1 0,0 1 0,0 0 0,1-1 0,-1 1 0,0-1 0,0 1 0,0-1 1,0 1-1,0-1 0,0 0 0,0 0 0,1-1 0,9-9-345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10.999"/>
    </inkml:context>
    <inkml:brush xml:id="br0">
      <inkml:brushProperty name="width" value="0.05" units="cm"/>
      <inkml:brushProperty name="height" value="0.05" units="cm"/>
    </inkml:brush>
  </inkml:definitions>
  <inkml:trace contextRef="#ctx0" brushRef="#br0">143 464 15939,'0'-3'405,"0"0"0,0-1 0,0 1-1,0 0 1,0 0 0,-1-1-1,0 1 1,1 0 0,-1 0 0,0 0-1,-1 0 1,1 0 0,0 0-1,-1 0 1,0 0 0,0 0-1,0 1 1,0-1 0,-3-2 0,4 4-345,0-1 1,0 1 0,0 0 0,0 0 0,0 0 0,-1 0-1,1 0 1,0 0 0,-1 1 0,1-1 0,0 0 0,-1 1-1,1-1 1,-1 1 0,1-1 0,-1 1 0,1 0 0,-1-1-1,1 1 1,-1 0 0,0 0 0,1 0 0,-1 0-1,1 1 1,-1-1 0,1 0 0,-1 1 0,1-1 0,-1 1-1,1-1 1,0 1 0,-1 0 0,1-1 0,-1 1 0,1 0-1,0 0 1,0 0 0,0 0 0,0 0 0,0 0 0,-2 3-1,-4 6-11,1 0 0,0 0 0,1 1 0,0-1 0,0 1 0,1 0 0,-3 16 0,1-3-40,2 0-1,-2 35 1,6-56-4,-1 0-1,1 0 1,0-1 0,1 1 0,-1 0 0,0 0 0,1-1-1,0 1 1,-1 0 0,1-1 0,2 5 0,-3-7-2,0 0 0,1 1 0,-1-1 1,0 0-1,0 0 0,1 1 0,-1-1 0,0 0 1,1 0-1,-1 0 0,0 1 0,0-1 0,1 0 0,-1 0 1,0 0-1,1 0 0,-1 0 0,0 0 0,1 0 1,-1 0-1,0 0 0,1 0 0,-1 0 0,0 0 0,1 0 1,-1 0-1,0 0 0,1 0 0,-1 0 0,0 0 1,1 0-1,0-1 0,0 0 10,1 0 1,0 0-1,-1-1 0,1 1 0,-1-1 1,1 1-1,-1-1 0,0 0 1,2-2-1,13-22 164,-1-1-1,20-54 1,16-65 238,-39 110-315,49-175 366,-32 108-189,-59 262-186,25-133-91,-35 212 8,32-175 19,2 115-1,6-165-34,0-6-44,0-1 0,0 1 1,0 0-1,1-1 0,0 1 1,1-1-1,-1 1 0,1-1 1,4 9-1,-6-15 9,0 1 1,0-1 0,1 0-1,-1 1 1,0-1-1,0 1 1,0-1-1,1 0 1,-1 1 0,0-1-1,0 0 1,1 0-1,-1 1 1,0-1-1,1 0 1,-1 0 0,0 1-1,1-1 1,-1 0-1,1 0 1,-1 0-1,0 0 1,1 1 0,-1-1-1,1 0 1,-1 0-1,0 0 1,1 0-1,-1 0 1,1 0 0,-1 0-1,1 0 1,-1 0-1,0 0 1,1 0-1,-1-1 1,1 1 0,-1 0-1,0 0 1,1 0-1,-1 0 1,0-1-1,1 1 1,-1 0 0,0 0-1,1-1 1,10-16-607,-2-13 128,2-16-155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51.813"/>
    </inkml:context>
    <inkml:brush xml:id="br0">
      <inkml:brushProperty name="width" value="0.05" units="cm"/>
      <inkml:brushProperty name="height" value="0.05" units="cm"/>
    </inkml:brush>
  </inkml:definitions>
  <inkml:trace contextRef="#ctx0" brushRef="#br0">1 8 13275,'1'0'136,"0"-1"-1,0 0 1,1 0 0,-1 0 0,0 1-1,0-1 1,1 0 0,-1 1-1,1 0 1,-1-1 0,0 1 0,1 0-1,-1-1 1,1 1 0,-1 0 0,1 0-1,-1 0 1,1 1 0,-1-1 0,1 0-1,-1 0 1,0 1 0,1-1 0,-1 1-1,1-1 1,-1 1 0,0 0 0,0-1-1,1 1 1,-1 0 0,2 1-1,5 4 233,0 1 0,-1-1 0,10 12 0,-13-14-226,28 33 389,-2 0 1,-1 2-1,33 60 0,50 137-218,-103-217-407,-4-6-349,0 0 0,0 0 0,3 14 0,-9-25-424,-2-5 451,-7-10 47,8 10 197,-12-16-508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11.541"/>
    </inkml:context>
    <inkml:brush xml:id="br0">
      <inkml:brushProperty name="width" value="0.05" units="cm"/>
      <inkml:brushProperty name="height" value="0.05" units="cm"/>
    </inkml:brush>
  </inkml:definitions>
  <inkml:trace contextRef="#ctx0" brushRef="#br0">70 3 18764,'0'0'37,"0"0"0,0 0 0,0 0 0,0 0-1,0 0 1,0 0 0,0 0 0,0 0 0,-1 0 0,2 0 0,-1 0 0,0 1-1,0-1 1,0 0 0,0 0 0,0 0 0,0 0 0,0 0 0,0 0 0,0 0 0,0 0-1,0 0 1,0 0 0,0 0 0,0 0 0,0 0 0,0 1 0,0-1 0,0 0-1,0 0 1,0 0 0,0 0 0,0 0 0,0 0 0,0 0 0,1 0 0,-1 0 0,0 0-1,0 0 1,0 0 0,0 0 0,0 0 0,0 0 0,0 0 0,0 0 0,0 0-1,0 0 1,0 0 0,0 0 0,0 0 0,1 0 0,-1 0 0,0 0 0,0 0 0,0 0-1,0 0 1,0 0 0,0 0 0,0 0 0,0 0 0,0 0 0,0 0 0,0-1-1,1 14 839,-3 14 231,-31 151 1580,-3 20-1589,35-170-791,1-28-297,0 0-1,0 1 1,0-1 0,0 0-1,0 1 1,0-1 0,0 0-1,0 0 1,0 1 0,0-1-1,0 0 1,0 1 0,0-1 0,0 0-1,0 0 1,0 1 0,0-1-1,1 0 1,-1 0 0,0 1-1,0-1 1,0 0 0,0 0-1,1 0 1,-1 1 0,0-1 0,0 0-1,0 0 1,1 0 0,-1 1-1,0-1 1,0 0 0,1 0-1,-1 0 1,0 0 0,0 0 0,1 0-1,-1 0 1,0 0 0,0 0-1,1 1 1,8-10 255,4-14-108,-2 0 0,-1 0 0,0-1 0,7-31 0,-6 18-57,57-212 283,-64 236-355,-2 12 11,1 20 24,-1-1-64,-2-15-10,1 1 1,0 0-1,0 0 0,0 0 1,1-1-1,-1 1 0,1 0 1,0-1-1,0 1 0,3 3 1,-4-6 5,0 0 1,0 0 0,0 0 0,1-1 0,-1 1 0,0 0 0,0 0 0,1-1 0,-1 1-1,0-1 1,1 1 0,-1-1 0,1 0 0,-1 1 0,0-1 0,1 0 0,-1 0 0,1 0-1,-1 0 1,1 0 0,-1 0 0,0-1 0,1 1 0,-1 0 0,1-1 0,-1 1-1,0-1 1,1 1 0,-1-1 0,0 0 0,2 0 0,18-17-72,-19 15 73,0 1 0,0 0 0,1 0 0,-1 0 0,1 0-1,-1 0 1,1 0 0,0 0 0,-1 1 0,1 0 0,0-1 0,0 1 0,5-1 0,-7 2 4,-1 1 0,1-1 0,-1 1 0,1-1 0,-1 0 0,1 1 0,-1 0 0,0-1 0,1 1 0,-1-1-1,0 1 1,1-1 0,-1 1 0,0 0 0,0-1 0,0 1 0,1 0 0,-1-1 0,0 1 0,0 0 0,0-1-1,0 1 1,0 0 0,-1 1 0,1 24-4,-1-20 2,-24 247 178,11-147-1175,0 161-1,14-260 600,0 0-1,1 1 1,0-1-1,0 0 1,1 0-1,-1-1 0,5 10 1,0-10-607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12.625"/>
    </inkml:context>
    <inkml:brush xml:id="br0">
      <inkml:brushProperty name="width" value="0.05" units="cm"/>
      <inkml:brushProperty name="height" value="0.05" units="cm"/>
    </inkml:brush>
  </inkml:definitions>
  <inkml:trace contextRef="#ctx0" brushRef="#br0">21 0 19316,'1'1'124,"-1"-1"0,1 0-1,0 0 1,0 1 0,0-1-1,-1 0 1,1 1 0,0-1 0,0 1-1,-1-1 1,1 1 0,-1-1-1,1 1 1,0-1 0,-1 1 0,1 0-1,-1-1 1,1 1 0,-1 0-1,1-1 1,-1 1 0,0 0 0,1 0-1,-1-1 1,0 1 0,0 0-1,0 0 1,1 0 0,-1-1 0,0 1-1,0 0 1,0 0 0,0 0-1,0 0 1,-1 1 0,-4 42 1500,3-27-994,-6 53-146,4 1 0,2-1 1,15 133-1,-6-178-487,-6-21-474,1 0 1,-1 1-1,0-1 1,0 1-1,1 7 1,-24-26-3529,1 1 2739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13.041"/>
    </inkml:context>
    <inkml:brush xml:id="br0">
      <inkml:brushProperty name="width" value="0.05" units="cm"/>
      <inkml:brushProperty name="height" value="0.05" units="cm"/>
    </inkml:brush>
  </inkml:definitions>
  <inkml:trace contextRef="#ctx0" brushRef="#br0">1 22 21517,'7'4'2216,"10"-1"-1304,3-1-328,16-2 1137,4-4-401,8 3-496,1-3-96,2 1-520,-2 3-320,-8-2-904,-4 2 920,-10-7-176,-5-3-136</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19.295"/>
    </inkml:context>
    <inkml:brush xml:id="br0">
      <inkml:brushProperty name="width" value="0.05" units="cm"/>
      <inkml:brushProperty name="height" value="0.05" units="cm"/>
    </inkml:brush>
  </inkml:definitions>
  <inkml:trace contextRef="#ctx0" brushRef="#br0">3 595 16363,'0'0'69,"-1"-1"0,1 1 0,0 0-1,0 0 1,0-1 0,-1 1-1,1 0 1,0-1 0,0 1 0,0 0-1,0-1 1,0 1 0,0 0-1,-1 0 1,1-1 0,0 1-1,0 0 1,0-1 0,0 1 0,0 0-1,0-1 1,0 1 0,1 0-1,-1-1 1,0 1 0,0 0 0,0-1-1,0 1 1,0 0 0,0-1-1,1 1 1,-1 0 0,0 0-1,0-1 1,0 1 0,1 0 0,-1 0-1,0-1 1,12-16 363,-10 15-211,139-202 4358,44-120-2228,-169 294-2101,-16 30-241,0-1-1,0 1 0,0 0 0,0 0 0,0-1 0,0 1 0,1 0 1,-1 0-1,0-1 0,0 1 0,0 0 0,0 0 0,1-1 0,-1 1 1,0 0-1,0 0 0,0 0 0,1 0 0,-1-1 0,0 1 1,0 0-1,1 0 0,-1 0 0,0 0 0,0 0 0,1 0 0,-1 0 1,0 0-1,1 0 0,-1 0 0,1 0 0,1 8 115,-3 19-41,1-26-70,-34 220 150,1-7-4,29-176-446,3 1 1,0-1-1,9 63 0,-8-100 242,2 18-955,-1-19 965,-1 1 1,0-1-1,0 1 1,0-1 0,0 1-1,0-1 1,0 0 0,0 1-1,0-1 1,0 1 0,0-1-1,0 1 1,0-1 0,0 1-1,0-1 1,0 1 0,-1-1-1,1 1 1,0-1 0,0 1-1,-1-1 1,1 0 0,0 1-1,0-1 1,-1 1 0,1-1-1,0 0 1,-1 1 0,-6-3-595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19.763"/>
    </inkml:context>
    <inkml:brush xml:id="br0">
      <inkml:brushProperty name="width" value="0.05" units="cm"/>
      <inkml:brushProperty name="height" value="0.05" units="cm"/>
    </inkml:brush>
  </inkml:definitions>
  <inkml:trace contextRef="#ctx0" brushRef="#br0">0 187 16668,'4'17'1888,"18"-12"-896,5-7-272,12-8 1185,7-3-337,8-3-400,4 1-167,-1-4-265,1 3-128,-6-1-312,-1 1-240,-3 1-616,-6 1-408,-5 3-1681,-8-5 2217,-3 3-368,-8-2-345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0.169"/>
    </inkml:context>
    <inkml:brush xml:id="br0">
      <inkml:brushProperty name="width" value="0.05" units="cm"/>
      <inkml:brushProperty name="height" value="0.05" units="cm"/>
    </inkml:brush>
  </inkml:definitions>
  <inkml:trace contextRef="#ctx0" brushRef="#br0">0 158 13859,'1'8'811,"0"0"0,1 0 0,0 0-1,0 0 1,5 12 0,4 12 1497,6 50 231,10 118-1,-13-74-1867,-14-126-667,1 10 72,0-1-1,1 0 1,0 0 0,0 0-1,7 16 1,-8-24-65,-1-1 1,0 1-1,1-1 1,-1 1-1,1 0 1,-1-1-1,1 1 1,-1-1-1,1 0 0,-1 1 1,1-1-1,-1 1 1,1-1-1,0 0 1,-1 1-1,1-1 1,0 0-1,-1 0 1,1 0-1,0 1 1,-1-1-1,1 0 1,0 0-1,0 0 1,-1 0-1,1 0 0,0 0 1,-1-1-1,1 1 1,0 0-1,-1 0 1,1 0-1,0-1 1,-1 1-1,1 0 1,0 0-1,-1-1 1,1 1-1,-1-1 1,1 1-1,0-1 0,-1 1 1,0-1-1,1 1 1,-1-1-1,1 1 1,0-2-1,22-29 308,-23 30-303,134-237 1220,-10 17-439,-81 152-420,56-70-1,-76 110-246,-24 33-859,1-4 689,0 1 0,0-1 0,0 1-1,0 0 1,0-1 0,0 1 0,0-1-1,0 1 1,0 0 0,-1-1 0,1 1 0,0-1-1,0 1 1,-1-1 0,1 1 0,0-1-1,-1 1 1,1-1 0,0 1 0,-1-1-1,1 0 1,-1 1 0,1-1 0,-1 1 0,1-1-1,-1 0 1,1 0 0,-1 1 0,1-1-1,-1 0 1,1 0 0,-1 1 0,0-1-1,0 0 1,-1 0 7,1 0 0,-1 1 1,1-1-1,-1 0 0,0 0 0,1-1 0,-1 1 0,1 0 0,-1 0 1,-2-2-1,-18-12-430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1.112"/>
    </inkml:context>
    <inkml:brush xml:id="br0">
      <inkml:brushProperty name="width" value="0.05" units="cm"/>
      <inkml:brushProperty name="height" value="0.05" units="cm"/>
    </inkml:brush>
  </inkml:definitions>
  <inkml:trace contextRef="#ctx0" brushRef="#br0">261 347 13971,'2'-5'705,"1"0"1,0 0-1,-1 0 0,0-1 1,-1 1-1,1-1 0,-1 1 1,2-11-1,-3 14-554,0 1 0,0-1 0,0 1 0,0-1 0,-1 0 0,1 1 0,0-1 1,-1 1-1,1-1 0,-1 1 0,1-1 0,-1 1 0,0-1 0,1 1 0,-1 0 0,0-1 0,0 1 0,0 0 0,0 0 0,0 0 0,0-1 0,-1 1 0,1 0 0,0 0 1,-1 1-1,1-1 0,0 0 0,-1 0 0,1 1 0,-1-1 0,1 1 0,-1-1 0,1 1 0,-1 0 0,1-1 0,-3 1 0,0 0-78,0 0 0,0 0-1,0 1 1,0-1-1,0 1 1,0 0 0,0 0-1,0 0 1,0 1 0,0-1-1,1 1 1,-1 0 0,0 0-1,-3 3 1,-3 3-20,0 0 1,0 0-1,-12 15 0,6-5-48,2 1-1,0 0 1,1 1-1,2 0 1,0 1-1,0 1 1,2 0-1,1 0 1,1 1-1,-6 32 0,12-49-6,0 0 0,0 0 0,1 0 0,0 0 0,2 11 0,-2-16 2,0 0-1,0 0 1,1 0 0,-1 0-1,0 1 1,1-1 0,-1 0-1,0 0 1,1 0-1,0 0 1,-1 0 0,1 0-1,-1-1 1,1 1 0,0 0-1,0 0 1,0 0 0,-1 0-1,1-1 1,0 1 0,0-1-1,0 1 1,0 0 0,0-1-1,0 1 1,0-1-1,0 0 1,1 1 0,-1-1-1,0 0 1,0 0 0,0 0-1,0 0 1,0 0 0,0 0-1,1 0 1,-1 0 0,0 0-1,2-1 1,4-1 3,-1 0-1,1-1 1,-1 0 0,0 0 0,0-1-1,0 0 1,0 0 0,0 0 0,8-9-1,46-53 63,-55 61-57,32-42 154,-1-1 0,-3-2 0,-2-1 0,-2-2 0,-3-1 0,-2 0 0,-2-2 0,15-63-1,-64 267 184,21-117-541,-19 140 685,23-152-946,2 1 1,0 0-1,1 0 0,1 0 1,0 0-1,9 28 0,-11-47 396,0 0 0,1 1 0,-1-1 0,1 0 0,-1 1 0,1-1 0,-1 0 0,1 1 0,0-1 0,0 0 0,0 0 0,0 0 0,0 0 0,0 0 0,0 0 0,0 0 0,0 0 0,2 1 0,7-2-703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1.543"/>
    </inkml:context>
    <inkml:brush xml:id="br0">
      <inkml:brushProperty name="width" value="0.05" units="cm"/>
      <inkml:brushProperty name="height" value="0.05" units="cm"/>
    </inkml:brush>
  </inkml:definitions>
  <inkml:trace contextRef="#ctx0" brushRef="#br0">11 0 18364,'1'11'541,"1"0"0,-2 0 0,1-1 0,-1 1 0,-1 0 0,-2 14 0,0 9 557,-5 87 1099,11 161 0,-2-270-2090,0 1 1,1-1-1,1 0 0,0 0 0,7 20 0,-9-31-91,-1 0-1,1 0 0,-1 1 1,1-1-1,0 0 1,-1 0-1,1 0 1,0 0-1,0 0 1,0 0-1,0 0 1,0 0-1,0 0 1,0 0-1,0-1 1,0 1-1,0 0 1,1-1-1,-1 1 1,0-1-1,0 1 1,1-1-1,-1 0 1,0 1-1,0-1 1,1 0-1,-1 0 0,0 0 1,1 0-1,-1 0 1,0 0-1,1 0 1,-1-1-1,0 1 1,1 0-1,-1-1 1,0 1-1,0-1 1,1 1-1,-1-1 1,0 0-1,0 1 1,0-1-1,0 0 1,1-1-1,6-5 71,0 1-1,-1-2 1,1 1-1,8-13 1,-15 19-76,71-100 746,88-160 1,-143 230-761,0-1 0,13-38 0,-30 69-79,1 1 0,-1 0 0,0-1-1,0 1 1,1 0 0,-1-1 0,0 1 0,0-1-1,0 1 1,0 0 0,0-1 0,1 1-1,-1-1 1,0 1 0,0-1 0,0 1 0,0 0-1,0-1 1,0 1 0,0-1 0,0 1-1,-1-1 1,1 1 0,0 0 0,0-1 0,0 1-1,0-1 1,0 1 0,-1 0 0,1-1-1,0 1 1,0-1 0,-1 1 0,1 0 0,0-1-1,-1 1 1,0 0 0,1 0-14,0 0 0,-1 0 0,1 0 0,0 1 0,-1-1 0,1 0 0,0 0 0,-1 1 0,1-1 0,0 0 0,-1 1 0,1-1 0,0 0 0,0 1 0,0-1 0,-1 0 0,1 1 0,0-1 0,0 1 0,0-1 0,0 0 0,0 1 0,-1-1 0,1 1 0,0-1 0,0 1 0,0-1 0,0 0 0,0 1 1,1-1-1,-1 1 0,0 0 0,1 6-1129</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2.122"/>
    </inkml:context>
    <inkml:brush xml:id="br0">
      <inkml:brushProperty name="width" value="0.05" units="cm"/>
      <inkml:brushProperty name="height" value="0.05" units="cm"/>
    </inkml:brush>
  </inkml:definitions>
  <inkml:trace contextRef="#ctx0" brushRef="#br0">3 1 15835,'0'1'151,"-1"0"-1,1-1 1,0 1-1,-1 0 1,1 0-1,0 0 1,0 0-1,0 0 1,0 0-1,0 0 1,0-1-1,0 1 1,0 0-1,0 0 0,0 0 1,1 0-1,-1 0 1,0 0-1,0-1 1,1 1-1,-1 0 1,1 0-1,-1 0 1,1-1-1,-1 1 1,1 0-1,-1 0 1,1-1-1,0 1 1,-1-1-1,1 1 0,0-1 1,0 1-1,-1-1 1,1 1-1,0-1 1,0 1-1,0-1 1,0 0-1,-1 0 1,2 1-1,7 2 437,-1-1-1,1 0 0,12 2 1,-14-3-199,267 28 3702,3-22-6337,-273-7 1779,-1 3-119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2.571"/>
    </inkml:context>
    <inkml:brush xml:id="br0">
      <inkml:brushProperty name="width" value="0.05" units="cm"/>
      <inkml:brushProperty name="height" value="0.05" units="cm"/>
    </inkml:brush>
  </inkml:definitions>
  <inkml:trace contextRef="#ctx0" brushRef="#br0">4 0 16828,'-3'21'1848,"15"-6"-936,8-5-288,21-7 1113,3-3-281,13 0-400,4 0-176,2-3-359,0 1-313,-11-1-2881,1-2 2569,-12-5-400,-6-2-280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52.244"/>
    </inkml:context>
    <inkml:brush xml:id="br0">
      <inkml:brushProperty name="width" value="0.05" units="cm"/>
      <inkml:brushProperty name="height" value="0.05" units="cm"/>
    </inkml:brush>
  </inkml:definitions>
  <inkml:trace contextRef="#ctx0" brushRef="#br0">0 103 12779,'1'4'222,"-1"0"0,1 0 0,0 0 1,0-1-1,0 1 0,0 0 0,1 0 1,0-1-1,0 1 0,0-1 0,0 0 1,5 6-1,37 37 1257,-32-35-1069,24 24 720,1-1 0,82 55 0,-115-86-1007,0-1 0,0 1 0,0-1 0,1 0 0,-1-1 0,1 1 0,-1-1 0,1 0 0,8 1 1,-11-2-64,0 0 0,0 0 1,0-1-1,0 1 0,0 0 1,0-1-1,0 0 1,0 1-1,0-1 0,0 0 1,0 0-1,-1 0 1,1 0-1,0 0 0,-1-1 1,1 1-1,-1 0 1,0-1-1,1 1 0,-1-1 1,0 0-1,0 1 1,0-1-1,0 0 0,2-3 1,2-7 154,-1 0 1,0 0-1,-1 0 1,0-1-1,1-13 1,3-68 368,-5 56-454,0 3-93,-2 17-897,1 0 1,1-1-1,5-18 1,-3 23 182</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3.729"/>
    </inkml:context>
    <inkml:brush xml:id="br0">
      <inkml:brushProperty name="width" value="0.05" units="cm"/>
      <inkml:brushProperty name="height" value="0.05" units="cm"/>
    </inkml:brush>
  </inkml:definitions>
  <inkml:trace contextRef="#ctx0" brushRef="#br0">18 514 16516,'-18'36'2767,"24"-40"128,8-11-2191,61-89 1059,-4-3 0,74-153 0,-119 201-1269,-35 142-131,-5-2-370,4 1 0,1 130 1,9-204-98,2 0 1,-1-1-1,1 1 1,0 0-1,5 11 1,-4-12-273,0 0 1,-1 0 0,0 0 0,2 15 0,-6-10-41,-6 1-122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4.173"/>
    </inkml:context>
    <inkml:brush xml:id="br0">
      <inkml:brushProperty name="width" value="0.05" units="cm"/>
      <inkml:brushProperty name="height" value="0.05" units="cm"/>
    </inkml:brush>
  </inkml:definitions>
  <inkml:trace contextRef="#ctx0" brushRef="#br0">1 43 15667,'0'5'2153,"24"-3"-985,5-2-360,13-9 1857,7-1-993,16 0-456,-1 1-199,0 3-377,-4 2-264,-8 3-640,-6 1-464,-14 0-1329,-8 0 1713,-10 1-312,-4-1-280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4.604"/>
    </inkml:context>
    <inkml:brush xml:id="br0">
      <inkml:brushProperty name="width" value="0.05" units="cm"/>
      <inkml:brushProperty name="height" value="0.05" units="cm"/>
    </inkml:brush>
  </inkml:definitions>
  <inkml:trace contextRef="#ctx0" brushRef="#br0">176 66 17980,'-18'312'7863,"0"-53"-8310,18-250 132,-1 19-402,1-27 610,0 0 1,0 1-1,-1-1 1,1 0-1,0 0 1,0 0-1,-1 0 1,1 0-1,-1 0 0,1 0 1,-1 0-1,1 0 1,-1 0-1,1 0 1,-1 0-1,0 0 1,0 0-1,0 0 0,0-1 13,0 0 0,0 0-1,1 0 1,-1 0-1,0 0 1,0 0 0,1 0-1,-1 0 1,0 0 0,0-1-1,1 1 1,-1 0-1,0 0 1,1-1 0,-1 1-1,1-1 1,-1 1-1,0 0 1,1-1 0,-1 1-1,1-1 1,-1 0-1,1 1 1,-1-1 0,0-1-1,-14-19-1070,12 17 849,-10-17-339,0 0-1,2-1 1,1-1 0,-11-33-1,14 35 824,2-1 0,0 0 0,2 0 0,0-1-1,1-22 1,2 28 236,1 1 0,0-1 0,1 1-1,1-1 1,1 1 0,0 0 0,1 0-1,1 1 1,0 0 0,1 0 0,0 0 0,2 0-1,0 2 1,0-1 0,1 1 0,1 0 0,13-12-1,-14 16-229,0 1 0,1 0-1,0 1 1,0 0 0,1 1 0,0 1-1,0-1 1,0 2 0,1 0-1,-1 0 1,1 1 0,0 1 0,21-2-1,-23 3-145,0 1 0,0 0-1,0 1 1,-1 0-1,1 1 1,0 0 0,0 1-1,-1 0 1,1 0 0,-1 1-1,0 1 1,0-1 0,-1 2-1,1-1 1,-1 2 0,13 10-1,-19-14-13,0-1 0,-1 1 0,0 0 0,1-1 0,-1 1 1,0 0-1,0 1 0,0-1 0,-1 0 0,1 0 0,-1 1 0,0-1 0,0 1 0,0-1 0,0 1 0,-1-1 0,1 1 0,-1 0 0,0-1 0,0 1 0,0 0 0,-1-1 0,1 1 0,-1-1 0,0 1 0,0-1 0,0 1 0,-1-1 0,1 1 0,-1-1 0,1 0 0,-1 0 0,-3 4 0,-2 2 38,-1 1 0,1-1 0,-2 0 0,0-1 0,0 0 0,0 0 0,-1-1 0,-19 11-1,16-11-178,1-1-1,-1-1 0,1 0 0,-2-1 0,-22 5 0,32-8 16,0-1 0,0 0 0,0 1 0,0-1 0,-1-1 0,1 1 0,0-1 0,0 0 0,0 0 0,-5-2 0,6 2 61,1 0 0,0-1-1,0 1 1,-1 0 0,1-1-1,0 0 1,1 0 0,-1 1-1,0-1 1,0 0 0,1 0 0,-1-1-1,1 1 1,0 0 0,0 0-1,0-1 1,0 1 0,-1-4 0,-5-30-531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5.312"/>
    </inkml:context>
    <inkml:brush xml:id="br0">
      <inkml:brushProperty name="width" value="0.05" units="cm"/>
      <inkml:brushProperty name="height" value="0.05" units="cm"/>
    </inkml:brush>
  </inkml:definitions>
  <inkml:trace contextRef="#ctx0" brushRef="#br0">187 566 17940,'2'-2'170,"0"-1"1,-1 1-1,1-1 1,0 1-1,-1-1 0,1 0 1,-1 0-1,0 1 1,0-1-1,0 0 1,0 0-1,-1 0 1,1 0-1,-1 0 0,0 0 1,1 0-1,-1-1 1,-1 1-1,1 0 1,0 0-1,-1 0 0,0 0 1,0 0-1,1 0 1,-2 1-1,1-1 1,0 0-1,-1 0 0,1 1 1,-1-1-1,0 1 1,0-1-1,0 1 1,0 0-1,0-1 1,0 1-1,0 1 0,-1-1 1,-4-3-1,3 4-98,1-1 0,0 1 0,0 0 0,-1 1-1,1-1 1,0 1 0,-1-1 0,1 1 0,-1 0-1,1 0 1,0 0 0,-1 1 0,1-1 0,-1 1-1,1 0 1,0 0 0,0 0 0,-1 0 0,1 1-1,0-1 1,0 1 0,0 0 0,1 0 0,-1 0-1,0 0 1,1 0 0,-1 0 0,-2 5 0,-3 1-54,0 1 1,1 0-1,1 1 0,0 0 1,0 0-1,0 0 1,-3 13-1,5-16-19,1 1-1,1-1 1,-1 1-1,2 0 1,-1-1-1,1 1 1,0 0 0,0 0-1,1 0 1,0 0-1,0 0 1,4 14-1,-4-21 4,0 1 0,1-1 0,-1 0 0,1 0 0,-1 0 0,1 1 0,-1-1 0,1 0-1,0 0 1,0 0 0,-1 0 0,1 0 0,0 0 0,0 0 0,0-1 0,0 1 0,0 0 0,0 0-1,0-1 1,0 1 0,1-1 0,-1 1 0,0-1 0,2 1 0,-1-1 6,1 0 1,-1 0-1,0 0 1,1 0-1,-1-1 1,1 1-1,-1-1 1,0 1-1,0-1 1,1 0-1,-1 0 1,3-2-1,5-3 37,1-1 1,-1 0-1,0-1 0,9-10 1,5-7 84,-1-2 1,-1-1-1,-1 0 1,27-52-1,53-132 498,-79 155-451,-2-2 0,15-77 0,-33 151-148,-4 21-34,-38 449-251,40-480 169,2 35-275,-2-38 240,0 0-1,1 0 1,-1 0 0,1 0-1,-1 0 1,1-1 0,0 1-1,0 0 1,0 0 0,0 0-1,0-1 1,0 1 0,0-1-1,1 1 1,2 2 0,-3-4 75,0 1 0,0-1 0,0 0 0,-1 1 0,1-1 0,0 0 0,0 0 0,0 0 0,0 0 0,0 0 0,0 0 0,0 0 0,0 0 0,0 0 0,0 0 0,0 0 0,0-1 0,0 1 1,0 0-1,1-1 0,-1 0-17,14-5-647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5.767"/>
    </inkml:context>
    <inkml:brush xml:id="br0">
      <inkml:brushProperty name="width" value="0.05" units="cm"/>
      <inkml:brushProperty name="height" value="0.05" units="cm"/>
    </inkml:brush>
  </inkml:definitions>
  <inkml:trace contextRef="#ctx0" brushRef="#br0">84 0 18804,'-2'43'1976,"-3"6"-1383,-4 12-249,1 5 1008,-1 7-560,1 0-200,3-7-304,1-7-160,3-11-232,-1-13-128,2-16-288,0-17-184,2-1-488,-2-18-121,-7-8 809,-3-9-240,-6-12-8</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6.193"/>
    </inkml:context>
    <inkml:brush xml:id="br0">
      <inkml:brushProperty name="width" value="0.05" units="cm"/>
      <inkml:brushProperty name="height" value="0.05" units="cm"/>
    </inkml:brush>
  </inkml:definitions>
  <inkml:trace contextRef="#ctx0" brushRef="#br0">0 82 15715,'1'-4'155,"0"1"0,-1-1-1,1 1 1,1 0 0,-1-1 0,0 1-1,1 0 1,0 0 0,0 0-1,0 0 1,0 0 0,0 1-1,1-1 1,-1 1 0,1-1 0,-1 1-1,1 0 1,0 0 0,0 0-1,0 0 1,0 0 0,0 1-1,6-2 1,17-3 715,1 2-1,-1 0 0,1 2 1,1 1-1,27 3 0,-30-2-466,8 0 66,1 1-1,-1 2 1,1 1 0,61 16 0,-92-19-447,0 0 0,1 1 0,-1-1 0,0 1 0,0-1 0,0 1 0,0 0 0,0 0 0,-1 0 0,1 1 0,-1-1 0,1 1 0,-1-1 0,0 1 0,0 0 0,2 3 0,-3-3-15,0-1 0,0 1 0,0 0 0,-1 0 0,1 0 0,-1 0 0,1 0 0,-1-1 0,0 1 0,0 0 0,-1 0 0,1 0 0,0 0 0,-1 0 0,0 0 0,0 0 0,0-1 0,0 1 0,-2 3 0,-3 5 14,0-1 0,-1 0 0,-1 0 1,1 0-1,-2-1 0,1 0 0,-1-1 1,-1 0-1,-17 12 0,12-10-8,-1-1 0,0 0 0,0-1 1,-1-1-1,1-1 0,-20 5 0,31-9-94,-1-1-1,1 0 1,0 0 0,0-1 0,-1 1 0,1-1-1,-1-1 1,1 1 0,0-1 0,0 0 0,-7-1-1,9 0 52,1 1 0,-1 0 0,0-1 1,1 1-1,-1-1 0,1 0 0,0 0 0,-1 0 0,1 0 0,0 0 0,0-1 0,0 1 0,1 0 0,-1-1 0,1 0 0,-1 1 0,1-1 0,0 0 0,0 0 0,0 1 0,-1-4 0,-2-35-331,4-3-144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6.644"/>
    </inkml:context>
    <inkml:brush xml:id="br0">
      <inkml:brushProperty name="width" value="0.05" units="cm"/>
      <inkml:brushProperty name="height" value="0.05" units="cm"/>
    </inkml:brush>
  </inkml:definitions>
  <inkml:trace contextRef="#ctx0" brushRef="#br0">45 1 20076,'10'15'2033,"-8"9"-1209,0 6-288,-1 8 960,-1 2-319,0 11-377,0 0-192,2-2-288,-2-3-128,2-9-272,-1-3-152,1-12-192,0-5-264,-7-19-2257,-11-16 2433,-2-8-304,-11-8-64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7.060"/>
    </inkml:context>
    <inkml:brush xml:id="br0">
      <inkml:brushProperty name="width" value="0.05" units="cm"/>
      <inkml:brushProperty name="height" value="0.05" units="cm"/>
    </inkml:brush>
  </inkml:definitions>
  <inkml:trace contextRef="#ctx0" brushRef="#br0">0 0 15915,'15'9'2201,"4"-1"-1169,6 2-288,6-1 1201,6-3-473,4 0-184,1-5-392,-1-1-175,-2 0-633,-3 0-640,-6-1 552,-5 1-153,-4-2-87</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7.512"/>
    </inkml:context>
    <inkml:brush xml:id="br0">
      <inkml:brushProperty name="width" value="0.05" units="cm"/>
      <inkml:brushProperty name="height" value="0.05" units="cm"/>
    </inkml:brush>
  </inkml:definitions>
  <inkml:trace contextRef="#ctx0" brushRef="#br0">5 459 17300,'-1'8'753,"0"-3"-427,0 1 0,0-1-1,1 0 1,0 0 0,0 0-1,0 1 1,1-1 0,0 5-1,-1-9-272,1-1 0,-1 0 0,0 1 0,0-1 0,0 0 0,1 0 0,-1 1 0,0-1 0,0 0 0,1 0 0,-1 1-1,0-1 1,0 0 0,1 0 0,-1 0 0,0 0 0,1 1 0,-1-1 0,0 0 0,1 0 0,-1 0 0,0 0-1,1 0 1,-1 0 0,1 0 0,-1 0 0,0 0 0,1 0 0,-1 0 0,0 0 0,1 0 0,-1 0 0,0 0 0,1-1-1,-1 1 1,1 0 0,13-9 1121,40-36 166,-3-2 0,63-75 0,-83 88-973,50-58 308,72-76 336,-153 167-1009,0 1 0,0 0 1,0-1-1,0 1 0,1 0 0,-1 0 0,0-1 0,0 1 0,0 0 1,1 0-1,-1 0 0,0-1 0,0 1 0,1 0 0,-1 0 0,0 0 1,0 0-1,1-1 0,-1 1 0,0 0 0,1 0 0,-1 0 0,0 0 1,1 0-1,-1 0 0,0 0 0,1 0 0,-1 0 0,0 0 1,1 0-1,-1 0 0,0 0 0,0 0 0,1 0 0,0 12 78,-11 27 29,8-34-105,-22 75-15,-68 260-103,92-340 114,-17 99-26,17-90 19,-1 0 0,1-1 1,0 1-1,1 0 0,0-1 0,1 1 1,-1-1-1,2 1 0,3 9 0,-5-16-22,0 0-1,1 0 1,-1 0-1,1-1 0,0 1 1,0 0-1,-1-1 0,1 1 1,0-1-1,1 1 1,-1-1-1,0 0 0,0 0 1,0 0-1,4 1 0,-5-1-43,-1-1-1,1 0 0,0 1 0,0-1 0,-1 0 0,1 0 0,0 1 0,0-1 0,-1 0 0,1 0 0,0 0 0,0 0 0,-1 0 0,1 0 0,0 0 0,0 0 0,0 0 0,-1 0 0,1-1 0,0 1 0,0 0 0,-1-1 0,1 1 0,0 0 1,-1-1-1,1 1 0,0-1 0,-1 1 0,1-1 0,0 1 0,-1-1 0,1 1 0,-1-1 0,1 1 0,-1-1 0,0 0 0,1 1 0,-1-1 0,1 0 0,-1 0 0,0 1 0,0-1 0,0 0 0,1-1 0,-1 0-117,0 1-1,-1-1 0,1 1 0,0-1 0,-1 1 1,1-1-1,-1 1 0,1-1 0,-1 1 1,0-1-1,0 1 0,0 0 0,0-1 0,0 1 1,-2-2-1,-22-20-470,12 13-39,-18-18-612</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7.896"/>
    </inkml:context>
    <inkml:brush xml:id="br0">
      <inkml:brushProperty name="width" value="0.05" units="cm"/>
      <inkml:brushProperty name="height" value="0.05" units="cm"/>
    </inkml:brush>
  </inkml:definitions>
  <inkml:trace contextRef="#ctx0" brushRef="#br0">1 70 16572,'27'1'2536,"10"1"-1296,17-7-383,14-2 1487,17-5-656,5 2-207,0 0-521,-4 2-208,-11 4-520,-6 2-272,-20 4-552,-15 0-384,-17-2-721,-7 0 425,-8-7 696,0 2-416,-2-2-80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55.982"/>
    </inkml:context>
    <inkml:brush xml:id="br0">
      <inkml:brushProperty name="width" value="0.05" units="cm"/>
      <inkml:brushProperty name="height" value="0.05" units="cm"/>
    </inkml:brush>
  </inkml:definitions>
  <inkml:trace contextRef="#ctx0" brushRef="#br0">37 513 15395,'-3'4'419,"-21"21"1153,23-23-1473,0-1 1,0 0-1,0 1 0,0-1 1,1 1-1,-1-1 0,0 1 1,0-1-1,1 1 0,-1 0 1,1-1-1,0 1 0,-1 0 1,1-1-1,0 1 0,0 2 1,0-3-37,1-1 0,-1 1 0,1 0-1,-1 0 1,1-1 0,-1 1 0,1 0 0,0-1 0,-1 1 0,1 0 0,0-1 0,0 1 0,-1-1 0,1 1 0,0-1-1,0 0 1,0 1 0,-1-1 0,1 0 0,0 1 0,0-1 0,0 0 0,0 0 0,0 0 0,0 0 0,0 0 0,0 0 0,-1 0-1,1 0 1,0 0 0,1-1 0,33-6 830,-6-3-595,0-1 0,-1-1 0,-1-2 1,27-17-1,101-76 120,-131 89-359,400-307-1953,-380 291 370,-40 30 940,-2-4-175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8.353"/>
    </inkml:context>
    <inkml:brush xml:id="br0">
      <inkml:brushProperty name="width" value="0.05" units="cm"/>
      <inkml:brushProperty name="height" value="0.05" units="cm"/>
    </inkml:brush>
  </inkml:definitions>
  <inkml:trace contextRef="#ctx0" brushRef="#br0">0 0 22013,'4'15'554,"-1"0"1,0 0 0,-1 0-1,-1 0 1,0 0 0,-3 30 0,0 7 311,3 27-306,-2-8-209,10 77 1,-8-143-334,-1-1 1,1 1-1,0-1 1,1 0-1,-1 0 1,3 6-1,-4-9-9,1 0-1,0 0 1,-1 0-1,1 0 1,0 0 0,-1-1-1,1 1 1,0 0-1,0 0 1,0-1-1,0 1 1,0 0 0,0-1-1,0 1 1,0-1-1,0 1 1,0-1-1,0 0 1,0 1-1,0-1 1,0 0 0,0 0-1,0 1 1,0-1-1,1 0 1,-1 0-1,0-1 1,0 1 0,0 0-1,0 0 1,0 0-1,2-1 1,5-2 40,0-1 0,1 1 0,-2-2 1,1 1-1,0-1 0,9-8 0,42-39 197,-55 48-228,333-367 827,-334 367-843,-2 3-2,-1 0 1,1 0-1,0 0 1,-1 0-1,1 0 1,0 1-1,0-1 0,0 0 1,0 0-1,0 1 1,0-1-1,0 0 1,0 1-1,0-1 1,0 1-1,0-1 1,0 1-1,2-1 1,-3 2-2,0-1 1,1 0 0,-1 1-1,1-1 1,-1 1 0,0-1-1,1 0 1,-1 1 0,0-1 0,1 1-1,-1-1 1,0 1 0,0-1-1,0 1 1,0-1 0,1 1-1,-1 0 1,0-1 0,0 1-1,0-1 1,0 1 0,0-1 0,0 1-1,0-1 1,-1 2 0,-7 48-22,7-43 23,-10 40-3,-3 0 0,-26 62 0,-49 84 60,-22 55-449,103-216-185,7-17 66,1-15 495,0 0 0,0 1 1,0-1-1,0 0 0,0 0 0,0 0 1,1 0-1,-1 1 0,0-1 1,0 0-1,0 0 0,0 0 0,0 0 1,0 0-1,0 1 0,0-1 0,0 0 1,0 0-1,1 0 0,-1 0 0,0 0 1,0 0-1,0 1 0,0-1 0,0 0 1,0 0-1,1 0 0,-1 0 0,0 0 1,0 0-1,0 0 0,0 0 1,1 0-1,-1 0 0,0 0 0,0 0 1,0 0-1,0 0 0,1 0 0,-1 0 1,0 0-1,0 0 0,0 0 0,0 0 1,1 0-1,-1 0 0,0 0 0,0 0 1,0-1-1,2 0-27,-1 0 1,1 0-1,-1-1 1,0 1-1,0 0 0,1-1 1,-1 0-1,0 1 1,0-1-1,0 0 1,-1 1-1,1-1 0,0 0 1,0-3-1,1 0-85,8-23-482</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9.122"/>
    </inkml:context>
    <inkml:brush xml:id="br0">
      <inkml:brushProperty name="width" value="0.05" units="cm"/>
      <inkml:brushProperty name="height" value="0.05" units="cm"/>
    </inkml:brush>
  </inkml:definitions>
  <inkml:trace contextRef="#ctx0" brushRef="#br0">196 573 15795,'1'0'175,"0"-1"-1,0 0 0,0 1 0,0-1 0,0 0 1,-1 0-1,1 0 0,0 0 0,0 0 1,-1 0-1,1 0 0,0 0 0,-1 0 0,1 0 1,-1 0-1,0 0 0,1 0 0,-1 0 1,0-1-1,0 1 0,1 0 0,-1 0 0,0 0 1,0 0-1,0-1 0,0 1 0,-1-1 0,1 1-54,-1 0-1,1 0 1,-1 1-1,1-1 1,-1 0-1,0 0 0,1 1 1,-1-1-1,0 0 1,1 1-1,-1-1 1,0 1-1,0-1 0,0 1 1,1-1-1,-1 1 1,0 0-1,0-1 1,0 1-1,0 0 0,0 0 1,0 0-1,0 0 1,0 0-1,0-1 1,1 2-1,-1-1 0,0 0 1,0 0-1,0 0 1,0 0-1,0 1 0,0-1 1,-1 1-1,-6 2 112,0 0-1,1 0 1,-1 1-1,1 0 1,0 1-1,0 0 1,0 0-1,-7 7 1,-7 8-80,-19 24 1,39-44-150,-29 38 49,28-34-48,1-1-1,-1 0 1,0 0-1,1 1 1,-1-1 0,1 0-1,0 1 1,0-1-1,0 1 1,0 6 0,1-10-2,0 1 1,0-1 0,0 1-1,0-1 1,0 0 0,0 1-1,0-1 1,0 0 0,0 1 0,1-1-1,-1 0 1,0 1 0,0-1-1,0 0 1,0 1 0,0-1 0,1 0-1,-1 1 1,0-1 0,0 0-1,1 0 1,-1 1 0,0-1-1,0 0 1,1 0 0,-1 1 0,0-1-1,1 0 1,-1 0 0,0 0-1,1 0 1,-1 1 0,0-1 0,1 0-1,-1 0 1,1 0 0,17-5 62,19-17 62,-13 3-8,0-2 0,-2-1 1,27-31-1,54-82 410,-49 56-124,-4-2-1,-3-2 0,45-111 0,-85 174-296,-12 28-54,-15 32-32,-20 63 2,5 1 0,-26 135-1,55-215-66,1 0 0,2 1 0,1-1-1,0 1 1,2 0 0,3 26 0,6-24-1238,-9-26 1228,0 0-1,1 0 1,-1 0-1,0 0 1,1 0 0,-1-1-1,1 1 1,-1 0 0,1 0-1,-1 0 1,1-1 0,0 1-1,-1 0 1,1-1 0,0 1-1,0-1 1,-1 1 0,1-1-1,0 1 1,0-1 0,0 0-1,0 1 1,0-1 0,1 1-1,4-6-482</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29.833"/>
    </inkml:context>
    <inkml:brush xml:id="br0">
      <inkml:brushProperty name="width" value="0.05" units="cm"/>
      <inkml:brushProperty name="height" value="0.05" units="cm"/>
    </inkml:brush>
  </inkml:definitions>
  <inkml:trace contextRef="#ctx0" brushRef="#br0">1 80 21317,'12'29'2555,"19"62"1,-10-23-1110,-17-57-1297,3 10 275,15 29 0,-20-45-384,1-1 0,0 1 0,0 0 1,0-1-1,0 0 0,1 0 1,-1 0-1,1 0 0,0-1 1,0 1-1,8 4 0,-9-7-60,-1 0 0,1 0 0,-1 0-1,1-1 1,0 1 0,0-1 0,-1 1-1,1-1 1,0 0 0,0 0 0,-1 0-1,1-1 1,0 1 0,0 0 0,-1-1-1,1 0 1,0 0 0,-1 0 0,1 0-1,-1 0 1,1 0 0,-1-1 0,1 1-1,2-4 1,5-3-316,0-1 0,-1 0 0,16-19-1,-24 26 287,30-40-1768,-2-1 0,-3-1 1,25-55-1,3-5-2703,-49 99 3973,-5 11 709,-7 24 990,-2-1 1,-1 1-1,-19 37 0,14-33-236,-27 63 1374,-63 159 2246,89-211-4688,3 1 0,2 1 0,-10 83 0,19-119-44,2-8 134,-1 1-1,1 0 0,0 0 1,0 0-1,0 0 0,0 0 1,1 0-1,1 7 0,5 0-414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45.714"/>
    </inkml:context>
    <inkml:brush xml:id="br0">
      <inkml:brushProperty name="width" value="0.05" units="cm"/>
      <inkml:brushProperty name="height" value="0.05" units="cm"/>
    </inkml:brush>
  </inkml:definitions>
  <inkml:trace contextRef="#ctx0" brushRef="#br0">787 35 13027,'-23'-8'222,"-1"1"1,0 1-1,-1 1 1,1 1-1,-1 2 1,0 0 0,0 2-1,0 0 1,0 2-1,-46 9 1,51-7-134,1 1 1,-1 1 0,1 1-1,1 1 1,-1 0 0,1 1-1,1 2 1,0-1 0,0 2 0,1 0-1,0 1 1,1 1 0,-24 27-1,19-12-46,1 1 0,1 0-1,1 2 1,2 0 0,1 0 0,1 2-1,-9 43 1,2 9 71,-13 152 0,27-174-80,2 1 1,8 87 0,-3-130-21,2 0 1,1 1-1,1-1 1,0-1-1,2 1 0,0-1 1,2 0-1,0-1 1,1 0-1,18 26 0,-18-34 25,1 0-1,0-1 0,0 0 0,1-1 0,1-1 0,-1 0 0,2 0 0,-1-1 0,1-1 0,0 0 0,0-1 1,1-1-1,28 7 0,-4-4 99,0-1 0,0-3 0,0-1 0,56-3 0,-26-4 104,-1-3 0,0-2-1,112-32 1,-135 27-123,0-1-1,-2-3 1,0-1-1,-1-3 1,0-1-1,47-36 1,-74 48-80,0-2 0,0 0 0,-1-1 0,-1 0-1,0-1 1,18-29 0,-26 36-22,0-1 0,-1 0 0,0-1-1,0 1 1,-1-1 0,-1 1 0,1-1 0,-1 0 0,-1 0 0,0 0-1,0 0 1,-1 0 0,0 0 0,-3-17 0,-1 9-3,-1 0 0,-1 1-1,0 0 1,-2 0 0,1 0 0,-2 1 0,-14-21 0,-85-100-172,88 113 95,-246-281-1971,265 303 2021,-11-10-151,1-1 0,1 0 0,1-1 0,-14-25 0,13 5-299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46.622"/>
    </inkml:context>
    <inkml:brush xml:id="br0">
      <inkml:brushProperty name="width" value="0.05" units="cm"/>
      <inkml:brushProperty name="height" value="0.05" units="cm"/>
    </inkml:brush>
  </inkml:definitions>
  <inkml:trace contextRef="#ctx0" brushRef="#br0">1032 89 12219,'-15'-11'305,"0"1"0,-1 1-1,-1 0 1,1 2 0,-1-1 0,-1 2 0,1 0 0,-1 2 0,-34-6 0,12 6 67,-1 1 0,0 2 0,-55 6 0,70-2-316,1 1 0,-1 1 1,1 1-1,0 1 1,0 2-1,1 0 1,0 2-1,1 0 1,-38 26-1,36-19-40,0 2 1,1 1-1,1 0 0,1 2 0,1 1 1,1 0-1,-26 42 0,28-37-8,2 1 0,1 1-1,1 1 1,2 0 0,1 0-1,1 1 1,2 0 0,1 1-1,2 0 1,1 0 0,2 0-1,1 1 1,2-1 0,1 0-1,12 56 1,-5-56 3,2 1 0,1-1-1,2-1 1,1 0 0,1-1 0,2-1-1,2-1 1,0 0 0,2-2 0,1 0-1,45 40 1,-46-49-7,0 0 0,2-2 0,0-1 0,1-1 0,0-1 0,40 15 0,-44-21-1,1-1 0,0-2 0,0 0 0,1-1 1,-1-1-1,1-1 0,0-1 0,39-3 0,-41-2 12,-1 0-1,1 0 1,-1-2-1,0-1 0,-1-1 1,0 0-1,0-1 0,0-1 1,-1-1-1,-1-1 0,0 0 1,-1-1-1,25-25 1,-16 12 24,-2-1 1,-1-1 0,-2-1-1,0-1 1,-2 0 0,-1-1 0,17-45-1,-23 44 0,0-1-1,-2 0 1,-1-1-1,5-62 1,-11 73-82,-2 0 0,0 0 0,-2 0 0,0 0 0,-2 0 0,0 0 0,-2 1 0,-8-24 0,9 34-9,0 1 0,-1-1 0,0 1 0,-1 0 0,-1 1 0,1 0 0,-1 0 0,-12-10 0,6 7-1,-1 1 1,0 1 0,-1 0-1,-28-14 1,-31-8-193</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47.433"/>
    </inkml:context>
    <inkml:brush xml:id="br0">
      <inkml:brushProperty name="width" value="0.05" units="cm"/>
      <inkml:brushProperty name="height" value="0.05" units="cm"/>
    </inkml:brush>
  </inkml:definitions>
  <inkml:trace contextRef="#ctx0" brushRef="#br0">891 303 9210,'0'-1'20,"12"-24"747,-1-1 1,13-46-1,-22 65-603,0 0-1,-1 0 1,0 0-1,-1 0 0,1 0 1,-1 0-1,0 0 1,-1 0-1,0 0 1,0 0-1,0 0 1,-1 0-1,0 1 1,-1-1-1,1 0 1,-6-8-1,6 11-55,-1 1 0,0-1 0,0 1 0,0-1-1,0 1 1,0 0 0,-1 0 0,0 0 0,1 1 0,-1-1 0,0 1 0,0 0 0,-7-2-1,4 2 9,-1 0 0,1 0-1,-1 1 1,0 0-1,1 0 1,-1 1 0,-11 0-1,-1 3 37,-1 0 0,1 2 0,0 0-1,0 1 1,-22 11 0,-2 2-51,1 3 1,1 2-1,1 1 0,2 2 1,0 2-1,-51 51 0,50-40-74,2 3-1,2 0 1,2 3-1,1 0 1,-31 63-1,53-87-21,0-1-1,2 2 1,0-1 0,2 1-1,0 0 1,2 1-1,0 0 1,2-1-1,0 1 1,2 1-1,1-1 1,1 0 0,0 0-1,2 0 1,1 0-1,1-1 1,1 1-1,13 33 1,-8-33 2,1 0 0,1-1-1,1-1 1,1 0 0,1 0 0,0-2-1,2 0 1,0-1 0,2-1 0,0 0 0,0-2-1,2 0 1,0-2 0,1 0 0,0-1 0,1-2-1,0 0 1,1-2 0,0 0 0,1-2-1,0-1 1,0-1 0,0-1 0,0-1 0,1-2-1,-1 0 1,1-2 0,0-1 0,-1-1 0,0-1-1,0-1 1,0-2 0,40-15 0,-40 10 53,0 0 0,-1-2-1,0-1 1,-1-1 0,-1-1 0,-1-2 0,0 0 0,-1-1 0,-1 0 0,-1-2 0,-1-1 0,-1 0 0,16-29-1,-21 29 9,-1 0-1,-1 0 0,-1-1 0,-1 0 0,-1-1 1,-1 0-1,-1 0 0,-1 0 0,-2-1 0,0 1 1,-2-1-1,-1 1 0,-1-1 0,-1 1 0,-6-26 0,0 19-38,-1 0-1,-1 0 0,-2 1 0,-1 0 0,-1 2 1,-23-35-1,23 43-139,0 0 0,-1 1 0,-1 1 0,-1 1 0,-1 0 0,0 1 0,-1 2 0,-37-24 0,46 33 68,0 0-1,0 1 1,-1 0-1,0 1 1,1 0 0,-2 1-1,1 0 1,0 1-1,-1 0 1,1 1 0,0 1-1,-1 0 1,0 0 0,-16 4-1,-10 9-344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48.226"/>
    </inkml:context>
    <inkml:brush xml:id="br0">
      <inkml:brushProperty name="width" value="0.05" units="cm"/>
      <inkml:brushProperty name="height" value="0.05" units="cm"/>
    </inkml:brush>
  </inkml:definitions>
  <inkml:trace contextRef="#ctx0" brushRef="#br0">992 101 11562,'-7'-8'290,"1"0"-1,-2 0 0,1 0 0,-1 1 0,0 0 1,0 0-1,-1 1 0,0 0 0,0 1 0,-1 0 0,1 0 1,-1 1-1,0 1 0,0-1 0,0 1 0,-1 1 1,1 0-1,-17-1 0,7 3-146,-1 1 0,1 0 1,-1 1-1,1 1 0,0 2 0,-35 11 1,27-6-83,1 2 1,1 1 0,0 1 0,-29 21 0,11-1-46,1 2 1,2 2-1,1 1 0,-53 69 1,65-73-3,2 2 1,2 0 0,1 2-1,2 0 1,-22 58 0,34-71-8,1 0 0,1 0 0,2 1 1,0 0-1,2 0 0,1 0 1,1 0-1,1 0 0,2 0 0,5 31 1,1-22-3,1 0 0,2 0-1,2-1 1,1-1 0,1 0 0,2-1 0,2-1 0,1 0 0,1-2 0,2 0 0,0-2 0,2 0 0,2-2 0,34 28 0,-34-33 4,0 0 0,2-2 0,0-1 1,1-2-1,1-1 0,0-1 1,1-1-1,1-2 0,0-1 1,0-2-1,1-2 0,0 0 0,0-2 1,0-2-1,55-3 0,-51-4 32,-1-1 0,0-2-1,0-2 1,-1-1 0,0-2-1,-1-1 1,0-2-1,-2-1 1,1-2 0,-2-1-1,-1-2 1,-1-1 0,52-51-1,-48 39 29,-2-2-1,-1-1 1,-2-1-1,-1-2 1,-3-1 0,-1-1-1,-2-1 1,-2-1-1,-2 0 1,15-64-1,-26 81-54,-2 0 0,-1 0-1,-1-1 1,-1 1-1,-2-1 1,-1 1 0,-1 0-1,-1-1 1,-2 1-1,-1 0 1,-1 1 0,-18-47-1,15 52-63,0 0 0,-2 1-1,0 0 1,-2 1 0,0 1-1,-1 0 1,-1 1 0,0 0-1,-2 2 1,0 0 0,-1 0-1,0 2 1,-1 1 0,-1 0-1,-29-13 1,23 16-78,-2 0-1,1 1 0,-1 2 1,0 1-1,0 1 1,-1 2-1,0 1 1,1 1-1,-1 2 1,0 0-1,1 3 0,-1 0 1,1 2-1,-34 10 1,-37 24-316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49.220"/>
    </inkml:context>
    <inkml:brush xml:id="br0">
      <inkml:brushProperty name="width" value="0.05" units="cm"/>
      <inkml:brushProperty name="height" value="0.05" units="cm"/>
    </inkml:brush>
  </inkml:definitions>
  <inkml:trace contextRef="#ctx0" brushRef="#br0">0 22 14315,'2'-9'952,"1"-3"558,-2 12-1451,0 0-1,0 0 1,-1 0 0,1 0 0,0 0 0,-1 0 0,1 0 0,0 0-1,-1 1 1,1-1 0,0 0 0,-1 1 0,1-1 0,0 0 0,-1 1 0,1-1-1,-1 1 1,1-1 0,-1 1 0,1-1 0,-1 1 0,2 0 0,188 191 2613,-62-61-2301,-2-7-39,222 166-1,-283-244-286,2-2 0,2-4 0,2-2-1,1-4 1,144 47 0,-83-46-454,194 24 1,-276-53 260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49.670"/>
    </inkml:context>
    <inkml:brush xml:id="br0">
      <inkml:brushProperty name="width" value="0.05" units="cm"/>
      <inkml:brushProperty name="height" value="0.05" units="cm"/>
    </inkml:brush>
  </inkml:definitions>
  <inkml:trace contextRef="#ctx0" brushRef="#br0">1076 0 14315,'-2'1'75,"0"-1"0,1 0 0,-1 0 0,1 1 0,-1-1 0,1 1 0,0 0 0,-1-1 0,1 1 0,0 0 0,-1 0-1,1-1 1,0 1 0,0 0 0,-1 1 0,1-1 0,0 0 0,0 0 0,0 0 0,-1 2 0,-6 7 113,-41 47 678,1 3 0,-58 98 0,52-76-464,-234 303 1186,-25-19-722,160-190-1400,132-151 392,15-14-37</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50.413"/>
    </inkml:context>
    <inkml:brush xml:id="br0">
      <inkml:brushProperty name="width" value="0.05" units="cm"/>
      <inkml:brushProperty name="height" value="0.05" units="cm"/>
    </inkml:brush>
  </inkml:definitions>
  <inkml:trace contextRef="#ctx0" brushRef="#br0">5098 0 14211,'-2'1'69,"1"-1"0,-1 1 0,1-1 0,-1 1 0,1 0 0,-1 0 0,1-1 0,0 1 0,-1 0 0,1 0 0,0 0 0,0 1 0,0-1 0,-1 0 0,1 0 0,1 0 0,-3 3 0,-13 30 33,10-20 132,-17 33-181,-2-2-1,-3-1 1,-1-2 0,-2 0 0,-1-2 0,-3-2 0,-1-1 0,-2-1-1,-1-3 1,-62 42 0,23-26-38,-2-3-1,-2-4 1,-2-3-1,-2-5 0,-90 25 1,-141 32-10,-70 21 2,6 11 7,-247 74 15,-8-46 8,-123-50 711,58-11 1112,639-79-1666,20-2-30,-66 3 1,87-15-333,21 3 164,0 0 1,-1 0 0,1 0 0,0-1-1,-1 1 1,1 0 0,0 0 0,-1-1-1,1 1 1,0 0 0,-1-1-1,1 1 1,0 0 0,0-1 0,0 1-1,-1-1 1,1 1 0,0 0 0,0-1-1,0 1 1,0-1 0,0 1 0,0 0-1,-1-1 1,2-1-1,-1 0 0,1-1 0,0 2 0,-1-1 0,1 0 0,0 0 0,0 0 0,0 0 0,0 0 0,1 1 0,1-3-1,20-24-92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56.382"/>
    </inkml:context>
    <inkml:brush xml:id="br0">
      <inkml:brushProperty name="width" value="0.05" units="cm"/>
      <inkml:brushProperty name="height" value="0.05" units="cm"/>
    </inkml:brush>
  </inkml:definitions>
  <inkml:trace contextRef="#ctx0" brushRef="#br0">1 182 15571,'0'0'84,"0"-1"-1,0 0 0,0 1 0,0-1 0,0 1 0,0-1 1,0 1-1,0-1 0,0 0 0,0 1 0,1-1 1,-1 1-1,0-1 0,0 1 0,0-1 0,1 1 0,-1-1 1,0 1-1,1-1 0,-1 1 0,0-1 0,1 1 1,-1-1-1,1 1 0,-1 0 0,0-1 0,1 1 1,0-1-1,19-12 725,-12 8-209,26-16-233,1 0 1,1 2-1,1 2 0,0 1 1,1 2-1,1 2 1,67-13-1,-95 23-354,1 1 0,-1 0 1,0 1-1,1 1 0,19 2 0,-28-2-9,1-1 1,-1 1-1,0 0 0,0 0 1,0 0-1,0 0 0,0 1 0,0-1 1,0 1-1,0 0 0,0 0 1,-1 0-1,1 0 0,-1 0 0,1 1 1,-1-1-1,0 1 0,0 0 1,0-1-1,0 1 0,-1 0 1,1 0-1,1 5 0,-2-2 2,0 0-1,0 0 1,-1 0 0,1 1 0,-1-1-1,-1 0 1,1 0 0,-1 0-1,0 0 1,-1 0 0,1 0-1,-1-1 1,-4 9 0,-5 9 44,-24 40 1,29-53-33,-233 332-868,235-336 762,-12 14-51,15-19 129,1-1 0,-1 1 0,1 0 0,-1-1 0,1 1-1,-1-1 1,0 1 0,1-1 0,-1 1 0,1-1-1,-1 0 1,0 1 0,0-1 0,1 0 0,-1 0 0,0 1-1,1-1 1,-1 0 0,0 0 0,0 0 0,1 0-1,-3 0 1,-3-11-328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51.487"/>
    </inkml:context>
    <inkml:brush xml:id="br0">
      <inkml:brushProperty name="width" value="0.05" units="cm"/>
      <inkml:brushProperty name="height" value="0.05" units="cm"/>
    </inkml:brush>
  </inkml:definitions>
  <inkml:trace contextRef="#ctx0" brushRef="#br0">8257 1 13923,'0'1'62,"0"1"-1,0-1 1,0 1-1,0 0 1,0-1-1,0 1 1,-1-1-1,1 1 1,-1-1 0,1 1-1,-1-1 1,1 1-1,-1-1 1,0 0-1,0 1 1,0-1-1,-1 2 1,-22 26-58,16-20 160,-32 41-42,-6 8 25,-101 99-1,81-102-72,-2-3 0,-3-4 0,-1-2 0,-2-4 0,-3-3 0,0-3 0,-104 32 0,-288 69-55,-8-23-145,72-19-82,-489 114-188,-9-45-54,-638 11 532,924-155 299,2-30 205,78 12 396,6 51 103,449-38-998,-65 9-430,142-23 326,-1 0-1,0-1 1,0 1-1,1-2 1,-1 1-1,0 0 1,0-1-1,1 0 1,-10-3-1,3-9-84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52.462"/>
    </inkml:context>
    <inkml:brush xml:id="br0">
      <inkml:brushProperty name="width" value="0.05" units="cm"/>
      <inkml:brushProperty name="height" value="0.05" units="cm"/>
    </inkml:brush>
  </inkml:definitions>
  <inkml:trace contextRef="#ctx0" brushRef="#br0">333 80 17060,'3'-4'505,"3"-2"41,0-1-1,0 1 0,-1-1 1,6-10-1,-11 16-455,1 0-1,-1 0 1,1 0 0,-1 0-1,1 0 1,-1 0-1,0 0 1,0 0-1,1 0 1,-1 0 0,0 0-1,0 0 1,0 0-1,0 0 1,0 0-1,-1 0 1,1-1 0,0 0-1,-1 1 28,0 1 1,0-1-1,1 0 0,-1 0 0,0 0 0,0 1 0,0-1 1,0 0-1,0 1 0,0-1 0,0 0 0,0 1 0,0 0 1,0-1-1,0 1 0,0 0 0,0-1 0,0 1 0,0 0 1,0 0-1,-2 0 0,-7 0 70,0 0-1,0 0 1,0 1 0,0 1 0,0 0 0,1 0-1,-1 1 1,1 0 0,-1 0 0,1 1 0,0 1-1,1-1 1,-15 11 0,5-2-186,0 1 0,0 0-1,2 2 1,-29 33 0,32-33 9,2 0 0,0 1 0,0 0 1,-9 25-1,16-33-20,0 1 0,1 0 0,0 0 0,0 1 0,1-1 0,1 1 0,0-1 0,0 1 0,2 17 0,-1-25-43,0 0 1,0 0 0,1 0-1,-1 0 1,1 0-1,0 0 1,0 0-1,0 0 1,0-1 0,0 1-1,1 0 1,-1-1-1,1 1 1,0-1-1,0 1 1,0-1 0,0 0-1,0 0 1,0 0-1,0 0 1,1 0-1,-1-1 1,1 1 0,-1-1-1,1 1 1,0-1-1,-1 0 1,1 0-1,0 0 1,0 0 0,0-1-1,0 1 1,0-1-1,0 0 1,0 0-1,4 0 1,3-1-93,-1 0 0,0-1 1,0 0-1,1-1 0,-1 0 0,-1 0 0,1-1 0,-1 0 1,1-1-1,13-9 0,28-29-539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52.909"/>
    </inkml:context>
    <inkml:brush xml:id="br0">
      <inkml:brushProperty name="width" value="0.05" units="cm"/>
      <inkml:brushProperty name="height" value="0.05" units="cm"/>
    </inkml:brush>
  </inkml:definitions>
  <inkml:trace contextRef="#ctx0" brushRef="#br0">134 0 18276,'-19'48'943,"-57"162"1374,66-177-1862,1 0 0,2 1 0,2 0 0,-2 47-1,7-76-392,0 0 0,0 0 0,0 0 0,1-1 0,0 1-1,0 0 1,0 0 0,1 0 0,1 5 0,-2-9-42,0 0 1,0 1-1,0-1 1,0 0-1,0 0 1,1 1-1,-1-1 1,0 0-1,0 0 1,1 0-1,-1-1 1,1 1-1,-1 0 1,1 0-1,-1-1 1,1 1-1,-1-1 1,1 1-1,-1-1 1,1 0-1,0 0 1,-1 0-1,1 1 1,0-2-1,-1 1 1,1 0-1,-1 0 1,1 0-1,0-1 1,-1 1-1,1-1 1,2-1-1,8-2 38,0-1 0,-1-1 0,1 0 0,-1 0 0,-1-1 0,1 0 0,9-10 0,69-68 206,-65 60-182,10-10 15,-18 17-38,1 1-1,1 1 0,0 1 1,32-22-1,-48 35-56,1 1 0,0-1-1,0 1 1,0 0 0,0 0 0,0 0-1,0 0 1,0 0 0,0 1 0,0-1-1,0 1 1,5 0 0,-6 0 0,0 0 0,-1 1 0,1 0 0,0-1 0,-1 1 0,1 0 0,-1 0 0,1-1 0,-1 1 0,1 0 0,-1 1 0,0-1 1,0 0-1,1 0 0,-1 0 0,0 1 0,0-1 0,0 1 0,0-1 0,-1 1 0,1-1 0,0 1 0,0-1 0,-1 1 0,1 2 0,3 10 34,-1 1-1,-1-1 1,-1 0-1,0 0 1,0 1-1,-1-1 1,-3 15-1,-18 103 526,21-131-554,-6 23 149,4-17-64,0 0 0,0 0 1,1 0-1,0 0 0,0 0 1,1 8-1,9-24-257,1-13-450,8-27 0,-11 27 294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53.503"/>
    </inkml:context>
    <inkml:brush xml:id="br0">
      <inkml:brushProperty name="width" value="0.05" units="cm"/>
      <inkml:brushProperty name="height" value="0.05" units="cm"/>
    </inkml:brush>
  </inkml:definitions>
  <inkml:trace contextRef="#ctx0" brushRef="#br0">156 1 18188,'-3'-1'210,"-1"2"0,0-1 0,0 0 1,1 1-1,-1 0 0,0-1 0,1 1 0,-1 1 1,0-1-1,1 1 0,0-1 0,-1 1 0,1 0 1,0 0-1,0 0 0,0 1 0,0-1 0,0 1 1,1 0-1,-4 3 0,-2 4 126,1 0 1,0 0-1,0 1 0,-9 19 1,10-15-262,-1 0-1,2 0 1,0 1 0,0 0-1,2 0 1,0 0 0,-1 18-1,4-32-69,0-1 0,0 0 0,0 0 0,0 0 0,0 0 0,1 0 0,-1 0 0,0 0 0,0 0 0,1 0 0,-1 0 0,1 0 0,-1 0 0,1 0 0,-1 0 0,1 0 0,1 1-1,-2-1 3,1-1 0,-1 1 0,1-1 0,0 0 0,-1 0 0,1 1 0,0-1 0,-1 0 0,1 0-1,0 0 1,-1 0 0,1 0 0,0 0 0,-1 0 0,1 0 0,0 0 0,-1 0 0,1 0 0,0 0-1,1-1 1,1 0 23,1 0 0,-1-1-1,0 0 1,1 0-1,-1 0 1,0 0-1,0-1 1,4-4-1,15-17 211,-2-1 0,23-36-1,21-26 321,-63 86-552,-1 0-1,1 0 0,-1 1 1,1-1-1,0 0 0,-1 1 1,1-1-1,0 0 0,0 1 1,0-1-1,-1 1 0,1-1 1,0 1-1,0-1 0,0 1 1,0 0-1,0-1 0,0 1 0,0 0 1,0 0-1,2-1 0,-3 2-3,1-1 0,0 1 0,0-1 0,-1 1 0,1-1 0,0 1 0,-1-1-1,1 1 1,-1-1 0,1 1 0,-1 0 0,1-1 0,-1 1 0,1 0 0,-1-1-1,0 1 1,1 0 0,-1 0 0,0 0 0,1 1 0,1 8 4,0 0 1,0 1 0,-1 14-1,0-10-3,0-11-5,-1 2 2,1-1 0,0 1 1,0-1-1,4 10 0,-4-14 1,-1 0 0,0 0 1,1 0-1,-1-1 0,0 1 0,1 0 0,-1 0 0,1-1 0,-1 1 1,1 0-1,0-1 0,-1 1 0,1-1 0,0 1 0,-1-1 1,1 1-1,0-1 0,0 1 0,0-1 0,-1 0 0,1 1 0,0-1 1,0 0-1,0 0 0,0 1 0,-1-1 0,1 0 0,0 0 0,0 0 1,0 0-1,0 0 0,0 0 0,0-1 0,-1 1 0,1 0 1,0 0-1,0-1 0,0 1 0,0-1 0,13-7 46,0 0-1,-1-1 1,-1-1 0,21-19-1,4-2 45,-37 30-91,11-8 34,0 1 0,1 0 0,0 0 0,22-10 0,-32 17-34,0 1 1,0-1-1,0 0 0,0 0 0,0 1 1,0-1-1,0 1 0,0 0 1,0-1-1,0 1 0,1 0 1,-1 0-1,0 0 0,0 1 0,0-1 1,0 0-1,0 1 0,0 0 1,0-1-1,0 1 0,0 0 1,0 0-1,0 0 0,0 0 0,-1 0 1,1 1-1,0-1 0,-1 0 1,1 1-1,-1-1 0,1 1 1,-1 0-1,0-1 0,0 1 0,0 0 1,0 0-1,0 0 0,0 0 1,0 0-1,0 3 0,5 29 1,-6-30-1,0 0 0,0 0 0,1 0 0,-1 0 0,1 0 0,0 0 0,0 0 0,1-1 0,-1 1 0,1 0 0,2 4 0,-3-8-1,0 1 0,-1-1 1,1 0-1,0 1 0,0-1 0,-1 0 1,1 0-1,0 0 0,0 1 1,0-1-1,-1 0 0,1 0 0,0 0 1,0 0-1,0 0 0,-1-1 0,1 1 1,0 0-1,0 0 0,-1 0 0,1-1 1,0 1-1,0 0 0,-1-1 0,1 1 1,0-1-1,-1 1 0,1-1 0,0 1 1,0-2-1,18-16 24,-8 5-16,31-31 38,-40 41-54,1 1-1,0 0 1,0 0 0,0 0 0,0 0 0,0 0-1,0 1 1,0 0 0,1-1 0,-1 1 0,0 0-1,1 0 1,-1 1 0,4-1 0,-5 1-4,-1 0 1,1 1-1,-1-1 0,0 1 1,1-1-1,-1 1 1,1-1-1,-1 1 0,0 0 1,0 0-1,1-1 0,-1 1 1,0 0-1,0 0 0,0 0 1,0 1-1,0-1 1,0 0-1,0 0 0,-1 0 1,1 1-1,0-1 0,-1 0 1,1 1-1,0 1 1,10 39-472,-10-40 428,7 56-2047,-5-53 1724,7-11-106</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54.053"/>
    </inkml:context>
    <inkml:brush xml:id="br0">
      <inkml:brushProperty name="width" value="0.05" units="cm"/>
      <inkml:brushProperty name="height" value="0.05" units="cm"/>
    </inkml:brush>
  </inkml:definitions>
  <inkml:trace contextRef="#ctx0" brushRef="#br0">55 35 16748,'-1'8'397,"0"-1"0,-1 1 0,0-1 0,0 1 0,-1-1 0,1 0-1,-2 0 1,-4 9 0,-11 26 1441,17-35-1721,0 0 0,0 1 0,1-1 0,0 0 0,1 1-1,-1-1 1,1 1 0,1-1 0,-1 1 0,1-1 0,1 0 0,-1 1 0,1-1 0,1 0 0,3 9-1,2-1-58,-1-1 0,2-1 0,0 1 0,1-1 1,0-1-1,13 13 0,-9-11-23,-2 0 1,0 0 0,0 1 0,-1 1 0,-1 0-1,12 27 1,-18-34-19,-1 0-1,0 0 1,-1 0-1,0 1 1,0-1 0,-1 1-1,0-1 1,-1 1-1,0-1 1,-1 1-1,1-1 1,-2 1-1,0-1 1,-5 18-1,4-17 42,-1 0 0,-1-1 0,1 1 0,-1-1 0,-10 13 0,12-18-20,0 0 0,0-1 0,-1 1 1,1-1-1,-1 1 0,0-1 0,0 0 1,0-1-1,0 1 0,-1-1 0,1 0 1,-1 0-1,-8 3 0,11-5-17,0 1 0,0-1 0,-1 0 1,1 0-1,0 0 0,0 0 0,-1 0 0,1 0 0,0 0 0,0-1 0,0 1 0,-1-1 0,1 0 0,0 1 0,0-1 1,0 0-1,0 0 0,0-1 0,-2 0 0,1-1 5,0 0 1,0 0-1,0-1 0,1 1 1,-1-1-1,1 1 1,-1-1-1,1 0 0,-2-5 1,0-4 10,0 1 0,0 0 1,1-1-1,1 0 0,-1-23 1,3 25-36,0-1-1,1 1 1,0-1 0,1 1 0,0 0 0,1 0 0,0 0 0,1 0 0,0 0 0,1 1-1,0 0 1,0 0 0,1 0 0,1 0 0,-1 1 0,10-9 0,2-1-2,2 2 0,0 0 0,1 1 0,0 1 0,46-24 0,-39 25 6,20-12 114,77-52 0,-113 69-92,-1 0-1,0-1 0,0 0 1,-1 0-1,0-1 0,-1-1 1,0 0-1,-1 0 0,0-1 1,-1 0-1,7-17 1,-13 28-1,0 0 0,-1 0 0,1 0 0,0 0 0,-1-1 1,0 1-1,1 0 0,-1 0 0,0 0 0,0-1 1,0 1-1,-1 0 0,1 0 0,0-1 0,-1 1 0,1 0 1,-1 0-1,0 0 0,0 0 0,-1-2 0,1 3-5,0 0-1,0 0 0,-1 0 0,1 0 0,0 0 0,0 0 0,-1 1 1,1-1-1,0 0 0,-1 1 0,1-1 0,-1 1 0,1 0 1,-1-1-1,1 1 0,-1 0 0,1 0 0,-1 0 0,1 0 1,-1 0-1,1 0 0,-1 1 0,1-1 0,-1 0 0,1 1 0,0-1 1,-1 1-1,1-1 0,-3 2 0,-4 2 34,0 1-1,0 0 1,0 0 0,0 1-1,1-1 1,0 2 0,0-1-1,0 1 1,1 0 0,-7 10-1,5-5-54,0 0 0,1 1 0,0-1 0,1 2-1,1-1 1,-5 17 0,8-25-92,1 1-1,0-1 0,1 1 1,-1-1-1,1 1 0,0-1 1,0 1-1,1-1 0,0 1 0,0-1 1,0 1-1,1-1 0,-1 0 1,6 10-1,-6-12 47,1-1 0,-1 1 1,1-1-1,0 0 0,0 1 0,0-1 0,0 0 0,1 0 1,-1 0-1,1-1 0,-1 1 0,1-1 0,-1 1 0,1-1 0,0 0 1,0 0-1,-1 0 0,1 0 0,0 0 0,0-1 0,0 1 1,0-1-1,0 0 0,0 0 0,0 0 0,0 0 0,0-1 0,0 1 1,0-1-1,3-1 0,5-1-139,-1-1 1,21-10 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54.891"/>
    </inkml:context>
    <inkml:brush xml:id="br0">
      <inkml:brushProperty name="width" value="0.05" units="cm"/>
      <inkml:brushProperty name="height" value="0.05" units="cm"/>
    </inkml:brush>
  </inkml:definitions>
  <inkml:trace contextRef="#ctx0" brushRef="#br0">187 464 17660,'0'-2'138,"0"0"0,0-1-1,0 1 1,0 0 0,-1 0 0,1 0 0,0 0 0,-1 0 0,0 0 0,1 0 0,-1 0 0,0 0 0,0 0-1,0 0 1,0 0 0,-1 0 0,1 1 0,0-1 0,-1 0 0,1 1 0,-1-1 0,1 1 0,-1 0-1,0 0 1,0-1 0,1 1 0,-1 0 0,0 0 0,0 1 0,0-1 0,0 0 0,0 1 0,-1-1-1,1 1 1,0 0 0,0-1 0,0 1 0,0 0 0,0 0 0,0 1 0,-1-1 0,1 0 0,0 1-1,0-1 1,0 1 0,0 0 0,0-1 0,0 1 0,0 0 0,0 0 0,-1 2 0,-5 2 20,1 0 0,-1 1 1,1 0-1,1 0 1,-1 0-1,1 1 0,0 0 1,1 0-1,0 1 0,0-1 1,-6 15-1,6-13-134,1 0 0,0 0 0,1 1 0,0 0 0,0-1 0,1 1 0,1 0 0,0 0 0,0 1 0,1 11 0,0-20-20,0 0 1,0 0-1,0 0 0,0 0 1,1 0-1,-1 0 0,1 0 1,-1 0-1,1 0 0,0-1 1,0 1-1,0 0 0,0 0 1,0-1-1,0 1 0,0-1 1,0 1-1,1-1 0,-1 1 0,1-1 1,-1 0-1,1 0 0,0 1 1,-1-1-1,1 0 0,0-1 1,0 1-1,-1 0 0,1 0 1,0-1-1,0 1 0,0-1 1,2 1-1,1-1 14,0-1 1,0 1-1,1-1 1,-1 0-1,0 0 1,0 0-1,0-1 1,0 0-1,-1 0 0,1 0 1,0 0-1,5-5 1,13-9 80,0-2 1,-1 0-1,-1-2 1,-1 0-1,21-28 1,-1-5 218,39-65 0,-62 90-186,-1 0-1,-1-1 1,15-44-1,-27 60-83,-5 13-6,-7 19-3,3-5-46,1 1 0,1 0 0,1 1 0,0-1 0,1 1 0,0-1 0,1 30 0,2-42 6,-1-1 0,0 0 0,1 0 0,-1 1 1,1-1-1,0 0 0,0 0 0,0 0 0,0 0 0,0 1 0,0-2 0,1 1 0,-1 0 0,1 0 0,1 2 0,-1-3 1,-1 0 0,1 0 0,-1-1 1,1 1-1,-1 0 0,1-1 0,0 1 0,-1-1 0,1 1 0,0-1 0,-1 0 0,1 0 0,0 1 0,0-1 0,-1 0 0,1-1 0,0 1 1,-1 0-1,1 0 0,0-1 0,-1 1 0,4-2 0,3-2 2,1-1 1,-1 0-1,0 0 0,0 0 1,0-1-1,-1 0 1,0-1-1,0 0 0,7-8 1,52-75 10,-62 85-11,41-67 25,37-80 0,-106 232-91,0 10 104,4 1 1,-15 162-1,32-182 20,2 0 0,3-1 0,4 1-1,17 89 1,-12-113-43,-2-5 14,6 60 0,-14-101-26,-1 0 0,0 0 0,0 0 0,0 0 0,0 0 0,0 0 0,0 0 0,0 0 0,0 0 0,0 0 0,0 0 1,-1 0-1,1 0 0,0-1 0,0 1 0,-1 0 0,1 0 0,-2 1 0,1-2 2,1 0 0,-1-1 0,0 1 0,0-1 0,1 0 0,-1 1 0,0-1 0,1 0 0,-1 1 0,0-1 0,1 0 0,-1 0 0,1 1 0,-1-1 0,1 0 0,0 0 0,-1 0-1,1 0 1,0 1 0,0-1 0,-1-2 0,-11-37 92,2-1 0,2 0 0,-5-59 0,12 90-91,-11-169-204,12 150-263,2 0 0,1 0 0,1 0 0,9-32 0,-11 51 329,2 1 0,-1-1-1,1 1 1,0 0-1,1 0 1,0 0 0,7-8-1,16-14-543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55.782"/>
    </inkml:context>
    <inkml:brush xml:id="br0">
      <inkml:brushProperty name="width" value="0.05" units="cm"/>
      <inkml:brushProperty name="height" value="0.05" units="cm"/>
    </inkml:brush>
  </inkml:definitions>
  <inkml:trace contextRef="#ctx0" brushRef="#br0">114 161 17468,'36'-61'2874,"-30"53"-2369,-2 9 512,-3 19 900,-1-13-1765,-7 231 2433,-1 5-1849,9-168-446,13 91 0,-17-182-452,0 1 0,-2 0 0,0 0 0,-7-16 0,-34-61-408,14 31 158,-19-42-19,51 102 434,0 1 1,-1 0-1,1-1 1,0 1-1,-1-1 1,1 1-1,0-1 1,0 1-1,0 0 1,-1-1-1,1 1 1,0-1-1,0 1 1,0-1-1,0 1 1,0-1-1,0 1 1,0-1-1,0 1 1,0-1-1,0 1 1,0-1-1,0 1 1,0-1-1,0 1 1,1-1-1,-1 1 1,0-1-1,0 1 1,1-1-1,-1 1 1,0 0-1,0-1 1,1 1-1,-1 0 1,0-1-1,1 1 1,-1 0-1,1-1 1,-1 1-1,0 0 1,1-1-1,-1 1 1,1 0-1,-1 0 1,1 0-1,-1-1 1,1 1-1,-1 0 1,1 0-1,-1 0 1,1 0-1,28 4 205,-24-2-160,14 1 19,0 0 0,0-1-1,0-1 1,0-1 0,1-1-1,-1 0 1,0-2 0,0 0 0,-1-1-1,1 0 1,-1-2 0,0 0-1,0-1 1,0-1 0,29-19-1,-30 16-46,-1-1 0,0 0-1,0-2 1,-1 0 0,-1 0-1,0-1 1,-1-1-1,-1 0 1,-1-1 0,0-1-1,-1 1 1,0-2 0,-2 1-1,11-35 1,-15 40-3,-1 0 0,0 0-1,-1-1 1,0 1 0,-1-1 0,0 1 0,-3-21 0,2 32-15,0 1 1,0 0-1,0 0 1,-1-1-1,1 1 1,0 0-1,-1-1 1,1 1-1,-1 0 1,0 0-1,1 0 1,-1 0-1,0 0 1,0-1-1,0 1 1,1 1-1,-1-1 1,-2-1-1,2 1 1,1 1-1,-1 0 0,0-1 0,0 1 0,0 0 1,0 0-1,0 0 0,0 0 0,0 0 1,0 0-1,1 0 0,-1 0 0,0 0 0,0 0 1,0 1-1,0-1 0,0 0 0,0 1 1,1-1-1,-2 1 0,-3 2 5,0 0-1,1 0 1,0 1-1,-1 0 1,1 0-1,1 0 1,-7 8-1,-15 24 2,1 2 0,2 1 0,2 1-1,2 1 1,-16 49 0,31-81-8,-1 3 1,1-1 0,0 1 0,-3 20 0,6-30-1,0-1 0,-1 1 1,1-1-1,0 0 0,0 1 0,0-1 0,0 1 0,0-1 0,1 1 0,-1-1 1,0 1-1,1-1 0,-1 1 0,1-1 0,-1 0 0,1 1 0,0-1 1,-1 0-1,1 1 0,0-1 0,0 0 0,0 0 0,0 0 0,0 0 1,0 0-1,0 0 0,1 0 0,-1 0 0,0 0 0,0-1 0,1 1 0,-1 0 1,1-1-1,-1 1 0,0-1 0,1 0 0,2 1 0,7-1 4,0-1-1,0 0 0,0 0 1,0-1-1,0-1 0,0 0 0,20-8 1,-1 0 0,-15 6-1,10-3 4,1 0-1,0 1 1,0 2-1,46-4 1,-66 9-5,1 0 1,-1 0 0,0 1-1,1 0 1,-1 0-1,0 1 1,1-1 0,-1 2-1,0-1 1,9 6-1,-10-6 1,-1 1 0,0 1 0,-1-1 0,1 0 0,-1 1 0,1 0 0,-1 0-1,0 0 1,0 0 0,-1 0 0,1 1 0,-1-1 0,0 1 0,0 0 0,1 7 0,0-1-68,0 1 0,-1 0 0,0-1-1,-1 1 1,0 0 0,-1 0 0,0 0 0,-1 0 0,-1 0 0,1-1 0,-2 1 0,-5 17 0,7-27 45,0 0-1,1-1 1,-1 1-1,0-1 1,0 1 0,0-1-1,0 1 1,0-1-1,0 0 1,-1 0 0,1 0-1,0 1 1,-3 0-1,4-2 12,-1 0 1,0 0-1,1 1 0,-1-1 0,0 0 0,0 0 0,1 0 0,-1-1 0,0 1 1,0 0-1,1 0 0,-1 0 0,0 0 0,1-1 0,-1 1 0,0 0 0,1-1 0,-1 1 1,1 0-1,-1-1 0,0 1 0,1-1 0,-1 1 0,1-1 0,-1 1 0,1-1 1,-1 1-1,1-1 0,0 0 0,-1 1 0,1-1 0,0 0 0,-1 1 0,1-1 1,0-1-1,-9-21-299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56.210"/>
    </inkml:context>
    <inkml:brush xml:id="br0">
      <inkml:brushProperty name="width" value="0.05" units="cm"/>
      <inkml:brushProperty name="height" value="0.05" units="cm"/>
    </inkml:brush>
  </inkml:definitions>
  <inkml:trace contextRef="#ctx0" brushRef="#br0">0 258 19588,'8'0'362,"1"-1"0,-1-1 0,0 1 0,0-1-1,-1 0 1,1-1 0,0 0 0,-1 0 0,0-1 0,1 0 0,-1 0-1,-1-1 1,1 0 0,-1 0 0,0 0 0,7-9 0,-1 1-41,0 0 1,-2-1 0,0-1-1,0 0 1,-1 0 0,9-24-1,-15 33-272,-1 0-1,0 0 0,-1 0 1,1-1-1,-1 1 1,0-8-1,-1 13-43,0 0-1,0 0 1,0 0 0,0 0-1,0 0 1,0 1 0,0-1 0,-1 0-1,1 0 1,0 0 0,-1 0-1,1 0 1,0 1 0,-1-1 0,1 0-1,-1 0 1,1 1 0,-1-1-1,0 0 1,0 0 0,-1 0-5,1 1 1,0 0 0,0-1-1,0 1 1,0 0-1,-1 0 1,1 0-1,0 0 1,0 0-1,-1 0 1,1 0 0,0 1-1,0-1 1,0 0-1,0 1 1,-1-1-1,1 1 1,0-1 0,0 1-1,-1 0 1,-9 6 0,0 0-1,1 0 1,0 1 0,0 0 0,1 0 0,0 1 0,0 1 0,1-1-1,0 1 1,-8 15 0,9-13-3,0 0 0,1 0 1,0 1-1,1 0 0,1 0 0,0 0 0,1 0 0,0 1 0,-1 19 0,4-26-7,0 0 0,0 0 0,1-1-1,0 1 1,0 0 0,0-1-1,1 1 1,0 0 0,5 9 0,-5-13-42,0 1 1,0-1 0,0 0-1,0 0 1,1 0 0,0 0 0,-1 0-1,1 0 1,0-1 0,0 1-1,1-1 1,-1 0 0,0 0 0,1 0-1,-1 0 1,1-1 0,0 0-1,3 2 1,1-2 2,1 0 0,-1 0-1,0-1 1,0 0 0,0-1-1,0 0 1,1 0 0,13-4-1,21-13-229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57.073"/>
    </inkml:context>
    <inkml:brush xml:id="br0">
      <inkml:brushProperty name="width" value="0.05" units="cm"/>
      <inkml:brushProperty name="height" value="0.05" units="cm"/>
    </inkml:brush>
  </inkml:definitions>
  <inkml:trace contextRef="#ctx0" brushRef="#br0">0 114 16147,'6'38'4535,"8"58"-1992,-2 16-1390,21 155 88,-32-257-1187,0-6-10,-1 1 0,1-1 1,-1 0-1,1 0 1,1 0-1,-1 0 1,0 0-1,1 0 1,0 0-1,0-1 1,0 1-1,0 0 0,6 5 1,-7-9-16,0 1 0,0 0 0,0-1-1,0 1 1,0 0 0,1-1 0,-1 0 0,0 1 0,0-1-1,1 0 1,-1 1 0,0-1 0,1 0 0,-1 0 0,0 0 0,1 0-1,-1 0 1,0-1 0,1 1 0,-1 0 0,0-1 0,0 1 0,1-1-1,-1 1 1,0-1 0,0 1 0,0-1 0,0 0 0,0 0-1,0 1 1,0-1 0,0 0 0,2-2 0,3-3 136,0-1 0,0 1 0,9-16 1,31-56 791,43-101 0,-55 108-612,18-45 37,29-56-297,-60 140-734,-21 32 609,0 0 1,1 0-1,-1-1 1,0 1-1,0 0 0,0 0 1,0 0-1,1 0 1,-1-1-1,0 1 1,0 0-1,0 0 1,1 0-1,-1 0 0,0 0 1,0 0-1,1 0 1,-1 0-1,0-1 1,0 1-1,0 0 0,1 0 1,-1 0-1,0 0 1,0 0-1,1 0 1,-1 0-1,0 0 1,0 0-1,1 1 0,-1-1 1,0 0-1,0 0 1,1 0-1,-1 0 1,3 17-2565,-3 22 710,-1-15 663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57.710"/>
    </inkml:context>
    <inkml:brush xml:id="br0">
      <inkml:brushProperty name="width" value="0.05" units="cm"/>
      <inkml:brushProperty name="height" value="0.05" units="cm"/>
    </inkml:brush>
  </inkml:definitions>
  <inkml:trace contextRef="#ctx0" brushRef="#br0">164 435 16420,'1'0'147,"0"-1"0,0 0 1,0 0-1,0 1 0,0-1 1,-1 0-1,1 0 0,0 0 1,-1 0-1,1 0 0,0 0 1,-1 0-1,0 0 0,1 0 1,-1 0-1,1 0 0,-1 0 1,0 0-1,0 0 0,0 0 1,1-1-1,-1 1 1,0 0-1,0 0 0,-1 0 1,1 0-1,0 0 0,0 0 1,-1-1-1,1 1 0,0 0 1,-1 0-1,1 0 0,-1 0 1,1 0-1,-1 0 0,0 0 1,0-1-1,-1 0 43,0 1 0,1-1 0,-1 0 0,0 1 0,0-1 0,0 1 0,0-1 0,-1 1 0,1 0 0,0 0 0,0 0 0,-1 0 0,1 1 0,0-1 0,-1 1 0,1-1-1,-4 1 1,1 0-100,-1 1 0,1 0 0,0 0 0,0 1 0,0-1 0,0 1 0,0 0 0,0 0-1,0 1 1,0 0 0,1 0 0,0 0 0,-1 0 0,1 0 0,0 1 0,-4 5 0,3-4-72,1 0 0,0 0 0,0 0 0,1 1 0,-1 0 0,1-1 0,0 1 0,1 0 0,-1 0 0,1 1 0,1-1 0,-1 0 0,0 8 0,2-12-16,0-1 0,-1 1-1,1 0 1,0-1 0,1 1 0,-1 0 0,0-1 0,0 1-1,1 0 1,-1-1 0,1 1 0,-1 0 0,1-1 0,0 1-1,0-1 1,0 1 0,-1-1 0,1 1 0,1-1 0,-1 0-1,0 0 1,2 2 0,-1-2 3,1 1-1,-1-1 1,0 0 0,1-1-1,-1 1 1,1 0-1,-1-1 1,1 1 0,-1-1-1,1 0 1,-1 0-1,1 0 1,3 0 0,8-3 17,-1 1 0,1-2 1,-1 1-1,17-9 1,112-54 155,-12 4-4,-109 56-153,-17 5 68,-13-1 95,6 1-132,-1 0 17,1-1-1,-1 1 1,1-1 0,0 0-1,-1 0 1,1 0-1,0 0 1,0-1-1,0 0 1,1 1-1,-1-1 1,0 0-1,1 0 1,-3-5-1,-4-5 212,2-1-1,-8-16 0,12 23-177,1 5-65,1-1 0,-1 0 1,1 1-1,0-1 0,0 0 1,0 0-1,1 0 0,-1 0 1,1 0-1,-1-4 0,1 7-38,0 0 0,0-1 0,0 1 0,0 0 0,1 0 0,-1-1 0,0 1 0,0 0 0,0 0 0,0 0 0,1-1 0,-1 1 0,0 0 1,0 0-1,0 0 0,1 0 0,-1 0 0,0 0 0,0-1 0,0 1 0,1 0 0,-1 0 0,0 0 0,0 0 0,1 0 0,-1 0 0,0 0 0,0 0 0,1 0 0,-1 0 0,0 0 0,0 0 0,1 0 0,-1 0 0,0 0 0,0 0 0,1 0 0,-1 0 0,0 1 0,0-1 0,0 0 0,1 0 0,-1 0 0,0 0 0,0 0 0,0 1 0,1-1 0,16 11-164,-11-6 88,8 4-222,1 0 0,-1-1 1,2-1-1,-1 0 0,1-1 1,0-1-1,0 0 0,0-1 1,1-1-1,24 1 0,-31-3 21,0-1-1,-1 0 0,1-1 0,0 0 0,-1-1 0,1 0 1,-1 0-1,0-1 0,0-1 0,0 1 0,0-1 1,0-1-1,-1 0 0,0 0 0,0 0 0,0-1 0,0 0 1,-1-1-1,10-11 0,-1-4-45,-2-1 0,0 0 1,-1-1-1,-2 0 0,0-1 0,-2-1 1,0 1-1,6-37 0,-24 176 3881,8-102-3392,-10 125 1116,11-112-1044,0-1 1,2 1-1,6 35 0,-7-57-218,-1 0-1,1 0 1,0 1-1,1-1 1,-1 0-1,0 0 1,1 0 0,0-1-1,0 1 1,0 0-1,2 2 1,-3-4-44,0 0 0,0-1 1,-1 1-1,1-1 0,0 1 1,0-1-1,-1 0 0,1 1 0,0-1 1,0 0-1,0 0 0,0 1 1,0-1-1,0 0 0,-1 0 0,1 0 1,0 0-1,0 0 0,0 0 0,0 0 1,0 0-1,0-1 0,0 1 1,-1 0-1,1-1 0,0 1 0,0 0 1,0-1-1,0 1 0,-1-1 0,1 1 1,0-1-1,-1 1 0,1-1 1,0 0-1,-1 1 0,1-1 0,-1 0 1,1 1-1,-1-1 0,1 0 0,0-1 1,3-4-51,0-1 0,0 0 0,-1 0 0,0 0 0,0 0 0,3-13 1,5-36-257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48.211"/>
    </inkml:context>
    <inkml:brush xml:id="br0">
      <inkml:brushProperty name="width" value="0.05" units="cm"/>
      <inkml:brushProperty name="height" value="0.05" units="cm"/>
    </inkml:brush>
  </inkml:definitions>
  <inkml:trace contextRef="#ctx0" brushRef="#br0">63 1 18420,'2'1'2683,"-2"-1"-2617,1 16 998,-5 27-63,-24 158 202,-4 37-681,32-235-496,-1 0 0,1 0 0,0 0 0,0 0 0,0 0 0,0 0 0,0 0 0,1 0 0,1 5 0,-2-8-20,0 1-1,0-1 0,1 0 0,-1 0 1,0 0-1,0 1 0,0-1 1,1 0-1,-1 0 0,0 0 0,0 0 1,1 0-1,-1 0 0,0 0 0,0 1 1,1-1-1,-1 0 0,0 0 1,1 0-1,-1 0 0,0 0 0,0 0 1,1 0-1,-1 0 0,0-1 1,0 1-1,1 0 0,-1 0 0,0 0 1,0 0-1,1 0 0,-1 0 1,0 0-1,1-1 0,16-14 128,64-82 158,-45 52-205,77-75 0,-106 114-85,0 0 1,1 0-1,0 1 0,12-7 0,-18 11-1,0 0 1,0 1-1,0-1 0,0 1 0,-1-1 0,1 1 1,0 0-1,0-1 0,0 1 0,0 0 1,0 0-1,2 1 0,-3-1 1,0 0-1,1 1 1,-1-1-1,0 1 1,0-1-1,0 1 1,-1-1-1,1 1 0,0 0 1,0-1-1,0 1 1,0 0-1,-1 0 1,1 0-1,0 0 1,-1 0-1,1 0 1,0 0-1,-1 0 1,1 0-1,-1 0 1,1 2-1,1 5 2,0 0-1,-1 1 0,1 0 1,-2-1-1,1 1 1,-1-1-1,-1 1 0,-2 14 1,-19 73-55,12-55-129,9-38 66,0 5-2430,10-13 1571,7-8 267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58.130"/>
    </inkml:context>
    <inkml:brush xml:id="br0">
      <inkml:brushProperty name="width" value="0.05" units="cm"/>
      <inkml:brushProperty name="height" value="0.05" units="cm"/>
    </inkml:brush>
  </inkml:definitions>
  <inkml:trace contextRef="#ctx0" brushRef="#br0">14 0 21309,'-8'5'1632,"4"7"-1312,3 3-112,2 1 64,3-1-616,1-3 384,3 1-160,4 1-144</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58.533"/>
    </inkml:context>
    <inkml:brush xml:id="br0">
      <inkml:brushProperty name="width" value="0.05" units="cm"/>
      <inkml:brushProperty name="height" value="0.05" units="cm"/>
    </inkml:brush>
  </inkml:definitions>
  <inkml:trace contextRef="#ctx0" brushRef="#br0">160 39 17204,'1'-1'67,"-1"1"0,0-1 0,0 0 0,0 1 0,0-1 0,0 0-1,1 0 1,-1 1 0,0-1 0,-1 0 0,1 1 0,0-1 0,0 0 0,0 1 0,0-1 0,0 0 0,-1 1 0,1-1 0,0 0 0,-1 1 0,1-1 0,0 0 0,-1 1 0,1-1 0,-1 1 0,1-1 0,-1 1 0,1-1 0,-1 1 0,1-1 0,-1 1 0,1 0 0,-1-1 0,0 1 0,1 0 0,-1-1 0,0 1 0,1 0 0,-1 0 0,0 0 0,1 0 0,-1 0-1,0-1 1,0 1 0,1 0 0,-1 0 0,0 1 0,1-1 0,-2 0 0,-1 0 144,-1 1 0,1-1 0,0 1 0,-1 0 0,1 0 0,0 0 0,-1 0 0,1 0 0,-5 4 0,0 1-50,1 0-1,0 1 1,1 0-1,0 0 1,0 1-1,0 0 1,1 0 0,0 0-1,0 0 1,1 1-1,-3 9 1,0 0-141,1 0 0,1 1 0,1-1 0,-3 31 0,6-40-13,1 0 0,0 0 0,0 0 1,1 0-1,0 0 0,3 10 0,-4-18 2,0 1 1,1 0 0,-1-1 0,1 1-1,-1-1 1,1 1 0,0-1 0,0 1-1,0-1 1,0 0 0,0 1 0,0-1-1,0 0 1,0 0 0,1 0-1,-1 0 1,0 0 0,1 0 0,-1 0-1,0 0 1,1 0 0,0-1 0,-1 1-1,1 0 1,-1-1 0,1 1 0,0-1-1,-1 0 1,1 0 0,0 0-1,-1 0 1,1 0 0,0 0 0,-1 0-1,1 0 1,0 0 0,-1-1 0,1 1-1,2-2 1,4-1 35,0 0 1,-1-1-1,0 0 1,0 0-1,0 0 0,0-1 1,11-11-1,41-46 254,-55 58-274,38-47 273,-3-1 0,50-87-1,-114 229-274,17-56-183,-5 46 0,11-65-81,1 0 0,1 1-1,0-1 1,1 0 0,5 22 0,-6-34 65,1 0-1,0 1 1,0-1-1,0-1 1,0 1-1,0 0 1,1 0-1,-1 0 1,1-1 0,0 1-1,0-1 1,0 1-1,4 3 1,-5-5 99,0-1 1,1 1-1,-1 0 1,1-1-1,-1 1 1,1-1-1,-1 1 0,1-1 1,-1 0-1,1 0 1,-1 0-1,1 0 1,0 0-1,-1 0 1,1 0-1,-1 0 0,1 0 1,-1-1-1,1 1 1,-1-1-1,1 1 1,-1-1-1,1 0 1,-1 1-1,0-1 1,3-2-1,2-1-123,0 0-1,-1-1 1,1 1 0,6-8-1,25-36-1044</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58.963"/>
    </inkml:context>
    <inkml:brush xml:id="br0">
      <inkml:brushProperty name="width" value="0.05" units="cm"/>
      <inkml:brushProperty name="height" value="0.05" units="cm"/>
    </inkml:brush>
  </inkml:definitions>
  <inkml:trace contextRef="#ctx0" brushRef="#br0">116 0 18260,'-1'1'128,"-1"-1"1,1 0 0,0 1-1,0 0 1,-1-1-1,1 1 1,0 0 0,0 0-1,0-1 1,0 1-1,0 0 1,0 0-1,0 0 1,0 0 0,0 0-1,0 1 1,1-1-1,-2 2 1,-15 29 169,12-22 66,-7 14 160,1 0 1,1 1 0,1 1 0,1 0-1,1 0 1,1 0 0,-3 44 0,9-67-486,0 0 1,0 0 0,0 0-1,0 0 1,1-1-1,-1 1 1,1 0-1,-1 0 1,1 0 0,0 0-1,2 3 1,-2-5-23,0 0 0,0 1 1,0-1-1,0 0 0,1 0 0,-1 0 1,0 0-1,1 0 0,-1 0 0,1 0 1,-1 0-1,1-1 0,-1 1 1,1 0-1,0-1 0,-1 0 0,1 1 1,0-1-1,-1 0 0,1 0 0,2 0 1,8 0 10,0-1-1,0-1 1,0 0 0,0-1 0,-1 0 0,1-1 0,-1 0 0,12-6 0,42-13 55,-58 21-74,-1 1 0,1-1 0,0 2 0,0-1 0,-1 1 0,1 0 0,13 1 0,-17 0-8,0-1-1,-1 1 1,1 0-1,0 0 1,0 0-1,0 0 1,0 0-1,-1 0 1,1 1-1,-1 0 1,1-1-1,-1 1 1,0 0-1,1 0 1,-1 0-1,0 0 1,0 1-1,3 4 1,-3-3 1,-1-1 0,1 1 0,-1 0 0,0 0 0,0 1 0,0-1 0,-1 0 0,1 0 0,-1 0 0,0 0 0,0 1 0,-1 3 0,-1 5 38,-1 0 1,0-1 0,-1 0 0,0 0-1,-1 0 1,0 0 0,-13 20 0,10-20 52,0-1 0,-1 1 0,-1-1 0,0-1 0,0 0 0,-1 0 0,0-1 0,-1 0 0,-13 7 1,20-13-127,0 0 0,0-1 0,-1 0 0,1 0 0,0 0 0,-1 0 0,1-1 0,-1 0 0,0 0 0,1-1 0,-1 1 0,0-1 1,1 0-1,-1-1 0,0 0 0,1 1 0,-1-2 0,1 1 0,-1-1 0,1 0 0,-1 0 0,1 0 0,0-1 0,0 1 0,-8-7 1,10 6-77,-1 0 0,1 0 0,0-1 1,0 1-1,0-1 0,1 1 0,-1-1 1,1 0-1,0 0 0,0 0 1,0 0-1,1-1 0,-1 1 0,1 0 1,0-1-1,0 1 0,1 0 1,-1-1-1,1 1 0,0-8 0,3-23-647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59.445"/>
    </inkml:context>
    <inkml:brush xml:id="br0">
      <inkml:brushProperty name="width" value="0.05" units="cm"/>
      <inkml:brushProperty name="height" value="0.05" units="cm"/>
    </inkml:brush>
  </inkml:definitions>
  <inkml:trace contextRef="#ctx0" brushRef="#br0">1 2 19428,'0'0'89,"1"-1"0,0 1-1,0 0 1,-1 0 0,1-1-1,0 1 1,0 0 0,0 0-1,0 0 1,0 0 0,-1 0-1,1 0 1,0 0 0,0 0-1,0 1 1,0-1 0,-1 0-1,1 0 1,0 1 0,0-1-1,-1 1 1,1-1 0,0 0-1,0 1 1,-1-1 0,1 1-1,-1 0 1,1-1 0,0 1-1,-1-1 1,1 1 0,-1 0-1,1 0 1,-1-1 0,0 1-1,1 0 1,-1 0 0,0-1-1,1 1 1,-1 0 0,0 1-1,2 4 236,-1 1-1,0 0 0,0 0 0,0 8 1,-1-8 167,-8 304 3550,-2-56-3594,13-216-442,-3-39-8,0 1 0,0-1 1,0 1-1,0 0 0,0-1 0,0 1 0,1-1 1,-1 1-1,0-1 0,0 1 0,1-1 0,-1 1 1,0-1-1,1 1 0,-1-1 0,0 0 0,1 1 1,-1-1-1,1 1 0,-1-1 0,0 0 0,1 1 1,0-1-1,0 0-5,-1 0 0,1 0 1,-1 0-1,0 0 0,1 0 0,-1 0 1,1 0-1,-1-1 0,1 1 0,-1 0 1,0 0-1,1 0 0,-1-1 0,1 1 1,-1 0-1,0-1 0,1 1 0,-1 0 1,0-1-1,0 1 0,1 0 0,-1-1 1,0 1-1,0-1 0,1 1 0,-1 0 1,0-2-1,8-19-458,-2 0 0,0-1 0,-1 0 0,-2 0 1,2-23-1,1-2 495,11-71-852,-10 76 188</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6:59.892"/>
    </inkml:context>
    <inkml:brush xml:id="br0">
      <inkml:brushProperty name="width" value="0.05" units="cm"/>
      <inkml:brushProperty name="height" value="0.05" units="cm"/>
    </inkml:brush>
  </inkml:definitions>
  <inkml:trace contextRef="#ctx0" brushRef="#br0">1 349 13979,'9'1'486,"0"-1"-1,-1 0 1,1 0-1,0-1 1,0 0-1,-1-1 1,1 0 0,-1 0-1,1-1 1,-1 0-1,0-1 1,0 1 0,11-9-1,10-6 559,-1-1 0,27-25 0,-51 41-966,14-13 412,22-23 0,-36 35-404,0 0 0,0-1 0,0 0 0,-1 0 0,0 0 0,0-1 0,0 1 0,-1-1 1,0 1-1,3-12 0,-5 17-73,1-1 1,-1 0 0,0 0 0,0 1 0,0-1 0,1 0 0,-1 0 0,0 0 0,0 1 0,0-1 0,-1 0 0,1 0 0,0 1-1,0-1 1,0 0 0,0 0 0,-1 1 0,1-1 0,0 0 0,-1 0 0,1 1 0,-1-1 0,1 0 0,-1 1 0,1-1 0,-1 1-1,1-1 1,-1 1 0,1-1 0,-1 1 0,0-1 0,1 1 0,-1-1 0,0 1 0,1 0 0,-1-1 0,0 1 0,0 0 0,1 0-1,-1 0 1,0-1 0,0 1 0,1 0 0,-1 0 0,0 0 0,0 0 0,0 0 0,1 1 0,-1-1 0,0 0 0,0 0 0,1 0-1,-1 1 1,0-1 0,0 1 0,-6 1 55,2 0-1,-1 0 1,0 1-1,0-1 1,-9 8-1,0 2-6,1-1 0,1 2 0,0 0 0,1 1 0,1 0 0,0 1 0,1 0 0,-11 19 0,14-19-16,0-1 0,1 1-1,0 0 1,1 1 0,1-1 0,0 1-1,1 0 1,1 0 0,0 24-1,2-38-37,-1 1-1,1-1 0,1 1 0,-1 0 0,0-1 1,1 1-1,-1-1 0,1 1 0,0-1 0,0 1 1,0-1-1,0 0 0,0 1 0,0-1 1,1 0-1,-1 0 0,1 0 0,-1 0 0,1 0 1,0 0-1,4 3 0,-3-4-51,0 0 0,0 0 0,1 0 0,-1 0 0,0 0 0,1-1-1,-1 1 1,1-1 0,-1 0 0,1 0 0,-1-1 0,1 1 0,-1 0 0,0-1 0,1 0 0,4-2 0,18-7-405,0-1 0,0-1 0,44-30 1,-49 29 289,48-28-387</inkml:trace>
  <inkml:trace contextRef="#ctx0" brushRef="#br0" timeOffset="1">749 0 19604,'-22'11'578,"1"1"1,0 0-1,1 1 0,1 2 0,0 0 0,1 1 0,0 0 1,2 2-1,0 0 0,-15 22 0,27-35-490,0 1 0,1 0 0,-1 1 0,1-1 0,-4 13 0,6-18-80,1 0 0,0 1 1,0-1-1,-1 0 1,1 0-1,0 1 0,0-1 1,0 0-1,0 0 1,0 1-1,1-1 0,-1 0 1,0 0-1,1 0 0,-1 1 1,0-1-1,1 0 1,0 0-1,-1 0 0,1 0 1,0 0-1,-1 0 1,1 0-1,0 0 0,0 0 1,0 0-1,0 0 0,0 0 1,0-1-1,0 1 1,0 0-1,0-1 0,0 1 1,0-1-1,0 1 1,1-1-1,-1 0 0,0 1 1,2-1-1,18 4 9,0-2-1,0 0 1,0-2 0,34-2-1,20 0 5,-56 3-19,-1 0 0,25 6 0,-37-6 1,-1 0 0,1 1-1,0 0 1,-1 0 0,0 1-1,1-1 1,-1 1 0,0 0 0,0 1-1,-1-1 1,7 6 0,-10-8 5,1 1 0,-1 0 0,0 0 0,1 0 0,-1 0 1,0 0-1,0 0 0,0 1 0,0-1 0,-1 0 0,1 0 0,0 1 0,-1-1 1,0 0-1,0 1 0,1-1 0,-1 0 0,-1 1 0,1-1 0,0 0 0,-1 1 1,1-1-1,-1 0 0,1 1 0,-1-1 0,0 0 0,-2 4 0,-2 3 34,0-1 0,-1 0-1,0 0 1,0-1 0,-11 11-1,4-5 14,-1-1-1,0-1 1,-1 0-1,-1-1 1,-21 11-1,27-16-163,0 0-1,0-1 0,-1-1 0,0 1 1,1-2-1,-1 1 0,0-2 0,0 1 1,0-1-1,-11-1 0,17-1 69,0 0 0,0 1 1,0-2-1,0 1 0,0-1 0,1 0 1,-1 0-1,0 0 0,1 0 0,0-1 1,0 0-1,0 1 0,-6-6 0,-12-21-358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00.799"/>
    </inkml:context>
    <inkml:brush xml:id="br0">
      <inkml:brushProperty name="width" value="0.05" units="cm"/>
      <inkml:brushProperty name="height" value="0.05" units="cm"/>
    </inkml:brush>
  </inkml:definitions>
  <inkml:trace contextRef="#ctx0" brushRef="#br0">1 1 17900,'34'24'1808,"6"-8"-1096,1-5-312,8-3 1177,2-1-745,5-5-336,0-2-232,-4-4-680,-8-4-264,-10 3 808,-12 0-280,-8 3-128,-7 0-104</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01.275"/>
    </inkml:context>
    <inkml:brush xml:id="br0">
      <inkml:brushProperty name="width" value="0.05" units="cm"/>
      <inkml:brushProperty name="height" value="0.05" units="cm"/>
    </inkml:brush>
  </inkml:definitions>
  <inkml:trace contextRef="#ctx0" brushRef="#br0">1 0 15563,'29'16'1833,"6"1"-1153,9-14-168,9 0 952,6-4-664,2-3-23,-5-1-377,-2-2-512,-11 2 232,-9 5-72,-12 5-192</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01.660"/>
    </inkml:context>
    <inkml:brush xml:id="br0">
      <inkml:brushProperty name="width" value="0.05" units="cm"/>
      <inkml:brushProperty name="height" value="0.05" units="cm"/>
    </inkml:brush>
  </inkml:definitions>
  <inkml:trace contextRef="#ctx0" brushRef="#br0">93 0 16107,'20'12'1705,"-2"3"-945,-1 7-304,-3 9 1232,0 4-735,-4 11-241,-5 5-144,-7 5-264,-5 2-40,-6-1-80,-6 1-32,-5-7-8,-1-2-40,-2-10-624,0-9-552,6-9 960,6-6-120,5-8-176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02.938"/>
    </inkml:context>
    <inkml:brush xml:id="br0">
      <inkml:brushProperty name="width" value="0.05" units="cm"/>
      <inkml:brushProperty name="height" value="0.05" units="cm"/>
    </inkml:brush>
  </inkml:definitions>
  <inkml:trace contextRef="#ctx0" brushRef="#br0">158 413 18212,'0'-14'711,"-1"0"0,0 1 1,-5-21-1,5 30-549,1 1 1,-1-1-1,0 1 0,-1-1 0,1 1 1,-1 0-1,1 0 0,-1-1 0,0 1 1,0 0-1,0 0 0,-1 1 0,1-1 1,-1 0-1,1 1 0,-1 0 0,0-1 1,-4-1-1,5 3-117,0 1 0,1-1 1,-1 1-1,0 0 0,0 0 1,1 0-1,-1 0 0,0 0 0,0 0 1,0 0-1,1 0 0,-1 1 0,0-1 1,1 1-1,-1-1 0,0 1 1,1 0-1,-1 0 0,0-1 0,1 1 1,-1 0-1,1 1 0,0-1 1,-1 0-1,1 0 0,0 0 0,0 1 1,0-1-1,-1 2 0,-4 5-3,1-1 0,0 1 0,1 0 0,-6 12 0,3-3-41,2-1-1,0 1 0,0 0 1,2 0-1,0 0 1,1 1-1,1-1 1,2 33-1,-1-47-1,0 1 0,1-1 0,0 0 0,0 1 0,0-1 0,0 0-1,0 0 1,3 5 0,-3-7 2,-1 0-1,1 0 1,0 0-1,0 0 0,0 0 1,0 0-1,0 0 1,0 0-1,1 0 1,-1 0-1,0-1 1,0 1-1,1 0 0,-1-1 1,3 2-1,-1-2 3,0 0-1,0 0 1,0 0-1,0-1 0,0 1 1,0-1-1,0 0 1,-1 0-1,1 1 0,0-2 1,0 1-1,-1 0 1,1-1-1,0 1 0,-1-1 1,0 0-1,1 0 1,-1 0-1,3-3 1,10-10 36,0-1 1,-2 0 0,0-1 0,-1-1 0,12-22 0,43-100 393,-46 92-127,-2-2 0,-2-1 0,12-64 0,-25 88-21,-4 22-106,-1 17-72,-9 101-63,-6 169-1275,16-277 1097,0 0-1,0 0 1,0 0 0,1 0 0,0-1 0,0 1-1,0 0 1,1 0 0,0 0 0,3 6-1,2-2-309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03.830"/>
    </inkml:context>
    <inkml:brush xml:id="br0">
      <inkml:brushProperty name="width" value="0.05" units="cm"/>
      <inkml:brushProperty name="height" value="0.05" units="cm"/>
    </inkml:brush>
  </inkml:definitions>
  <inkml:trace contextRef="#ctx0" brushRef="#br0">63 65 17700,'1'-4'1071,"1"-14"260,-1 13-296,-3 10 1197,-8 32-1660,3 0-1,-4 41 1,0 1-503,0-8-45,-3 98-1,15-141 4,-1-28-27,0 0 1,0 1-1,0-1 1,0 0-1,0 0 1,1 1-1,-1-1 1,0 0 0,0 0-1,0 0 1,0 1-1,0-1 1,1 0-1,-1 0 1,0 0-1,0 1 1,1-1-1,-1 0 1,0 0-1,0 0 1,0 0-1,1 0 1,-1 1-1,0-1 1,1 0 0,-1 0-1,0 0 1,0 0-1,1 0 1,-1 0-1,0 0 1,0 0-1,1 0 1,-1 0-1,0 0 1,0 0-1,1 0 1,-1 0-1,0-1 1,1 1 0,-1 0-1,0 0 1,0 0-1,0 0 1,1 0-1,-1 0 1,0-1-1,0 1 1,1 0-1,-1 0 1,0 0-1,0-1 1,0 1-1,0 0 1,0 0-1,1-1 1,11-14 21,6-21 20,-2-1 0,-2-1 0,-1 0 0,8-48 0,-3 20 42,25-135 285,-38 187-304,-5 14-63,0-1-1,0 1 1,0 0 0,0 0-1,0 0 1,0 0-1,0 0 1,0 0 0,0 0-1,0 0 1,1-1-1,-1 1 1,0 0 0,0 0-1,0 0 1,0 0-1,0 0 1,0 0-1,0 0 1,1 0 0,-1 0-1,0 0 1,0 0-1,0 0 1,0 0 0,0 0-1,1 0 1,-1 0-1,0 0 1,0 0 0,0 0-1,0 0 1,0 0-1,0 0 1,1 0 0,-1 0-1,0 0 1,0 0-1,0 0 1,0 0 0,0 0-1,0 1 1,0-1-1,1 0 1,9 20 87,-5-8-110,-5-11 20,1 1 0,0-1 0,-1 1 0,1-1 0,0 1 0,0-1 0,0 1 1,0-1-1,0 0 0,0 0 0,0 1 0,0-1 0,0 0 0,1 0 0,-1 0 0,0 0 0,1 0 0,-1 0 0,1-1 0,-1 1 0,1 0 1,-1-1-1,1 1 0,-1-1 0,1 0 0,0 1 0,-1-1 0,1 0 0,0 0 0,-1 0 0,1 0 0,0 0 0,-1-1 0,1 1 1,0 0-1,-1-1 0,2 0 0,5-3 8,-1 0-1,1-1 1,-1 0 0,0 0 0,-1-1-1,7-6 1,15-12 96,-28 24-101,0 0 0,1 0 0,-1-1 1,0 1-1,1 0 0,-1 0 0,1 0 0,-1-1 1,0 1-1,1 0 0,-1 0 0,1 0 1,-1 0-1,0 0 0,1 0 0,-1 0 1,1 0-1,-1 0 0,0 0 0,1 0 0,-1 0 1,1 0-1,-1 0 0,0 0 0,1 1 1,-1-1-1,0 0 0,1 0 0,-1 0 1,1 1-1,6 13 43,-2 26-2,-5-32-36,10 273-659,-8-165-1336,-2-91 1520,1-19-21,1-8-103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5.948"/>
    </inkml:context>
    <inkml:brush xml:id="br0">
      <inkml:brushProperty name="width" value="0.05" units="cm"/>
      <inkml:brushProperty name="height" value="0.05" units="cm"/>
    </inkml:brush>
  </inkml:definitions>
  <inkml:trace contextRef="#ctx0" brushRef="#br0">235 195 14123,'-3'-2'264,"1"0"0,-1 1 0,0-1 0,0 1 0,0-1 0,0 1 0,0 0 0,0 0 0,-1 0 0,1 1 0,0-1 0,0 1 0,0 0 0,-1 0 0,1 0 0,0 0 0,-1 1 0,1-1 0,0 1 0,-5 1 0,-8 2 215,1 1 0,-27 13-1,31-13-158,0 1 1,0 0-1,-17 14 0,26-19-254,0 1 0,-1 0-1,1 0 1,0 0-1,0 0 1,0 0 0,0 0-1,0 1 1,1-1-1,-1 1 1,1-1 0,0 1-1,-1 0 1,1-1 0,0 1-1,1 0 1,-1 0-1,0-1 1,1 1 0,0 0-1,-1 6 1,2-8-47,-1 0 1,1 0-1,-1 1 1,1-1 0,0 0-1,-1 0 1,1 0-1,0 0 1,0 0-1,0 0 1,-1 0-1,1 0 1,0-1-1,1 1 1,-1 0 0,0 0-1,0-1 1,0 1-1,0-1 1,0 1-1,1-1 1,-1 1-1,0-1 1,0 0 0,1 0-1,1 1 1,35 0 137,-19-4-113,1-1 0,-1 0 0,0-1-1,0-1 1,-1-1 0,32-16 0,-17 5 3,-2-2 1,50-38 0,-63 44-40,0-2 0,-1 0 1,-1 0-1,0-1 1,-1-1-1,18-29 0,-24 24 0,-9 22-8,0 1 1,0 0-1,0-1 0,1 1 0,-1 0 1,0-1-1,0 1 0,0 0 1,0-1-1,0 1 0,0 0 1,0-1-1,0 1 0,0 0 1,0-1-1,0 1 0,0-1 0,0 1 1,0 0-1,0-1 0,-1 1 1,1 0-1,0-1 0,0 1 1,0 0-1,0-1 0,-1 1 1,1 0-1,0 0 0,0-1 0,-1 1 1,1 0-1,0 0 0,-1-1 1,1 1-1,0 0 0,0 0 1,-1 0-1,1 0 0,0-1 1,-1 1-1,1 0 0,-1 0 0,1 0 1,0 0-1,-1 0 0,1 0 1,0 0-1,-1 0 0,1 0 1,0 0-1,-1 0 0,1 0 0,-1 0 1,1 0-1,0 0 0,-1 1 1,1-1-1,0 0 0,-1 0 1,1 1-1,-5 1 7,1 0 0,0 0 0,0 0 0,0 1 0,0 0 0,1 0 0,-1 0 0,1 0 0,0 1 0,-1-1 0,2 1 0,-1 0 0,-3 5 0,0 2 11,0 0 1,0 0-1,2 0 0,-5 14 0,7-16-60,0 0-1,0 0 0,1 0 0,1 0 0,-1 0 0,1 0 0,1 1 0,0-1 0,0 0 1,3 10-1,-2-13-97,0 0 1,-1 0-1,2-1 1,-1 1 0,1-1-1,0 1 1,0-1-1,0 0 1,1 0-1,0-1 1,0 1 0,0-1-1,0 1 1,1-1-1,-1-1 1,8 5-1,8 0-402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49.176"/>
    </inkml:context>
    <inkml:brush xml:id="br0">
      <inkml:brushProperty name="width" value="0.05" units="cm"/>
      <inkml:brushProperty name="height" value="0.05" units="cm"/>
    </inkml:brush>
  </inkml:definitions>
  <inkml:trace contextRef="#ctx0" brushRef="#br0">353 33 13427,'-10'-6'561,"-1"2"0,1-1 0,-1 1-1,1 1 1,-1 0 0,0 1 0,0 0 0,-1 0 0,1 1 0,0 1 0,0 0 0,-1 0-1,1 1 1,-18 4 0,20-3-458,1 0 0,-1 1-1,1 0 1,0 1-1,0-1 1,0 2 0,0-1-1,1 1 1,0 0 0,0 1-1,0-1 1,0 2 0,1-1-1,0 1 1,1-1 0,-1 2-1,1-1 1,-8 15-1,8-9-23,0 0-1,0 0 1,1 0-1,-2 18 0,4-23-50,1-1-1,1 1 0,-1 0 1,1 0-1,1 0 0,-1 0 0,1-1 1,4 15-1,-4-20-24,-1-1 1,1 1-1,-1-1 0,1 1 0,0-1 1,-1 1-1,1-1 0,0 0 1,0 1-1,0-1 0,0 0 1,0 0-1,0 0 0,1 0 1,-1 0-1,0 0 0,0 0 1,1 0-1,-1 0 0,1-1 0,-1 1 1,3 0-1,-1 0 7,0-1 0,-1 0-1,1 0 1,0 0 0,0 0 0,0-1-1,-1 1 1,1-1 0,0 1 0,-1-1-1,6-2 1,4-3 47,-1 0 1,0-1-1,0 0 1,13-13-1,33-37 305,8-7 115,-59 59-421,1 0 0,-1 0 0,1 1 0,0-1-1,0 2 1,1-1 0,-1 1 0,13-3 0,-18 5-50,0 0 0,0 1 1,0 0-1,0 0 0,0-1 1,0 1-1,0 0 1,0 1-1,0-1 0,0 0 1,0 1-1,0-1 0,0 1 1,0-1-1,0 1 1,0 0-1,0 0 0,0 0 1,0 0-1,-1 0 0,1 0 1,0 1-1,-1-1 0,1 1 1,-1-1-1,1 1 1,-1-1-1,0 1 0,0 0 1,0 0-1,2 2 0,0 4-6,0 0-1,0 0 0,-1 0 1,0 0-1,0 1 0,0 8 0,-2-16 1,1 1 0,-1-1 0,0 0 0,0 0 0,0 0 1,1 0-1,-1 0 0,1 0 0,-1 0 0,1 0 0,-1 0 0,1 0 0,-1 0 0,1 0 0,0 0 0,0 0 0,-1-1 0,1 1 0,0 0 0,0 0 0,0-1 0,0 1 0,0-1 0,0 1 0,0-1 0,0 1 0,0-1 0,0 0 0,0 1 0,0-1 0,0 0 0,0 0 0,1 0 0,-1 0 0,0 0 1,0 0-1,0 0 0,0 0 0,0 0 0,2-1 0,5-1 1,0 0 0,0 0 0,0-1 0,11-6 0,-9 5-1,8-4 4,-10 3-4,1 1 1,0 0-1,1 1 0,-1 0 0,0 0 1,1 1-1,0 0 0,-1 1 0,19-1 1,-27 2-1,1 0-1,0 1 1,0-1 0,0 1 0,0 0 0,-1-1 0,1 1 0,0 0-1,0 0 1,-1 0 0,1 0 0,-1 0 0,1 0 0,-1 1 0,1-1-1,-1 0 1,0 1 0,0-1 0,0 1 0,0-1 0,2 4 0,0 1-3,-1 1 0,0 0 1,0 0-1,2 10 1,-3-10 2,-1-6 0,0-1 0,0 1 0,0-1 0,0 1 0,1-1 0,-1 1 0,0-1 0,0 1 0,0-1 0,1 1 0,-1-1 0,0 0 0,0 1 0,1-1 0,-1 1 0,0-1 0,1 0 0,-1 1 0,0-1 0,1 0 0,-1 0 0,1 1 0,-1-1 0,0 0 0,1 0 0,-1 1 0,1-1 0,-1 0 0,1 0 0,-1 0 0,1 0 0,-1 0 0,1 0 0,-1 0 0,1 0 0,-1 0 0,1 0 0,-1 0 0,1 0 0,-1 0 0,1 0 0,-1 0 0,0-1 0,1 1 0,-1 0 0,1 0 0,-1 0 0,1-1 0,-1 1 0,1-1 0,25-18-4,-18 12 1,0 1 4,13-10 3,30-17 0,-46 29-5,1 1 0,0 0 0,0 1 0,0 0 0,0 0 1,1 0-1,-1 0 0,0 1 0,1 0 0,-1 1 0,7-1 1,-11 1 2,0 0 0,0 1 0,-1-1 0,1 0 0,0 1 0,0-1 0,-1 1 0,1 0 0,-1-1 0,1 1 1,0 0-1,-1 0 0,1 0 0,-1 0 0,0 0 0,1 1 0,-1-1 0,0 0 0,0 0 0,0 1 0,0-1 0,0 1 1,0-1-1,0 1 0,0-1 0,-1 1 0,2 2 0,-1 3-76,1 0 0,-1 0-1,0 1 1,-1-1 0,0 9 0,0-11-78,-11-16 309,5 7-211,-5-6-46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04.279"/>
    </inkml:context>
    <inkml:brush xml:id="br0">
      <inkml:brushProperty name="width" value="0.05" units="cm"/>
      <inkml:brushProperty name="height" value="0.05" units="cm"/>
    </inkml:brush>
  </inkml:definitions>
  <inkml:trace contextRef="#ctx0" brushRef="#br0">1 177 15707,'29'-1'895,"0"0"0,0-3 0,-1 0 0,1-2 0,36-12 0,2 1 321,282-46 1689,-262 54-2859,0 4 0,93 7 0,-120 2-358,-21 0-480,0-2-1,67-6 0,-98 3 434,-1 0 0,0-1 0,0 0 0,11-5 0,-16 6 267,0 0 0,-1 0 0,1 0-1,0 0 1,-1 0 0,1 0 0,-1 0 0,0-1-1,1 1 1,0-2 0,-1 2 60,-1 1 1,0-1-1,1 0 0,-1 0 1,0 1-1,0-1 1,1 0-1,-1 1 0,0-1 1,0 0-1,0 0 0,0 1 1,0-1-1,0 0 0,0 0 1,0 1-1,0-1 0,-1 0 1,1 1-1,0-1 1,0 0-1,-1 1 0,1-1 1,0 0-1,-1 1 0,0-2 1,-11-7-612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04.978"/>
    </inkml:context>
    <inkml:brush xml:id="br0">
      <inkml:brushProperty name="width" value="0.05" units="cm"/>
      <inkml:brushProperty name="height" value="0.05" units="cm"/>
    </inkml:brush>
  </inkml:definitions>
  <inkml:trace contextRef="#ctx0" brushRef="#br0">24 180 16876,'2'56'1752,"-2"0"0,-13 97 1,5-80-1140,3-19 250,17-82 499,54-228-170,-45 163-1009,-8 36-83,17-62 178,-30 117-270,1 1 1,-1 0-1,0 0 0,1 0 0,-1-1 0,0 1 0,1 0 0,0 0 0,-1 0 1,1 0-1,0 0 0,-1 0 0,1 0 0,0 0 0,1-1 0,-1 2-4,-1 0-1,0 0 0,1 0 1,-1 0-1,1 0 0,-1 1 1,0-1-1,1 0 0,-1 0 1,0 0-1,1 0 0,-1 1 1,0-1-1,1 0 0,-1 0 1,0 1-1,1-1 0,-1 0 1,0 1-1,0-1 1,0 0-1,1 0 0,-1 1 1,0-1-1,0 1 0,0-1 1,0 0-1,1 1 0,-1-1 1,0 1-1,12 46 104,-10-35-108,3 9 8,14 51 4,-17-67-10,0 0-1,0 0 0,0 0 1,1 0-1,0-1 0,0 1 1,0-1-1,0 0 0,1 0 0,6 7 1,-9-10-1,1 0 1,-1 0-1,1-1 1,-1 1 0,1 0-1,0 0 1,-1-1-1,1 1 1,0-1 0,-1 0-1,1 1 1,0-1-1,-1 0 1,1 0-1,0 0 1,0 0 0,-1 0-1,3-1 1,0 0 2,-1 0 0,1 0 1,-1-1-1,1 1 0,-1-1 1,1 0-1,5-4 0,2-3 13,-1-1 0,1 0 0,10-15 0,-20 24-15,38-48 59,22-25 61,-58 71-115,0 0 0,0 1 0,0-1 1,0 0-1,0 1 0,1 0 1,0 0-1,3-2 0,-6 3-4,0 1-1,0 0 0,0 0 0,0 0 0,0 0 0,0 0 1,0 0-1,0 0 0,-1 0 0,1 0 0,0 0 0,0 0 1,0 0-1,0 1 0,0-1 0,0 0 0,0 1 1,-1-1-1,1 1 0,0-1 0,0 1 0,-1-1 0,1 1 1,0-1-1,-1 1 0,1 0 0,0-1 0,-1 1 0,1 0 1,-1 0-1,1 0 0,-1-1 0,1 1 0,-1 0 1,0 0-1,0 0 0,1 0 0,-1 1 0,4 11-12,-1-1 0,0 1-1,-1 0 1,1 24 0,-4 57-296,-1-46 10,-2 21-230,2-44 368,0 0 1,3 27-1,5-23-140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05.517"/>
    </inkml:context>
    <inkml:brush xml:id="br0">
      <inkml:brushProperty name="width" value="0.05" units="cm"/>
      <inkml:brushProperty name="height" value="0.05" units="cm"/>
    </inkml:brush>
  </inkml:definitions>
  <inkml:trace contextRef="#ctx0" brushRef="#br0">1 1 18780,'5'0'2016,"3"15"-1367,-3 17-297,0 9 1344,4 15-1000,-1 5-208,1 8-216,-4 3-48,2-8-176,-2-6-120,0-14-632,-2-7-368,-3-25 880,-3-7-160,-1-20-128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05.968"/>
    </inkml:context>
    <inkml:brush xml:id="br0">
      <inkml:brushProperty name="width" value="0.05" units="cm"/>
      <inkml:brushProperty name="height" value="0.05" units="cm"/>
    </inkml:brush>
  </inkml:definitions>
  <inkml:trace contextRef="#ctx0" brushRef="#br0">0 32 19396,'17'-3'1793,"8"1"-1129,9 2-248,7-3 792,3 0-312,9-1-368,-1 1-448,-3-1 88,-3 1-64,-10-4-144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07.487"/>
    </inkml:context>
    <inkml:brush xml:id="br0">
      <inkml:brushProperty name="width" value="0.05" units="cm"/>
      <inkml:brushProperty name="height" value="0.05" units="cm"/>
    </inkml:brush>
  </inkml:definitions>
  <inkml:trace contextRef="#ctx0" brushRef="#br0">391 438 15107,'1'-7'691,"2"-26"2607,-3 32-3035,0-1 1,0 1 0,0 0-1,-1-1 1,1 1 0,-1 0 0,1-1-1,-1 1 1,1 0 0,-1 0-1,0 0 1,1-1 0,-1 1 0,0 0-1,0 0 1,0 0 0,0 0-1,0 0 1,0 1 0,0-1 0,-2-1-1,-24-14 829,20 11-928,-1 0-1,0 1 1,0-1 0,0 2-1,0-1 1,-1 1 0,0 0 0,1 1-1,-14-2 1,16 4-138,1 0 1,0 0-1,0 0 1,-1 1-1,1 0 1,0 0-1,0 0 1,0 1-1,0 0 1,0 0-1,0 0 1,-5 3-1,2 0-15,0 1-1,1 0 1,0 0-1,0 0 1,1 1-1,-9 10 1,-1 5-17,2 2 1,0 0-1,-18 43 1,18-34 1,-11 36 0,22-61-1,1 1 1,0 0-1,0 0 1,1 1-1,0-1 1,1 0-1,0 0 1,0 1-1,3 12 1,-3-21 3,0 0 1,0 0-1,0 0 1,1 0-1,-1 1 1,1-1-1,-1 0 1,1 0 0,-1 0-1,1 0 1,0 0-1,-1 0 1,1 0-1,0 0 1,0-1-1,0 1 1,0 0-1,0 0 1,-1-1 0,2 1-1,-1 0 1,0-1-1,0 1 1,0-1-1,0 0 1,0 1-1,0-1 1,0 0-1,1 1 1,-1-1 0,0 0-1,0 0 1,0 0-1,0 0 1,1 0-1,-1 0 1,0-1-1,0 1 1,0 0-1,0-1 1,1 1 0,-1 0-1,2-2 1,7-3-2,-1 0-1,0-1 1,0 0 0,0 0 0,-1-1 0,1-1 0,8-10 0,51-63-11,-17 10 9,73-130 0,-96 147 34,-2-2 1,-3-1-1,20-73 1,-37 100 16,-5 21-11,-4 16 9,-11 44-14,3 1-1,-7 68 1,9-57-31,-1 13-9,-1 92 0,11-164-69,0 1 0,0 0 0,0-1 0,1 1 0,0-1 0,0 0-1,3 7 1,-4-11 51,0 1 0,0 0 0,1-1 0,-1 0 0,0 1-1,1-1 1,-1 1 0,0-1 0,1 1 0,-1-1 0,0 0-1,1 1 1,-1-1 0,1 0 0,-1 1 0,1-1 0,-1 0 0,1 0-1,-1 1 1,1-1 0,-1 0 0,1 0 0,-1 0 0,2 0-1,-1 0 19,0 0-1,0 0 0,0-1 0,0 1 0,0-1 0,1 1 0,-1-1 0,0 1 0,0-1 0,0 0 0,-1 0 1,1 1-1,0-1 0,0 0 0,0 0 0,0-1 0,33-43-306,-14 15-61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07.934"/>
    </inkml:context>
    <inkml:brush xml:id="br0">
      <inkml:brushProperty name="width" value="0.05" units="cm"/>
      <inkml:brushProperty name="height" value="0.05" units="cm"/>
    </inkml:brush>
  </inkml:definitions>
  <inkml:trace contextRef="#ctx0" brushRef="#br0">7 6 19612,'3'-6'1698,"-1"10"-416,1 22 301,-4 37-490,-4 10-650,-3 91 126,8-162-548,-1 0 0,1 0 0,0 0 0,0 0 0,0 0 0,1 0 0,-1 0 0,0 0 0,1 0 0,-1 0 0,1 0 0,0 0 0,0-1 0,-1 1 0,1 0 0,0 0 0,1-1 0,-1 1 0,2 2 0,-1-4 1,0 1 1,-1-1 0,1 0-1,-1 1 1,1-1 0,0 0-1,-1 0 1,1 0 0,-1-1 0,1 1-1,0 0 1,-1 0 0,1-1-1,-1 1 1,1-1 0,-1 0 0,1 1-1,-1-1 1,1 0 0,-1 0-1,0 0 1,1 0 0,-1 0-1,1-2 1,103-84 1021,-80 63-734,1 1 1,1 1-1,1 2 1,39-22 0,-67 41-317,1 1 1,-1-1-1,1 1 1,-1-1-1,0 1 1,1-1 0,-1 1-1,1-1 1,-1 0-1,0 1 1,0-1-1,1 0 1,-1 1-1,0-1 1,0 0-1,0 1 1,0-1 0,0 0-1,0 1 1,0-1-1,0 0 1,0 1-1,0-1 1,-1-1-1,-4-22-528,2 13 119,2-32-1884,0 42 1890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08.323"/>
    </inkml:context>
    <inkml:brush xml:id="br0">
      <inkml:brushProperty name="width" value="0.05" units="cm"/>
      <inkml:brushProperty name="height" value="0.05" units="cm"/>
    </inkml:brush>
  </inkml:definitions>
  <inkml:trace contextRef="#ctx0" brushRef="#br0">1 194 14643,'0'1'125,"0"-1"0,0 0 0,0 1 0,0-1 0,1 1 0,-1-1 1,0 0-1,0 1 0,1-1 0,-1 0 0,0 1 0,0-1 0,1 0 0,-1 1 0,0-1 0,1 0 0,-1 1 0,1-1 0,-1 0 0,0 0 0,1 0 0,-1 1 1,1-1-1,-1 0 0,0 0 0,1 0 0,-1 0 0,1 0 0,-1 0 0,2 0 0,16 1 854,-13-1-340,58-4 2069,108-18 0,-127 15-2231,338-73 744,-132 1-5133,-229 71 3193,-17 6-217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08.818"/>
    </inkml:context>
    <inkml:brush xml:id="br0">
      <inkml:brushProperty name="width" value="0.05" units="cm"/>
      <inkml:brushProperty name="height" value="0.05" units="cm"/>
    </inkml:brush>
  </inkml:definitions>
  <inkml:trace contextRef="#ctx0" brushRef="#br0">0 264 17612,'19'-99'3966,"-19"99"-3936,0 0 1,0 0-1,0-1 1,-1 1-1,1 0 1,0 0-1,0 0 1,0 0-1,0 0 1,0-1-1,0 1 1,0 0-1,0 0 0,0 0 1,0 0-1,0 0 1,0-1-1,0 1 1,0 0-1,1 0 1,-1 0-1,0 0 1,0 0-1,0-1 1,0 1-1,0 0 1,0 0-1,0 0 1,0 0-1,0 0 0,0 0 1,1-1-1,-1 1 1,0 0-1,0 0 1,0 0-1,0 0 1,0 0-1,1 0 1,-1 0-1,0 0 1,0 0-1,0 0 1,0 0-1,0 0 0,1 0 1,-1 0-1,0 0 1,0 0-1,0 0 1,0 0-1,0 0 1,1 0-1,-1 0 1,0 0-1,0 0 1,0 0-1,0 0 1,0 0-1,1 0 0,-1 0 1,0 0-1,0 0 1,0 1-1,0-1 1,1 0-1,3 11 896,4 27-258,-2 1 0,3 57 0,-3-18-581,-3-43-65,-1-14-5,0 0-1,1 0 1,9 28-1,-12-47 0,0-1-1,1 1 0,0-1 1,-1 1-1,1-1 1,0 1-1,0-1 0,0 1 1,0-1-1,0 0 0,0 1 1,0-1-1,1 0 1,-1 0-1,0 0 0,2 2 1,-1-3 1,-1 0 1,0 1 0,0-1-1,0 0 1,0 0 0,0 0-1,1 0 1,-1 0 0,0 0-1,0 0 1,0 0 0,0 0 0,1 0-1,-1-1 1,0 1 0,0 0-1,0-1 1,1 0 0,4-2 56,0-1 0,-1 0 0,0 0 0,0-1 0,0 1 0,0-1 0,5-7 0,41-59 754,74-135 0,-90 144-609,-12 22-103,-4 10-402,-2-1 0,20-51-1,-32 64 135,-4 6-48</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09.343"/>
    </inkml:context>
    <inkml:brush xml:id="br0">
      <inkml:brushProperty name="width" value="0.05" units="cm"/>
      <inkml:brushProperty name="height" value="0.05" units="cm"/>
    </inkml:brush>
  </inkml:definitions>
  <inkml:trace contextRef="#ctx0" brushRef="#br0">0 1 16740,'15'3'1968,"7"4"-960,4 0-304,9 0 1321,4-4-473,12 2-552,0-1-119,0-1-273,0 2-152,-7-5-480,-7 0-408,-13 0 864,-11 2-480,-13 6-16,-5 4-56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09.758"/>
    </inkml:context>
    <inkml:brush xml:id="br0">
      <inkml:brushProperty name="width" value="0.05" units="cm"/>
      <inkml:brushProperty name="height" value="0.05" units="cm"/>
    </inkml:brush>
  </inkml:definitions>
  <inkml:trace contextRef="#ctx0" brushRef="#br0">1 48 16011,'25'12'1777,"12"-4"-889,4-4-280,12-8 1024,4-3-471,6-4-297,5-5-384,-9 1-184,-8 3-16,-12 5-200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49.964"/>
    </inkml:context>
    <inkml:brush xml:id="br0">
      <inkml:brushProperty name="width" value="0.05" units="cm"/>
      <inkml:brushProperty name="height" value="0.05" units="cm"/>
    </inkml:brush>
  </inkml:definitions>
  <inkml:trace contextRef="#ctx0" brushRef="#br0">228 564 13331,'-2'-2'463,"0"0"0,-1 1 0,1-1 1,-1 1-1,1 0 0,-1 0 0,0 0 0,1 0 0,-1 1 1,0-1-1,0 1 0,1-1 0,-1 1 0,-3 0 1,0 0-37,0 1 1,0 0 0,0 0 0,1 0 0,-1 1-1,-7 3 1,-1 1-130,0 1 0,1 1 0,0 0 0,-16 14 0,21-16-225,1 1 0,0 0 0,-7 8 1,12-12-63,0-1 1,0 1 0,0 0 0,0 0 0,1 0 0,-1 0-1,1 0 1,0 0 0,0 0 0,0 0 0,0 0 0,0 6-1,1-9-9,0 1-1,0 0 1,0 0-1,1-1 0,-1 1 1,0 0-1,0 0 0,1-1 1,-1 1-1,0 0 1,1-1-1,-1 1 0,0 0 1,1-1-1,-1 1 0,1-1 1,-1 1-1,1-1 1,0 1-1,-1-1 0,1 1 1,-1-1-1,1 1 0,0-1 1,-1 0-1,1 1 1,0-1-1,0 0 0,-1 0 1,1 0-1,0 1 1,0-1-1,-1 0 0,1 0 1,0 0-1,1 0 0,27-3 30,-15-1-26,0-1 0,0 0-1,0-1 1,-1 0 0,0-1 0,20-14 0,69-60 37,-80 62-6,38-44 0,-53 55 17,-11 13-30,-10 14-6,8-10-14,2 0 0,-1 0 0,1 0 0,0 1 0,1-1 0,0 1 0,-2 16 0,5-25-3,-1 0 0,1 0-1,0 0 1,0 0 0,0 0 0,0 0 0,0 0-1,1 1 1,-1-1 0,0 0 0,0 0 0,1 0-1,-1-1 1,1 1 0,-1 0 0,1 0-1,-1 0 1,1 0 0,-1 0 0,1 0 0,0-1-1,-1 1 1,1 0 0,1 0 0,-1 0 0,1 0 1,-1-1 0,1 1-1,0-1 1,-1 1 0,1-1-1,0 0 1,-1 0 0,1 0-1,0 1 1,-1-2 0,1 1-1,2 0 1,5-2 3,-1 0-1,0-1 1,1 1-1,13-8 0,3-4 4,-1-1 0,0-1 0,-1-1 0,-1-1 0,-1-1 0,-1-1 0,0-1 0,22-31 0,-17 18-5,-2-1 1,-2-1-1,-1-1 1,-1-1-1,13-41 1,-28 67-1,0 4-1,-1-1 0,0 1 1,-1-1-1,1 1 0,-2-1 0,1 0 1,-1 0-1,-1 1 0,1-1 1,-3-14-1,2 21-1,0 1 1,0-1-1,-1 1 1,1-1-1,-1 1 1,1-1-1,-1 1 1,0-1-1,1 1 1,-1 0-1,0-1 1,0 1-1,0 0 1,0 0-1,0 0 1,-1 0-1,1 0 1,0 0-1,0 0 1,-1 0-1,-2-1 0,2 1 2,0 1-1,0-1 0,-1 1 0,1-1 0,-1 1 0,1 0 0,0 0 0,-1 1 1,1-1-1,0 0 0,-1 1 0,1-1 0,-3 2 0,-3 1 2,1 0-1,-1 0 1,1 1-1,0 0 1,0 1-1,0 0 1,-10 9-1,2 2 0,1 1-1,1 1 0,1 0 1,0 1-1,1 0 0,1 0 0,1 1 1,0 1-1,2-1 0,0 1 0,2 1 1,0-1-1,1 1 0,2 0 1,0 0-1,1 0 0,1 0 0,1 0 1,6 31-1,-5-45-73,0-1 1,0 1-1,1-1 1,1 0-1,-1 1 0,1-2 1,0 1-1,0 0 1,1-1-1,0 0 1,0 0-1,9 8 0,-10-10 2,1-1-1,0 1 0,0-1 0,0 0 1,0-1-1,0 1 0,0-1 0,1 0 0,-1 0 1,1 0-1,0-1 0,-1 0 0,1 0 0,0-1 1,0 1-1,0-1 0,11-1 0,28-13-350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10.268"/>
    </inkml:context>
    <inkml:brush xml:id="br0">
      <inkml:brushProperty name="width" value="0.05" units="cm"/>
      <inkml:brushProperty name="height" value="0.05" units="cm"/>
    </inkml:brush>
  </inkml:definitions>
  <inkml:trace contextRef="#ctx0" brushRef="#br0">17 8 17220,'5'-7'1848,"0"12"-1112,0 10-272,0 9 1065,2 5-377,-2 6-536,0 6-160,-3 1-232,2 1-72,-4-4-88,-2-4-40,0-6-120,-1-3-160,-4-11-520,0-5-312,-5-10 856,-1-5-192,-1-7-128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10.700"/>
    </inkml:context>
    <inkml:brush xml:id="br0">
      <inkml:brushProperty name="width" value="0.05" units="cm"/>
      <inkml:brushProperty name="height" value="0.05" units="cm"/>
    </inkml:brush>
  </inkml:definitions>
  <inkml:trace contextRef="#ctx0" brushRef="#br0">5 340 14403,'-2'-7'481,"1"0"1,0 0-1,1 0 0,0 0 0,0-1 1,0 1-1,1 0 0,0 0 1,1 0-1,-1 0 0,1 0 0,1 0 1,3-8-1,4-6 583,0 0 0,25-35 0,-27 45-842,0 0 1,1 1-1,0-1 0,1 2 0,0-1 0,0 2 0,1-1 1,1 2-1,-1-1 0,1 1 0,0 1 0,1 0 0,18-6 1,-21 10-172,0-1 0,0 1 0,0 1 0,0 0 0,0 0 0,0 1 1,0 0-1,0 1 0,0 0 0,-1 1 0,1 0 0,0 0 0,0 1 0,-1 1 0,0-1 1,1 1-1,-1 1 0,-1 0 0,9 6 0,-11-7-45,0 0-1,0 1 1,0 0-1,-1 0 0,0 1 1,0 0-1,-1-1 1,1 2-1,-1-1 1,6 12-1,-9-14-5,0-1 0,1 1 0,-1 0 1,-1-1-1,1 1 0,-1 0 0,1 0 0,-1-1 0,0 1 0,0 0 0,-1 0 0,1 0 0,-1 0 0,0-1 0,0 1 0,0 0 0,0-1 0,-1 1 0,1-1 0,-1 1 0,0-1 0,-4 5 0,-4 5 23,-1-1 0,0 0-1,-1-1 1,0-1-1,-1 1 1,0-2 0,-1 0-1,-18 9 1,-17 6-1208,-56 18-1,99-40 916,6-2 235,0 0 0,0 0 0,0 0 0,0 0 0,0 0 0,-1 0 0,1 0 1,0 0-1,0 0 0,0 0 0,0 0 0,0 0 0,-1 0 0,1 0 0,0 0 0,0 0 1,0 0-1,0 0 0,0 0 0,0 0 0,0 0 0,-1 0 0,1 0 0,0 1 0,0-1 1,0 0-1,0 0 0,0 0 0,0 0 0,0 0 0,0 0 0,0 0 0,0 1 1,-1-1-1,1 0 0,0 0 0,0 0 0,0 0 0,0 0 0,0 1 0,0-1 0,0 0 1,0 0-1,0 0 0,0 0 0,0 0 0,0 0 0,0 1 0,0-1 0,0 0 1,0 0-1,1 0 0,-1 0 0,0 0 0,0 0 0,0 1 0,0-1 0,0 0 0,0 0 1,0 0-1,8 4-514,-8-4 541,14 5-864</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11.475"/>
    </inkml:context>
    <inkml:brush xml:id="br0">
      <inkml:brushProperty name="width" value="0.05" units="cm"/>
      <inkml:brushProperty name="height" value="0.05" units="cm"/>
    </inkml:brush>
  </inkml:definitions>
  <inkml:trace contextRef="#ctx0" brushRef="#br0">275 28 13579,'2'-5'1159,"9"-15"1390,-7 18-932,-3 10 546,-2 3-1597,-1 0 0,0-1 0,-1 1-1,0-1 1,-7 16 0,-28 51 322,25-52-601,-96 164 560,6-8-1012,97-170-345,3-10 77,8-16-350,64-115-2895,-68 129 3665,19-32-765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12.611"/>
    </inkml:context>
    <inkml:brush xml:id="br0">
      <inkml:brushProperty name="width" value="0.05" units="cm"/>
      <inkml:brushProperty name="height" value="0.05" units="cm"/>
    </inkml:brush>
  </inkml:definitions>
  <inkml:trace contextRef="#ctx0" brushRef="#br0">305 636 5161,'-1'1'299,"0"-1"0,0 1-1,0-1 1,0 1 0,0-1 0,-1 0-1,1 1 1,0-1 0,0 0 0,-1 0 0,1 0-1,-4-4 4033,14-3-1839,-7 6-2162,0 0 1,0 0 0,0 0 0,0 0 0,0-1-1,-1 1 1,1 0 0,0-1 0,-1 0-1,0 1 1,1-1 0,-1 0 0,0 0 0,0 1-1,0-1 1,0 0 0,0 0 0,0 0-1,0-1 1,-1 1 0,1 0 0,-1 0 0,0 0-1,1-4 1,-2 4-216,1 0 0,-1 0 0,1 0 0,-1 1 0,0-1 0,0 0 0,0 0 0,0 1 0,0-1 0,0 1 0,0-1 1,-1 1-1,1-1 0,0 1 0,-1 0 0,1-1 0,-1 1 0,0 0 0,1 0 0,-1 0 0,0 0 0,0 1 0,1-1 0,-1 0 0,0 1 0,0-1 0,-3 0 0,-3 0-77,0-1 0,-1 2-1,1-1 1,0 1 0,-1 0-1,1 0 1,0 1 0,0 0 0,-1 1-1,1 0 1,0 0 0,-13 6-1,11-3-27,1 0 0,-1 1-1,1 0 1,0 0 0,0 1 0,1 0-1,0 1 1,-14 16 0,14-13-15,0 1 1,0 0 0,1 0 0,0 0-1,1 1 1,1 0 0,0 0 0,1 1-1,0-1 1,1 1 0,0 0 0,1 0-1,1 0 1,0 0 0,2 20 0,-1-31 3,1 0 0,-1 0 0,1 0 0,-1 1 0,1-1 0,0 0 0,1 0 0,-1 0 0,0 0 0,1-1 0,0 1 1,-1 0-1,1 0 0,0-1 0,0 0 0,3 4 0,-3-5 0,0 0 0,0 0 1,0 0-1,0 0 0,0-1 0,1 1 0,-1 0 0,0-1 1,0 1-1,0-1 0,1 0 0,-1 0 0,0 0 1,0 0-1,1 0 0,-1 0 0,0-1 0,0 1 0,0-1 1,0 1-1,1-1 0,-1 0 0,0 0 0,2-1 1,12-7 1,0 0 1,-1-1-1,0-1 1,-1 0 0,20-20-1,61-73 95,-84 91-79,37-44 120,-3-2 0,-3-2 0,-2-1-1,-3-3 1,-3-1 0,47-127 0,-75 174-75,0 0 1,-1 0 0,-2 0-1,3-26 1,-8 22 15,2 23-74,0-1 0,0 1 0,0-1 0,0 1-1,0-1 1,-1 1 0,1 0 0,0-1 0,0 1 0,0-1 0,-1 1 0,1-1 0,0 1 0,-1 0-1,1-1 1,0 1 0,-1 0 0,1-1 0,-1 1 0,1 0 0,0 0 0,-2-1 0,2 1-1,-1 0 1,1 0 0,-1 0 0,0 0 0,1 0 0,-1 1 0,1-1-1,-1 0 1,0 0 0,1 0 0,-1 1 0,1-1 0,-1 0-1,1 1 1,-1-1 0,1 0 0,-1 1 0,1-1 0,-1 1 0,-15 19 35,-11 27 6,-32 75 0,-11 59-27,67-171-19,-16 37-8,3 2 1,2 1 0,-10 59 0,23-104-32,1 1 1,-1 0-1,1 0 1,1-1-1,-1 1 1,3 10-1,-3-14-25,0-1 0,1 1 0,0-1 0,-1 1 0,1-1 0,0 1-1,0-1 1,0 0 0,0 1 0,0-1 0,0 0 0,0 0 0,0 1 0,0-1 0,1 0 0,-1 0 0,0 0-1,1-1 1,-1 1 0,1 0 0,-1-1 0,1 1 0,-1 0 0,1-1 0,0 0 0,-1 1 0,3-1-1,7 1-556,0-1 0,0-1-1,18-2 1,-4 0-172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13.073"/>
    </inkml:context>
    <inkml:brush xml:id="br0">
      <inkml:brushProperty name="width" value="0.05" units="cm"/>
      <inkml:brushProperty name="height" value="0.05" units="cm"/>
    </inkml:brush>
  </inkml:definitions>
  <inkml:trace contextRef="#ctx0" brushRef="#br0">0 211 16235,'1'1'110,"-1"0"-1,0 0 1,0 0-1,1 0 1,-1 1-1,0-1 1,1 0-1,-1 0 1,1 0-1,0 0 1,-1 0-1,1 0 1,0-1-1,0 1 0,-1 0 1,1 0-1,0 0 1,0-1-1,0 1 1,1 0-1,1 1 41,-1-1 0,1 0 0,0 0 0,0 0 0,0-1 0,-1 1 0,1-1 0,3 1 0,8-1 400,0-1 1,24-3-1,-30 3-259,268-48 3295,17-2-1767,147 1-948,-427 49-879,58-7 36,-66 7-43,1-1 0,-1 1 0,0-1 0,1 0 0,-1 0 1,0 0-1,0-1 0,0 1 0,-1-1 0,6-4 0,-10 6-6,1 1 1,-1 0-1,1-1 1,-1 1-1,1-1 0,-1 1 1,0-1-1,1 1 1,-1-1-1,0 1 0,1-1 1,-1 0-1,0 1 1,0-1-1,1 1 0,-1-1 1,0 0-1,0 1 1,0-1-1,0 1 0,0-1 1,0 0-1,0 1 0,0-1 1,0 0-1,0 1 1,0-1-1,0 0 0,0 1 1,-1-1-1,1 1 1,0-1-1,0 1 0,-1-1 1,1 0-1,0 1 1,-1-1-1,1 1 0,-1-1 1,1 1-1,-1 0 1,1-1-1,0 1 0,-1-1 1,0 1-1,1 0 1,-1-1-1,1 1 0,-1 0 1,1 0-1,-1-1 1,0 1-1,1 0 0,-2 0 1,-38-12-625,3 7 333,-8 3-95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13.536"/>
    </inkml:context>
    <inkml:brush xml:id="br0">
      <inkml:brushProperty name="width" value="0.05" units="cm"/>
      <inkml:brushProperty name="height" value="0.05" units="cm"/>
    </inkml:brush>
  </inkml:definitions>
  <inkml:trace contextRef="#ctx0" brushRef="#br0">253 148 20612,'10'108'3465,"14"240"-762,-24-318-2775,1-21-95,-1 1-1,0 0 1,0-1-1,-1 1 0,-4 17 1,5-26 112,0-1 0,-1 1 1,1-1-1,0 1 0,0 0 1,0-1-1,0 1 0,-1-1 1,1 1-1,0-1 0,0 1 1,-1-1-1,1 1 0,0-1 1,-1 0-1,1 1 0,-1-1 1,1 1-1,-1-1 0,1 0 1,0 1-1,-1-1 0,1 0 1,-1 0-1,1 1 0,-1-1 1,0 0-1,1 0 0,-1 0 1,1 0-1,-1 1 0,1-1 1,-1 0-1,0 0 0,1 0 1,-1 0-1,1 0 0,-1-1 1,1 1-1,-1 0 0,1 0 1,-1 0-1,0 0 0,1-1 1,-1 1-1,1 0 0,-1 0 1,1-1-1,0 1 0,-1 0 1,0-1-1,-25-25-1984,21 21 1850,-29-32-633,1-2-1,2-2 1,1 0-1,3-2 0,-23-48 1,46 83 930,1 0 1,-1-1-1,2 1 1,-1-1 0,1 1-1,0-1 1,1 0-1,0 0 1,1 0-1,-1 0 1,2 0 0,-1 1-1,1-1 1,1 0-1,0 0 1,0 0-1,0 1 1,1-1 0,1 1-1,-1 0 1,1 0-1,0 0 1,1 0-1,0 1 1,0 0 0,1 0-1,0 0 1,12-10-1,0 1 348,1 1-1,1 0 0,0 1 0,1 2 1,0 0-1,1 1 0,29-10 1,-33 14-220,1 2 1,0 0-1,0 1 1,1 1-1,-1 0 1,1 2 0,0 0-1,-1 1 1,28 4-1,-41-3-170,1 0-1,-1 1 1,0 0-1,0 0 0,0 0 1,11 6-1,-15-7-41,0 0 0,-1 0-1,1 0 1,-1 1 0,1-1 0,-1 0 0,0 1-1,1-1 1,-1 1 0,0 0 0,0-1 0,0 1-1,0 0 1,0-1 0,0 1 0,-1 0 0,1 0-1,-1 0 1,1 0 0,-1 0 0,0 0 0,0 0-1,1 0 1,-1 0 0,-1 0 0,1 2 0,-2 2 36,1 1 1,-2-1 0,1 0 0,-1 0 0,1 0 0,-2 0 0,1 0 0,-1-1 0,0 1 0,-6 6 0,-1 1 91,-2 0 0,-23 19 0,29-26-198,0-1 0,0 1 0,-1-1 0,0-1-1,0 1 1,0-1 0,0-1 0,-1 1-1,1-1 1,-1-1 0,-17 3 0,24-5 35,0 0 0,0 0 0,0 0 1,1 0-1,-1 0 0,0 0 0,0-1 0,0 1 1,0-1-1,1 0 0,-3 0 0,3 0-3,0 0-1,0 0 0,0 0 0,0 0 0,0-1 1,0 1-1,0 0 0,0 0 0,1-1 0,-1 1 1,0-2-1,1 3 10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14.001"/>
    </inkml:context>
    <inkml:brush xml:id="br0">
      <inkml:brushProperty name="width" value="0.05" units="cm"/>
      <inkml:brushProperty name="height" value="0.05" units="cm"/>
    </inkml:brush>
  </inkml:definitions>
  <inkml:trace contextRef="#ctx0" brushRef="#br0">1 0 19772,'7'19'1945,"0"12"-1225,-1 2-272,1 13 1000,0 5-416,0 8-447,-2 2-97,-2 1-336,1-5-184,-4-11-648,0-4-417,-7-16 913,0-9-200,-3-11-112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14.475"/>
    </inkml:context>
    <inkml:brush xml:id="br0">
      <inkml:brushProperty name="width" value="0.05" units="cm"/>
      <inkml:brushProperty name="height" value="0.05" units="cm"/>
    </inkml:brush>
  </inkml:definitions>
  <inkml:trace contextRef="#ctx0" brushRef="#br0">1 136 17980,'17'-5'1664,"6"-4"-1080,13-1-216,10-5 729,8 0-209,7-2-640,-2-4-608,4 4 440,-2 4-104,-3-1-144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15.112"/>
    </inkml:context>
    <inkml:brush xml:id="br0">
      <inkml:brushProperty name="width" value="0.05" units="cm"/>
      <inkml:brushProperty name="height" value="0.05" units="cm"/>
    </inkml:brush>
  </inkml:definitions>
  <inkml:trace contextRef="#ctx0" brushRef="#br0">174 461 15395,'7'-16'1143,"-1"0"0,0-1 0,5-27 0,-9 35-708,-1 1 0,0-1 0,0 0 0,-1 0 0,0 0-1,-1 0 1,0 0 0,-4-16 0,5 23-388,0 0-1,-1 0 1,1 0-1,-1 0 1,0 1-1,1-1 1,-1 0 0,0 0-1,0 0 1,0 1-1,-1-1 1,1 0-1,0 1 1,-1-1 0,1 1-1,-1 0 1,1-1-1,-1 1 1,0 0-1,1 0 1,-1 0-1,0 0 1,0 0 0,0 0-1,0 1 1,1-1-1,-1 1 1,0-1-1,0 1 1,0 0 0,0 0-1,-1 0 1,1 0-1,0 0 1,0 0-1,0 0 1,0 1-1,0-1 1,0 1 0,1-1-1,-1 1 1,0 0-1,-3 1 1,-3 3-10,0-1 0,0 1 0,1 0 0,0 0 1,0 1-1,0 0 0,1 0 0,-11 14 0,9-9-40,1 1-1,0 0 1,0 1 0,-7 18-1,12-23-16,-1 0-1,1 0 0,0 0 1,0 0-1,1 0 0,0 0 1,1 0-1,1 15 1,-1-21 14,0-1 0,0 1 0,0-1 0,0 1 1,0 0-1,0-1 0,1 0 0,-1 1 1,1-1-1,-1 1 0,1-1 0,0 0 0,0 1 1,-1-1-1,1 0 0,0 1 0,0-1 0,0 0 1,0 0-1,0 0 0,0 0 0,1 0 1,-1 0-1,0 0 0,1-1 0,-1 1 0,0 0 1,1-1-1,-1 1 0,1-1 0,-1 1 0,0-1 1,1 0-1,-1 0 0,1 1 0,0-1 1,-1 0-1,2-1 0,2 1-6,0-2 1,-1 1-1,1 0 0,0-1 1,-1 0-1,1 0 0,-1 0 1,0-1-1,0 0 0,0 1 1,4-5-1,9-9 30,-1 0 1,0-2-1,-1 0 0,-1 0 1,18-33-1,-4 1 221,23-60 0,11-68 653,-60 185-699,0 9-168,-10 144 18,3-99-89,3 0 0,7 83 0,-4-139-33,-1 1 1,1-1-1,0 0 0,1 1 0,-1-1 1,1 0-1,0 0 0,0 0 1,1 0-1,4 7 0,-5-10-9,-1-1 1,1 1-1,0-1 0,0 1 0,0-1 0,0 1 1,0-1-1,1 0 0,-1 0 0,0 0 0,1 0 1,-1-1-1,0 1 0,1-1 0,-1 1 1,1-1-1,-1 0 0,1 0 0,-1 0 0,1 0 1,-1 0-1,1 0 0,-1-1 0,4-1 1,5-1-76,0 0 0,-1-1 0,1 0 0,-1-1 0,0 0 0,15-11 0,25-22-634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15.558"/>
    </inkml:context>
    <inkml:brush xml:id="br0">
      <inkml:brushProperty name="width" value="0.05" units="cm"/>
      <inkml:brushProperty name="height" value="0.05" units="cm"/>
    </inkml:brush>
  </inkml:definitions>
  <inkml:trace contextRef="#ctx0" brushRef="#br0">8 55 16139,'-2'11'460,"0"0"-1,0 0 0,1 0 0,0 0 0,2 16 0,-1-25-378,0 0 1,0 0-1,0 0 1,1 0-1,-1 0 1,1 0-1,-1 0 1,1 0-1,-1 0 1,1 0 0,0-1-1,0 1 1,0 0-1,0-1 1,1 1-1,-1 0 1,0-1-1,1 1 1,-1-1-1,1 0 1,-1 1-1,1-1 1,-1 0-1,1 0 1,0 0-1,0 0 1,0 0-1,-1-1 1,1 1-1,0-1 1,0 1-1,0-1 1,0 1-1,0-1 1,0 0-1,0 0 1,4 0-1,-1-1-4,1-1-1,-1 1 0,1-1 0,-1 0 0,0 0 1,1 0-1,-1-1 0,-1 0 0,1 0 0,0 0 1,-1-1-1,7-5 0,1-2-47,-1-1 0,-1 0-1,12-17 1,-2-7-79,-17 29-35,1-1 1,0 1-1,0 1 0,9-12 1,-13 18 79,0-1 1,0 1 0,0 0 0,0 0 0,0 0 0,1 0 0,-1 0 0,0 0-1,0 0 1,0 0 0,0 0 0,0 0 0,0 0 0,0 0 0,1 0 0,-1 0-1,0 0 1,0 0 0,0 0 0,0 0 0,0 0 0,0 0 0,0 0 0,1 0-1,-1 0 1,0 0 0,0 0 0,0 0 0,0 0 0,0 0 0,0 0 0,0 0-1,0 1 1,0-1 0,1 0 0,-1 0 0,0 0 0,0 0 0,0 0 0,0 0-1,0 0 1,0 0 0,0 0 0,0 1 0,0-1 0,0 0 0,0 0 0,0 0-1,0 0 1,0 0 0,0 0 0,0 0 0,0 1 0,0-1 0,0 0 0,0 0-1,0 0 1,0 0 0,0 0 0,1 10-117,-3 15 63,-2 1-1,-1-1 0,0-1 0,-2 1 0,-16 39 0,10-30 94,-83 208 633,92-228-469,3-14-197,1 0 0,0 0 1,0 1-1,0-1 1,0 0-1,0 0 0,0 1 1,0-1-1,0 0 1,0 0-1,0 1 0,0-1 1,0 0-1,0 0 1,0 1-1,0-1 0,0 0 1,0 0-1,0 1 1,0-1-1,0 0 1,0 0-1,0 0 0,1 1 1,-1-1-1,0 0 1,0 0-1,0 1 0,0-1 1,1 0-1,-1 0 1,0 0-1,0 0 0,0 0 1,1 1-1,9-4 89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0.588"/>
    </inkml:context>
    <inkml:brush xml:id="br0">
      <inkml:brushProperty name="width" value="0.05" units="cm"/>
      <inkml:brushProperty name="height" value="0.05" units="cm"/>
    </inkml:brush>
  </inkml:definitions>
  <inkml:trace contextRef="#ctx0" brushRef="#br0">202 106 16876,'3'-6'415,"0"0"1,0 0-1,-1 0 1,0 0-1,0-1 1,0 1 0,-1-1-1,0 1 1,-1-1-1,1 0 1,-1 1 0,-1-9-1,1 15-335,0-1-1,0 0 1,0 0-1,-1 1 1,1-1-1,0 0 1,0 1-1,-1-1 1,1 0-1,-1 1 1,1-1-1,0 0 0,-1 1 1,1-1-1,-1 1 1,1-1-1,-1 1 1,0-1-1,1 1 1,-1-1-1,1 1 1,-1 0-1,0-1 1,1 1-1,-1 0 1,0 0-1,0-1 1,0 1-1,-1 0 17,0 0 0,0 0-1,0 1 1,0-1 0,0 0 0,0 1-1,0-1 1,0 1 0,1 0-1,-4 2 1,-4 2 39,0 1 1,1 0-1,-10 9 1,-6 7 36,-25 30 0,42-44-156,0 2 0,1-1 0,0 0-1,0 1 1,1 0 0,0 1 0,-4 11-1,9-20-14,-1 0-1,1 1 0,0-1 1,0 0-1,-1 1 1,2-1-1,-1 0 0,0 0 1,0 1-1,1-1 0,-1 0 1,1 0-1,0 0 1,-1 1-1,1-1 0,0 0 1,0 0-1,1 0 0,-1-1 1,0 1-1,1 0 0,-1 0 1,1-1-1,-1 1 1,1 0-1,0-1 0,0 0 1,3 2-1,6 4-1,1 0 0,0-1 0,23 8 0,-11-4 0,6 3-2,0 2 0,-2 1 1,43 31-1,-61-39 5,-1 0 1,0 1-1,0 0 1,-1 0-1,10 15 0,-14-18 5,-1 0-1,0 0 0,0 0 1,0 1-1,0 0 0,-1-1 1,0 1-1,-1 0 0,0 0 1,1 10-1,-2-12 21,0 1 0,0-1-1,-1 0 1,1 0 0,-1 1 0,0-1 0,-1 0-1,1 0 1,-1 0 0,0-1 0,-1 1 0,1 0 0,-1-1-1,0 1 1,-5 6 0,5-8 9,0 0 1,0 0-1,-1-1 0,1 1 1,0-1-1,-1 0 0,1 0 1,-1 0-1,0 0 0,0-1 1,0 0-1,0 1 0,0-1 1,0-1-1,0 1 1,0 0-1,0-1 0,0 0 1,0 0-1,-7-1 0,1-1 39,0-1 0,0 0 0,1 0 0,0-1 0,0 0 0,0-1 0,0 0 0,0 0 0,1-1 0,0 0 0,-14-13 0,5 1 32,0 0 0,1-1 0,-23-36-1,27 36-106,0-1 1,-9-22-1,19 37-67,0 0-1,0 0 1,0 0 0,0-1 0,1 1 0,0-1 0,1 1-1,-1-1 1,1 1 0,0-1 0,0 1 0,1-1 0,-1 1 0,3-8-1,-2 10-81,1-1 0,0 1 0,0 0-1,0 0 1,1 0 0,-1 0-1,1 0 1,0 0 0,-1 1 0,1-1-1,0 1 1,0 0 0,1 0 0,-1 0-1,0 0 1,8-2 0,8-3-524,0 1-1,21-4 1,-10 2 373,36-10-617,8-2-143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15.991"/>
    </inkml:context>
    <inkml:brush xml:id="br0">
      <inkml:brushProperty name="width" value="0.05" units="cm"/>
      <inkml:brushProperty name="height" value="0.05" units="cm"/>
    </inkml:brush>
  </inkml:definitions>
  <inkml:trace contextRef="#ctx0" brushRef="#br0">0 200 16444,'20'6'1896,"16"-17"-864,10-4-296,22-9 905,13 1-201,14-8-240,5 6-192,2-1-327,-2 8-201,-7 6-424,-10 3-184,-19 9-544,-16 0-265,-16 4-1335,-10-4 1840,-10-5-368,-5-6-281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16.446"/>
    </inkml:context>
    <inkml:brush xml:id="br0">
      <inkml:brushProperty name="width" value="0.05" units="cm"/>
      <inkml:brushProperty name="height" value="0.05" units="cm"/>
    </inkml:brush>
  </inkml:definitions>
  <inkml:trace contextRef="#ctx0" brushRef="#br0">0 105 18156,'9'16'660,"-2"0"0,0 1-1,-1 0 1,0 0 0,5 34 0,3 7 530,-8-40-896,-2-1-65,0-1-1,2 0 1,0 0-1,0-1 1,18 29 0,-22-42-217,0 1 0,0-1 0,0 0 1,0 0-1,0 0 0,0 0 0,1 0 0,-1 0 1,1-1-1,-1 1 0,1-1 0,-1 0 1,1 0-1,0 0 0,0 0 0,0 0 0,0 0 1,0-1-1,-1 0 0,1 1 0,0-1 1,0 0-1,0 0 0,0-1 0,0 1 0,0-1 1,0 1-1,4-2 0,3-2 1,0 0 0,-1-1 0,1 0 0,-1 0 0,0-1 0,15-13 0,-1-1 25,-1-1 1,-2-1-1,0-1 0,21-31 1,58-107 232,-34 52 0,-58 102-167,-7 19-31,-68 332 1,47-246-61,2-13-42,-36 213-1059,54-289 811,-1 25-512,3-32 750,-1-1 1,0 1 0,0-1-1,1 1 1,-1-1 0,1 1-1,-1-1 1,1 1 0,0-1-1,-1 1 1,1-1 0,0 0-1,0 0 1,0 1 0,0-1-1,0 0 1,0 0 0,3 2-1,13 5-498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17.918"/>
    </inkml:context>
    <inkml:brush xml:id="br0">
      <inkml:brushProperty name="width" value="0.05" units="cm"/>
      <inkml:brushProperty name="height" value="0.05" units="cm"/>
    </inkml:brush>
  </inkml:definitions>
  <inkml:trace contextRef="#ctx0" brushRef="#br0">1000 272 13923,'-17'-34'741,"-1"0"1,-34-45-1,44 68-601,-1 1-1,0 0 1,0 1 0,-1 0 0,0 1 0,-1 0 0,1 0 0,-2 1-1,1 1 1,-22-9 0,18 9-75,1 2-1,0 0 1,-1 1 0,0 0-1,1 1 1,-1 1 0,0 1-1,0 0 1,0 0 0,0 2-1,0 0 1,0 0-1,-19 7 1,15-2-53,0 0 0,1 1-1,0 1 1,0 1 0,1 1 0,0 0 0,0 1-1,2 1 1,-20 20 0,5 0 11,1 1 0,2 1 0,2 2 0,1 1-1,2 0 1,-28 70 0,20-30 0,3 1-1,-26 135 1,36-120-12,4 1-1,4 0 1,4 1-1,10 123 1,0-158-7,3 0 1,3-1-1,3-1 0,2 0 1,2 0-1,3-2 1,52 99-1,-41-100-54,3-2 0,52 63 0,-66-92 10,1 0 0,2-2-1,0 0 1,2-2 0,0-1-1,35 20 1,-44-31 11,-1-1 0,1 0 1,0-2-1,1 0 0,0-1 0,0-1 1,0 0-1,0-2 0,31 2 0,-34-5 22,0 1 0,-1-2 0,1 0 0,0-1 0,0 0 0,-1-2 0,0 1-1,0-2 1,0 0 0,-1 0 0,1-1 0,16-13 0,-7 2 60,-1-1 0,0-2 0,-2 0 1,0-1-1,27-41 0,-7 1 228,37-76-1,-36 54 79,-4-2-1,-4-1 1,31-129 0,-48 144-78,-3 0 0,-3-1 0,-4 0 1,-5-137-1,-4 166-242,-3 0 1,-1 0 0,-2 1-1,-2 0 1,-2 1 0,-2 0-1,-2 1 1,-24-43 0,23 53-124,-1 2 0,-1 0 0,-1 1 0,-2 1 0,-1 1 0,-1 2 0,-1 0 0,-1 1 0,-1 2 0,-48-29 0,-12 7-230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18.710"/>
    </inkml:context>
    <inkml:brush xml:id="br0">
      <inkml:brushProperty name="width" value="0.05" units="cm"/>
      <inkml:brushProperty name="height" value="0.05" units="cm"/>
    </inkml:brush>
  </inkml:definitions>
  <inkml:trace contextRef="#ctx0" brushRef="#br0">734 85 13587,'0'-3'123,"0"-1"-1,0 1 1,0 0-1,-1-1 1,1 1 0,-1 0-1,0 0 1,1-1 0,-1 1-1,-1 0 1,1 0 0,0 0-1,-1 0 1,0 0-1,0 1 1,0-1 0,0 0-1,0 1 1,0-1 0,-1 1-1,1 0 1,-1 0 0,1 0-1,-1 0 1,0 0-1,0 1 1,0-1 0,0 1-1,0 0 1,0-1 0,0 1-1,-6 0 1,0-1 21,0 2 1,-1-1-1,1 1 0,0 1 1,0-1-1,0 2 0,0-1 0,0 1 1,0 0-1,-17 8 0,1 1-30,1 2 0,0 1-1,1 0 1,1 2-1,0 1 1,1 1-1,-31 33 1,17-11-66,2 1 1,2 1-1,-27 50 0,30-43-17,2 2 0,3 0 0,1 2 0,3 1 0,3 0 0,1 1 0,-9 81 0,19-86-9,2 1 0,2-1 0,3 1 0,1-1 0,3 0 0,2 0 0,3 0 0,25 76-1,-11-61-33,3-2-1,2 0 0,3-2 0,3-2 1,49 63-1,-33-57-127,2-3-1,3-2 1,129 103 0,-158-141 43,1-1 0,1-2 0,0-1 0,51 23 0,-69-37 67,-1 0 1,1-1 0,0 0-1,0 0 1,0-2 0,1 0-1,15 0 1,-19-1 19,0-1 0,-1-1-1,1 1 1,0-1 0,-1-1 0,0 0-1,1 0 1,-1-1 0,-1 1 0,1-2-1,10-6 1,-2-2 38,-1 0-1,-1 0 0,0-2 1,-1 0-1,0 0 1,14-25-1,57-112 365,7-50 386,71-237 1,-129 338-450,36-196 1,-63 257-364,-1 0 0,-3 0-1,-1 0 1,-2-1 0,-1 1 0,-3 0 0,-1 0 0,-12-41 0,12 61-31,-1 0 1,-1 0 0,-1 1-1,-1 0 1,0 1 0,-2 0-1,0 1 1,0 0 0,-2 1-1,0 1 1,-1 0 0,0 1-1,-2 0 1,1 1 0,-1 1-1,-26-14 1,-78-34-227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19.556"/>
    </inkml:context>
    <inkml:brush xml:id="br0">
      <inkml:brushProperty name="width" value="0.05" units="cm"/>
      <inkml:brushProperty name="height" value="0.05" units="cm"/>
    </inkml:brush>
  </inkml:definitions>
  <inkml:trace contextRef="#ctx0" brushRef="#br0">1047 7 13251,'-8'-2'121,"0"0"-1,-1 1 1,1 0 0,-1 0 0,1 1-1,-1 0 1,1 1 0,-1 0 0,1 0-1,-1 1 1,-11 3 0,-8 5 67,-53 27 0,71-32-78,-64 35 108,1 3 1,3 3-1,1 3 1,3 3-1,-75 76 1,106-91-112,2 1 0,1 2-1,2 1 1,2 1 0,2 1 0,2 2 0,2 1 0,1 0 0,-17 63-1,29-74-32,1 0 0,1 1-1,2 0 1,2 1-1,2 64 1,4-72-50,0 0 0,2-1 1,1 1-1,1-2 0,2 1 1,0-1-1,26 50 0,-19-50-21,2 0-1,1-1 1,1 0-1,1-2 1,0 0-1,39 30 1,4-3-3,95 57 1,-99-71-14,1-3 0,119 47-1,-145-69 4,0-1 0,1-1 0,0-2-1,0-2 1,1-1 0,0-2 0,38-1 0,-57-4 16,-1 0 1,0-1 0,0 0 0,0-2-1,-1 0 1,1-1 0,-1 0 0,-1-2-1,1 1 1,-1-2 0,0 0 0,-1-1-1,0-1 1,-1 0 0,0 0 0,-1-2-1,0 1 1,11-16 0,-2-2 87,-1-1 0,-1-1 1,-1 0-1,-2-1 0,-2-1 1,-1 0-1,14-58 0,-6-5 280,-5-1 0,-3-1 0,-5-1 0,-9-189 0,-3 233-263,-3 0 0,-1 0-1,-4 1 1,-1 0 0,-32-79-1,33 106-187,-2 0 1,-1 1-1,-1 0 0,-33-42 0,34 52-86,-1 0 0,-1 1 0,0 0 0,-1 2 0,0 0 0,-1 1 0,-23-12 0,22 16 49,0 0 0,-1 2 1,0 0-1,0 1 0,-1 1 0,-29-3 1,-21 6-434</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20.359"/>
    </inkml:context>
    <inkml:brush xml:id="br0">
      <inkml:brushProperty name="width" value="0.05" units="cm"/>
      <inkml:brushProperty name="height" value="0.05" units="cm"/>
    </inkml:brush>
  </inkml:definitions>
  <inkml:trace contextRef="#ctx0" brushRef="#br0">947 39 12395,'-10'-2'199,"-35"-10"1076,-82-11-1,111 22-1086,1 0 0,-1 1 1,1 1-1,-1 0 0,0 1 0,1 1 0,0 1 1,0 0-1,-18 7 0,6 2-86,-1 1 0,2 1 0,0 2 0,1 0 0,1 2 0,0 1 0,2 0 0,0 2 0,-29 38 0,13-9-88,2 2-1,3 1 0,-42 92 1,49-88-12,3 1 0,3 1 0,2 1 0,3 0 0,-14 120 0,26-135-4,2-1 1,1 1 0,3 0 0,2-1 0,1 0-1,3 0 1,1-1 0,31 81 0,-23-83-27,2 0 1,1-2 0,2-1-1,2 0 1,2-2 0,1-1-1,1-1 1,2-2-1,2-1 1,1-1 0,1-2-1,1-2 1,2-1-1,77 40 1,-76-48-38,1-1 0,1-3 0,0-1 0,0-2-1,2-1 1,-1-3 0,71 4 0,-80-11 46,0-1 0,0-1 0,0-2 0,-1-1 0,1-2 0,-1-1 0,-1-2 0,1 0 1,-2-3-1,45-23 0,-42 15 82,-1 0 0,-1-3 0,-1 0 1,-1-2-1,-2-1 0,33-40 0,-18 13 208,-3-2 1,57-106-1,-64 98-52,-3-1 0,-4-2 0,-2-1 0,-2-1 0,-4 0 0,-3-2 0,-4 1 0,-2-2 0,-3 1 0,-4-1 0,-9-92 0,2 116-85,-2 1-1,-2 0 1,-1 1-1,-32-75 1,32 94-94,-1 1 0,-2 1 0,-1 0 0,0 1 0,-2 1 0,-1 0 0,-1 1 1,0 1-1,-23-18 0,26 27-77,1 1 0,-1 1-1,-1 0 1,0 1 0,-1 1 0,1 0 0,-1 1 0,-1 1 0,1 1 0,-1 1 0,0 0 0,0 2 0,0 0-1,-1 1 1,1 1 0,-20 2 0,11 2-119,-1 0-1,2 2 1,-1 2 0,0 0-1,2 2 1,-1 0-1,1 2 1,1 1-1,0 1 1,-27 20 0,-27 26-282,9-5-98</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28.833"/>
    </inkml:context>
    <inkml:brush xml:id="br0">
      <inkml:brushProperty name="width" value="0.05" units="cm"/>
      <inkml:brushProperty name="height" value="0.05" units="cm"/>
    </inkml:brush>
  </inkml:definitions>
  <inkml:trace contextRef="#ctx0" brushRef="#br0">0 0 12811,'2'12'125,"0"0"0,1 0 0,0 0 0,1 0 0,0 0 0,1-1 0,0 0 0,1 0 1,0 0-1,1-1 0,0 0 0,1 0 0,-1 0 0,2-1 0,0-1 0,0 1 0,17 10 0,4 1 93,1-1 0,1-2 0,1-1 0,59 19-1,10-2 716,207 38 0,112-16 333,-316-43-1088,-11-1-69,0-5-1,185-12 0,-230 1 5,-1-2 1,1-3 0,-1-1-1,-1-3 1,0-2 0,-1-2-1,64-34 1,-89 40-51,-1-1 1,0-1-1,0 0 0,-2-2 1,23-22-1,6-17 139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29.574"/>
    </inkml:context>
    <inkml:brush xml:id="br0">
      <inkml:brushProperty name="width" value="0.05" units="cm"/>
      <inkml:brushProperty name="height" value="0.05" units="cm"/>
    </inkml:brush>
  </inkml:definitions>
  <inkml:trace contextRef="#ctx0" brushRef="#br0">1 1 12579,'18'18'318,"87"81"304,-89-86-602,1-1 1,0-1 0,1 0 0,0-1 0,20 8 0,-6-7 3,1-1 0,0-1 0,0-2 0,1-2 0,63 3 0,176-17 104,-223 6-102,-16 1-9,432-23 179,5 34-28,-222 15-44,97 6 376,-245-26-94,142-12 0,-146-2-55,-2-5 0,1-3 0,118-40-1,-209 56-333,16-5 30,0-1 0,28-15 1,-44 21-45,-1-1 0,0 0 1,1 0-1,-1 0 0,0 0 0,0-1 1,-1 0-1,1 1 0,-1-1 1,0-1-1,0 1 0,0 0 1,-1-1-1,1 1 0,-1-1 1,2-5-1,-2-18 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30.214"/>
    </inkml:context>
    <inkml:brush xml:id="br0">
      <inkml:brushProperty name="width" value="0.05" units="cm"/>
      <inkml:brushProperty name="height" value="0.05" units="cm"/>
    </inkml:brush>
  </inkml:definitions>
  <inkml:trace contextRef="#ctx0" brushRef="#br0">1 314 11434,'3'6'136,"0"-1"0,0 1-1,1-1 1,0 0 0,0 0-1,0 0 1,0 0 0,1-1-1,0 0 1,10 7 0,4 1 67,37 16-1,-38-20-16,48 21 92,2-3 1,0-4-1,2-2 1,102 16-1,-57-21-137,1-5 1,119-5-1,-123-10-124,0-5 0,-1-5 0,171-46 0,-110 10 150,246-108-1,-414 157-160,254-105 360,-190 82-92,130-29-1,-166 50-165,1 0 0,-1 2 0,39 3 0,-19 0 272,-49-1-259,0 0 1,0 0-1,0 0 0,0 0 0,0 0 0,0-1 0,0 1 0,0-1 0,0 0 0,0 0 0,0 0 0,5-3 0,-7 3-102,-1 0 0,1-1 1,0 1-1,0 0 0,-1-1 0,1 1 0,0 0 1,-1-1-1,1 1 0,-1 0 0,0-1 0,0 1 0,1-1 1,-1 1-1,0-1 0,0 1 0,0-1 0,0 1 1,-1-1-1,1 1 0,0-1 0,-1 1 0,1 0 0,-1-1 1,0-1-1,-15-39 398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30.877"/>
    </inkml:context>
    <inkml:brush xml:id="br0">
      <inkml:brushProperty name="width" value="0.05" units="cm"/>
      <inkml:brushProperty name="height" value="0.05" units="cm"/>
    </inkml:brush>
  </inkml:definitions>
  <inkml:trace contextRef="#ctx0" brushRef="#br0">1 976 10618,'0'4'74,"0"0"0,0 0-1,1 0 1,-1 0 0,1-1 0,0 1-1,0 0 1,0 0 0,0-1-1,1 1 1,0-1 0,-1 1-1,1-1 1,1 0 0,-1 1 0,0-1-1,1 0 1,-1-1 0,1 1-1,0 0 1,0-1 0,0 1 0,0-1-1,1 0 1,6 3 0,4 0 108,0 0 0,0 0 1,1-2-1,0 0 1,-1-1-1,1 0 0,0-1 1,0-1-1,0 0 0,0-1 1,0 0-1,0-2 1,-1 0-1,1 0 0,21-9 1,-6 1 14,0-2 0,-1-1 0,-1-1 0,0-2 1,-1 0-1,30-26 0,-20 10 42,0-2 1,-2-2-1,-2-1 1,-2-1-1,-1-2 1,28-52-1,-27 37 20,-3-1-1,-3-1 1,-2-1-1,22-91 1,-24 44 170,-20 94-361,0-1-1,-1 1 0,0-1 1,-1 1-1,0-1 1,-4-14-1,4 25-53,1 0 0,-1 0 0,1 1 0,-1-1 0,1 0 0,-1 0 0,0 0 0,0 1 0,0-1 0,0 0 0,0 1 0,0-1 0,-1 1 1,1-1-1,0 1 0,-1 0 0,-1-2 0,2 3-10,-1 0 0,1-1 0,0 1 1,0 0-1,-1 0 0,1 0 0,0 0 0,0 0 1,-1 1-1,1-1 0,0 0 0,0 1 1,0-1-1,-1 0 0,1 1 0,0-1 0,0 1 1,0 0-1,0-1 0,0 1 0,0 0 1,0 0-1,0 0 0,0-1 0,1 1 0,-1 0 1,-1 2-1,-2 2-124,0 1 1,0 0-1,0 0 1,1 1-1,0-1 1,0 1-1,-2 8 1,0-3 25,0-4-116,5-10-80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1.027"/>
    </inkml:context>
    <inkml:brush xml:id="br0">
      <inkml:brushProperty name="width" value="0.05" units="cm"/>
      <inkml:brushProperty name="height" value="0.05" units="cm"/>
    </inkml:brush>
  </inkml:definitions>
  <inkml:trace contextRef="#ctx0" brushRef="#br0">161 136 17932,'-2'-3'183,"1"1"-1,-1 0 1,0 0 0,0 0 0,0 0-1,0 1 1,0-1 0,0 0-1,0 1 1,-1 0 0,1-1 0,-1 1-1,1 0 1,-1 0 0,1 0 0,-1 1-1,0-1 1,1 1 0,-1-1 0,0 1-1,1 0 1,-1 0 0,0 0 0,1 0-1,-1 0 1,0 1 0,0-1-1,1 1 1,-1 0 0,1 0 0,-5 2-1,2-1-55,-1 1-1,1 0 0,0 0 0,0 0 1,1 0-1,-1 1 0,1 0 0,-1 0 1,1 0-1,0 0 0,1 1 0,-1 0 1,-5 9-1,7-9-92,0 0 0,0 0 0,1 1 0,-1-1 0,1 1 0,0-1 0,1 1-1,-1-1 1,1 1 0,0-1 0,2 10 0,-2-13-29,0 0 0,1 0-1,-1 0 1,1 0-1,0 0 1,0 0 0,0 0-1,0 0 1,0 0 0,0-1-1,0 1 1,0 0-1,1-1 1,-1 1 0,1-1-1,-1 1 1,1-1 0,0 0-1,-1 1 1,1-1-1,0 0 1,0 0 0,0 0-1,0-1 1,0 1 0,0 0-1,0-1 1,0 1-1,0-1 1,0 0 0,0 0-1,4 0 1,1 0-2,-1-1 1,1 0 0,-1-1-1,0 1 1,1-1-1,-1-1 1,0 1-1,0-1 1,0 0 0,-1 0-1,1-1 1,-1 1-1,0-1 1,0-1-1,0 1 1,0-1-1,-1 1 1,0-1 0,0-1-1,4-6 1,-3 5 1,-1 0-1,0 0 1,0 0 0,-1-1 0,0 0 0,0 1 0,-1-1-1,0 0 1,0 0 0,-1 0 0,0-1 0,0 1-1,-1 0 1,0 0 0,-2-15 0,0 18-15,1 0 1,-1 1 0,0-1-1,0 1 1,-1-1-1,0 1 1,1 0-1,-1 0 1,0 0-1,-1 0 1,1 1-1,-1-1 1,0 1-1,0 0 1,0 0-1,0 0 1,-5-2-1,7 4-63,0 0-1,0 0 0,0 0 0,0 0 0,-1 1 1,1-1-1,0 1 0,0-1 0,0 1 0,-1 0 1,1 0-1,0 0 0,-1 0 0,1 0 0,0 0 1,0 1-1,-1-1 0,1 1 0,0-1 0,0 1 1,0 0-1,0 0 0,0 0 0,0 0 0,0 0 1,0 1-1,0-1 0,0 0 0,1 1 0,-1 0 1,1-1-1,-1 1 0,1 0 0,-1 0 1,1 0-1,0 0 0,0 0 0,-1 3 0,1-3 4,0 0-1,0 1 1,0-1-1,0 0 1,1 1-1,-1-1 1,1 1-1,-1-1 1,1 1-1,0-1 1,0 0-1,0 1 1,1-1-1,-1 1 1,1 4-1,8 14-638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31.299"/>
    </inkml:context>
    <inkml:brush xml:id="br0">
      <inkml:brushProperty name="width" value="0.05" units="cm"/>
      <inkml:brushProperty name="height" value="0.05" units="cm"/>
    </inkml:brush>
  </inkml:definitions>
  <inkml:trace contextRef="#ctx0" brushRef="#br0">8 635 14027,'-1'2'152,"0"-1"-1,0 1 1,1-1-1,-1 1 1,0 0-1,1-1 1,-1 1-1,1 0 1,-1 0-1,1-1 1,0 1-1,-1 4 1,2-6-104,-1 0-1,1 0 1,-1 1 0,0-1 0,1 0-1,-1 0 1,0 0 0,1 0 0,-1 0-1,1 0 1,-1 0 0,0 0 0,1 0-1,-1 0 1,1 0 0,-1 0 0,1 0-1,-1 0 1,0 0 0,1 0 0,-1 0-1,1 0 1,-1 0 0,0-1 0,1 1-1,-1 0 1,0 0 0,1 0 0,-1-1-1,0 1 1,1 0 0,-1-1 0,0 1-1,11-8 448,0 0-1,11-12 0,34-37 295,-3-3 0,50-70 0,74-140 234,-123 173-523,-47 88-220,-5 15-137,-3 16 26,-3 30-1,-2 17-4,11 151-32,-2-186-209,1 0-1,2 0 0,1-1 1,17 45-1,-4-33 10,1-13-24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32.225"/>
    </inkml:context>
    <inkml:brush xml:id="br0">
      <inkml:brushProperty name="width" value="0.05" units="cm"/>
      <inkml:brushProperty name="height" value="0.05" units="cm"/>
    </inkml:brush>
  </inkml:definitions>
  <inkml:trace contextRef="#ctx0" brushRef="#br0">212 20 17292,'-8'-3'426,"0"-1"-1,-1 1 1,0 1 0,1 0 0,-1 0 0,-18-1 0,23 3-304,0 0 1,1 0 0,-1 0-1,0 1 1,0-1-1,0 1 1,1 0 0,-1 0-1,1 1 1,-1-1-1,1 1 1,-1 0 0,1 0-1,0 0 1,-1 0-1,1 0 1,0 1 0,1-1-1,-4 4 1,0 3-15,-1 1 0,1-1 1,1 1-1,0 1 0,0-1 0,1 1 0,1-1 1,0 1-1,-2 12 0,0 3-93,2 1-1,-1 44 0,4-70-15,0 1 0,0 0 0,0 0 0,0 0-1,0-1 1,0 1 0,1 0 0,-1 0 0,1-1-1,-1 1 1,3 3 0,-3-5 0,0 0 1,0 1-1,1-1 0,-1 0 1,0 0-1,1 1 0,-1-1 0,0 0 1,1 0-1,-1 0 0,0 0 1,1 0-1,-1 1 0,1-1 1,-1 0-1,0 0 0,1 0 1,-1 0-1,1 0 0,-1 0 0,0 0 1,1 0-1,-1 0 0,0 0 1,1-1-1,-1 1 0,1 0 1,-1 0-1,0 0 0,1 0 0,-1 0 1,1-1-1,4-3-6,0 0 0,-1 0-1,1 0 1,-1-1 0,5-5 0,3-4 1,-4 6 1,0 1 0,0 0-1,1 1 1,0 0 0,0 0 0,0 0 0,1 1 0,11-4 0,-15 7 3,1 0 1,-1 1-1,1-1 1,-1 1-1,1 0 1,-1 1-1,1 0 1,-1 0 0,1 0-1,0 1 1,-1 0-1,1 0 1,-1 1-1,12 3 1,-7 1-1,0-1 1,-1 2 0,1 0 0,-1 0-1,0 0 1,-1 1 0,0 1-1,0 0 1,-1 0 0,0 0 0,-1 1-1,8 12 1,-7-8 2,0 1 0,-1-1 0,0 1 0,-1 1 0,-1-1 0,0 1 0,-1 0 0,3 29 0,-7-34 38,0 1-1,0 0 1,-1 0 0,-1 0 0,0-1-1,-1 1 1,0-1 0,0 1 0,-2-1 0,1 0-1,-1-1 1,-1 1 0,0-1 0,-14 19-1,16-24 8,-1 0-1,1 0 0,-1 0 1,0 0-1,0-1 0,-1 0 1,0 0-1,1 0 0,-1 0 1,0-1-1,-1 0 0,1-1 1,-1 1-1,1-1 0,-1-1 1,1 1-1,-1-1 0,0 0 1,0-1-1,0 1 0,0-1 1,1-1-1,-1 1 0,0-1 1,0 0-1,-10-4 0,9 2-8,1 0-1,-1-1 0,1 0 0,0-1 0,0 1 0,1-1 0,-1-1 0,1 1 1,0-1-1,1 0 0,-1-1 0,1 1 0,1-1 0,-1 0 0,1 0 0,0 0 1,-3-9-1,4 9-41,0 0 0,1 0 0,-1-1 0,1 1 0,1 0 0,0-1 0,0 1 0,0-1 0,1 0 0,0 1 0,0-1 0,1 1 0,0-1 0,0 1 0,1-1 0,0 1 0,0 0 1,6-11-1,4 0-357,1 0 1,0 1-1,1 1 1,24-21-1,12-13 58,-3-7-133</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33.343"/>
    </inkml:context>
    <inkml:brush xml:id="br0">
      <inkml:brushProperty name="width" value="0.05" units="cm"/>
      <inkml:brushProperty name="height" value="0.05" units="cm"/>
    </inkml:brush>
  </inkml:definitions>
  <inkml:trace contextRef="#ctx0" brushRef="#br0">12 169 18076,'-4'18'590,"1"-1"0,1 1 1,0 0-1,2-1 0,2 25 1,-2-10 284,3 24-284,1 0 0,3-1 0,20 74 0,-25-121-543,-2-6-29,0 0 0,0 0 0,1 0-1,-1 0 1,1 0 0,-1 0 0,1 0 0,0 0 0,0 0 0,0 0 0,0-1 0,0 1 0,0 0 0,1-1-1,-1 1 1,0-1 0,1 1 0,1 0 0,-3-1-11,1-1 0,-1 0 1,0 0-1,0 0 0,1 0 0,-1 0 1,0 0-1,1 0 0,-1 0 0,0-1 0,1 1 1,-1 0-1,0 0 0,1 0 0,-1 0 0,0 0 1,1 0-1,-1-1 0,0 1 0,0 0 1,1 0-1,-1 0 0,0-1 0,0 1 0,0 0 1,1 0-1,-1-1 0,0 1 0,0 0 0,0 0 1,0-1-1,1 1 0,-1 0 0,0-1 0,0 1 1,0 0-1,0-1 0,0 1 0,0-1 1,3-15 157,-3 13-118,1-26 229,-1 1 1,-1-1-1,-10-54 0,-27-82 343,36 157-603,-14-43 28,16 61-47,3 11-23,-2-16-34,1 0 0,0-1 0,0 1 0,0 0-1,1-1 1,-1 1 0,1-1 0,0 0 0,1 0 0,3 4-1,-5-6-56,0-1-1,0 1 1,1-1-1,-1 1 0,0-1 1,1 0-1,-1 0 0,1 0 1,-1 0-1,1-1 1,-1 1-1,1 0 0,0-1 1,-1 0-1,1 0 0,0 0 1,-1 0-1,1 0 0,0-1 1,-1 1-1,6-2 1,18-7-1487,0-2 1,0 0-1,31-20 1,-31 17 211,-20 11 1104,150-88-3969,-153 89 4391,0-1 0,-1 1 0,1 0 0,-1-1 1,1 0-1,2-4 0,-5 7-105,0 0 0,0 0 0,1 0 0,-1 0 0,0 0 0,0 0 0,0 0 0,0 0 0,0 0-1,0 0 1,0-1 0,0 1 0,0 0 0,0 0 0,0 0 0,0 0 0,0 0 0,1 0 0,-1 0 0,0-1 0,0 1 0,0 0 0,0 0 0,0 0 0,0 0 0,0 0 0,0 0 0,0-1 0,0 1 0,0 0 0,-1 0-1,1 0 1,0 0 0,0 0 0,0 0 0,0 0 0,0-1 0,0 1 0,0 0 0,0 0 0,0 0 0,0 0 0,0 0 0,0 0 0,0 0 0,-1 0 0,1 0 0,0 0 0,0 0 0,0-1 0,0 1 0,-15 6 1992,8-1-1671,0 1 0,0 0 0,0 0 0,0 0 0,1 1 0,0 0 0,1 0 0,-1 0 0,1 1 0,1 0 0,-1 0 0,-3 10 0,0 3-55,0 0 1,2 0-1,-8 42 0,11-45-126,1 1 1,1 32 0,1-45-124,0 0 0,1-1 0,0 1 1,0-1-1,0 1 0,1-1 0,0 1 1,0-1-1,0 0 0,0 0 1,1 0-1,0 0 0,4 5 0,-6-9-19,0 0 0,0 1-1,0-1 1,1 0 0,-1 0-1,0 0 1,1 0 0,-1 0-1,1 0 1,-1 0 0,1 0-1,0-1 1,-1 1 0,1-1-1,0 1 1,-1-1 0,1 0-1,0 1 1,0-1 0,-1 0-1,3 0 1,-1-1 13,0 0 0,0 0-1,0 0 1,0 0 0,-1 0 0,1 0 0,0-1 0,-1 1-1,1-1 1,-1 0 0,4-3 0,1-2 66,0 0 0,0-1 0,-1 0 0,0 0 0,-1-1-1,6-10 1,-5 7 15,-1-1-1,0 0 1,-1 0-1,-1 0 1,0 0 0,-1-1-1,0 1 1,-1-1-1,0 0 1,-1 1-1,-1-1 1,-2-14-1,2 19-67,-1 1 1,0-1-1,-1 1 0,0 0 1,0 0-1,0 0 0,-1 0 1,-1 0-1,1 1 0,-1 0 1,0 0-1,-1 0 0,0 1 0,0 0 1,0 0-1,0 0 0,-1 1 1,0-1-1,-16-7 0,21 12-54,-1-1 0,0 1 0,0-1-1,0 1 1,0 0 0,0 0-1,0 1 1,-1-1 0,1 1 0,0-1-1,0 1 1,0 0 0,-1 0 0,-3 1-1,7-1-1,0 0-1,0 0 0,0 0 1,0 0-1,-1 0 0,1 0 1,0 0-1,0 0 0,0 0 1,0 0-1,0 0 0,0 0 1,0 0-1,-1 0 0,1 0 1,0 0-1,0 0 0,0 1 1,0-1-1,0 0 0,0 0 1,0 0-1,0 0 0,0 0 1,0 0-1,0 0 0,-1 0 1,1 0-1,0 1 0,0-1 1,0 0-1,0 0 0,0 0 1,0 0-1,0 0 0,0 0 1,0 0-1,0 1 0,0-1 1,0 0-1,0 0 1,0 0-1,0 0 0,0 0 1,0 0-1,0 0 0,1 1 1,-1-1-1,0 0 0,0 0 1,7 5-109,13 2-73,-4-5 58,0-1 1,1 0 0,-1-1 0,1-1 0,-1 0-1,21-5 1,97-31-399,-65 17 351,-64 18 163,1 1-1,-1-1 1,0 2 0,0-1-1,0 0 1,1 1 0,6 0-1,-10 1 11,-1-1-1,1 0 0,-1 1 1,1-1-1,-1 1 0,0 0 1,1-1-1,-1 1 1,0 0-1,1 0 0,-1 0 1,0 0-1,0 0 0,0 0 1,0 0-1,0 0 1,0 0-1,0 1 0,0-1 1,0 0-1,-1 1 0,1-1 1,0 1-1,-1-1 1,1 0-1,-1 1 0,0-1 1,1 1-1,-1 1 1,3 24 9,-1 0 0,-2 0 0,0 0 0,-6 35 1,2-28 59,2 64 0,5-85-37,2-10 17,-4-4-43,0 1-1,0-1 1,1 0 0,-1 0-1,0 0 1,0 0-1,0 0 1,0 0 0,0-1-1,-1 1 1,1 0-1,0 0 1,0-3 0,20-41 44,-1 0 0,12-50 0,-15 47-26,-16 43-22,48-149 71,-52 177-22,1 0 0,1 36 0,1-40-47,1-1-1,1 1 1,0 0 0,2-1-1,7 25 1,-9-38-4,0-1 0,0 1 0,0-1 0,0 0 1,1 0-1,0 0 0,0 0 0,0 0 0,0-1 0,1 1 1,-1-1-1,1 0 0,0 0 0,0 0 0,0-1 0,0 1 1,1-1-1,-1 0 0,0 0 0,1-1 0,0 1 0,4 0 1,-1-1 9,0-1 1,0 1 0,0-1-1,0-1 1,0 1 0,0-1-1,0-1 1,-1 0 0,1 0-1,0 0 1,-1-1 0,13-6-1,-11 4 27,0 0 0,0-1 0,0 0 0,-1 0 0,0-1-1,0 0 1,-1 0 0,0-1 0,0 0 0,-1 0-1,0-1 1,7-12 0,-11 17-15,1-1 1,-2 0-1,1 0 0,0 1 1,-1-1-1,0-1 0,0 1 1,0 0-1,-1 0 0,0 0 1,0 0-1,0 0 0,0 0 1,-1-1-1,0 1 0,0 0 1,0 0-1,-1 0 0,0 1 1,0-1-1,0 0 0,0 0 1,-1 1-1,0 0 0,1-1 1,-7-5-1,1 1-5,0 1 0,-1 1 0,0-1 0,0 1 0,0 1 0,-13-7 0,17 10-24,0 1-1,0-1 1,0 1-1,0 0 1,0 1-1,-1-1 1,1 1-1,0 0 1,-1 1-1,1-1 1,-1 1-1,1 0 1,-1 0-1,-9 2 1,14-2-18,0 0 1,0 0 0,0 0 0,0 1-1,0-1 1,0 0 0,1 0 0,-1 1 0,0-1-1,0 0 1,0 1 0,0-1 0,1 1-1,-1-1 1,0 1 0,1 0 0,-1-1 0,0 1-1,1 0 1,-1-1 0,1 1 0,-1 0-1,1 0 1,-1-1 0,1 1 0,-1 0 0,1 0-1,0 0 1,-1 0 0,1-1 0,0 1-1,0 0 1,0 0 0,0 0 0,0 0-1,0 0 1,0 0 0,0 0 0,0 0 0,0-1-1,0 1 1,1 0 0,-1 0 0,0 0-1,1 0 1,-1 0 0,0-1 0,1 1 0,-1 0-1,2 0 1,0 3-185,0-1-1,0 0 1,1 0-1,0-1 1,0 1-1,-1 0 1,1-1 0,1 0-1,-1 0 1,4 3-1,0-3-3,0 1-1,0-1 0,0-1 1,0 1-1,13 0 1,12 0-630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34.130"/>
    </inkml:context>
    <inkml:brush xml:id="br0">
      <inkml:brushProperty name="width" value="0.05" units="cm"/>
      <inkml:brushProperty name="height" value="0.05" units="cm"/>
    </inkml:brush>
  </inkml:definitions>
  <inkml:trace contextRef="#ctx0" brushRef="#br0">19 148 17060,'0'0'83,"-1"-1"0,1 1 0,0 0 0,0-1 0,0 1 0,-1-1 0,1 1 0,0 0 0,-1-1 0,1 1 0,0 0 0,-1-1 0,1 1 0,0 0 0,-1 0 0,1-1 0,-1 1 0,1 0 0,0 0 0,-1 0 0,1-1 0,-1 1 0,1 0 1,-1 0-1,1 0 0,-1 0 0,1 0 0,-1 0 0,-5 12 831,4 31-92,2-37-373,7 239 2026,-1-185-2279,1 0 0,17 60 0,-15-97-18,-9-23-163,1 0 0,-1 1 0,0-1 0,1 1 0,-1-1 0,0 1 0,1-1 0,-1 0 0,1 1 0,-1-1 0,0 0 0,1 1 0,-1-1 0,1 0 0,-1 0 0,1 1 0,-1-1 0,1 0 0,-1 0 0,1 0 0,0 0 0,1 0 8,-1-1-1,0 0 1,0 0 0,0 0 0,0 0 0,1 0 0,-1 0 0,-1 0-1,1 0 1,0 0 0,0 0 0,0-1 0,-1 1 0,1 0 0,0-1-1,-1 1 1,1 0 0,-1-1 0,0 1 0,0-1 0,1 1-1,-1-1 1,0-1 0,5-42 245,-1-1-1,-3 1 0,-5-67 1,2 68-154,-6-59 50,12 105-153,2 7-16,-1-1 0,-1 1 1,1-1-1,1 0 1,0-1-1,0 0 0,0 0 1,1 0-1,14 11 1,-17-16 2,-1 1 0,1-1 0,0 0 0,0-1 0,1 1 0,-1-1 0,0 0 0,0 0 0,1 0 0,-1 0 1,1-1-1,-1 0 0,0 0 0,1 0 0,-1 0 0,1-1 0,-1 0 0,0 0 0,1 0 0,-1 0 0,0-1 0,5-1 0,1-3 11,1 0-1,-1 0 0,0-1 1,0-1-1,-1 1 0,0-2 1,0 1-1,-1-1 0,0 0 1,-1-1-1,0 0 0,9-16 1,-8 12 21,-1-1 1,-1 1 0,0-1-1,-1 0 1,0 0 0,-1-1-1,-1 1 1,-1-1 0,1-17-1,-3 26-7,0 0-1,-1 0 0,0 0 0,-1 0 1,1 0-1,-1 0 0,0 1 1,-6-12-1,7 17-17,1-1 0,-1 1 0,0-1 0,0 1 0,0-1 0,0 1 0,0-1 0,0 1 0,0 0 0,0 0 0,0 0 0,-1 0 0,1 0 0,-1 0 0,1 0 0,-1 0 0,1 0 0,-1 0 0,1 1 0,-1-1 0,0 1 0,1-1 0,-1 1 0,0 0 0,1 0 0,-1-1 0,0 1 0,1 0 0,-1 1 0,0-1 0,1 0 0,-1 0 0,0 1 0,1-1 0,-1 1 0,0-1 0,1 1 0,-1 0 0,1 0 0,-1-1 0,-1 2 0,-4 4 0,1-1 0,-1 0 1,1 1-1,0 1 0,0-1 0,1 1 1,0-1-1,-7 12 0,-3 9-3,-12 30 1,15-30-9,1 1 0,1 1 0,2 0 0,1 0 0,1 1 0,1 0 0,0 44 0,5-67 1,0-1 1,0 1-1,1-1 1,0 0-1,2 9 1,-3-13 3,1-1 0,-1 0 0,1 1 0,0-1 0,-1 1 1,1-1-1,0 0 0,0 0 0,0 0 0,0 1 0,0-1 0,0 0 0,0 0 0,1 0 0,-1 0 0,0 0 1,0-1-1,1 1 0,-1 0 0,1-1 0,-1 1 0,0-1 0,1 1 0,-1-1 0,1 0 0,-1 1 0,1-1 1,2 0-1,6-1-1,0 0 1,0-1 0,0 0-1,0-1 1,0 1-1,-1-2 1,19-8 0,-17 6-1,1 1 1,0 1 0,0 0 0,0 1-1,14-3 1,-20 6-23,0 0 1,0 0-1,0 1 0,0 0 1,-1 0-1,1 0 1,0 0-1,-1 1 0,1 0 1,-1 0-1,1 1 0,-1 0 1,7 4-1,-9-5-49,0 0 1,-1 0-1,1 0 0,-1 0 0,1 1 1,-1-1-1,0 1 0,0-1 0,0 1 0,0 0 1,-1 0-1,1-1 0,-1 1 0,0 1 0,1-1 1,-1 0-1,-1 0 0,1 0 0,0 0 1,-1 1-1,0-1 0,1 0 0,-1 1 0,-1-1 1,1 4-1,-9 13-295,-5-9-90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35.609"/>
    </inkml:context>
    <inkml:brush xml:id="br0">
      <inkml:brushProperty name="width" value="0.05" units="cm"/>
      <inkml:brushProperty name="height" value="0.05" units="cm"/>
    </inkml:brush>
  </inkml:definitions>
  <inkml:trace contextRef="#ctx0" brushRef="#br0">1 686 15083,'9'6'472,"0"1"-1,0 0 0,-1 0 1,0 0-1,0 1 1,-1 1-1,0-1 1,6 11-1,44 79 1529,-46-78-1692,110 258 2626,-111-258-2431,-10-20-492,0 0-1,0 0 1,0 0 0,0 0 0,0 0 0,0 1 0,0-1 0,0 0-1,0 0 1,0 0 0,0 0 0,0 0 0,0 0 0,0 0-1,0 0 1,0 1 0,0-1 0,0 0 0,0 0 0,1 0 0,-1 0-1,0 0 1,0 0 0,0 0 0,0 0 0,0 0 0,0 0 0,0 0-1,0 0 1,0 0 0,1 0 0,-1 0 0,0 0 0,0 0 0,0 0-1,0 0 1,0 0 0,0 0 0,0 0 0,1 0 0,-1 0 0,0 0-1,0 0 1,0 0 0,0 0 0,0 0 0,0 0 0,0 0 0,0 0-1,1 0 1,-1 0 0,0 0 0,0 0 0,0 0 0,0 0-1,0 0 1,0-1 0,0 1 0,0 0 0,0 0 0,0 0 0,0 0-1,0 0 1,0 0 0,1 0 0,-1 0 0,0-1 0,0 1 0,1-9 248,-1 2-150,-1 0 0,0-1 1,0 1-1,-1 0 0,1 0 0,-6-13 0,1 3 32,2 5-54,-64-185 781,49 149-784,-2 2 0,-28-47-1,35 72-70,13 19-13,2 5-7,21 32-90,-12-22-28,0 0 0,1 0-1,1-1 1,-1-1 0,2 0 0,0-1-1,20 13 1,-25-18-49,-1-1 1,1-1-1,0 0 0,0 0 0,0 0 1,1-1-1,-1 0 0,0-1 1,1 1-1,-1-2 0,1 1 0,0-1 1,-1-1-1,1 0 0,-1 0 1,11-2-1,-5-2-319,1 0-1,-1-1 1,1-1 0,-2 0 0,1-1-1,-1 0 1,0-1 0,-1-1-1,20-19 1,-8 4-560,-1-1-1,-2 0 0,25-41 1,-34 43 1339,-11 21 608,-6 17-3,-12 30 158,2 2 0,3 0 1,1 0-1,2 1 0,-4 90 1,12-127-979,2 16 53,-1-25-108,0 0 0,0 0 0,0 0 1,0 0-1,1 0 0,-1 0 0,0 0 0,1 0 0,-1 0 0,1 0 0,-1 0 0,1 0 0,-1 0 0,1-1 0,0 1 0,-1 0 0,1 0 0,0-1 0,1 2 0,-1-2-7,-1 0 1,0 0-1,1 0 0,-1 1 1,1-1-1,-1 0 1,1 0-1,-1 0 1,1 0-1,-1 0 0,1 0 1,-1 0-1,0 0 1,1 0-1,-1-1 1,1 1-1,-1 0 0,1 0 1,-1 0-1,0 0 1,1-1-1,-1 1 0,1 0 1,-1 0-1,0-1 1,1 1-1,-1 0 1,0-1-1,1 1 0,-1-1 1,6-5 63,-1-1 0,0 0 1,0 0-1,0-1 0,-1 1 1,0-1-1,-1 0 0,4-13 1,19-75 429,-22 76-386,15-68 575,9-112 0,-28 240-671,2 0-1,2-1 1,1 0 0,13 46-1,-17-81-31,0 0-1,1 0 1,-1 0-1,1 0 1,0 0 0,0-1-1,0 1 1,1-1-1,3 5 1,-5-8 8,0 1 0,0 0-1,0-1 1,-1 1 0,1-1 0,1 1 0,-1-1 0,0 0 0,0 1-1,0-1 1,0 0 0,0 0 0,0 0 0,0 0 0,0 0 0,0 0-1,0 0 1,1 0 0,-1 0 0,0-1 0,0 1 0,0 0 0,0-1 0,0 1-1,0 0 1,0-1 0,0 1 0,0-1 0,0 0 0,-1 1 0,1-1-1,0 0 1,0 0 0,1-1 0,7-7-15,0 0-1,-1-1 1,0 0 0,-1 0 0,0-1-1,-1 0 1,0 0 0,6-14 0,32-102-19,-41 117 39,21-77 83,-4 0 0,-3 0-1,6-129 1,-22 203-68,0 5 1,0-1 1,-1 1-1,0 0 0,-1-1 0,0 1 0,-1-9 0,-2 16 4,0 6-8,1 3-11,0 1 1,1-1-1,0 0 1,0 1-1,1-1 0,-1 14 1,0 2-1,-14 260 63,18-225-28,1 1-1,22 104 0,-24-162-35,3 19 28,12 30 0,-15-46-21,1-1-1,0 1 1,0-1-1,1 0 1,-1 0-1,1 0 1,-1 0-1,1 0 1,1-1 0,-1 1-1,0-1 1,1 0-1,4 3 1,-8-6-6,1 1-1,0-1 1,0 1 0,0-1-1,-1 0 1,1 1 0,0-1 0,0 0-1,0 0 1,0 1 0,0-1-1,0 0 1,0 0 0,-1 0-1,1 0 1,0 0 0,0-1 0,0 1-1,0 0 1,0 0 0,0 0-1,0-1 1,-1 1 0,1-1-1,0 1 1,0 0 0,0-1 0,-1 1-1,1-1 1,0 0 0,-1 1-1,1-1 1,0 0 0,-1 1 0,1-1-1,-1 0 1,1 0 0,-1 1-1,1-1 1,-1 0 0,0 0-1,1 0 1,-1-1 0,2-3 12,0 0 0,-1-1-1,1 1 1,-1-1 0,0-9 0,-1-6 14,0 0 1,-2 0 0,-1 0-1,0 0 1,-1 0-1,-2 1 1,0-1-1,-1 1 1,-1 1-1,0-1 1,-2 1-1,-23-34 1,31 51-29,0 0 1,0-1-1,0 1 0,0 0 0,-1 1 1,1-1-1,0 0 0,-1 1 0,0-1 1,1 1-1,-4-2 0,6 3-1,-1 0 0,1 0 0,-1 0 0,1 0 0,0 0 0,-1 0 0,1 0 0,-1 0 0,1 0 0,-1 0-1,1 0 1,0 0 0,-1 0 0,1 0 0,-1 0 0,1 0 0,0 0 0,-1 1 0,1-1 0,-1 0 0,1 0 0,0 0-1,-1 1 1,1-1 0,0 0 0,-1 1 0,1-1 0,-1 2-1,1-1 0,-1 0 1,1 0-1,0 0 0,0 0 0,-1 1 0,1-1 1,0 0-1,0 0 0,0 1 0,1-1 0,-1 0 0,0 0 1,0 0-1,1 2 0,0 2-4,1 1 0,0 0 0,0-1 1,1 0-1,-1 0 0,1 1 0,0-1 0,0-1 0,1 1 1,0 0-1,0-1 0,0 0 0,0 0 0,0 0 0,1 0 0,0-1 1,0 0-1,0 0 0,0 0 0,0-1 0,0 1 0,1-1 1,-1 0-1,1-1 0,0 1 0,-1-1 0,1-1 0,0 1 0,0-1 1,0 0-1,-1 0 0,1 0 0,0-1 0,0 0 0,0 0 1,-1 0-1,1-1 0,-1 0 0,1 0 0,6-4 0,2-2 3,0-1-1,-1-1 1,0 0 0,-1 0-1,0-1 1,0-1-1,-1 0 1,-1 0-1,0-1 1,-1-1 0,0 1-1,-1-2 1,0 1-1,-2-1 1,1 0-1,4-19 1,-11 31 3,1 0-1,-1 1 1,1-1 0,-1 0 0,0 0 0,0 0-1,0 0 1,-1 0 0,1 0 0,-1 0-1,0 0 1,1 0 0,-1 1 0,-2-4 0,3 5-1,-1 0 0,0 0 0,0 0 0,1 0 0,-1 1 0,0-1 1,0 0-1,0 0 0,0 1 0,0-1 0,0 1 0,0-1 1,0 1-1,0-1 0,0 1 0,0-1 0,0 1 0,0 0 0,0 0 1,0 0-1,-1-1 0,1 1 0,0 0 0,0 1 0,0-1 0,0 0 1,0 0-1,0 0 0,-1 1 0,1-1 0,0 0 0,0 1 1,0-1-1,0 1 0,0-1 0,0 1 0,-1 1 0,-4 2 0,1 0-1,0 0 0,0 1 1,0-1-1,0 1 0,1 1 0,-1-1 1,1 1-1,1-1 0,-1 1 1,-3 8-1,0 1-1,1-1 0,1 1-1,-8 29 1,10-26 1,1 0-1,0 0 1,1 0-1,2 20 1,-1-29-48,1 0 1,0 0-1,1 0 0,0 0 0,0 0 0,1 0 1,1 0-1,-1-1 0,9 15 0,-10-20-22,0-1 1,0 1-1,0-1 0,0 1 0,1-1 0,-1 0 0,0 0 1,1 0-1,0 0 0,-1-1 0,1 1 0,0-1 0,0 1 1,0-1-1,0 0 0,0 0 0,0 0 0,0-1 1,0 1-1,0-1 0,0 0 0,1 0 0,3 0 0,0-1-13,0 0-1,0-1 0,-1 0 0,1 0 0,0 0 0,-1-1 0,0 0 0,0 0 1,11-8-1,27-24-473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36.074"/>
    </inkml:context>
    <inkml:brush xml:id="br0">
      <inkml:brushProperty name="width" value="0.05" units="cm"/>
      <inkml:brushProperty name="height" value="0.05" units="cm"/>
    </inkml:brush>
  </inkml:definitions>
  <inkml:trace contextRef="#ctx0" brushRef="#br0">346 6 19108,'-2'0'106,"1"-1"0,-1 0 0,0 0 0,0 1 0,1-1 0,-1 1 0,0-1 0,0 1 0,0 0 0,0 0 0,0 0 0,0 0 0,0 0 0,1 0-1,-1 0 1,0 1 0,0-1 0,0 1 0,0-1 0,1 1 0,-1 0 0,0 0 0,0 0 0,1 0 0,-1 0 0,1 0 0,-3 2 0,-2 2 130,0 0 0,0 1 0,1 0 0,-1 0 1,-4 8-1,-2 3-25,1 0 0,1 1 0,-11 28 0,18-39-194,0 1 0,0 1 0,1-1 0,0 0 0,1 0 1,0 1-1,0-1 0,1 1 0,0-1 0,0 1 0,2 8 0,-2-16-13,1 1 0,-1 0 0,1-1 0,-1 1-1,1-1 1,0 1 0,-1-1 0,1 0 0,0 1 0,0-1 0,0 0-1,0 1 1,0-1 0,1 0 0,-1 0 0,0 0 0,0 0-1,1 0 1,2 1 0,-1-1 4,0 1-1,1-1 1,-1 0-1,0-1 1,1 1-1,-1-1 1,1 1-1,6-1 1,4-2 11,1 0 1,-1 0-1,21-7 1,-32 8-19,26-7 13,-15 3-16,1 0 0,0 1 0,0 1 0,0 1-1,0 0 1,30 0 0,-44 2 1,0 0 0,1 0 0,-1 0 0,0 0 0,0 0 1,0 0-1,0 0 0,0 1 0,0-1 0,0 0 0,0 1 0,0-1 0,0 0 0,0 1 0,0-1 0,0 1 0,-1 0 1,1-1-1,0 1 0,0 0 0,0-1 0,-1 1 0,1 0 0,0 0 0,-1 0 0,1 0 0,-1-1 0,1 1 1,-1 0-1,1 0 0,-1 0 0,0 0 0,1 0 0,-1 0 0,0 0 0,0 0 0,0 1 0,0-1 0,0 0 1,0 0-1,0 0 0,0 0 0,0 0 0,0 0 0,-1 0 0,1 0 0,0 0 0,-1 2 0,-3 3 1,1 1 0,-1 0-1,0-1 1,0 0 0,-10 11-1,-35 37 46,-95 82 0,106-106 132,0-2 1,-2-2-1,-71 36 0,49-35-72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36.552"/>
    </inkml:context>
    <inkml:brush xml:id="br0">
      <inkml:brushProperty name="width" value="0.05" units="cm"/>
      <inkml:brushProperty name="height" value="0.05" units="cm"/>
    </inkml:brush>
  </inkml:definitions>
  <inkml:trace contextRef="#ctx0" brushRef="#br0">0 1064 17484,'1'0'115,"0"0"0,0 0 1,1 0-1,-1 0 1,0 0-1,0 0 0,0 0 1,0 0-1,0-1 1,0 1-1,0 0 0,0-1 1,0 1-1,0 0 0,0-1 1,0 1-1,-1-1 1,3-1-1,4-2 193,19-8 254,221-108 3008,433-179-988,-623 276-2508,307-110 23,-20 8-294,-15-25-117,-309 139 270,24-17 1,-39 25 32,-1-1 0,1 0-1,-1 1 1,0-2 0,0 1 0,-1 0 0,1-1-1,-1 0 1,5-8 0,-8 11-110,0 1 0,0 0 0,0-1 0,0 1 0,0 0 0,0-1-1,0 1 1,0 0 0,0-1 0,-1 1 0,1 0 0,0-1 0,-1 1 0,0 0 0,1 0 0,-1-1 0,0 1 0,-1-2 0,-2-6-761,-10-32-318,8 16 355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7:37.287"/>
    </inkml:context>
    <inkml:brush xml:id="br0">
      <inkml:brushProperty name="width" value="0.05" units="cm"/>
      <inkml:brushProperty name="height" value="0.05" units="cm"/>
    </inkml:brush>
  </inkml:definitions>
  <inkml:trace contextRef="#ctx0" brushRef="#br0">3017 1688 14659,'9'-13'774,"-1"0"0,-1 0 0,-1-1 0,0 0 0,8-24 0,12-77 1533,-24 101-1976,16-96 885,-5 0 1,-1-128-1,-37-220-163,12 341-949,-51-208 0,60 312-148,0 0 0,-9-18 0,12 28 15,-1 0-1,1 0 0,-1 0 1,1 1-1,-1-1 1,0 0-1,0 1 1,-1-1-1,1 1 1,-4-4-1,4 5 30,-1 0-1,0 0 1,1 1 0,-1-1-1,0 1 1,0-1-1,0 1 1,1 0 0,-1 0-1,0 0 1,0 0-1,1 0 1,-1 1 0,-3 0-1,-44 7-7,-354 63-50,271-41 37,-131 46 0,-5 28 19,-125 39 14,341-128-12,0-2 1,-2-3 0,1-3-1,-1-1 1,-88-4 0,53-11-1,-107-24 0,115 17-58,-138-11 1,185 26 17,0 1 0,0 1 0,1 2 0,-1 2 0,-35 9 0,58-11 23,1 1-1,-1 0 0,1 1 1,0 1-1,0 0 0,1 0 1,-17 14-1,20-14 9,1 0-1,0 1 1,0 0 0,0 0 0,1 0-1,0 0 1,1 1 0,0 0 0,0 0-1,0 1 1,-3 14 0,3-6-8,1 1-1,1-1 1,1 1 0,0 20 0,-1 27 5,-1-18 7,2 1 0,2 0 0,2 0 0,15 74 0,4-23-18,39 106-1,-11-70-2,114 218-1,102 110 22,-199-351 13,59 121 141,-110-198-550,-1 1 1,-2 0-1,-2 1 1,12 67-1,-22-88-308,2-16 202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8:14.834"/>
    </inkml:context>
    <inkml:brush xml:id="br0">
      <inkml:brushProperty name="width" value="0.05" units="cm"/>
      <inkml:brushProperty name="height" value="0.05" units="cm"/>
    </inkml:brush>
  </inkml:definitions>
  <inkml:trace contextRef="#ctx0" brushRef="#br0">182 494 16396,'-5'6'54,"-1"0"1,2 0 0,-1 1-1,0-1 1,1 1 0,1 0 0,-1 0-1,1 0 1,0 1 0,0-1 0,1 1-1,0 0 1,1-1 0,0 1 0,0 0-1,0 0 1,1 0 0,1 14 0,26 185-47,1 5-14,-25 142 37,-28 0 20,-4 99 73,28-387-92,3 0 1,3 0-1,3 0 1,19 77-1,-17-107-30,1 0-1,1-2 0,3 1 1,0-2-1,2 0 0,2 0 1,1-2-1,47 56 0,-39-56-61,2-2-1,1-1 0,1-1 1,1-2-1,61 35 0,-47-36-52,0-1 1,2-3-1,99 28 0,-71-31-4,1-2 1,82 3-1,157-13 60,224-41 48,125-3 48,77 68-13,-117-1-10,-32-39-17,-1-21 0,160-6 0,1 43 5,171 88 18,-396-31-23,5-24-23,298-59-58,-2-58 20,227-13 41,-656 75 29,300-18 60,-6-54 48,-301 7-58,144-27-28,-472 98-1,1 3 0,0 3-1,0 3 1,129 13 0,-149-5-3,192 20 90,-192-24-112,0-1 0,0-3-1,52-9 1,106-32-75,-1 1 45,-182 40 12,-16 2-15,0-1 0,1 0 0,-1 0 0,0 0 0,0 0 0,0-1 0,0 0 0,0 0 0,7-5 0,-13 6 9,1 0-1,-1 0 1,0 0 0,0 0 0,1 0 0,-1 0-1,0 0 1,0-1 0,0 1 0,0 0 0,0 0-1,0 0 1,-1 0 0,1 0 0,0 0-1,-1 0 1,1-1 0,0 1 0,-1 0 0,1 0-1,-2-1 1,-12-24-337,7 18 224,-1 0-1,1 0 0,-1 0 0,-1 1 0,0 0 1,0 1-1,0 0 0,-17-8 0,-9-1-97,-43-14-1,25 11 214,5-2 138,-85-48 1,-40-41 150,129 81-206,-19-14 54,2-3 1,-74-71-1,97 78-73,2-1 1,2-2-1,1-1 0,-33-57 1,-19-55-16,47 81-19,-2 2 0,-77-100-1,74 120 1,-3 3 0,-57-47 0,-114-72 23,187 146-35,1-1 0,2-2 1,0-1-1,1-1 0,2-2 0,1 0 1,1-1-1,1-1 0,2-1 0,-17-37 1,15 17 3,-15-54 0,23 59 98,-38-80 0,45 115-45,0 0 0,-1 1 0,0-1 0,-1 1 0,0 1 0,0-1 0,-1 1 0,0 1 0,-1 0 0,0 0 0,-1 1 0,-21-12 1,13 11 38,0 0 0,-1 2 0,0 0 0,0 1 0,-1 1 0,1 1 1,-23-1-1,-41 1 91,49 2-171,-1 0 0,1-3 0,-67-14-1,25-8-333,-110-54 0,120 48 104,-2 3 0,-90-25 1,78 37 174,0 3 0,0 4 0,-130 0 1,-250 31 310,371-15-221,-876 44 554,237-3-481,3 23-292,126-12-2,-969 22 46,-6-74 135,1342-7-17,-1636-106 93,1780 97-80,-776-63 199,673 67-113,-1 8 0,-288 41 0,294-7-178,1 8 0,-244 91 0,365-111-82,-218 70-201,198-74 209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44:08.497"/>
    </inkml:context>
    <inkml:brush xml:id="br0">
      <inkml:brushProperty name="width" value="0.05" units="cm"/>
      <inkml:brushProperty name="height" value="0.05" units="cm"/>
    </inkml:brush>
  </inkml:definitions>
  <inkml:trace contextRef="#ctx0" brushRef="#br0">1 112 12235,'9'-7'1233,"9"-2"-1117,0 1 0,0 1 0,1 1 1,0 1-1,35-6 0,-5 5-106,58 1 1,12 3 0,409-14 84,1133-14 160,-544 48-230,-315-9-1,230 50 229,-145-5-132,-158-32-121,172 7 27,707-68 405,-1303 21-124,-6 22-307,-288-3-32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1.434"/>
    </inkml:context>
    <inkml:brush xml:id="br0">
      <inkml:brushProperty name="width" value="0.05" units="cm"/>
      <inkml:brushProperty name="height" value="0.05" units="cm"/>
    </inkml:brush>
  </inkml:definitions>
  <inkml:trace contextRef="#ctx0" brushRef="#br0">319 89 17324,'-7'-8'386,"0"1"-1,0 0 1,-1 0 0,0 1 0,0 0 0,-1 0 0,1 1-1,-1 0 1,-1 1 0,1 0 0,-1 0 0,1 1 0,-1 0 0,-17-2-1,20 4-285,1 0 0,-1 1 0,0 0 0,0 0 0,1 0 0,-1 1 0,0 0 0,1 1 0,-1-1 0,1 1 0,-1 1 0,1-1 0,0 1 0,0 0 0,0 0 0,0 1 0,1 0 0,-1 0 0,1 0 0,0 0 0,0 1 0,1 0 0,-5 6 0,6-7-72,0 0 1,0 1-1,1-1 0,0 1 1,0 0-1,0 0 0,0 0 1,1 0-1,0 0 1,0 0-1,0 6 0,0-8-15,1 0-1,0-1 0,0 1 0,1 0 1,-1 0-1,1 0 0,-1-1 1,1 1-1,0 0 0,0-1 0,0 1 1,0 0-1,1-1 0,-1 0 0,1 1 1,-1-1-1,1 0 0,0 0 0,0 1 1,0-1-1,0-1 0,3 3 1,1 0-2,0-1 0,1 0 0,-1 0 0,1-1 1,-1 0-1,1 0 0,0 0 0,0-1 0,0 0 1,0-1-1,0 1 0,0-1 0,0-1 0,12-1 1,-4 0-7,0-1 0,1-1 1,-1-1-1,-1 0 0,24-11 1,-26 9 2,-1 1 1,0-1-1,0-1 0,0 0 1,13-13-1,-21 18-5,0-1-1,0 1 0,0 0 1,0-1-1,-1 1 0,0-1 1,1 0-1,-1 0 0,-1 0 1,1 0-1,-1 0 0,1 0 1,-1 0-1,0-1 1,0 1-1,-1 0 0,0-1 1,1 1-1,-1 0 0,-1-6 1,0 9-24,1-1 0,-1 0 0,0 0 0,0 1-1,0-1 1,0 0 0,0 1 0,0-1 0,0 1 0,0-1 0,-1 1 0,1 0 0,-1-1 0,1 1 0,-1 0 0,1 0 0,-3-1 0,3 1-53,0 1 1,0-1-1,0 1 0,1-1 0,-1 1 1,0 0-1,0 0 0,0-1 1,0 1-1,0 0 0,0 0 1,1 0-1,-1 0 0,0 0 0,0 0 1,0 0-1,0 0 0,0 0 1,0 0-1,0 1 0,1-1 0,-1 0 1,0 1-1,0-1 0,0 0 1,0 1-1,1-1 0,-1 1 0,0-1 1,1 1-1,-1 0 0,0-1 1,1 1-1,-1 0 0,1-1 0,-1 2 1,0-1 11,1 0 0,0 0 0,0 0 1,-1-1-1,1 1 0,0 0 0,0 0 1,0 0-1,0 0 0,1 0 0,-1 0 0,0 0 1,0 0-1,0-1 0,1 1 0,-1 0 1,0 0-1,1 0 0,-1 0 0,1-1 1,-1 1-1,1 0 0,-1 0 0,1-1 0,0 1 1,-1 0-1,1-1 0,0 1 0,0-1 1,-1 1-1,1-1 0,0 1 0,0-1 0,0 0 1,-1 1-1,1-1 0,0 0 0,0 0 1,0 1-1,1-1 0,20 2-849</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47:16.107"/>
    </inkml:context>
    <inkml:brush xml:id="br0">
      <inkml:brushProperty name="width" value="0.05" units="cm"/>
      <inkml:brushProperty name="height" value="0.05" units="cm"/>
    </inkml:brush>
  </inkml:definitions>
  <inkml:trace contextRef="#ctx0" brushRef="#br0">0 285 9514,'31'6'617,"0"-1"0,1-2 0,47 0 1,96-13 490,-132 6-974,428-43 396,-205 18-489,-14 5 31,368 12-1,414 12 225,-609-27-266,262-13 28,565-6 45,-276 37-7,37-1 501,-586-6-463,702-12 62,-997 31 137,210 30 0,-334-32-327,1 0-1,-1 1 0,1 0 0,-1 0 1,0 1-1,0 0 0,0 0 0,-1 1 1,1 0-1,-1 1 0,0 0 0,12 9 0,-16-7-46,-9-1-26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0:23.245"/>
    </inkml:context>
    <inkml:brush xml:id="br0">
      <inkml:brushProperty name="width" value="0.05" units="cm"/>
      <inkml:brushProperty name="height" value="0.05" units="cm"/>
    </inkml:brush>
  </inkml:definitions>
  <inkml:trace contextRef="#ctx0" brushRef="#br0">0 123 13427,'0'2'88,"0"0"0,0 0 0,0-1 1,0 1-1,0 0 0,1 0 0,-1-1 0,0 1 0,1 0 1,-1-1-1,1 1 0,0 0 0,-1-1 0,1 1 0,0-1 1,0 1-1,0-1 0,0 1 0,0-1 0,1 0 0,0 2 1,2-1-10,-1-1 0,0 0 1,0 0-1,0 0 0,1 0 1,-1 0-1,1-1 0,-1 1 1,0-1-1,6 0 0,41-2 503,1-2 0,-1-2 0,60-15 1,-21 4-227,783-87 311,136 89-638,0 82 1,-724-45-28,-185-14 0,381 22 32,-333-27-19,185-21 1,-279 12-73,87-11 234,-115 12-367,-1 0-1,0-2 0,36-15 0,-54 21-304,-17 4 49,-36 2 147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0:50.549"/>
    </inkml:context>
    <inkml:brush xml:id="br0">
      <inkml:brushProperty name="width" value="0.05" units="cm"/>
      <inkml:brushProperty name="height" value="0.05" units="cm"/>
    </inkml:brush>
  </inkml:definitions>
  <inkml:trace contextRef="#ctx0" brushRef="#br0">1 86 10602,'84'-32'1840,"26"-9"-657,-97 38-1145,1 0-1,0 0 1,0 1 0,0 1 0,-1 1 0,23 1 0,67 7 392,136-5 1,217-3 77,-199 4-380,595 30 106,-178-1-204,-138-42-12,73 3 4,1824 67-12,-1361-88 41,-649 10-25,106 8-1,-473 8 109,-1-2 0,62-13 0,-136 12 1177,-16 0-791,-136-3-500,127 4-80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11.715"/>
    </inkml:context>
    <inkml:brush xml:id="br0">
      <inkml:brushProperty name="width" value="0.05" units="cm"/>
      <inkml:brushProperty name="height" value="0.05" units="cm"/>
    </inkml:brush>
  </inkml:definitions>
  <inkml:trace contextRef="#ctx0" brushRef="#br0">1 476 10938,'89'-16'317,"1"3"-1,155-3 0,181 30 238,-313-8-111,374-10 513,0-32-751,-133 7-184,535-40-132,208-13 104,931-36 517,-1376 70-415,-6-1-85,0 34 1,-464 21 1024,244 39 1,-415-43-761,-7-1-190,0 0 0,0-1 0,1 1 1,-1-1-1,0 0 0,1 0 0,6-1 0,-1-6 406</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13.077"/>
    </inkml:context>
    <inkml:brush xml:id="br0">
      <inkml:brushProperty name="width" value="0.05" units="cm"/>
      <inkml:brushProperty name="height" value="0.05" units="cm"/>
    </inkml:brush>
  </inkml:definitions>
  <inkml:trace contextRef="#ctx0" brushRef="#br0">4236 100 9898,'-4'0'22,"-363"-38"-1078,-2 20-1299,85 19 2317,-815-15 5787,873 2-5162,-350-7-150,461 22-511,1 5-1,0 5 0,-114 28 0,176-27 32,0 2 0,1 2 0,1 2-1,0 3 1,-51 32 0,63-32 15,2 3 1,1 1-1,0 1 1,2 2-1,2 1 1,-48 60-1,67-73 21,0 0 0,0 0 0,2 1 0,0 0 0,2 1 0,-11 35 0,15-40 16,1 0-1,0 0 1,1 0-1,1 1 1,0-1-1,2 0 0,-1 1 1,2-1-1,0 0 1,5 19-1,2-6 26,2-2 1,0 1-1,1-1 0,2-1 0,1-1 0,0 0 0,34 39 0,-8-18 48,2-1 0,78 62 0,-50-53-22,3-3-1,120 61 0,179 50 13,-203-101-37,3-8 0,1-7 1,3-8-1,1-8 1,1-7-1,296-3 1,-290-28 87,0-7 1,-2-9 0,0-7 0,-2-9 0,-2-7 0,-2-8 0,314-147-1,-383 148-119,134-93 0,-186 109-54,-2-2 0,-3-3 0,90-97 0,-123 119 16,-1 0-1,-1-1 0,-1-1 0,-1 0 0,-1-1 1,-2-1-1,0 0 0,8-31 0,-15 41 21,0 1 0,-2-1-1,0 0 1,0 0 0,-2 0 0,0 1-1,0-1 1,-2 0 0,0 0 0,-1 0-1,0 1 1,-1-1 0,-1 1-1,0 0 1,-14-24 0,7 19 20,-2 0 0,0 1 0,-1 1-1,-1 1 1,-1 0 0,-1 1 0,0 0 0,-1 2 0,0 0 0,-36-18 0,14 11-84,-2 1 0,0 3 0,-1 1 0,-69-15 0,45 19 31,-1 2 0,1 3 1,-82 3-1,-60 8-73</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18.482"/>
    </inkml:context>
    <inkml:brush xml:id="br0">
      <inkml:brushProperty name="width" value="0.05" units="cm"/>
      <inkml:brushProperty name="height" value="0.05" units="cm"/>
    </inkml:brush>
  </inkml:definitions>
  <inkml:trace contextRef="#ctx0" brushRef="#br0">882 409 10090,'-10'10'349,"1"-2"-174,0 0 0,0 1 0,1 0-1,0 1 1,1 0 0,0 0-1,1 0 1,0 1 0,0 0 0,-4 13-1,-230 671 714,207-612-854,-152 421 293,167-441-289,3 1 0,2 0 0,4 1 0,2 0 0,4 0 0,4 77 0,1-115-32,2 0-1,1 0 0,0 0 1,18 46-1,-17-57-12,1-1 0,1 0 0,1 0 0,0 0 0,0-1 0,2-1 0,0 0 0,23 22 0,-6-12-11,1-1-1,1-2 0,1-1 1,1-2-1,0-1 1,1-1-1,1-2 0,0-1 1,55 11-1,29-2 13,183 11 1,-201-25 4,847 90 59,-285 8 180,-77-8-58,6-34-167,455-40-119,-338-15 93,213 37 50,-15-1-20,-1-52-23,213-97-3,-758 61 14,663-72 22,-795 103-11,-185 13-8,-1 2 0,0 2 0,56 12 0,-95-16-3,76 23 59,-72-21-35,-1 0 1,0 1-1,1 0 1,-1 0-1,-1 1 1,1 0 0,0 0-1,-1 0 1,8 9-1,-12-13-19,-1 0-1,0 0 1,1 1-1,-1-1 1,0 0-1,1 1 1,-1-1-1,0 0 1,1 1-1,-1-1 1,0 0-1,0 1 1,0-1-1,1 1 1,-1-1-1,0 1 1,0-1-1,0 0 1,0 1-1,0-1 1,0 1-1,0-1 1,0 1-1,0-1 1,0 0-1,0 1 1,0-1-1,0 1 1,0-1-1,0 1 1,0-1-1,0 0 1,-1 1-1,1-1 1,0 1-1,0-1 1,-1 0-1,1 1 1,0-1-1,0 0 1,-1 1-1,0-1 1,1 1 0,0-1 1,-1 0 0,1 0-1,-1 0 1,1 0 0,-1 0-1,1 0 1,-1 0 0,1 0-1,-1-1 1,1 1 0,-1 0-1,1 0 1,0 0-1,-1 0 1,1-1 0,-1 1-1,1 0 1,0 0 0,-1-1-1,1 1 1,-1 0 0,1-1-1,0 1 1,-1 0 0,1-1-1,0 1 1,0 0 0,-1-1-1,1 1 1,0-1 0,0 1-1,0-1 1,0 1 0,-1 0-1,1-1 1,0 0 0,-3-14 21,1-1 1,1 1 0,0-1 0,1 1 0,2-18 0,-1-11-78,-1 14-7,1-39-173,-4-1 1,-11-69-1,-64-207-169,23 118 232,-28-129 146,-26 7-9,48 159-80,-40-209 1,92 360 93,0-5 28,-3 1 1,-29-73 0,35 104 8,0 0 1,-1 1 0,-1-1-1,0 1 1,-1 0 0,0 1 0,0 0-1,-1 1 1,-1 0 0,0 0-1,0 1 1,-20-12 0,12 11 20,-1 2 0,1 0 0,-2 0 1,1 2-1,-1 1 0,1 0 0,-40-2 1,-154 6 95,137 3-140,-121-4-25,-355-48 0,-186-95-4,401 72-128,-431-38 0,74 74-40,-607 78 118,532-7 86,-1490 120 158,1758-93-95,-754 72 648,740-111-243,7-47-680,460 19 115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26.861"/>
    </inkml:context>
    <inkml:brush xml:id="br0">
      <inkml:brushProperty name="width" value="0.05" units="cm"/>
      <inkml:brushProperty name="height" value="0.05" units="cm"/>
    </inkml:brush>
  </inkml:definitions>
  <inkml:trace contextRef="#ctx0" brushRef="#br0">272 77 12843,'-5'1'101,"0"-1"0,0 0 0,0 1 0,0 0-1,0 0 1,0 1 0,1-1 0,-1 1 0,0 0 0,1 0 0,0 1 0,-1-1 0,1 1 0,0 0 0,0 0 0,1 1 0,-1-1 0,1 1 0,-1-1 0,1 1 0,0 0 0,0 1 0,1-1-1,-1 0 1,1 1 0,-2 5 0,-2 5 2,1 1-1,1 0 1,0 1 0,1-1-1,0 1 1,1 25-1,-24 485 210,24-505-304,-4 124 140,6-130-110,1-1 1,1 0-1,0 0 1,2-1 0,-1 1-1,2 0 1,8 20-1,-10-29-16,1-1-1,0 1 0,0-1 0,0 1 1,1-1-1,-1 0 0,1-1 0,1 1 1,-1-1-1,0 0 0,1 0 0,0-1 1,0 1-1,0-2 0,0 1 0,1 0 1,-1-1-1,1 0 0,8 1 0,12 1 56,1-1-1,1 0 1,37-3-1,-36-1-33,244 7 294,-185 1-263,95 19 0,-114-12-70,370 59 24,306-29 22,-462-32-49,357-5 16,-2-29 0,-424 13-11,383-25-2,-5-44 0,-468 53-3,193-30 8,-260 48-8,1 3 1,-1 3-1,88 9 1,-124-6 0,3 2-3,-1-2-1,37-1 0,-53-1 6,-1-1-1,0 0 0,1 0 0,-1-1 1,0 0-1,0 0 0,0-1 1,-1 0-1,1 0 0,-1-1 0,1 1 1,9-9-1,6-8 8,-17 15-7,0 0 0,0 0 0,1 0-1,0 0 1,0 1 0,0 0-1,0 0 1,1 1 0,-1 0 0,1 0-1,13-4 1,-14 6-2,0-1 1,0 1-1,0-1 0,0-1 0,-1 1 1,1-1-1,-1 0 0,0 0 0,1-1 1,-2 0-1,1 0 0,0 0 0,-1 0 1,0-1-1,0 1 0,6-9 1,4-8 13,-2-1 0,18-38 0,-28 55-15,23-58 24,-3-1 0,21-100 0,-8 25-20,-4 41-11,12-47-4,-42 139 10,0 0 0,-1 0 0,1 0 0,-1 0 0,0 0 0,-2-10 0,1 2-1,1 11-2,0 0 1,0-1-1,1 1 1,-1 0-1,1-1 1,0 1 0,0 0-1,1 0 1,1-5-1,-1 5 4,-1 1-1,0-1 1,0 1-1,0-1 1,0 1-1,0-1 1,0 0-1,-1 1 1,1-1 0,-1 0-1,0 0 1,0 0-1,0 1 1,0-1-1,-1-4 1,0 6-1,0 0 0,0 0 1,1 0-1,-1 0 1,0 1-1,0-1 0,0 0 1,0 0-1,0 1 1,0-1-1,0 0 0,0 1 1,-1-1-1,1 1 0,0 0 1,0-1-1,0 1 1,-1 0-1,1 0 0,-2-1 1,-29-1-6,27 2 3,-444-12-15,-356-12-48,87 4 51,-477 5-35,-1 39-44,898-16 99,-1272 76-6,1482-74 4,-171 9-588,231-20 496,28 1 85,0 0 0,0 0 0,-1 0 0,1 0 0,0 0 0,0 0 0,0 0 0,0 0 0,0 0 0,-1 0 0,1 0 0,0 0 0,0 0 0,0-1 0,0 1 0,-1 0 0,1 0 0,0 0 0,0 0 0,0 0 0,0 0 0,0 0 0,0-1 0,0 1 0,0 0 0,-1 0 0,1 0 0,0 0 0,0-1 0,0 1 0,0 0 0,0 0 1,0 0-1,0 0 0,0 0 0,0-1 0,0 1 0,0 0 0,0 0 0,0 0 0,0 0 0,0-1 0,0 1 0,0 0 0,0 0 0,0-1 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0.554"/>
    </inkml:context>
    <inkml:brush xml:id="br0">
      <inkml:brushProperty name="width" value="0.05" units="cm"/>
      <inkml:brushProperty name="height" value="0.05" units="cm"/>
    </inkml:brush>
  </inkml:definitions>
  <inkml:trace contextRef="#ctx0" brushRef="#br0">1 260 14971,'0'1'55,"1"-1"-1,-1 1 1,0 0-1,1-1 1,-1 1 0,1-1-1,-1 1 1,1-1-1,-1 0 1,1 1-1,0-1 1,-1 0 0,1 1-1,-1-1 1,1 0-1,0 1 1,-1-1-1,1 0 1,0 0-1,-1 0 1,1 0 0,0 0-1,-1 0 1,1 0-1,0 0 1,-1 0-1,1 0 1,0 0-1,-1 0 1,1 0 0,0 0-1,-1-1 1,2 1-1,3-1 126,304-4 2681,1 21-1827,67 2-676,-113-22-407,276-41 0,258-76-288,-441 63 288,-145 27-8,217-3 1,-414 34 23,12-2-174,-1 2 0,1 1 0,0 1 0,-1 1 0,27 7 0,-33-3-21,-20-7 219,0 0 0,0 0 0,0 0 0,1 1-1,-1-1 1,0 0 0,0 0 0,0 0 0,0 0 0,0 1 0,1-1 0,-1 0 0,0 0 0,0 0 0,0 1 0,0-1 0,0 0 0,0 0 0,0 0 0,0 1 0,0-1 0,0 0 0,0 0 0,0 1-1,0-1 1,0 0 0,0 0 0,0 1 0,0-1 0,0 0 0,0 0 0,0 1 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0.975"/>
    </inkml:context>
    <inkml:brush xml:id="br0">
      <inkml:brushProperty name="width" value="0.05" units="cm"/>
      <inkml:brushProperty name="height" value="0.05" units="cm"/>
    </inkml:brush>
  </inkml:definitions>
  <inkml:trace contextRef="#ctx0" brushRef="#br0">377 97 12251,'-1'-2'59,"0"1"0,0-1 0,0 1 0,0-1 1,0 0-1,0 1 0,0-1 0,1 0 1,-1 0-1,1 1 0,-1-1 0,1 0 0,0 0 1,0 0-1,-1 0 0,1 0 0,1 1 0,-1-1 1,0 0-1,0 0 0,1 0 0,-1 0 1,1 1-1,-1-1 0,1 0 0,0 0 0,0 1 1,0-1-1,0 1 0,0-1 0,0 1 0,0-1 1,0 1-1,1 0 0,-1-1 0,0 1 1,1 0-1,-1 0 0,1 0 0,3-2 0,3-1 101,0 0-1,0 1 0,1 0 1,0 0-1,-1 0 0,1 1 0,13-1 1,-7 1 66,0 1 0,1 1 1,-1 0-1,26 4 1,-37-4-185,0 1 0,0 0 0,0 1 0,-1-1 0,1 0 0,0 1 0,-1 0 0,1 0 0,-1 0 0,6 4 0,-8-4-25,1 0 0,-1 0 1,1-1-1,-1 1 1,0 0-1,0 0 0,0 0 1,0 0-1,0 0 1,0 1-1,-1-1 0,1 0 1,0 0-1,-1 0 0,0 1 1,0-1-1,0 0 1,0 0-1,0 1 0,0 2 1,-2 2-4,1 1 1,-2 0 0,1-1-1,-1 0 1,0 1 0,0-1-1,-1 0 1,1-1 0,-2 1-1,-4 6 1,-9 9 27,-29 27-1,44-45-34,-230 196 392,-7 9 228,233-202-598,-26 31 121,30-35-135,2 0 1,-1 0 0,0 0-1,1 0 1,-1 1 0,1-1 0,0 0-1,0 1 1,0-1 0,0 1-1,0 5 1,1-7-10,0 0 0,0-1 0,1 1 0,-1 0-1,0 0 1,1-1 0,-1 1 0,1 0 0,-1-1 0,1 1 0,0 0-1,-1-1 1,1 1 0,0-1 0,0 1 0,0-1 0,1 0 0,-1 1-1,0-1 1,0 0 0,1 0 0,-1 0 0,2 1 0,3 1 6,0 1 0,1-2 1,-1 1-1,12 2 0,-15-4-8,36 8-35,0-2 1,67 3-1,-88-8-5,444 18-531,-283-18 408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1.692"/>
    </inkml:context>
    <inkml:brush xml:id="br0">
      <inkml:brushProperty name="width" value="0.05" units="cm"/>
      <inkml:brushProperty name="height" value="0.05" units="cm"/>
    </inkml:brush>
  </inkml:definitions>
  <inkml:trace contextRef="#ctx0" brushRef="#br0">609 75 16235,'-3'-4'154,"1"0"-1,-1-1 1,1 1-1,-1 0 1,-1 0-1,1 1 1,0-1-1,-1 1 0,0-1 1,0 1-1,0 0 1,-8-4-1,5 3 6,-1 1 0,0 0 0,0 0 0,0 1-1,-1 0 1,-16-2 0,4 3 47,0 1 0,0 0 1,0 2-1,0 1 0,-27 6 0,14-1-37,1 2 1,0 1-1,-32 16 0,51-20-121,0 0-1,1 1 1,0 0-1,0 1 1,1 1-1,0 0 1,0 0-1,2 1 1,-12 15-1,18-21-26,0 1-1,0 0 0,1 0 0,0 0 0,0 0 1,0 1-1,1-1 0,-2 10 0,4-14-13,-1 0-1,1 1 1,0-1 0,0 1-1,0-1 1,0 1-1,0-1 1,1 1 0,-1-1-1,1 1 1,0-1-1,0 0 1,-1 1 0,1-1-1,1 0 1,-1 0-1,0 0 1,1 0 0,-1 0-1,1 0 1,-1 0-1,1 0 1,0 0 0,0-1-1,3 3 1,5 2-62,-1-1 0,1-1 0,-1 0 1,1 0-1,0-1 0,1 0 0,-1 0 0,14 0 1,86 5-1878,-101-8 1700,141 0-900,-73-3 424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1.923"/>
    </inkml:context>
    <inkml:brush xml:id="br0">
      <inkml:brushProperty name="width" value="0.05" units="cm"/>
      <inkml:brushProperty name="height" value="0.05" units="cm"/>
    </inkml:brush>
  </inkml:definitions>
  <inkml:trace contextRef="#ctx0" brushRef="#br0">171 285 15835,'0'-1'92,"-1"0"0,1 0-1,-1 1 1,1-1 0,0 0-1,-1 0 1,0 1-1,1-1 1,-1 0 0,1 1-1,-1-1 1,0 0 0,0 1-1,1-1 1,-1 1 0,0-1-1,0 1 1,0 0-1,0-1 1,1 1 0,-1 0-1,0 0 1,0-1 0,0 1-1,0 0 1,0 0-1,0 0 1,0 0 0,0 0-1,1 0 1,-1 0 0,0 1-1,0-1 1,0 0 0,0 0-1,-1 1 1,-4 0 244,0 1 0,0 0 0,0 0 0,-7 4 0,5-2 5,0 2 0,0-1 1,0 1-1,1 0 0,0 0 1,0 1-1,0 0 0,-8 12 1,12-14-264,-1 0-1,1 0 1,0 1 0,0-1 0,1 1 0,-1 0 0,1 0 0,0 0 0,1 0 0,0 0 0,0 0 0,0 0 0,0 0 0,1 7 0,0-12-65,1 1-1,-1-1 1,0 1 0,0-1 0,1 1 0,-1-1-1,1 1 1,-1-1 0,1 1 0,-1-1 0,1 0 0,0 1-1,0-1 1,0 0 0,0 0 0,0 0 0,0 0-1,0 1 1,0-1 0,0-1 0,3 3 0,-2-2-4,1 0-1,-1 0 1,1-1 0,-1 1 0,1-1 0,-1 1 0,1-1 0,0 0-1,-1 0 1,1 0 0,-1 0 0,3-1 0,6-1-4,-1-1 0,1 0 0,-1-1 0,0 0 1,13-7-1,7-6 4,0-3 0,-1 0 1,-2-2-1,26-25 0,-13 8 84,61-80 0,-88 102-40,-1 0-1,-1 0 1,0-2 0,-2 1-1,12-31 1,-20 48-42,-1 0 0,1-1 0,-1 1 0,1 0 0,-1-1 0,0 1 0,0 0 0,1-1 0,-1 1 0,0 0 1,0-1-1,0 1 0,-1 0 0,1-1 0,0 1 0,0 0 0,-1-2 0,0 2-1,1 1 0,-1-1 0,1 1 0,-1 0 0,1-1 0,-1 1 0,1 0 0,-1-1 0,1 1 0,-1 0 0,0 0 0,1-1 0,-1 1 0,1 0 0,-1 0 0,0 0 0,1 0 0,-1 0 0,1 0 0,-1 0 0,0 0 0,1 0 0,-1 0 0,1 0 0,-2 1 0,-3 0 31,0 1 0,0 0-1,0 0 1,0 1-1,0 0 1,1-1-1,-6 6 1,-5 5 59,1 1 0,1 0 0,0 0 0,1 2 0,0 0 0,-9 17 0,6-5 38,1-1 0,1 2 0,-9 31 0,18-48-93,1 0 0,1 0 0,0 1-1,0-1 1,1 1 0,1-1 0,0 1-1,1-1 1,3 18 0,-3-25-89,0 0 1,0 0-1,0 0 0,1 0 1,0 0-1,0-1 0,0 1 1,1-1-1,-1 0 1,1 1-1,0-1 0,0 0 1,1-1-1,-1 1 0,1 0 1,0-1-1,0 0 1,0 0-1,0 0 0,0-1 1,1 1-1,-1-1 0,1 0 1,0 0-1,7 1 1,-8-2-56,1-1 0,0 1 0,-1-1 1,1 0-1,-1-1 0,1 1 1,0-1-1,-1 0 0,1 0 1,-1-1-1,1 1 0,-1-1 1,0 0-1,0 0 0,0-1 1,0 1-1,0-1 0,0 1 0,0-1 1,-1-1-1,6-5 0,23-26-533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2.169"/>
    </inkml:context>
    <inkml:brush xml:id="br0">
      <inkml:brushProperty name="width" value="0.05" units="cm"/>
      <inkml:brushProperty name="height" value="0.05" units="cm"/>
    </inkml:brush>
  </inkml:definitions>
  <inkml:trace contextRef="#ctx0" brushRef="#br0">210 3 18180,'-5'-1'118,"0"0"1,0 0-1,-1 1 1,1 0-1,0 0 1,-1 0-1,1 1 1,0 0-1,0 0 1,-1 0-1,1 1 1,0-1-1,0 1 1,0 1-1,1-1 1,-1 1-1,0-1 1,1 1-1,0 0 1,0 1-1,-5 3 1,-1 2 47,1 1 1,0-1 0,0 2 0,1-1-1,0 1 1,1 0 0,-8 18 0,11-21-90,0 1 0,1-1 0,1 1 0,-1 0 0,1 0 0,1 0 1,0 0-1,0 11 0,1-17-60,0-1 0,0 1 1,0 0-1,1 0 0,-1-1 0,1 1 1,-1 0-1,1-1 0,0 1 1,0 0-1,1-1 0,-1 1 0,0-1 1,1 0-1,0 1 0,-1-1 0,1 0 1,0 0-1,0 0 0,0 0 1,0-1-1,0 1 0,1 0 0,-1-1 1,0 0-1,1 1 0,0-1 1,-1 0-1,1 0 0,4 1 0,1-1-2,0-1 0,0 1 0,-1-1 0,1-1 0,0 0 0,-1 0 0,1 0-1,-1-1 1,1 0 0,-1 0 0,0-1 0,1 0 0,-1 0 0,-1-1 0,8-4 0,7-6 17,0-1 0,-1 0 0,22-23 0,-12 6 48,39-54 0,-49 59-36,-15 24-16,-6 10-13,-11 28-26,2-8 43,-11 55-1,19-75-67,1 0 0,1-1 1,-1 1-1,1 0 0,0 0 0,1 0 0,-1 0 0,1-1 0,1 1 0,-1 0 0,1 0 0,0-1 0,6 11 0,-7-14-42,1 0 1,0 0-1,0-1 1,0 1-1,0-1 1,1 0-1,-1 0 1,1 1-1,-1-1 0,1-1 1,0 1-1,0 0 1,0-1-1,0 1 1,0-1-1,3 1 1,0-1-54,0 0 1,-1 0 0,1 0 0,0-1-1,0 0 1,-1 0 0,1-1 0,9-2-1,-1 0-40,-1-1 0,0 0 0,-1-1 0,1-1 0,-1 0 0,0-1 0,14-9 0,31-33-639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2.622"/>
    </inkml:context>
    <inkml:brush xml:id="br0">
      <inkml:brushProperty name="width" value="0.05" units="cm"/>
      <inkml:brushProperty name="height" value="0.05" units="cm"/>
    </inkml:brush>
  </inkml:definitions>
  <inkml:trace contextRef="#ctx0" brushRef="#br0">231 0 13155,'-3'1'196,"-1"0"1,1 0-1,0 0 1,0 0-1,-1 1 1,1-1-1,0 1 1,0 0-1,1 0 1,-1 0-1,0 0 1,1 0-1,-1 1 0,1-1 1,-4 5-1,-4 7 335,-17 28 0,16-23 350,11-18-873,-49 82 2121,44-73-1883,0 1 1,1-1-1,1 1 1,-1 0-1,2 0 1,-3 15-1,5-24-220,0 0 0,0 1-1,0-1 1,0 0-1,0 0 1,0 0 0,1 0-1,-1 0 1,1 0-1,-1 0 1,1 0 0,0-1-1,0 1 1,-1 0-1,2 0 1,-1 0 0,0-1-1,0 1 1,0-1-1,1 1 1,-1-1 0,1 1-1,-1-1 1,1 0-1,0 0 1,-1 1 0,1-1-1,0 0 1,0-1-1,0 1 1,0 0 0,0-1-1,0 1 1,3 0 0,7 1-31,0-1 1,1 0 0,-1 0 0,21-3-1,-13 1-35,-8 1 25,2-1-45,0 1 1,0 0-1,0 1 1,0 1-1,18 4 1,-30-5 46,0-1 1,0 1 0,1 0 0,-1 0 0,0 0 0,0 0 0,0 1 0,0-1 0,-1 0 0,1 1 0,0 0 0,0-1 0,-1 1-1,1 0 1,-1 0 0,2 2 0,-2-1 6,-1-1 0,1 1-1,0-1 1,-1 1 0,1 0 0,-1-1-1,0 1 1,0 0 0,0 0 0,0-1-1,-1 1 1,1 0 0,-1-1-1,0 1 1,1-1 0,-1 1 0,-2 3-1,-1 3 18,-1-1-1,0 1 0,-1-1 0,0 0 1,0 0-1,0-1 0,-1 0 1,0 0-1,-1-1 0,0 1 0,0-2 1,-9 6-1,1-1 29,1-2 0,-2 0 0,1-1-1,-1 0 1,-30 6 0,40-11-79,-1-1-1,1 0 1,0 0-1,0-1 1,-1 0-1,1 0 1,0 0-1,0-1 1,-13-3-1,18 3 57,0 0-1,0 0 1,0 0-1,0 0 1,0 0-1,0-1 1,0 1-1,0 0 1,0-1-1,1 0 1,-1 1-1,1-1 1,-1 0-1,1 0 1,0 0-1,-1 0 1,1 0-1,0 0 1,0 0-1,1 0 1,-1 0-1,0 0 1,1-1-1,-1 1 1,1 0-1,0 0 1,0-1-1,0 1 1,0 0-1,0-1 1,0 1-1,0 0 1,1 0-1,1-4 1,14-45-40,12-12-19</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3.054"/>
    </inkml:context>
    <inkml:brush xml:id="br0">
      <inkml:brushProperty name="width" value="0.05" units="cm"/>
      <inkml:brushProperty name="height" value="0.05" units="cm"/>
    </inkml:brush>
  </inkml:definitions>
  <inkml:trace contextRef="#ctx0" brushRef="#br0">102 1 15123,'0'0'48,"1"0"0,-1 0 0,0 0 0,0 0 0,0 0 0,0 0 0,0 0 0,1 0 0,-1 0 1,0 0-1,0 0 0,0 0 0,0 0 0,0 0 0,0 1 0,0-1 0,1 0 0,-1 0 0,0 0 0,0 0 0,0 0 0,0 0 0,0 0 0,0 1 0,0-1 0,0 0 0,0 0 0,0 0 0,0 0 0,0 0 0,0 0 0,0 1 0,0-1 0,0 0 0,0 0 0,0 0 0,0 0 0,0 0 0,0 1 0,0-1 0,0 0 0,0 0 0,0 0 0,0 0 0,-4 11 715,-9 12-356,11-21-142,-10 21 278,0 0 0,1 1 1,1 0-1,1 0 0,1 1 0,2 1 1,0-1-1,2 1 0,-2 46 1,5-48-461,1 1 0,1-1-1,2 1 1,0-1 0,2 0 0,0 0 0,2-1 0,1 0 0,0 0 0,18 33 0,-23-51-78,0 0-1,0 0 1,1-1-1,-1 1 1,1-1-1,0 0 1,1 0 0,-1 0-1,1 0 1,-1-1-1,7 4 1,-9-6-4,1 0 0,0 0 0,-1 0 1,1 0-1,0 0 0,0 0 0,0-1 0,0 0 0,0 1 0,0-1 1,0 0-1,0 0 0,0-1 0,0 1 0,0-1 0,0 1 1,-1-1-1,1 0 0,0 0 0,0 0 0,-1-1 0,1 1 1,2-2-1,5-4-6,-1 0 0,0-1 0,-1 0-1,0 0 1,0-1 0,9-13 0,38-66-66,-33 52 39,0-1 4,-9 14-16,1 1 0,29-37 0,-43 58 42,1 1 0,0-1 0,0 0-1,-1 0 1,1 0 0,0 0 0,0 1 0,0-1 0,0 0-1,0 1 1,0-1 0,0 1 0,0-1 0,0 1 0,0 0 0,0-1-1,0 1 1,0 0 0,1 0 0,0-1 0,-1 2 2,0-1-1,-1 0 1,1 1 0,0-1 0,-1 1 0,1-1 0,0 1-1,-1-1 1,1 1 0,-1-1 0,1 1 0,-1 0-1,1-1 1,-1 1 0,1 0 0,-1-1 0,1 1-1,-1 0 1,0 0 0,0-1 0,1 2 0,1 7 10,0 0 1,-1 0-1,1 18 1,-2-17-4,3 30 11,6 64 100,-7-91-129,0 0 0,2-1-1,-1 1 1,1-1-1,11 21 1,7-2-337,-21-30 342,0 0 1,-1 0-1,1-1 0,0 1 0,0 0 0,0 0 0,-1-1 0,1 1 1,0 0-1,0-1 0,0 1 0,0-1 0,0 1 0,0-1 0,0 1 1,0-1-1,0 0 0,0 0 0,0 0 0,0 1 0,1-1 0,-1 0 0,0 0 1,0 0-1,0-1 0,0 1 0,0 0 0,0 0 0,0 0 0,2-2 1,-1 1-10,-1-1 0,1 0 0,-1 0 0,1 0 0,-1-1 1,0 1-1,0 0 0,1-3 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3.599"/>
    </inkml:context>
    <inkml:brush xml:id="br0">
      <inkml:brushProperty name="width" value="0.05" units="cm"/>
      <inkml:brushProperty name="height" value="0.05" units="cm"/>
    </inkml:brush>
  </inkml:definitions>
  <inkml:trace contextRef="#ctx0" brushRef="#br0">22 1 18164,'-1'-1'69,"1"1"0,-1 0 0,1 0-1,-1 0 1,1 0 0,-1 1 0,1-1 0,0 0 0,-1 0 0,1 0 0,-1 0-1,1 0 1,-1 1 0,1-1 0,0 0 0,-1 0 0,1 1 0,-1-1 0,1 0 0,0 0-1,-1 1 1,1-1 0,0 0 0,0 1 0,-1-1 0,1 1 0,0-1 0,0 0-1,-1 1 1,1-1 0,0 1 0,0-1 0,0 1 0,-4 20 194,3-16-26,-1 17 101,0-1 1,1 0-1,2 1 0,0-1 1,1 0-1,1 1 0,1-1 1,1-1-1,10 27 0,-14-44-317,0 0 0,0 0 0,1 0-1,-1-1 1,1 1 0,0 0 0,-1 0-1,1-1 1,1 1 0,-1-1 0,0 0-1,0 0 1,1 0 0,0 0 0,-1 0 0,4 2-1,-3-4-6,0 1-1,-1 0 0,1 0 0,0-1 1,0 0-1,0 0 0,0 0 1,-1 0-1,1 0 0,0 0 0,0-1 1,0 1-1,0-1 0,-1 0 1,1 0-1,0 0 0,-1 0 0,5-2 1,6-4 19,-1-1 0,0 0 0,0-1 0,-1 0 0,11-11 1,50-59 99,7-7-12,-65 78-49,-14 8-70,0 0 0,0 0 0,1 0 0,-1 0 0,0 0 0,0 0 0,0 0 0,1 0 0,-1 0 0,0 1 0,0-1 0,0 0 0,1 0 0,-1 0 0,0 0 0,0 1 0,0-1 0,0 0 0,1 0 0,-1 0 0,0 0 0,0 1 0,0-1 0,0 0 0,0 0 0,0 1 1,0-1-1,0 0 0,0 0 0,0 0 0,0 1 0,0-1 0,0 0 0,0 1 0,-4 30 133,1-13-53,3-16-72,0-1 1,0 1-1,0-1 0,0 0 1,0 1-1,1-1 0,-1 0 0,0 1 1,1-1-1,-1 0 0,1 0 1,-1 1-1,1-1 0,-1 0 0,1 0 1,0 0-1,0 0 0,0 0 1,0 0-1,0 0 0,0 0 0,0 0 1,0 0-1,1 1 0,1-1 6,-1 0-1,1-1 1,-1 1-1,1 0 1,0-1-1,-1 0 1,1 1-1,0-1 1,-1 0-1,1 0 1,4-1-1,7-2 42,0 0 0,0-1-1,21-9 1,-34 12-53,69-34 140,-54 26-124,-1 1-1,1 0 0,1 1 0,-1 0 0,22-4 1,-37 11-20,0-1 1,1 1-1,-1 0 0,0 0 1,0 0-1,1 0 1,-1 0-1,0 0 0,0 0 1,0 1-1,0-1 0,1 0 1,-1 1-1,0-1 1,0 0-1,0 1 0,0 0 1,0-1-1,0 1 1,0 0-1,0-1 0,0 1 1,0 0-1,0 0 1,0 0-1,-1 0 0,1 0 1,0 0-1,-1 0 1,1 0-1,0 0 0,-1 0 1,1 0-1,-1 0 1,0 0-1,1 0 0,-1 1 1,0-1-1,0 0 1,0 0-1,0 2 0,1 8 1,-1-1-1,0 1 0,-1-1 0,-2 12 0,0 0 8,2-13-38,0 34 119,1-42-113,0 1 1,0 0-1,0-1 0,0 1 1,1-1-1,-1 1 0,1 0 0,-1-1 1,1 1-1,-1-1 0,1 1 1,0-1-1,-1 1 0,1-1 1,0 0-1,0 1 0,0-1 0,0 0 1,0 0-1,2 1 0,-2-1 3,0-1 0,0 0-1,0 0 1,0 1 0,0-1-1,-1 0 1,1 0 0,0 0 0,0 0-1,0 0 1,0 0 0,0 0-1,0-1 1,0 1 0,0 0-1,0-1 1,0 1 0,0 0 0,0-1-1,0 1 1,-1-1 0,2 0-1,20-18 193,-14 11-265,19-15-59,2-4-60</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4.794"/>
    </inkml:context>
    <inkml:brush xml:id="br0">
      <inkml:brushProperty name="width" value="0.05" units="cm"/>
      <inkml:brushProperty name="height" value="0.05" units="cm"/>
    </inkml:brush>
  </inkml:definitions>
  <inkml:trace contextRef="#ctx0" brushRef="#br0">187 332 17172,'-4'1'414,"-1"1"-1,1-1 1,-1 0 0,1 0 0,-1 0 0,1-1 0,-1 1 0,-6-1-1,6 0-111,0 0 0,0 0 0,0 0 0,1 1 0,-1 0 0,0 0 0,0 0 0,-4 3 0,2-1-199,0 2 0,1-1 0,0 1-1,0 0 1,0 0 0,1 0 0,-1 1-1,1 0 1,1 0 0,-1 0 0,1 1-1,0-1 1,1 1 0,-1 0 0,1 0-1,1 1 1,-1-1 0,1 0 0,-2 14-1,4-20-97,0 0 0,0 0 0,0 0 0,0 0 0,0 0 0,0 0 0,1 0 0,-1 0-1,0-1 1,0 1 0,1 0 0,-1 0 0,1 0 0,-1 0 0,1-1 0,-1 1 0,1 0-1,-1 0 1,1-1 0,0 1 0,-1 0 0,1-1 0,0 1 0,-1-1 0,1 1 0,0-1-1,0 1 1,0-1 0,-1 0 0,1 1 0,0-1 0,0 0 0,0 0 0,0 1 0,0-1-1,0 0 1,0 0 0,0 0 0,0 0 0,-1 0 0,1 0 0,0-1 0,0 1 0,1 0-1,6-2 12,0 1-1,-1-1 0,16-6 0,18-10 15,-1-3 0,-1-1 0,41-30 0,62-35-14,-139 85-16,3-1 0,-1 1 0,1-1-1,-1 1 1,10-3 0,-14 5 0,0 0 0,-1 0 1,1 0-1,0-1 0,0 1 0,-1 0 0,1 0 1,0 0-1,0 0 0,0 1 0,-1-1 1,1 0-1,0 0 0,0 0 0,-1 0 0,1 1 1,0-1-1,-1 0 0,1 1 0,0-1 1,-1 1-1,1-1 0,0 1 0,-1-1 1,1 1-1,-1-1 0,1 1 0,-1-1 0,1 1 1,-1 0-1,0-1 0,1 1 0,-1 0 1,0-1-1,1 1 0,-1 0 0,0 0 1,0-1-1,0 1 0,1 0 0,-1 0 0,0-1 1,0 2-1,0 24 9,0-20-4,0 1 1,0-1-1,0 0 0,1 0 0,3 12 1,-4-17-5,1 1 1,0-1-1,-1 1 1,1-1 0,0 1-1,0-1 1,0 0-1,0 1 1,0-1 0,1 0-1,-1 0 1,0 0-1,0 0 1,1 0 0,-1 0-1,1 0 1,-1 0-1,1-1 1,-1 1 0,1-1-1,-1 1 1,1-1-1,-1 1 1,1-1-1,0 0 1,-1 0 0,3 0-1,7 0-11,-1 0-1,1-1 0,0-1 1,0 1-1,-1-2 1,1 0-1,-1 0 0,10-5 1,80-41-546,-87 42 431,5-3-50,28-13-602,-42 25 359,-5 6 265,-10 13 239,8-14-52,2-6-26,1-1 1,0 1-1,0 0 0,-1-1 1,1 1-1,0-1 0,0 1 1,0 0-1,-1-1 0,1 1 1,0 0-1,0-1 0,0 1 1,0-1-1,0 1 0,1 0 1,-1-1-1,0 1 0,0 0 1,0-1-1,0 1 0,1-1 1,-1 1-1,0 0 0,1-1 1,-1 1-1,0-1 0,1 1 1,-1-1-1,1 1 0,1 0 5,-1 0-1,1 0 1,-1-1-1,1 1 1,-1-1-1,1 0 1,-1 1-1,1-1 1,-1 0-1,1 0 1,0 0-1,1 0 1,8-1 25,-1 0 1,20-5-1,165-63-423,-82 26-38,-101 42 464,-10 7 40,-14 20 164,10-23-202,1-1 0,-1 1 1,1 0-1,-1 0 1,1 0-1,0 0 0,-1 5 1,2-7-37,0-1 0,1 1 0,-1-1 0,0 1 0,1-1 0,-1 1 0,0-1 0,1 0 0,-1 1 0,1-1 0,-1 1 0,0-1 0,1 0 0,-1 1 0,1-1 0,-1 0 0,1 0 1,-1 1-1,1-1 0,-1 0 0,1 0 0,0 0 0,-1 0 0,1 0 0,-1 0 0,1 0 0,-1 0 0,1 0 0,-1 0 0,1 0 0,0 0 0,-1 0 0,1 0 0,-1 0 0,1 0 1,0-1-1,21-6 38,-7 0-71,0 0 0,-1-1 0,0-1 0,0 0 0,-1-1 0,21-21 0,-14 11-138,-2-1-1,0 0 1,16-28-1,-32 48 137,-1-1 0,-1 1 0,1-1 1,0 1-1,0-1 0,0 1 0,-1-1 0,1 0 0,-1 1 0,0-1 0,1-2 0,-5 5-72,-4 11 158,0 1 37,1 0 0,1 0 0,0 1 1,1 0-1,0 0 0,-2 18 0,6-28-54,0 1 1,1-1-1,0 1 0,0-1 0,0 1 0,0-1 0,1 1 0,0-1 0,0 1 0,3 7 0,-3-9-20,1-1 0,-1 1-1,1-1 1,-1 1 0,1-1-1,0 0 1,0 0 0,1 0-1,-1 0 1,0 0 0,0 0-1,1 0 1,-1-1-1,1 1 1,0-1 0,-1 0-1,1 0 1,3 1 0,6 1 6,0-1 1,-1 0-1,1 0 1,0-2 0,0 1-1,0-2 1,-1 1-1,1-2 1,0 1-1,15-6 1,-5 1-20,0-1-1,-1-1 1,0 0-1,29-19 1,-20 8-30,0-1 1,-2-1-1,0-1 0,-2-2 0,33-38 0,-55 58 16,0-2-1,0 1 0,-1 0 0,1-1 0,-2 1 1,1-1-1,0 0 0,1-7 0,-4 5 15,-6 13 25,-7 13 54,5-2-25,1 0 0,1 0 1,1 0-1,0 1 0,1 0 0,1-1 0,0 2 0,2-1 1,0 0-1,0 0 0,2 0 0,0 1 0,1-1 0,1 0 0,0 0 1,2-1-1,9 27 0,66 139 143,-4-10-225,-64-139-4,-1 0-1,-1 1 1,6 44 0,-15-69 24,0 0 0,-1 0 0,1 0 0,-2-1 0,1 1 1,-1 0-1,-1 0 0,1 0 0,-5 12 0,5-19 12,0 1-1,-1-1 1,1 1 0,0-1-1,-1 0 1,1 0 0,-1 1 0,0-1-1,0 0 1,0 0 0,0-1-1,0 1 1,0 0 0,0-1 0,-1 1-1,1-1 1,0 0 0,-1 0-1,1 0 1,-1 0 0,0 0-1,1 0 1,-1-1 0,0 1 0,1-1-1,-1 0 1,0 0 0,0 0-1,1 0 1,-1 0 0,0 0 0,1-1-1,-1 0 1,-3 0 0,-3-2 24,0-1 1,0 1 0,1-1-1,0-1 1,0 1-1,0-1 1,0-1 0,1 0-1,-1 0 1,1 0-1,1-1 1,-1 0 0,-10-15-1,2-1 12,0-1 0,2 0 0,-16-37 0,22 43-51,1 0 0,0 0 0,1-1 0,2 1 1,0-1-1,0 0 0,2 0 0,0 1 0,4-34 0,-2 42-18,0 1 0,1 0-1,0-1 1,1 1 0,0 0-1,0 0 1,1 1 0,0-1-1,1 1 1,-1 0 0,2 0 0,-1 0-1,1 0 1,0 1 0,1 0-1,0 1 1,0-1 0,0 1-1,1 1 1,16-10 0,-6 7-136,1 0 0,0 2 0,0 0 0,0 1 0,1 1 1,24-2-1,123 0-1019,-128 6 1113,71 0-317,-1 3-104</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5.724"/>
    </inkml:context>
    <inkml:brush xml:id="br0">
      <inkml:brushProperty name="width" value="0.05" units="cm"/>
      <inkml:brushProperty name="height" value="0.05" units="cm"/>
    </inkml:brush>
  </inkml:definitions>
  <inkml:trace contextRef="#ctx0" brushRef="#br0">1 1 10778,'17'34'508,"-2"0"0,-1 2 0,-2 0 0,9 42 0,-6-21 284,324 1281 3233,-315-1216-4000,64 258-740,-69-325 403,-19-50 95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6.293"/>
    </inkml:context>
    <inkml:brush xml:id="br0">
      <inkml:brushProperty name="width" value="0.05" units="cm"/>
      <inkml:brushProperty name="height" value="0.05" units="cm"/>
    </inkml:brush>
  </inkml:definitions>
  <inkml:trace contextRef="#ctx0" brushRef="#br0">0 1202 13987,'12'-18'217,"1"0"-1,0 1 1,1 0-1,0 2 1,2-1 0,0 2-1,0 0 1,1 1 0,1 0-1,0 2 1,25-12-1,24-8 412,134-42-1,-186 68-551,362-92 699,5 29-592,116-26-263,951-325 688,-1373 393-491,236-76 454,1 23 154,-277 72-606,1 1-1,0 2 1,57 2-1,-86 3-110,1 0 0,-1 0 0,0 1 0,0 0 0,0 0 0,0 1 0,0 0 0,-1 1 0,1-1 0,-1 2 0,0-1 0,0 1 0,0 0 0,-1 0 0,0 1 0,0-1 0,0 1 0,-1 1 0,0-1 0,0 1 0,0 0 0,-1 0 0,6 15 0,3 9-9,-2 1-1,-2 0 0,-1 1 1,6 49-1,-12-68 6,44 474 36,-10-60 8,-17-305-39,5-1 0,5 0 0,6-3 0,5-1 1,60 122-1,-36-109 15,123 186 0,-166-287-47,54 85-7,-67-100-167,0 0 0,0 1-1,-2 1 1,0-1 0,5 25-1,-9-18-31,-2-23 219,0 1 0,0 0 0,0-1 0,0 1 0,-1 0 0,1-1 0,0 1 0,0-1 1,0 1-1,-1 0 0,1-1 0,0 1 0,-1-1 0,1 1 0,0-1 0,-1 1 0,1-1 1,-1 1-1,1-1 0,-1 1 0,1-1 0,-1 0 0,1 1 0,-1-1 0,1 0 0,-1 0 1,-1 1-1,-19-4-320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1:36.678"/>
    </inkml:context>
    <inkml:brush xml:id="br0">
      <inkml:brushProperty name="width" value="0.05" units="cm"/>
      <inkml:brushProperty name="height" value="0.05" units="cm"/>
    </inkml:brush>
  </inkml:definitions>
  <inkml:trace contextRef="#ctx0" brushRef="#br0">0 995 11859,'1'2'70,"0"1"0,0-1-1,0 0 1,0 0 0,0 0 0,0 0 0,1 0 0,-1 0 0,1-1 0,-1 1 0,1 0 0,0-1 0,-1 1 0,1-1 0,0 1 0,0-1 0,0 0 0,0 0 0,0 0 0,1 0 0,-1 0 0,0-1 0,0 1 0,1-1 0,-1 1 0,0-1 0,5 0 0,6 0 100,0 0 0,1-2 0,-1 1 0,14-5 0,260-76 2767,-185 50-2322,1242-344 3549,14 47-3716,-789 193-1386,-420 100 707,-27 3-75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2:24.892"/>
    </inkml:context>
    <inkml:brush xml:id="br0">
      <inkml:brushProperty name="width" value="0.05" units="cm"/>
      <inkml:brushProperty name="height" value="0.05" units="cm"/>
    </inkml:brush>
  </inkml:definitions>
  <inkml:trace contextRef="#ctx0" brushRef="#br0">77 132 11146,'-2'2'134,"1"0"0,0 0-1,-1 1 1,1-1 0,0 0-1,0 1 1,1-1 0,-1 0-1,0 1 1,1-1 0,-1 1 0,1-1-1,0 1 1,0-1 0,0 1-1,1 3 1,7 49 788,-3-33-663,7 91 664,-2 163 0,-26 116-330,5-177-343,2-54-116,-3 111 279,12-269-400,0 1 1,0-1 0,0 0-1,1 0 1,-1 1 0,1-1-1,-1 0 1,3 5 0,-2-7-11,0 0 1,-1 0-1,1-1 1,-1 1-1,1-1 1,0 1-1,-1-1 1,1 1-1,0-1 1,0 1-1,-1-1 1,1 1-1,0-1 1,0 0-1,0 0 1,0 1-1,0-1 1,-1 0-1,1 0 1,0 0-1,0 0 1,0 0 0,0 0-1,0 0 1,0 0-1,-1-1 1,1 1-1,0 0 1,0 0-1,0-1 1,0 1-1,-1 0 1,1-1-1,0 1 1,1-1-1,10-4 36,0 1-1,1 0 0,0 1 0,-1 1 1,1 0-1,0 0 0,0 1 1,1 1-1,-1 1 0,21 2 1,8 5 23,79 26 1,-77-20-37,61 12 0,-15-13 78,149 29 224,87 17-239,-247-52-50,0-2-1,93-8 0,-148 1-18,456-23 252,140-33-185,-18 1-28,247 24-11,-311 26-40,2 0-2,146-7 27,111-4 17,-402 5 30,1 26-27,257 40-29,-290-10-18,-199-20-1,201 3 0,-33-33-4,83 2 16,-21 2-4,-277 1-12,-34 5 6,-1 4-1,102 21 1,-106-14 0,1-3-1,127 2 1,-197-14-3,0 1 0,0-1 0,0-1 0,0 0 0,-1 0 1,1-1-1,-1 0 0,0 0 0,14-8 0,-17 8-2,-1 0 1,0 0-1,0 0 0,0 0 1,0-1-1,-1 0 1,1 0-1,-1 0 1,0 0-1,0 0 0,-1 0 1,1-1-1,-1 1 1,0-1-1,0 0 1,0 0-1,-1 0 1,1-7-1,3-24-18,-2 0-1,-3-53 1,-14-73-140,-1-30 54,23-133 78,-3-100-60,-13 342 30,5 77 21,4 1-48,0 2 83,0 1-1,0 0 1,-1 0 0,1 0-1,-1-1 1,1 1-1,-1 0 1,0 0-1,0-1 1,0 1 0,0 0-1,-1-1 1,1 1-1,-1 0 1,1 0 0,-1-1-1,0 1 1,1 0-1,-1 0 1,0 0 0,-1 0-1,1 0 1,0 0-1,-1 0 1,-1-2-1,-7-6 20,0 0 0,0 0-1,-15-10 1,-7-7-9,19 14-8,0 2 0,-1 0 0,0 0 0,-1 1 0,0 1 0,0 0 0,-1 1-1,0 1 1,-1 1 0,1 0 0,-31-6 0,-13 1 2,0 4 0,-66-1 0,58 4 9,-460-1 23,0 32-24,-220 4-2,-333-80 3,213 3-28,280 37-35,-269-9-26,461 2 50,-889-22-160,-170 21-177,786 24 320,458 6 43,-243 47-1,-34 56 38,457-108-35,29-7 0,-126 28-210,115-27 144,-1 0 0,1-1 0,-1 0 0,0-2 0,0 1 0,1-1 1,-15-4-1,25 4 52,-1 0 0,1 0 0,-1 0 0,1-1 0,0 1 0,0-1 0,0 0 0,0 0 0,0 0 0,0 0 0,0 0 1,1-1-1,-1 1 0,1-1 0,0 0 0,0 0 0,0 0 0,0 0 0,0 0 0,1 0 0,-1 0 0,1-1 0,0 1 1,-2-7-1,1-6-47,1 1 0,2-24 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2:27.632"/>
    </inkml:context>
    <inkml:brush xml:id="br0">
      <inkml:brushProperty name="width" value="0.05" units="cm"/>
      <inkml:brushProperty name="height" value="0.05" units="cm"/>
    </inkml:brush>
  </inkml:definitions>
  <inkml:trace contextRef="#ctx0" brushRef="#br0">558 68 14579,'0'0'39,"0"0"0,0 0 0,-1 0 0,1-1 0,0 1 0,0 0 0,0 0 0,-1 0 0,1-1 0,0 1 0,0 0 0,-1 0-1,1 0 1,0 0 0,0 0 0,-1 0 0,1 0 0,0-1 0,0 1 0,-1 0 0,1 0 0,0 0 0,0 0 0,-1 0 0,1 0 0,0 0 0,-1 0 0,1 0 0,0 1 0,0-1 0,-1 0 0,1 0 0,0 0-1,0 0 1,-1 0 0,1 0 0,0 0 0,0 1 0,0-1 0,-1 0 0,1 0 0,0 0 0,0 1 0,0-1 0,-1 0 0,1 0 0,0 0 0,0 1 0,0-1 0,0 0 0,0 0 0,0 1 0,0-1 0,-1 0-1,1 1 1,-4 19 301,3-17-123,-15 216 1324,8-79-1294,-16 33-58,6-67-122,17-98-54,0 0-1,0 0 0,1 0 0,0 0 0,0 1 0,3 13 0,-1-18-4,-1 1 0,1-1 1,0 0-1,0 1 0,0-1 0,1 0 1,-1 0-1,1-1 0,0 1 0,0 0 1,1-1-1,-1 0 0,5 3 1,43 40 54,37 28 2,-78-67-27,1 0 0,0-1 1,0 0-1,1-1 0,-1 0 1,1-1-1,14 4 0,405 63 625,-392-67-655,0-1 0,0-1 1,0-2-1,1-2 0,-1-2 0,-1-2 0,59-15 0,130-33 18,-180 46-18,0 2-1,92 0 0,-9 11-2,223 3 22,-264-8-22,0 4 0,-1 4 0,0 3 0,105 29-1,-173-35-3,202 51-1,-174-46 16,0-3 0,82 2-1,-37-14 15,27 1 39,-115 5-64,1 0-1,-1 0 1,1 0-1,-1 1 1,0 0-1,1 0 1,-1 0-1,0 1 1,0 0-1,8 6 0,-13-9-1,0 0 0,0-1 0,1 1 0,-1 0 0,0 0-1,0 0 1,0 0 0,0 0 0,1 0 0,-1 0 0,0-1-1,0 1 1,0 0 0,0 0 0,0 0 0,1 0 0,-1 0 0,0-1-1,0 1 1,0 0 0,0 0 0,0 0 0,0-1 0,0 1-1,0 0 1,0 0 0,0 0 0,0-1 0,0 1 0,0 0-1,0 0 1,0 0 0,0-1 0,0 1 0,0 0 0,0 0-1,0 0 1,0-1 0,0 1 0,0 0 0,0 0 0,-1-18 37,1 4-14,0 13-27,1 1 0,-1-1 0,0 0-1,1 0 1,-1 1 0,0-1 0,1 0 0,-1 1 0,1-1 0,-1 0 0,1 1-1,0-1 1,-1 1 0,1-1 0,0 1 0,-1-1 0,1 1 0,0-1 0,-1 1-1,1 0 1,0-1 0,0 1 0,0 0 0,-1 0 0,1 0 0,0 0 0,0 0-1,1-1 1,31 1-20,-19 0 20,-1-1 2,-1 0-1,1-1 1,-1-1-1,0 0 1,0-1-1,0 0 1,0-1-1,-1 0 1,1 0-1,13-11 1,-3 0 2,0-1 0,-1-1 1,30-33-1,-46 45-5,1 1 0,-1 0 0,1 0 1,0 1-1,1-1 0,-1 1 0,1 1 0,-1-1 0,1 1 1,0 0-1,0 1 0,0 0 0,12-2 0,-4 2-14,1 1-1,-1 0 1,1 2 0,0 0-1,23 4 1,-32-3-21,1-1 0,-1-1 0,1 1 1,0-1-1,9-1 0,-15 1 16,0-1 0,0 1 1,0-1-1,0 1 0,0-1 1,0 0-1,0 0 0,-1 0 0,1 0 1,0 0-1,0 0 0,-1-1 1,1 1-1,-1 0 0,1-1 0,-1 1 1,0-1-1,0 1 0,1-1 1,-1 0-1,0 0 0,0 0 0,-1 1 1,2-5-1,3-11-16,-1 0-1,-1 0 1,-1-1-1,0 0 1,-1 1 0,-1-1-1,-3-27 1,-28-124 86,25 138-74,-6-28 16,3 14-4,-1 1 0,-17-45 0,25 85 11,1 0 1,-1 0-1,0-1 0,0 2 0,-1-1 0,1 0 0,-1 0 0,0 1 1,0-1-1,0 1 0,0 0 0,0 0 0,-1 0 0,0 1 0,-7-5 1,4 4-3,-1 1 0,1-1 0,-1 2 0,0-1 0,1 1 0,-1 0 0,0 0 0,-10 2 0,9-1 3,-312-12-37,-278-78 89,348 48-38,-46 15 32,-1 24 47,-145-9 5,358 5-91,-229-16 34,230 21-28,-146 16 0,-102 46-9,61-8-7,197-42-9,-129 2 1,100-14-1123,-170-25 0,249 22 765,8-3-92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2.324"/>
    </inkml:context>
    <inkml:brush xml:id="br0">
      <inkml:brushProperty name="width" value="0.05" units="cm"/>
      <inkml:brushProperty name="height" value="0.05" units="cm"/>
    </inkml:brush>
  </inkml:definitions>
  <inkml:trace contextRef="#ctx0" brushRef="#br0">141 3 17660,'0'0'142,"-1"0"-1,1-1 1,-1 1 0,1 0 0,-1-1 0,1 1-1,-1 0 1,1 0 0,-1 0 0,0 0 0,1-1-1,-1 1 1,1 0 0,-1 0 0,1 0 0,-1 0 0,0 0-1,1 1 1,-1-1 0,1 0 0,-1 0 0,1 0-1,-1 0 1,1 0 0,-1 1 0,1-1 0,-1 0-1,1 1 1,-2-1 0,-18 8 1612,10-2-1285,0-1 0,0 1 0,1 1 0,0 0 1,0 0-1,-10 10 0,17-14-456,-1-1 1,1 1 0,0 0-1,0-1 1,0 1-1,0 0 1,0 0-1,0 0 1,1 0 0,-1 1-1,1-1 1,0 0-1,0 1 1,0-1-1,1 0 1,-1 1 0,1-1-1,0 1 1,0-1-1,0 1 1,0-1-1,1 1 1,-1-1 0,2 5-1,0-5-11,0 0 0,0 0 0,0 0 0,0 0-1,0 0 1,1 0 0,-1-1 0,1 1 0,0-1 0,0 0 0,0 0 0,0 0-1,0 0 1,0-1 0,1 1 0,2 1 0,11 3-30,-1-1 0,18 3 0,-20-5 8,24 5-34,-15-4-27,30 9 0,-48-12 72,-1 1 1,1 0 0,-1-1 0,1 2 0,-1-1 0,0 0-1,0 1 1,0 0 0,0 0 0,0 0 0,-1 1 0,5 4-1,-7-7 17,0 1-1,0 0 0,0-1 0,-1 1 0,1-1 0,0 1 0,-1 0 0,1 0 0,-1-1 0,1 1 0,-1 0 1,0 0-1,0 0 0,0-1 0,0 1 0,0 0 0,0 0 0,0 0 0,-2 3 0,1-2 16,-1 1-1,1-1 0,-1 0 0,0 1 1,0-1-1,0 0 0,-1 0 0,1 0 0,-4 2 1,-5 5 97,-1 0 1,0-1-1,-22 12 1,34-21-118,-25 14-171,0-1 0,-1-1 0,0-2 0,-1 0 0,-30 6 0,55-16-180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3:50.799"/>
    </inkml:context>
    <inkml:brush xml:id="br0">
      <inkml:brushProperty name="width" value="0.05" units="cm"/>
      <inkml:brushProperty name="height" value="0.05" units="cm"/>
    </inkml:brush>
  </inkml:definitions>
  <inkml:trace contextRef="#ctx0" brushRef="#br0">197 446 15795,'-2'79'221,"-1"-25"-146,-6 123 257,0 162 491,10-326-781,-1 1 0,2-1 0,0 0 0,1 0 0,0 0-1,6 14 1,-7-22-27,0-1 0,0 1 0,1-1-1,-1 0 1,1 0 0,0 0 0,1 0-1,-1 0 1,1-1 0,-1 1 0,1-1-1,0 0 1,0 0 0,1-1 0,-1 1-1,1-1 1,-1 0 0,1 0 0,7 2-1,3-1 15,0 0-1,0-1 1,1 0-1,26-1 1,66-10 51,-70 4-56,589-21 115,66 15-124,74 13 41,-260 3 7,-103-3-16,-230-1 43,254-33-1,-333 20 52,0 5 1,104 4-1,-198 3-136,0 0 1,1 0-1,-1 0 0,0 0 1,1-1-1,-1 1 0,0 0 1,0-1-1,1 1 0,-1-1 1,0 1-1,0-1 0,0 0 1,0 0-1,0 1 0,0-1 1,0 0-1,0 0 0,0 0 1,0 0-1,0 0 0,0 0 1,0 0-1,-1 0 0,1 0 1,-1-1-1,1 1 0,-1 0 1,1 0-1,-1-1 0,1-1 0,1-6 27,-1 0-1,0 0 0,0-17 0,0 8-5,25-186 172,-19 170-183,1 1 1,2-1 0,28-61 0,-29 76-10,0-1 1,-1-1 0,-1 1 0,-1-1 0,-1 0 0,2-23-1,-6 38-8,0-1-1,-1 1 1,0-1 0,0 1-1,-1-1 1,1 1-1,-1-1 1,-1 1-1,1 0 1,-1-1-1,0 1 1,-1 0 0,1 0-1,-1 1 1,-1-1-1,1 0 1,-1 1-1,0 0 1,0 0-1,0 0 1,-1 0 0,1 1-1,-1-1 1,-9-5-1,7 6-11,-1 1 0,1-1 1,-1 1-1,0 1 0,0-1 0,0 1 0,0 0 0,-13 0 1,-9 0-23,-31 2 1,12 1 37,18-3 11,0-1 0,1-2 0,-53-14 0,-87-38 71,111 36-60,-61-17 16,-2 5 0,-215-29 0,-257 9-23,413 41-9,-639-29-12,-3 65-54,77 62-184,690-76 124,19-3-168,0-1 0,-40 0 0,75-6 271,0 0-1,1 0 1,-1 0 0,0 0-1,0 0 1,0 0 0,0-1-1,0 1 1,1-1 0,-1 1-1,0-1 1,0 0 0,1 1-1,-1-1 1,0 0 0,1 0-1,-1 0 1,1 0 0,-1-1-1,1 1 1,0 0 0,0-1-1,-2-1 1,0-16-265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4:08.866"/>
    </inkml:context>
    <inkml:brush xml:id="br0">
      <inkml:brushProperty name="width" value="0.05" units="cm"/>
      <inkml:brushProperty name="height" value="0.05" units="cm"/>
    </inkml:brush>
  </inkml:definitions>
  <inkml:trace contextRef="#ctx0" brushRef="#br0">4355 298 11378,'-6'-3'258,"0"0"-1,-1 1 1,1-1 0,-1 2-1,1-1 1,-1 1-1,0 0 1,1 0-1,-10 0 1,-14-2 408,-160-34 1041,-227-32-876,-40 37-688,-287-37 495,698 62-586,-113-20 113,-222-9 0,-39 55-107,2 32 24,283-28-46,-141 45 0,168-40-27,-84 26-3,159-42 4,0 0 1,2 2-1,-50 30 0,73-38-4,0 0 0,0 0 0,1 1 0,0 0 1,0 0-1,1 1 0,0 0 0,0 0 0,1 0 0,0 0 0,1 1 0,-1 0 0,2 0 0,-1 1 0,-2 13 0,-1 11 13,1 1 0,2 0-1,1 36 1,0-7-3,-1-12-4,-4 102 19,9-147-28,-1 0 0,2 1 0,-1-1 0,1 0 0,0 0 0,0 0 0,1 0 0,-1-1 0,2 1 0,-1-1 0,1 0 0,0 1 0,0-2 0,1 1 0,-1 0 0,1-1 0,1 0 0,-1 0 0,1-1 0,0 1 0,11 5 0,10 5 12,0-2 1,1-1-1,56 15 0,-56-18-1,162 44 44,246 34 0,375 9-110,-629-88 58,301-25-1,-189 2 18,90-8-7,78-62 158,9 0 319,-331 76-406,-64 6-48,-1-4-1,93-20 1,-146 22-28,-1-1-1,1-1 1,-1-1 0,-1-1 0,0-1-1,0 0 1,-1-2 0,0 0-1,-1-1 1,0-1 0,-1 0 0,16-19-1,-22 20 10,-2 0 0,1-1 0,-2 0 0,0 0 1,-1-1-1,0 0 0,-1 0 0,-1-1 0,0 0 0,-1 0 0,-1 0 0,-1 0 0,1-18 0,-2 19 24,-1 0 1,0 1-1,-1-1 1,-1 0-1,0 0 1,-1 1-1,-1-1 1,0 1-1,-1 0 1,0 0-1,-1 1 1,-1-1 0,0 1-1,-15-20 0,3 12 66,-1 0-1,-1 2 0,0 0 1,-1 1-1,-39-23 0,-132-59 334,-197-58-1936,378 154 1396,0 0 0,0 1 0,0 0 0,-1 0 0,1 2 0,-23-1 0,-12 3-362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4:19.569"/>
    </inkml:context>
    <inkml:brush xml:id="br0">
      <inkml:brushProperty name="width" value="0.05" units="cm"/>
      <inkml:brushProperty name="height" value="0.05" units="cm"/>
    </inkml:brush>
  </inkml:definitions>
  <inkml:trace contextRef="#ctx0" brushRef="#br0">7783 634 10754,'-180'-38'703,"-175"-63"-1,-168-87-516,104 45 400,277 104-191,-148-21 1,-296 5 234,-5 46-540,376 14-85,0 9 0,1 9 0,1 10 0,-247 71 0,-1062 382 32,917-246 281,135-17 95,401-183-370,1 3 0,2 3 0,3 2 0,-84 83 0,81-62-43,-64 88-1,103-121-14,2 1-1,2 2 1,1 1-1,-25 66 0,40-85-1,1 0-1,1 0 1,0 0-1,2 1 1,1 0-1,1 42 0,3-33-11,2 1-1,1-1 1,1 0-1,12 34 0,14 19-47,3-2 0,64 108 0,-84-163 69,171 291-65,-148-262 61,2-1 0,3-2-1,68 66 1,-62-75 1,2-3 0,2-1-1,90 50 1,-58-45-6,165 61 0,-9-27 5,3-9 0,464 68 0,-386-103 21,584-12 0,-606-40-4,472-88-1,275-164-12,-817 192-8,284-139 0,-360 138 5,-4-6 0,227-170 0,-301 195 9,-4-4 1,-2-2-1,-3-4 0,-4-2 1,-2-4-1,-4-2 0,-3-2 1,52-103-1,-73 110 15,-4-1 0,-3-1-1,-3-1 1,-3-1 0,-4-1 0,12-134-1,-24 152 2,-3 0-1,-2 0 0,-3 0 0,-2 0 0,-3 1 0,-3 0 0,-1 0 0,-29-70 0,29 95-44,-1 0 1,-2 1-1,-2 1 0,-1 1 0,-1 0 1,-1 2-1,-2 0 0,0 1 0,-2 2 0,-1 0 1,-1 2-1,-1 1 0,-1 1 0,-1 1 1,-35-16-1,15 13-14,-1 3 0,-1 2 0,-101-21 0,-36 8-50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4:51.477"/>
    </inkml:context>
    <inkml:brush xml:id="br0">
      <inkml:brushProperty name="width" value="0.05" units="cm"/>
      <inkml:brushProperty name="height" value="0.05" units="cm"/>
    </inkml:brush>
  </inkml:definitions>
  <inkml:trace contextRef="#ctx0" brushRef="#br0">0 56 9098,'10'-4'407,"0"1"0,1 1 0,-1 0-1,0 0 1,1 1 0,19 0 0,-7 0-257,408-27 1061,-129 32-760,-122 3-197,416-18 597,-152 0-712,-1 23-104,254 45-33,46 4-6,0-28-4,-650-32 9,1843 1 29,-963-12-15,-80 2-5,-169-4-13,332-8-2,-547-5 113,-321 15-17,-89 9-3,-110 1-95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6:29.043"/>
    </inkml:context>
    <inkml:brush xml:id="br0">
      <inkml:brushProperty name="width" value="0.05" units="cm"/>
      <inkml:brushProperty name="height" value="0.05" units="cm"/>
    </inkml:brush>
  </inkml:definitions>
  <inkml:trace contextRef="#ctx0" brushRef="#br0">1 6 11074,'20'8'294,"0"-1"0,0-1 0,0 0-1,1-2 1,28 3 0,107 0 480,-144-7-705,366-11 838,-60-1-692,344 1-50,70 0 31,-312 8 4,515 0 292,-3 45-198,-679-21-208,549 39 749,-151-62 190,-381-33-792,-269 35-206,0 0 0,0 0 0,0 0 0,-1 0 1,1 0-1,0-1 0,0 1 0,0 0 0,-1 0 0,1 0 0,0-1 1,0 1-1,-1 0 0,1-1 0,0 1 0,0-1 0,-1 1 0,1-1 1,-1 1-1,1-1 0,0 1 0,-1-1 0,1 0 0,-1 1 0,1-1 1,-1 0-1,1 1 0,-1-1 0,0 0 0,1-1 0,-2 0 78,1 0 0,-1 0 0,0 0 0,0 0 0,0 0 0,0 0 0,0 1 0,0-1 0,0 0 0,-2-1-1,-3-5-264,-9-15 481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6:54.290"/>
    </inkml:context>
    <inkml:brush xml:id="br0">
      <inkml:brushProperty name="width" value="0.05" units="cm"/>
      <inkml:brushProperty name="height" value="0.05" units="cm"/>
    </inkml:brush>
  </inkml:definitions>
  <inkml:trace contextRef="#ctx0" brushRef="#br0">1 389 12523,'26'-1'195,"0"-2"1,0-1 0,28-7 0,-18 3-195,6-1-60,119-25-131,194-16 0,719-55 515,701-34 0,411 114 257,-1350 47-219,354 4-127,198 3 55,335 2 198,-909-43-232,-3 22-60,-555 7 455,-266-21-619,1 0 0,0 0 0,0-1 0,0 0 1,-15-13-1,13 11 7,-22-15-148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7:31.132"/>
    </inkml:context>
    <inkml:brush xml:id="br0">
      <inkml:brushProperty name="width" value="0.05" units="cm"/>
      <inkml:brushProperty name="height" value="0.05" units="cm"/>
    </inkml:brush>
  </inkml:definitions>
  <inkml:trace contextRef="#ctx0" brushRef="#br0">1 170 10698,'211'-4'1324,"193"6"-1165,121 1 601,0-46-594,93 0 3,1 61 282,-438 1-363,458 28-3,-233-43-65,400 15-16,349-1 11,67-105-2,-171 9 13,2 51 6,-671 44 231,-140-3 12,-222-13-263,0 0 0,1-2 0,-1 0 0,0-1 0,0-1 0,0-1 0,0 0 0,20-9 0,5-10 15</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7:32.481"/>
    </inkml:context>
    <inkml:brush xml:id="br0">
      <inkml:brushProperty name="width" value="0.05" units="cm"/>
      <inkml:brushProperty name="height" value="0.05" units="cm"/>
    </inkml:brush>
  </inkml:definitions>
  <inkml:trace contextRef="#ctx0" brushRef="#br0">0 212 9002,'459'-78'1311,"-173"25"-960,-25 16-125,402-7 1,-131 57-190,1 20 3,132 6-16,785-6 0,-1410-32-24,1639 50 68,-1150-31-48,935 45 166,-365-13 246,1097-30 488,-4-119-563,-478-20-38,-660 84-191,-907 40-129,-1 5 0,161 36 1,-275-39-332,-31-9 326,-1 0 1,1 0-1,-1 0 1,1 0 0,-1 1-1,0-1 1,1 0-1,-1 0 1,1 1 0,-1-1-1,0 0 1,1 0-1,-1 1 1,0-1 0,1 1-1,-1-1 1,0 0 0,1 1-1,-1-1 1,0 1-1,0-1 1,1 1 0,-2-1 2,1 1 0,0-1-1,0 0 1,0 1 0,0-1 0,-1 0 0,1 1 0,0-1 0,-1 0 0,1 0 0,0 1 0,0-1 0,-1 0 0,1 0 0,0 0 0,-1 1 0,1-1 0,0 0 0,-1 0 0,1 0 0,0 0 0,-1 0 0,1 0 0,-1 0 0,1 0 0,0 0 0,-1 0 0,0 0-1,-27 1-110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7:33.159"/>
    </inkml:context>
    <inkml:brush xml:id="br0">
      <inkml:brushProperty name="width" value="0.05" units="cm"/>
      <inkml:brushProperty name="height" value="0.05" units="cm"/>
    </inkml:brush>
  </inkml:definitions>
  <inkml:trace contextRef="#ctx0" brushRef="#br0">0 84 13795,'50'11'1008,"7"3"-952,16 1-40,17 1 200,41-5-264,18-2-48,25-9-56,20-7-40,18-10-136,6-3-72,21-6-656,4 1-665,-14-2 1337,-2 5-232,10 7-128</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7:39.488"/>
    </inkml:context>
    <inkml:brush xml:id="br0">
      <inkml:brushProperty name="width" value="0.05" units="cm"/>
      <inkml:brushProperty name="height" value="0.05" units="cm"/>
    </inkml:brush>
  </inkml:definitions>
  <inkml:trace contextRef="#ctx0" brushRef="#br0">22429 938 11250,'-316'-43'1422,"-52"-5"-1253,-168 54-2290,-1 43-803,28-3 42,-140-20 3949,-666-60-1,-642-166 3904,1042 88-4673,-1 29-104,-548 8 162,370 22-124,-247-28-15,-950-48-207,455 4 35,396 44 37,-509 161 315,989 52-378,748-86 2,1 9-1,-291 117 1,430-141 0,2 2 0,1 4 0,2 3 0,1 2 0,3 4-1,1 2 1,3 3 0,-100 110 0,85-69-24,3 3-1,-101 181 1,154-242-7,2 0 0,1 0 1,1 2-1,2-1 0,-11 59 1,19-74 3,2 1 0,0 0 1,2 0-1,0 0 0,1-1 1,1 1-1,1 0 0,1-1 1,0 1-1,2-1 0,12 31 1,4-7-12,1 0 1,47 64 0,73 71-26,-93-125 14,2-2 0,2-3 0,84 59 0,200 99-75,-225-150 96,2-5 0,2-5 0,128 33 1,-96-42 12,2-7 1,176 14-1,731 10 38,-680-43-36,1584 18 9,2-67-10,226 20 205,-1229 19-150,672 9-19,665 2-106,-1239-23-32,363-5-26,-1-23 38,-193-26 131,-5-66 1,-980 92-40,-1-12 0,325-109 0,-508 138-8,-2-3 1,0-2-1,-2-2 1,0-3 0,-3-2-1,52-43 1,-75 52 13,-2 0 1,-1-3 0,-1 0-1,-1-1 1,-1-1 0,-2-2-1,-1 0 1,-1-1 0,-2-1 0,-1 0-1,16-52 1,51-237 374,-46 167-259,-26 114-118,-2-1 0,-1 0 0,3-82-1,-11 111-6,-1 0 0,0 0-1,0 0 1,-2 0-1,0 0 1,0 0-1,-1 1 1,0-1-1,-1 1 1,-1 0-1,0 0 1,-1 1-1,0 0 1,0 0 0,-1 1-1,-1 0 1,-11-12-1,-4 2 25,-1 1 0,-1 2 0,-1 0 0,0 1 0,-1 2 0,-1 1 0,-44-14 0,-10 2 84,-128-21 0,89 29-63,-185-3 0,-126 26-96,372-4 53,-138 3-34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4.419"/>
    </inkml:context>
    <inkml:brush xml:id="br0">
      <inkml:brushProperty name="width" value="0.05" units="cm"/>
      <inkml:brushProperty name="height" value="0.05" units="cm"/>
    </inkml:brush>
  </inkml:definitions>
  <inkml:trace contextRef="#ctx0" brushRef="#br0">18 0 14899,'2'18'520,"-2"0"0,0-1 0,0 1 0,-2 0-1,-5 25 1,-2 24 670,8-55-993,0 35 413,1-44-576,1-1-1,-1 1 0,1-1 1,-1 1-1,1-1 0,0 1 0,0-1 1,0 0-1,0 1 0,0-1 1,0 0-1,1 0 0,-1 0 1,4 4-1,-4-5-23,0 0 0,0-1 0,0 1-1,0 0 1,0-1 0,0 1 0,0-1 0,1 1 0,-1-1-1,0 1 1,0-1 0,1 0 0,-1 0 0,0 0 0,0 1 0,1-1-1,-1-1 1,0 1 0,0 0 0,3 0 0,-1-1-2,0 0-1,1-1 1,-1 1 0,0-1 0,0 1 0,0-1 0,4-3-1,5-5-37,-1 0 0,16-19-1,-23 25 18,87-115-383,-24 29-148,-66 88 518,1 0 0,-1 1 0,1-1 0,-1 0 0,1 0 0,0 1 0,-1 0 0,1-1 0,0 1 0,4-2 0,-6 3 24,1 0-1,-1 0 1,0 0-1,1 0 1,-1 0-1,0 0 1,1 0 0,-1 0-1,0 0 1,1 0-1,-1 0 1,0 0 0,1 0-1,-1 1 1,0-1-1,1 0 1,-1 0-1,0 0 1,0 1 0,1-1-1,-1 0 1,0 0-1,0 0 1,1 1 0,-1-1-1,0 0 1,0 1-1,0-1 1,0 0 0,1 1-1,-1-1 1,0 0-1,0 1 1,0-1-1,0 0 1,0 1 0,0-1-1,0 1 1,1 6 44,-1 1 0,0 0 0,0-1 1,-3 14-1,-16 83 781,10-62 185,-6 82 0,15-123-991,-1-1 1,1 1-1,0 0 0,0 0 1,0 0-1,0 0 0,0 0 1,1 0-1,-1 0 0,0 0 1,0 0-1,1 0 1,-1 0-1,0 0 0,1 0 1,-1 0-1,1 0 0,0-1-23,-1 1 0,1-1-1,-1 0 1,0 0 0,1 0-1,-1 0 1,0 0-1,1 0 1,-1-1 0,1 1-1,-1 0 1,0 0 0,1 0-1,-1 0 1,0 0 0,1 0-1,-1-1 1,0 1 0,1 0-1,-1 0 1,0-1 0,1 1-1,-1 0 1,0 0 0,0-1-1,1 1 1,-1-1 0,21-30-244,-1-6 116,4-6-102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0.899"/>
    </inkml:context>
    <inkml:brush xml:id="br0">
      <inkml:brushProperty name="width" value="0.05" units="cm"/>
      <inkml:brushProperty name="height" value="0.05" units="cm"/>
    </inkml:brush>
  </inkml:definitions>
  <inkml:trace contextRef="#ctx0" brushRef="#br0">1 133 10706,'9'1'182,"-1"0"0,1 0 0,0 0 0,0-1 0,0 0 0,0-1 0,0 0-1,0-1 1,-1 0 0,15-4 0,0 0 203,71-12-58,1 4 0,0 5-1,0 3 1,1 5 0,117 13 0,251 3-205,-189-11-79,-44 18-20,-4-1 161,-55-15 112,216 6 300,0-26-233,634-46 215,-384 27-543,882-22 20,-906 82-31,-7 55 0,-352-46-16,287 4 0,-279-47 8,-160 1-4,122 8 0,-118 5-4,-1-4 1,212-22-1,-62-9-1,47-8 31,-247 28-13,-1 2-1,1 2 0,98 7 1,25 18-15,126 9 12,-221-26-19,105-3 31,-57-9 230,-44 4 106,96-17 0,-141 11-239,-26 6 154,0 0-1,0 1 1,23-1 0,-26-29 20,0 0-422,-8 14 18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8.716"/>
    </inkml:context>
    <inkml:brush xml:id="br0">
      <inkml:brushProperty name="width" value="0.05" units="cm"/>
      <inkml:brushProperty name="height" value="0.05" units="cm"/>
    </inkml:brush>
  </inkml:definitions>
  <inkml:trace contextRef="#ctx0" brushRef="#br0">26 214 15467,'-3'3'322,"0"0"-1,0 0 0,0 1 1,0-1-1,-3 7 0,5-9-277,1 0 0,0 0 0,-1-1 0,1 1 0,-1 0 0,1 0-1,0 0 1,0 0 0,-1-1 0,1 1 0,0 0 0,0 0 0,0 0 0,0 0-1,0 0 1,0 0 0,0 0 0,0 0 0,1 0 0,-1-1 0,0 1 0,0 0-1,1 0 1,-1 0 0,1 0 0,-1-1 0,0 1 0,1 0 0,0 0 0,-1-1 0,1 1-1,-1 0 1,1-1 0,0 1 0,-1-1 0,1 1 0,1 0 0,6 2 230,0-1-1,0 0 1,0-1 0,0 0 0,1 0-1,-1-1 1,0 1 0,1-2 0,9-1 0,-1 2-42,404-40 2382,3-27-1761,-234 36-591,272-48-1732,-452 77 1247,-3 1-386,-1 0 1,1 0-1,-1-1 0,11-4 0,-16 6 510,0-1-1,0 0 1,1 1-1,-1-1 1,0 0-1,0 0 1,0 1-1,0-1 1,0 0-1,-1 0 1,1 0-1,0 0 1,0 0-1,-1-1 1,1 1-1,0 0 1,-1 0-1,1 0 1,-1-1-1,0 1 1,1 0-1,-1 0 1,0-1-1,0 1 1,0 0-1,0-1 1,0 1-1,0-2 1,-5-14-1237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07.380"/>
    </inkml:context>
    <inkml:brush xml:id="br0">
      <inkml:brushProperty name="width" value="0.05" units="cm"/>
      <inkml:brushProperty name="height" value="0.05" units="cm"/>
    </inkml:brush>
  </inkml:definitions>
  <inkml:trace contextRef="#ctx0" brushRef="#br0">2 318 16412,'-1'-11'635,"0"1"1,1-1 0,1 0-1,0 1 1,0-1 0,1 1-1,0 0 1,1-1 0,0 1-1,1 0 1,0 0 0,9-16-1,-6 15-271,-1 1-1,2 0 1,-1 0-1,1 0 0,1 1 1,0 1-1,0 0 1,0 0-1,1 0 0,18-9 1,-25 15-326,0 1 0,0-1 0,0 1 0,0 0 0,0 0 0,0 0 0,0 0-1,0 0 1,1 1 0,-1-1 0,0 1 0,0 0 0,1 0 0,-1 1 0,0-1 0,5 1 0,-6 0-28,0 0 0,0 0 0,0 0 0,0 1 0,-1-1 0,1 0 0,0 1 0,-1-1 0,1 1 0,-1 0 0,1-1 0,-1 1 0,0 0 0,1 0 0,-1 0 0,0 0 0,0 0 0,-1 0 0,1 0 0,0 0 0,-1 0 0,1 1 0,-1-1 0,1 4 0,0 5-4,-1 0 1,0 0 0,0 0 0,-1 0 0,0 0-1,-5 15 1,-22 67-47,0-1-134,28-92 172,0 0 1,-1 0 0,1 1-1,0-1 1,0 0-1,0 0 1,0 0-1,0 0 1,0 0-1,0 0 1,0 1-1,0-1 1,0 0-1,0 0 1,0 0-1,0 0 1,0 0 0,0 0-1,0 1 1,1-1-1,-1 0 1,0 0-1,0 0 1,0 0-1,0 0 1,0 0-1,0 0 1,0 1-1,0-1 1,0 0-1,0 0 1,1 0 0,-1 0-1,0 0 1,0 0-1,0 0 1,0 0-1,0 0 1,0 0-1,0 0 1,1 0-1,-1 0 1,0 0-1,0 0 1,0 0-1,0 0 1,0 0 0,0 0-1,1 0 1,-1 0-1,0 0 1,0 0-1,0 0 1,0 0-1,0 0 1,0 0-1,1 0 1,12-6-46,12-13-1,7-16 41,-2 0-1,27-43 1,-1 1 44,-41 62-38,-14 15 1,-1 0-1,0 0 1,0 0 0,0 0-1,1-1 1,-1 1-1,0 0 1,0 0 0,0 0-1,1 0 1,-1 0 0,0 0-1,0 0 1,1 0-1,-1 0 1,0 0 0,0 0-1,0 0 1,1 0-1,-1 0 1,0 0 0,0 0-1,1 0 1,-1 1-1,0-1 1,0 0 0,0 0-1,1 0 1,-1 0-1,0 0 1,0 0 0,0 1-1,0-1 1,1 0 0,-1 0-1,0 0 1,0 1-1,1 3-4,0-1 0,0 1 0,0 0 0,-1 0 0,0-1 0,0 8 0,0-6 4,1 39-21,1 46-27,-1-79 46,0 0-1,1 0 0,1 0 1,0 0-1,7 17 1,-9-25 11,0-1 0,0 0 0,0 0 0,1 0 0,-1 0 0,0 0 0,1 0 0,-1 0 1,1 0-1,0-1 0,0 1 0,0-1 0,0 1 0,0-1 0,0 0 0,0 1 0,0-1 1,0 0-1,0-1 0,1 1 0,-1 0 0,0-1 0,1 1 0,-1-1 0,1 0 0,-1 1 0,0-1 1,1 0-1,-1-1 0,1 1 0,-1 0 0,0-1 0,1 1 0,-1-1 0,4-1 0,3-2 50,0 0 1,0-1-1,0 0 0,-1 0 0,1-1 0,-2 0 0,11-9 0,1-3 141,-2-1 0,0-1 0,26-39 0,-35 46-98,0-1 0,-1 0 0,0 0-1,-1-1 1,-1 1 0,-1-1 0,5-23 0,-9 37-96,1 0 0,-1 0 1,0 0-1,0 0 1,1 0-1,-1 0 0,0 1 1,0-1-1,0 0 0,0 0 1,0 0-1,-1 0 0,1 0 1,0 0-1,0 0 0,0 1 1,-1-1-1,1 0 1,0 0-1,-1 0 0,1 0 1,-1 1-1,1-1 0,-1 0 1,0 1-1,1-1 0,-1 0 1,-1 0-1,2 1-3,-1 0-1,0 0 1,0 0-1,0 0 1,0 1-1,0-1 1,0 0-1,0 0 1,0 1-1,0-1 1,1 1-1,-1-1 1,0 1-1,0-1 1,0 1-1,1 0 1,-1-1-1,0 1 1,1 0-1,-1-1 1,1 1-1,-1 0 1,1 0-1,-1 0 1,0 1-1,-2 2-6,1 1 0,-1 1 0,1-1 0,0 0 0,0 0 0,1 1 0,0-1 0,-2 12-1,3-16 3,0 1 0,0-1 0,0 1-1,0-1 1,1 0 0,-1 1-1,0-1 1,0 0 0,1 1-1,-1-1 1,1 0 0,-1 1-1,1-1 1,0 0 0,0 0-1,-1 0 1,2 2 0,0-2 0,-1 0 1,0-1-1,1 1 1,-1 0-1,0-1 1,1 1 0,-1-1-1,0 1 1,1-1-1,-1 0 1,1 0-1,-1 0 1,1 0-1,-1 0 1,1 0-1,-1 0 1,1 0-1,-1 0 1,1-1 0,1 0-1,8-2-5,0 0-1,0-1 1,-1-1-1,1 0 1,-1 0 0,0-1-1,10-7 1,65-58-34,-30 24-5,-54 46 40,0 0 1,0 0-1,0 0 1,0 0-1,0 1 0,0-1 1,0 0-1,0 1 1,0-1-1,0 1 0,0-1 1,0 1-1,0 0 1,0-1-1,0 1 0,1 0 1,-1 0-1,0 0 1,0 0-1,0 0 0,2 0 1,-2 1-3,0 0 0,-1-1 0,1 1 0,0 0 0,-1 1 0,1-1 0,0 0 0,-1 0 0,1 0 0,-1 0 0,0 0 0,1 0 0,-1 1 0,0-1 0,0 0 0,0 0 0,0 0 1,0 1-1,0-1 0,0 1 0,-1 18-32,0-1 0,-1 0 0,-8 32 0,5-31-726,1 1-1,-2 38 1,6-58 630,0 1 0,0 0 1,1-1-1,-1 1 0,0-1 1,1 1-1,-1-1 0,1 1 1,-1-1-1,1 1 0,-1-1 1,1 1-1,0-1 1,0 0-1,0 1 0,0-1 1,0 0-1,2 2 0,6 9-714</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08.088"/>
    </inkml:context>
    <inkml:brush xml:id="br0">
      <inkml:brushProperty name="width" value="0.05" units="cm"/>
      <inkml:brushProperty name="height" value="0.05" units="cm"/>
    </inkml:brush>
  </inkml:definitions>
  <inkml:trace contextRef="#ctx0" brushRef="#br0">25 76 19492,'2'6'490,"0"0"0,0 1 0,0-1 0,0 1-1,-1-1 1,0 1 0,0 11 0,-4 51 1080,1-37-759,-14 150 718,0 60-988,18-232-475,4-23-25,6-33 10,-10 37-33,-1 5-13,4-15 17,1 1 0,0-1 0,9-17 1,-12 31-22,-1-1 0,1 2 0,1-1 0,-1 0 0,1 1 0,0-1 1,0 1-1,0 0 0,0 0 0,1 1 0,-1-1 0,1 1 0,0 0 1,10-4-1,17-6-23,-1-2 1,0 0-1,-2-2 1,0-1-1,0-2 1,29-27 0,-44 34 17,-1 0 0,-1-1 0,0 0 0,-1-1 0,14-24 0,-19 28 7,-1-1-1,0 1 0,-1-1 0,0 0 0,0 0 1,-2 0-1,1-1 0,0-23 0,-3 33-1,0 0-1,0 0 1,0 0-1,0 0 0,-1 0 1,1 0-1,-1 0 1,0 1-1,0-1 0,0 0 1,0 0-1,-1 1 1,1-1-1,0 1 0,-4-5 1,4 6-2,-1 0 0,1 0 0,0 0 0,-1 0 0,1 0 0,-1 1 0,1-1 0,-1 0 0,1 1 0,-1-1 0,0 1 0,1-1 0,-1 1 0,1 0 0,-1 0 0,0 0 0,1 0 1,-1 0-1,0 0 0,1 0 0,-1 1 0,0-1 0,1 0 0,-1 1 0,1-1 0,-1 1 0,0 0 0,-1 0 0,-7 5-6,-1 1-1,1 0 1,-1 0-1,2 1 1,-1 0-1,1 0 1,-14 18 0,1 2-11,-27 45 0,42-61 16,0-1-1,1 0 1,0 1-1,1 0 0,-7 25 1,11-34 2,0 0-1,1 0 1,0 1 0,-1-1-1,1 0 1,1 0 0,-1 0 0,0 1-1,1-1 1,-1 0 0,1 0-1,0 0 1,0 0 0,0 0 0,0 0-1,1 0 1,-1 0 0,1-1-1,0 1 1,0-1 0,0 1 0,0-1-1,0 1 1,0-1 0,1 0-1,-1 0 1,1 0 0,0-1 0,5 4-1,8 3-3,29 9 0,-29-12 5,-1 1 0,0 0 0,23 14 0,-35-18-10,1 0 1,-1 1-1,0 0 1,1 0 0,-1 0-1,0 0 1,-1 0 0,1 1-1,-1-1 1,1 1-1,-1-1 1,0 1 0,0 0-1,-1 0 1,1 0-1,-1 0 1,0 0 0,1 5-1,-1 0-175,0-1-1,-1 0 0,0 0 0,-1 1 1,0-1-1,0 0 0,-1 0 1,0 0-1,0 0 0,-1 0 0,0 0 1,0 0-1,-5 7 0,7-13 84,0-1 0,0 1 1,0 0-1,-1 0 0,1-1 0,0 1 0,-1-1 0,1 0 0,-1 1 0,1-1 0,-1 0 0,1 0 0,-1 0 0,0 0 0,0 0 0,1 0 0,-1 0 1,0-1-1,0 1 0,0 0 0,0-1 0,0 0 0,0 0 0,0 1 0,0-1 0,0 0 0,0-1 0,0 1 0,0 0 0,0 0 0,0-1 0,0 1 0,0-1 1,-3-1-1,-24-12-924</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08.479"/>
    </inkml:context>
    <inkml:brush xml:id="br0">
      <inkml:brushProperty name="width" value="0.05" units="cm"/>
      <inkml:brushProperty name="height" value="0.05" units="cm"/>
    </inkml:brush>
  </inkml:definitions>
  <inkml:trace contextRef="#ctx0" brushRef="#br0">19 2 20476,'-12'-2'1881,"9"4"-1297,-1 3-336,4 4 168,2-1 272,5 4-464,1-2-264</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09.054"/>
    </inkml:context>
    <inkml:brush xml:id="br0">
      <inkml:brushProperty name="width" value="0.05" units="cm"/>
      <inkml:brushProperty name="height" value="0.05" units="cm"/>
    </inkml:brush>
  </inkml:definitions>
  <inkml:trace contextRef="#ctx0" brushRef="#br0">322 48 17892,'0'-2'192,"0"0"0,-1 0 0,1 0 0,-1 0 0,1 0 1,-1 0-1,0 0 0,1 0 0,-1 0 0,0 0 0,0 0 0,-1 1 0,1-1 0,0 0 1,-1 1-1,1-1 0,-1 1 0,1 0 0,-4-3 0,2 3 13,0-1-1,0 1 1,0 0-1,0 0 0,0 0 1,0 0-1,0 1 1,-1-1-1,1 1 1,0 0-1,-5 0 1,-2 1-11,1 0-1,0 1 1,0 0 0,0 0 0,0 1 0,1 1 0,-17 7 0,11-2-123,0 0 1,1 1-1,0 1 1,1 0 0,1 1-1,-1 0 1,-12 18-1,17-20-46,0 0 0,1 0 0,0 1 1,1 0-1,0 0 0,1 0 0,0 0 0,0 1 0,1-1 0,-2 20 0,5-29-22,0-1 1,-1 1-1,1 0 0,0 0 1,0-1-1,0 1 0,0 0 0,1-1 1,-1 1-1,0 0 0,1 0 1,-1-1-1,1 1 0,-1 0 1,1-1-1,0 1 0,0-1 1,0 1-1,0-1 0,0 0 0,0 1 1,0-1-1,0 0 0,1 1 1,-1-1-1,0 0 0,1 0 1,-1 0-1,1 0 0,-1-1 1,1 1-1,-1 0 0,1-1 0,0 1 1,-1-1-1,1 1 0,0-1 1,3 1-1,1-1 0,0-1 1,1 1-1,-1-1 1,0 0-1,0 0 1,0-1 0,1 0-1,-1 0 1,10-6-1,4-3 10,0-1-1,-1-1 1,0-1 0,28-26-1,58-72 151,-69 72-72,-36 40-89,0 0-1,0 0 0,1 0 0,-1 0 0,0 1 0,0-1 0,0 0 0,0 0 1,0 0-1,0 0 0,0 0 0,0 0 0,0 1 0,0-1 0,0 0 0,0 0 1,0 0-1,1 0 0,-1 0 0,0 0 0,0 0 0,0 0 0,0 1 0,0-1 1,0 0-1,1 0 0,-1 0 0,0 0 0,0 0 0,0 0 0,0 0 1,0 0-1,1 0 0,-1 0 0,0 0 0,0 0 0,0 0 0,0 0 0,0 0 1,1 0-1,-1 0 0,0 0 0,0 0 0,0 0 0,0 0 0,0 0 0,1 0 1,-1-1-1,0 1 0,0 0 0,0 0 0,0 0 0,0 0 0,0 0 0,0 0 1,0 0-1,1-1 0,-2 11 5,-1 0 1,1-1 0,-2 0-1,-3 11 1,4-14-7,0 1 1,0 0-1,0 0 1,0-1 0,1 1-1,1 0 1,-1 0-1,1 0 1,0 0 0,0 0-1,2 8 1,-2-15 3,1 1 0,-1 0-1,1 0 1,-1-1 0,1 1 0,-1 0 0,1-1 0,-1 1-1,1 0 1,-1-1 0,1 1 0,0-1 0,-1 1 0,1-1 0,0 1-1,0-1 1,-1 0 0,1 1 0,0-1 0,0 0 0,0 0-1,-1 1 1,1-1 0,0 0 0,0 0 0,0 0 0,0 0 0,-1 0-1,1 0 1,0 0 0,0 0 0,0-1 0,1 1 0,27-11 130,-7-1-19,0-1 1,20-16-1,-28 18-49,0 1 0,1 0 0,0 1 0,1 1 0,0 0 0,24-8 0,-38 16-64,-1-1-1,0 1 1,1-1 0,-1 1-1,0 0 1,1 0-1,-1-1 1,1 1-1,-1 0 1,1 0-1,-1 1 1,0-1-1,1 0 1,-1 0 0,1 1-1,-1-1 1,0 1-1,1-1 1,-1 1-1,0-1 1,0 1-1,1 0 1,-1 0-1,0 0 1,0 0 0,0-1-1,0 1 1,0 1-1,0-1 1,0 0-1,0 0 1,-1 0-1,1 0 1,0 1-1,-1-1 1,1 0 0,-1 1-1,1-1 1,-1 0-1,0 1 1,1-1-1,-1 3 1,1 7-5,0 0 0,-1 0 1,-1 0-1,-2 18 0,0-5 17,3-23-6,0 0-1,0 0 0,0 0 1,0 0-1,0 0 1,0 0-1,0 0 1,0 0-1,0 0 1,1 0-1,-1 0 0,0 0 1,1 0-1,-1 0 1,1 0-1,-1 0 1,1 0-1,-1 0 1,2 1-1,-1-2 3,-1 0 1,1 1-1,0-1 1,-1 0-1,1 0 1,0 1-1,-1-1 1,1 0-1,0 0 1,-1 0-1,1 0 0,0 0 1,0 0-1,-1 0 1,1 0-1,0-1 1,0 1-1,-1 0 1,1 0-1,1-1 1,4-2 69,0-1-1,0 1 1,0-1 0,8-7 0,-9 6-37,10-6 85,-7 4-58,0 0 0,0 1 1,1 0-1,0 1 0,0 0 0,0 0 1,1 1-1,16-6 0,-24 10-68,-1 0 0,1 0 0,-1-1-1,0 1 1,1 0 0,-1 0 0,0 1 0,1-1-1,-1 0 1,0 0 0,1 1 0,-1-1 0,0 0 0,1 1-1,-1 0 1,0-1 0,0 1 0,0 0 0,1-1 0,-1 1-1,0 0 1,1 1 0,0 1-15,-1-1-1,1 0 1,0 1 0,-1-1-1,0 1 1,0-1 0,0 1-1,0 0 1,0 0 0,0 3 0,1 2-286,-1 1 1,-1-1 0,0 1-1,0-1 1,0 1 0,-3 12 0,3-20 267,0 0 0,0 1 0,0-1 0,-1 0 1,1 0-1,0 0 0,-1 0 0,1 0 0,0 0 1,-1 0-1,1 0 0,-1 0 0,1 0 0,-1 0 1,0-1-1,1 1 0,-1 0 0,0 0 0,0 0 0,0-1 1,1 1-1,-1 0 0,0-1 0,0 1 0,0-1 1,0 1-1,0-1 0,0 0 0,-2 1 0,-11-3-539</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0.081"/>
    </inkml:context>
    <inkml:brush xml:id="br0">
      <inkml:brushProperty name="width" value="0.05" units="cm"/>
      <inkml:brushProperty name="height" value="0.05" units="cm"/>
    </inkml:brush>
  </inkml:definitions>
  <inkml:trace contextRef="#ctx0" brushRef="#br0">219 54 17564,'16'-6'1558,"17"-7"-125,-31 12-1226,0 0-1,-1 0 1,1 0 0,0 0-1,0 0 1,-1-1-1,1 1 1,-1 0 0,1-1-1,-1 1 1,0-1-1,2-2 1,-3 3-149,1 1 1,-1 0-1,0 0 1,0-1-1,0 1 1,0 0-1,0 0 0,0-1 1,0 1-1,0 0 1,0 0-1,0-1 1,0 1-1,0 0 0,0 0 1,0-1-1,0 1 1,0 0-1,-1 0 1,1-1-1,0 1 1,0 0-1,0 0 0,0-1 1,0 1-1,0 0 1,-1 0-1,1 0 1,0-1-1,0 1 0,0 0 1,-1 0-1,1-1 1,-13-3 876,-18 2-320,28 1-474,-9 1-41,-1 1-1,0 0 1,1 1-1,-1 0 1,1 1-1,0 0 1,0 1 0,0 0-1,0 1 1,1 0-1,0 1 1,-17 12-1,23-15-64,0 1 0,0 0 0,0 0-1,0 1 1,1 0 0,-1 0 0,1 0-1,0 0 1,1 0 0,0 1 0,-1 0-1,2 0 1,-1 0 0,1 0 0,0 0-1,0 0 1,0 0 0,1 1 0,0-1-1,1 1 1,-1-1 0,1 1 0,0-1-1,1 1 1,-1-1 0,3 8 0,-2-11-45,-1 0 0,1 0 0,0-1 0,0 1 1,1 0-1,-1-1 0,0 1 0,1-1 1,0 1-1,-1-1 0,1 0 0,0 0 1,0 1-1,0-1 0,1-1 0,3 4 1,-3-3-144,1 0 1,1 0 0,-1-1 0,0 1 0,0-1-1,1 0 1,-1 0 0,0 0 0,9-1 0,3 0-413,1-1 1,-1-1-1,0-1 1,28-7-1,4-5-168,4-2-186</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0.547"/>
    </inkml:context>
    <inkml:brush xml:id="br0">
      <inkml:brushProperty name="width" value="0.05" units="cm"/>
      <inkml:brushProperty name="height" value="0.05" units="cm"/>
    </inkml:brush>
  </inkml:definitions>
  <inkml:trace contextRef="#ctx0" brushRef="#br0">159 1 18180,'-2'-1'357,"0"1"0,-1 0 0,1 0 0,0 0 0,-1 1 0,1-1 0,0 0 0,0 1 0,0 0 0,-1-1 0,1 1 0,0 0 0,0 0 0,0 0 0,0 0 0,0 1 0,1-1 0,-1 0 0,0 1 0,-2 2 0,-5 5 157,1 0-1,-12 15 1,15-17-345,-5 8 1,-1 0 0,2 0 0,0 1 0,-8 22 0,14-32-158,1 0 0,0 0 1,0 0-1,0 0 0,1 1 1,0-1-1,0 0 0,1 1 1,0-1-1,0 1 0,0-1 1,1 0-1,0 1 0,0-1 1,3 9-1,-3-12-85,0-1 0,0 0 0,0-1 0,1 1 0,-1 0 0,0 0 0,1 0 0,-1-1 0,1 1 0,0-1 0,-1 1 0,1-1 0,0 0 0,0 1 0,0-1 0,0 0 0,0 0 0,0 0 0,0-1 1,0 1-1,0 0 0,0-1 0,1 0 0,-1 1 0,0-1 0,0 0 0,1 0 0,-1 0 0,0 0 0,0-1 0,4 0 0,0 0-141,0-1 1,0 0 0,-1 0-1,1-1 1,-1 1 0,1-1-1,-1 0 1,0-1-1,0 1 1,6-7 0,10-13-694</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0.995"/>
    </inkml:context>
    <inkml:brush xml:id="br0">
      <inkml:brushProperty name="width" value="0.05" units="cm"/>
      <inkml:brushProperty name="height" value="0.05" units="cm"/>
    </inkml:brush>
  </inkml:definitions>
  <inkml:trace contextRef="#ctx0" brushRef="#br0">189 42 15899,'6'-3'1664,"12"-6"13,-17 9-1536,-1 0 0,1 0 0,-1-1 0,1 1 0,-1 0 0,1 0 0,-1-1 0,1 1 1,-1-1-1,0 1 0,1 0 0,-1-1 0,0 1 0,1-1 0,-1 1 0,0-1 0,0 1 0,1-1 0,-1 1 0,0-1 0,0 1 1,0-1-1,0 1 0,0-1 0,1 1 0,-1-2 0,-1 2-57,1 0 0,0 0 0,0-1 1,-1 1-1,1 0 0,0 0 0,0 0 0,-1 0 0,1-1 1,0 1-1,-1 0 0,1 0 0,0 0 0,-1 0 0,1 0 0,0 0 1,-1 0-1,1 0 0,0 0 0,-1 0 0,1 0 0,0 0 1,-1 0-1,1 0 0,0 0 0,-1 0 0,1 0 0,0 0 1,-1 0-1,1 0 0,0 0 0,0 1 0,-1-1 0,1 0 1,-15 7 382,13-6-289,-14 7-113,0 1-1,1 1 0,0 0 0,1 1 0,0 1 1,1 0-1,0 1 0,1 0 0,0 1 1,1 0-1,0 1 0,-9 18 0,18-29-78,0 0 0,1 0-1,-1 0 1,1 0 0,0 0-1,0 1 1,0-1 0,0 9 0,1-12-12,0 0 0,0 1 1,1-1-1,-1 1 1,0-1-1,1 0 0,-1 1 1,0-1-1,1 0 0,0 1 1,-1-1-1,1 0 1,0 0-1,-1 0 0,1 1 1,0-1-1,0 0 0,0 0 1,0 0-1,0 0 1,0-1-1,1 1 0,-1 0 1,0 0-1,0-1 0,0 1 1,1-1-1,-1 1 1,0-1-1,3 1 0,0 0-132,0 0 1,1-1-1,-1 0 0,0 0 0,0 0 0,0-1 0,0 1 0,0-1 1,0 0-1,0 0 0,0 0 0,6-3 0,4-3-349,26-16-1,-37 21 461,29-18-642</inkml:trace>
  <inkml:trace contextRef="#ctx0" brushRef="#br0" timeOffset="1">453 3 19564,'0'-1'85,"-1"1"0,1 0-1,-1 0 1,1 0 0,0-1 0,-1 1-1,1 0 1,-1 0 0,1 0 0,0 0-1,-1 0 1,1 0 0,-1 0 0,1 0-1,-1 0 1,1 0 0,-1 0 0,1 0-1,0 0 1,-1 0 0,1 0-1,-1 1 1,1-1 0,0 0 0,-1 0-1,1 0 1,-1 1 0,1-1 0,0 0-1,-1 0 1,1 1 0,-1 0 0,-14 7 619,-87 75 1252,92-74-1836,1 0-1,0 1 1,1 0-1,0 0 1,0 1-1,1 0 1,-10 23 0,16-33-117,0 0 0,1 1 1,-1-1-1,1 0 0,-1 0 1,1 0-1,0 0 0,0 0 1,-1 0-1,1 1 0,0-1 1,0 0-1,0 0 1,0 0-1,0 1 0,0-1 1,1 0-1,-1 0 0,0 0 1,1 0-1,-1 0 0,0 1 1,1-1-1,-1 0 0,1 0 1,1 1-1,-1-1-61,1 0 1,-1 0-1,1-1 0,-1 1 0,1-1 1,-1 1-1,1-1 0,0 0 0,-1 1 1,1-1-1,-1 0 0,1 0 0,0 0 1,-1 0-1,1-1 0,2 1 0,7-3-84,0 1 1,-1-1-1,1-1 0,13-7 0,45-28-353,-33 16 90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1.971"/>
    </inkml:context>
    <inkml:brush xml:id="br0">
      <inkml:brushProperty name="width" value="0.05" units="cm"/>
      <inkml:brushProperty name="height" value="0.05" units="cm"/>
    </inkml:brush>
  </inkml:definitions>
  <inkml:trace contextRef="#ctx0" brushRef="#br0">302 11 13115,'0'0'164,"0"0"0,1-1 1,-1 1-1,0 0 0,1 0 1,-1 0-1,0 0 0,0 0 1,1 0-1,-1 0 0,0 0 1,0-1-1,1 1 0,-1 0 1,0 0-1,0 0 0,1 0 1,-1-1-1,0 1 0,0 0 1,0 0-1,0-1 0,1 1 1,-1 0-1,0 0 0,0-1 1,0 1-1,0 0 0,0 0 1,0-1-1,0 1 0,0 0 1,0-1-1,0 1 0,0 0 1,-10-3 2689,-20 4-734,10 5-1714,0 0 0,0 2 0,1 1 1,0 0-1,0 1 0,-23 17 0,32-20-392,1 0 0,0 1 0,0 0-1,1 1 1,0-1 0,1 2 0,0-1 0,0 1 0,1 0 0,0 0 0,1 1 0,-8 20-1,12-28-11,0 0-1,0 0 0,1 0 0,-1-1 0,1 1 0,-1 0 1,1 0-1,0 0 0,0 0 0,1 0 0,-1 0 0,0-1 0,1 1 1,0 0-1,0 0 0,0 0 0,0-1 0,0 1 0,0 0 1,1-1-1,1 3 0,-1-3 0,0 0 0,0 0 0,0-1 1,1 1-1,-1-1 0,0 0 0,1 1 0,-1-1 0,1 0 0,-1 0 1,1-1-1,0 1 0,-1 0 0,1-1 0,0 0 0,0 0 1,-1 0-1,1 0 0,0 0 0,-1 0 0,1-1 0,4 0 0,5-2 13,0-1-1,0 0 0,0-1 0,-1-1 0,0 1 0,21-15 1,-9 2 80,41-37 0,-57 48-43,1-1 0,-1 0 0,0 0 1,-1-1-1,0 0 0,0 0 1,-1 0-1,0 0 0,-1-1 0,6-17 1,-9 26-38,-1-1 1,0 1 0,0-1-1,1 1 1,-1 0 0,0-1 0,0 1-1,0-1 1,0 1 0,-1 0-1,1-1 1,0 1 0,-1-1 0,1 1-1,0 0 1,-1-1 0,0 1-1,1 0 1,-1 0 0,0 0-1,0-1 1,1 1 0,-2-1 0,0 0 3,0 1 1,0 0 0,0-1-1,0 1 1,0 0 0,-1 0-1,1 0 1,0 0 0,0 1 0,-1-1-1,1 1 1,0-1 0,-3 1-1,1-1-3,1 1 0,0 0-1,-1 0 1,1 0-1,-1 0 1,1 1 0,0-1-1,-1 1 1,1 0-1,0 0 1,0 0 0,0 0-1,-1 1 1,1-1 0,0 1-1,1 0 1,-1 0-1,0 0 1,0 0 0,-2 3-1,5-4-11,0-1-1,0 0 1,0 1-1,0-1 1,0 0 0,0 0-1,0 1 1,0-1-1,0 0 1,0 1 0,0-1-1,0 0 1,0 1-1,0-1 1,0 0 0,0 1-1,0-1 1,0 0-1,0 0 1,1 1-1,-1-1 1,0 0 0,0 0-1,0 1 1,1-1-1,-1 0 1,0 0 0,0 0-1,0 1 1,1-1-1,-1 0 1,0 0-1,1 0 1,-1 0 0,0 1-1,0-1 1,1 0-1,-1 0 1,0 0 0,1 0-1,-1 0 1,0 0-1,0 0 1,1 0-1,0 0 1,21 4 22,-14-2-37,29 9-245,-26-7 19,0 0 1,0-1-1,20 2 0,-26-4 195,-1-1 0,0 0 0,1-1 1,-1 1-1,0-1 0,0 0 0,0 0 0,1 0 0,-1 0 0,0-1 0,-1 0 0,1 0 0,0 0 0,4-2 0,7-9 146,27-28 0,-37 36 264,-12 14-352,1 1 0,0-1 0,0 1 0,1 0-1,0 0 1,1 1 0,0 0 0,-3 16 0,7-26-11,0-1 0,0 1 0,0 0-1,0-1 1,0 1 0,0 0 0,0 0 0,1-1 0,-1 1 0,0 0 0,0-1 0,1 1 0,-1-1 0,1 1 0,-1 0 0,0-1 0,1 1 0,-1-1 0,1 1 0,-1-1 0,1 1 0,0-1 0,-1 1 0,1-1 0,-1 0 0,1 1 0,0-1 0,-1 0 0,1 1 0,0-1 0,-1 0-1,1 0 1,0 0 0,0 0 0,-1 0 0,1 0 0,0 0 0,-1 0 0,1 0 0,0 0 0,0 0 0,-1 0 0,1 0 0,0 0 0,-1-1 0,2 0 0,40-12 167,-34 10-138,22-9 68,-14 5-48,0 1 1,1 0-1,0 1 0,0 1 0,27-3 0,-43 7-51,1 0 0,-1 0-1,1 0 1,-1 0-1,1 0 1,-1 0-1,1 0 1,-1 1 0,1-1-1,-1 0 1,1 1-1,-1-1 1,0 1-1,1 0 1,-1-1 0,0 1-1,1 0 1,-1 0-1,0 0 1,0 0-1,0 0 1,0 0 0,0 0-1,0 0 1,0 1-1,1 2 1,0-1 10,-1 1 1,0 0 0,-1 0-1,1-1 1,0 1-1,-1 0 1,0 0-1,0 0 1,-1 5-1,1-9-2,0 1-1,0-1 0,0 1 0,0-1 1,0 0-1,0 1 0,0-1 0,0 1 1,0-1-1,0 1 0,0-1 0,0 0 0,0 1 1,0-1-1,1 1 0,-1-1 0,0 0 1,0 1-1,0-1 0,1 0 0,-1 1 1,0-1-1,0 0 0,1 1 0,-1-1 0,0 0 1,1 0-1,-1 1 0,0-1 0,1 0 1,-1 0-1,1 0 0,-1 1 0,0-1 1,1 0-1,-1 0 0,1 0 0,-1 0 0,0 0 1,1 0-1,-1 0 0,1 0 0,-1 0 1,1 0-1,-1 0 0,0 0 0,1 0 1,-1 0-1,1 0 0,-1 0 0,0-1 0,1 1 1,27-13 244,-21 10-207,14-9 74,-4 3-77,0 0 1,1 1 0,0 1 0,26-8-1,-42 15-56,-1-1 0,0 1 0,0 0 0,1 0 0,-1 0 0,0-1 0,1 1-1,-1 0 1,0 1 0,1-1 0,-1 0 0,0 0 0,0 0 0,1 1 0,-1-1 0,0 1-1,0-1 1,1 1 0,-1-1 0,1 2 0,-1-1 1,-1 0-1,1 0 1,0 0 0,-1 0-1,1 0 1,-1 0 0,0 0-1,1 0 1,-1 0-1,0 0 1,0 0 0,1 0-1,-1 0 1,0 0 0,0 0-1,0 1 1,0-1 0,-1 0-1,1 1 1,-2 8-46,-1-1 0,0 1 0,-1-1 0,-6 12 0,4-7 35,5-14 5,1 1 0,0 0 0,-1-1 0,1 1 0,0 0 0,-1-1 0,1 1 0,0 0 0,0 0 0,0-1 0,0 1 0,0 0 0,0 0 0,0-1 0,0 1 0,0 0 0,0 0 0,0 1 0,10-6-756,17-20-1290,-25 22 1807,68-73-3012,-37 42 2166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14.684"/>
    </inkml:context>
    <inkml:brush xml:id="br0">
      <inkml:brushProperty name="width" value="0.05" units="cm"/>
      <inkml:brushProperty name="height" value="0.05" units="cm"/>
    </inkml:brush>
  </inkml:definitions>
  <inkml:trace contextRef="#ctx0" brushRef="#br0">0 767 11346,'4'23'2509,"-4"-23"-2464,0 0 1,0 0-1,0 1 1,0-1-1,0 0 1,1 0-1,-1 0 1,0 0-1,0 1 1,0-1-1,0 0 1,0 0-1,0 0 1,1 0-1,-1 0 1,0 0 0,0 0-1,0 1 1,0-1-1,0 0 1,1 0-1,-1 0 1,0 0-1,0 0 1,0 0-1,0 0 1,1 0-1,-1 0 1,0 0-1,0 0 1,0 0-1,1 0 1,-1 0-1,0 0 1,0 0 0,0 0-1,0 0 1,1 0-1,8-13 1355,11-32 522,19-62-1,-4 8-748,12-18-446,6 2 1,94-153-1,-143 263-735,-3 3 2,0 1-1,0 0 0,-1 0 1,1-1-1,0 1 0,-1 0 0,1-1 1,-1 1-1,1 0 0,-1-1 1,1 1-1,-1-1 0,0-1 0,0 2-15,-1 1-1,1 0 1,0 0-1,-1 0 0,1-1 1,0 1-1,-1 0 0,1 0 1,0 0-1,-1 0 1,1 0-1,-1 0 0,1 0 1,0 0-1,-1 0 0,1 0 1,-1 0-1,1 0 1,0 0-1,-1 0 0,1 0 1,-1 0-1,1 0 0,0 0 1,-1 1-1,1-1 0,0 0 1,-1 0-1,1 0 1,0 1-1,-1-1 0,0 1 1,-13 6-787,-6 5-780,-42 16 0,36-18 848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2.423"/>
    </inkml:context>
    <inkml:brush xml:id="br0">
      <inkml:brushProperty name="width" value="0.05" units="cm"/>
      <inkml:brushProperty name="height" value="0.05" units="cm"/>
    </inkml:brush>
  </inkml:definitions>
  <inkml:trace contextRef="#ctx0" brushRef="#br0">225 1 19004,'-1'4'282,"0"-1"1,0 1-1,0-1 1,0 0-1,0 1 0,-1-1 1,1 0-1,-1 0 1,-3 4-1,-5 12 224,-11 32 869,2 1-1,-14 67 1,27-88-1297,0-1 0,2 1 0,2 1 0,1-1 0,4 47 0,2-57-629,-3-13-998,-6-16 249,-11-20 488,0 0-1,-28-36 0,12 17 2583,30 46-1662,0-1-1,0 1 1,0 0 0,1-1-1,-1 1 1,0 0 0,1-1-1,-1 1 1,1-1 0,0 1-1,-1 0 1,1-1-1,0 1 1,0-1 0,0-1-1,0 2-45,1 0 0,-1 0-1,0 1 1,1-1 0,-1 0-1,0 0 1,1 1 0,-1-1-1,1 0 1,-1 1 0,1-1-1,-1 1 1,1-1 0,0 1 0,-1-1-1,1 1 1,0-1 0,-1 1-1,1-1 1,1 1 0,4-2 145,0 0 0,0 1 0,0 0 0,1 0 0,11 1 0,-9-1-185,20 0 152,-7-1-292,-1 0 0,1 2 0,-1 1 0,1 0 0,34 8 0,-27 2-66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3.202"/>
    </inkml:context>
    <inkml:brush xml:id="br0">
      <inkml:brushProperty name="width" value="0.05" units="cm"/>
      <inkml:brushProperty name="height" value="0.05" units="cm"/>
    </inkml:brush>
  </inkml:definitions>
  <inkml:trace contextRef="#ctx0" brushRef="#br0">207 545 19524,'0'-1'124,"0"0"-1,-1 0 1,1 0-1,-1 0 1,1 0-1,0 0 1,-1 0-1,0 0 1,1 0 0,-1 0-1,1 1 1,-1-1-1,0 0 1,0 0-1,1 1 1,-1-1-1,0 1 1,0-1-1,0 0 1,0 1 0,0 0-1,0-1 1,0 1-1,0 0 1,0-1-1,0 1 1,0 0-1,0 0 1,0 0-1,-2 0 1,-34-1 1731,28 3-1695,0-1 0,1 1-1,-1 1 1,1 0-1,-1 0 1,1 1-1,-13 7 1,15-7-155,0-1 0,1 1 0,0 0 0,0 1 0,0-1 0,0 1 0,1 0 0,-1 0-1,1 1 1,-6 10 0,10-15-5,-1-1 0,1 1 0,0-1-1,-1 1 1,1-1 0,0 1 0,-1 0-1,1-1 1,0 1 0,0 0 0,-1-1-1,1 1 1,0 0 0,0-1 0,0 1-1,0 0 1,0-1 0,0 1 0,0 0-1,0-1 1,0 1 0,1 0 0,-1-1-1,0 1 1,0 0 0,1-1 0,-1 1-1,0 0 1,1-1 0,-1 1 0,0-1-1,1 1 1,-1-1 0,1 1 0,-1-1-1,1 1 1,-1-1 0,1 1 0,-1-1-1,1 0 1,0 1 0,-1-1 0,1 0-1,-1 0 1,1 1 0,0-1 0,-1 0-1,1 0 1,0 0 0,-1 0-1,1 0 1,0 0 0,0 0 0,-1 0-1,1 0 1,0 0 0,0 0 0,6-1 3,0 1 0,0-1 0,0-1 0,9-2 1,6-4 18,0 0 0,-1-2 0,0 0 0,-1-2 1,0 0-1,19-17 0,7-8 113,46-49 0,-96 93-131,0 0 0,0 0 0,1 1 1,0 0-1,1 0 0,-1 0 0,1 0 0,1 0 0,0 0 0,0 0 0,0 1 0,2 15 0,-1-23 10,1 1-1,-1 0 1,1-1-1,0 1 0,0 0 1,0-1-1,0 1 0,0-1 1,0 1-1,0-1 1,0 0-1,0 0 0,1 1 1,-1-1-1,1 0 1,-1 0-1,1 0 0,-1 0 1,1 0-1,-1-1 0,1 1 1,0 0-1,-1-1 1,1 1-1,0-1 0,0 0 1,-1 0-1,1 1 0,0-1 1,0 0-1,1-1 1,6 1 65,-1-1 1,0 0 0,1 0 0,-1-1 0,12-4-1,-3-1 33,-1 0-1,0-1 1,0-1-1,-1-1 1,0 0-1,-1-1 1,0 0-1,0-1 1,-1-1-1,16-20 1,3-8 82,-2-2 1,33-60-1,-56 90-177,50-92 70,-48 86-104,-1 0 0,-1 0-1,8-33 1,-14 39-58,-9 28 8,-21 53-4,3 0-1,3 2 0,-21 110 1,44-178 70,-5 25 1,-2 35 0,7-55-1,0 0 0,0 0 1,1 1-1,-1-1 0,2 0 1,-1 0-1,1-1 1,0 1-1,0 0 0,5 8 1,-6-13-6,0-1 0,0 1 0,0-1 0,0 1 1,0-1-1,0 0 0,0 1 0,1-1 0,-1 0 1,1 0-1,-1 0 0,1 0 0,-1 0 1,1 0-1,-1 0 0,1-1 0,0 1 0,-1-1 1,1 1-1,0-1 0,0 1 0,3-1 0,-4 0-14,0 0-1,0-1 1,0 1-1,0 0 1,1-1-1,-1 1 1,0-1-1,-1 1 1,1-1-1,0 1 1,0-1-1,0 0 1,0 0-1,0 1 1,-1-1-1,1 0 1,0 0-1,-1 0 1,1 0-1,0 0 1,-1 0-1,1 0 1,-1 0-1,0 0 1,1 0-1,-1 0 1,0 0-1,0 0 1,1 0-1,-1 0 1,0 0-1,0 0 1,0-1-1,0 1 1,0 0-1,-1 0 1,1-2-1,-2-4-151,1-1-1,-1 1 1,0-1-1,-1 1 1,1 0-1,-1 0 1,-1 0-1,-7-12 1,-40-49-989,44 61 1035,-101-112-621,107 119 758,1 0 0,0 0 0,0 0 1,0 0-1,0 0 0,0 0 0,0-1 0,0 1 0,0 0 0,-1 0 0,1 0 0,0 0 0,0 0 0,0 0 0,0 0 0,0 0 0,0 0 0,0 0 1,0 0-1,0 0 0,0-1 0,0 1 0,0 0 0,0 0 0,0 0 0,0 0 0,0 0 0,0 0 0,0 0 0,0 0 0,0-1 0,0 1 0,0 0 0,0 0 1,0 0-1,0 0 0,0 0 0,0 0 0,0 0 0,0 0 0,0-1 0,0 1 0,0 0 0,0 0 0,0 0 0,0 0 0,0 0 0,0 0 0,0 0 1,0 0-1,0 0 0,0 0 0,1 0 0,-1-1 0,0 1 0,0 0 0,0 0 0,0 0 0,9 1 296,15 7-33,-22-7-197,105 29 82,-91-27-532,0 0 1,0-1-1,0-1 0,31-2 1,-15-6-36,-3-9-167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3.622"/>
    </inkml:context>
    <inkml:brush xml:id="br0">
      <inkml:brushProperty name="width" value="0.05" units="cm"/>
      <inkml:brushProperty name="height" value="0.05" units="cm"/>
    </inkml:brush>
  </inkml:definitions>
  <inkml:trace contextRef="#ctx0" brushRef="#br0">182 81 20276,'11'-5'971,"0"1"-430,0 0 0,0-1 0,-1-1 0,1 1 0,-1-2-1,0 1 1,-1-2 0,9-7 0,-12 4 633,-11 6-315,-15 6-268,11 2-536,0 1 0,0 0 0,0 1 0,1-1 0,-1 2 0,-13 10-1,-44 44-41,62-56-8,-15 15-4,1 1-1,-30 43 1,42-55 1,1 1 1,0 1-1,0-1 0,0 1 0,2-1 0,-1 1 1,1 1-1,0-1 0,1 0 0,-1 15 1,3-22-24,0-1 0,0 1 0,0-1 0,1 1 0,-1 0 0,1-1 0,-1 1 0,1-1 0,0 1 0,0-1 0,0 0 0,0 1 0,1-1 0,-1 0 0,0 0 0,1 0 0,0 0 0,-1 0 0,1 0 0,0 0 0,0-1 0,0 1 0,0-1 0,0 1-1,1-1 1,-1 0 0,0 0 0,1 0 0,-1 0 0,1 0 0,4 0 0,4 2-146,1-2 0,0 1 0,0-2 0,-1 0 0,20-2 0,21-4-107,0-9-91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4.085"/>
    </inkml:context>
    <inkml:brush xml:id="br0">
      <inkml:brushProperty name="width" value="0.05" units="cm"/>
      <inkml:brushProperty name="height" value="0.05" units="cm"/>
    </inkml:brush>
  </inkml:definitions>
  <inkml:trace contextRef="#ctx0" brushRef="#br0">69 0 20164,'6'4'2425,"-1"4"-1569,-5 12-320,-3 8 1385,-4 11-689,-1 3-320,-2 5-424,-1 4-144,0-3-376,0-2-240,3-11-600,3-6-344,1-12 1640,3-7-712,1-8-216,3-2-129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4.526"/>
    </inkml:context>
    <inkml:brush xml:id="br0">
      <inkml:brushProperty name="width" value="0.05" units="cm"/>
      <inkml:brushProperty name="height" value="0.05" units="cm"/>
    </inkml:brush>
  </inkml:definitions>
  <inkml:trace contextRef="#ctx0" brushRef="#br0">1 22 18932,'8'-4'411,"0"1"0,1 0 0,-1 0 0,1 1 0,0 0 0,0 0 0,0 1 0,17 0 0,75 7 1440,-93-5-1574,38 4 603,68 18 0,-91-17-694,-1 2 0,1 0 0,-2 1 0,40 23 0,-57-29-161,1 0 0,0 0 0,-1 1 1,0-1-1,0 1 0,0 0 0,0 0 1,-1 1-1,1-1 0,3 9 0,-5-11-18,-1 1 1,0 0-1,-1 0 0,1-1 0,0 1 0,-1 0 0,1 0 0,-1 0 0,0 0 0,0 0 0,0 0 0,0 0 0,-1 0 0,1-1 0,-1 1 1,0 0-1,0 0 0,0 0 0,0-1 0,0 1 0,-3 4 0,-3 2 23,0 0 1,-1-1-1,0 0 1,0 0-1,-1-1 0,0 0 1,0 0-1,-1-1 1,-19 9-1,16-7 13,0-1 0,0 2 0,0 0 0,-12 11 0,25-19-48,-1-1 0,1 0 1,0 0-1,0 1 0,-1-1 0,1 0 1,0 1-1,0-1 0,0 0 1,-1 1-1,1-1 0,0 0 1,0 1-1,0-1 0,0 1 0,0-1 1,0 0-1,0 1 0,0-1 1,0 0-1,0 1 0,0-1 0,0 1 1,0-1-1,0 0 0,0 1 1,0-1-1,1 0 0,-1 1 0,0-1 1,0 0-1,0 1 0,1-1 1,-1 0-1,0 1 0,0-1 1,1 0-1,-1 1 0,0-1 0,0 0 1,1 0-1,-1 0 0,0 1 1,1-1-1,-1 0 0,1 0 0,20 10-279,-16-8 206,17 7-173,3 1 1,0 1-1,-1 1 1,-1 1 0,0 0-1,36 30 1,-56-41 234,-1 0 0,0 0 0,0 0 0,0 1 0,0-1 0,0 1 0,0-1-1,-1 1 1,1-1 0,-1 1 0,0 0 0,0 0 0,0 0 0,0 0 0,0 0 0,0-1-1,-1 2 1,1 4 0,-2-5 23,0 0 1,1 0-1,-1 0 0,0-1 0,0 1 0,-1 0 0,1-1 0,-1 1 1,1-1-1,-1 1 0,0-1 0,0 0 0,0 0 0,0 0 0,0 0 1,0 0-1,0 0 0,-1-1 0,1 1 0,-3 1 0,-17 8 271,1-2-1,-1 0 0,-1-1 1,0-1-1,0-1 1,0-1-1,0-1 0,-1-1 1,0-1-1,-34-2 1,51 0-241,1-1 0,0 1 1,-1-1-1,1-1 0,0 1 1,0-1-1,0 0 0,0 0 1,0-1-1,0 0 0,-5-3 1,9 4-106,1 1 0,-1 0 0,0-1 0,1 0 0,0 1 0,-1-1 0,1 0 0,0 1 0,0-1 0,0 0 0,0 0 0,0 0 0,0 0 1,1 0-1,-1 0 0,1 0 0,-1 0 0,1-1 0,0 1 0,0 0 0,0 0 0,0 0 0,0 0 0,0 0 0,1 0 0,-1-1 0,0 1 0,1 0 0,0 0 0,0 0 1,0 0-1,0 0 0,0 1 0,2-5 0,14-15-456,4-1-192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14.927"/>
    </inkml:context>
    <inkml:brush xml:id="br0">
      <inkml:brushProperty name="width" value="0.05" units="cm"/>
      <inkml:brushProperty name="height" value="0.05" units="cm"/>
    </inkml:brush>
  </inkml:definitions>
  <inkml:trace contextRef="#ctx0" brushRef="#br0">1 90 20204,'0'-2'140,"0"0"1,0-1-1,0 1 0,1-1 0,-1 1 0,1-1 1,0 1-1,0 0 0,0 0 0,0-1 0,0 1 0,0 0 1,1 0-1,-1 0 0,1 0 0,1-1 0,1-1 17,0 1 0,0-1 1,0 1-1,1 0 0,-1 1 0,1-1 0,6-1 0,3-2 241,1 2-1,0 0 1,0 1 0,20-2-1,-18 3-245,-1 1 0,0 1-1,0 1 1,1 0-1,-1 1 1,0 1 0,0 0-1,0 1 1,19 8 0,-29-9-127,0 0 0,0 0 0,0 1 1,0 0-1,0 0 0,-1 0 0,0 1 1,0-1-1,0 1 0,7 9 0,-9-9-9,-1-1-1,1 1 0,-1 0 1,0 0-1,0 1 0,0-1 1,-1 0-1,1 1 0,-1-1 1,-1 1-1,1-1 1,-1 1-1,0-1 0,-1 10 1,-1-5 12,0-1 0,0 0 0,-1 0 0,0 0 0,-1 0 0,0-1 0,-1 1 0,1-1 0,-2 0 0,1 0 0,-1-1 0,0 0 0,-9 9 0,-13 10 192,-61 44 0,71-58-142,-73 45 306,19-14-63,62-32-213,10-10-107,0-1 0,0 0 1,0 0-1,0 0 1,0 1-1,0-1 0,0 0 1,0 0-1,0 1 1,0-1-1,1 0 0,-1 0 1,0 0-1,0 0 1,0 1-1,0-1 0,0 0 1,1 0-1,-1 0 1,0 0-1,0 0 0,0 1 1,1-1-1,-1 0 1,0 0-1,0 0 0,0 0 1,1 0-1,-1 0 1,0 0-1,0 0 0,0 0 1,1 0-1,-1 0 1,30 0 2,-23-1-7,5 1-4,-1 1-1,1 0 1,0 0 0,0 1-1,-1 1 1,1 0-1,-1 0 1,0 1-1,0 1 1,0 0-1,10 6 1,-4-2 90,0-2 0,1 0 0,0-1 0,0-1 0,1 0 0,-1-1 0,22 1 0,-28-4 7,1-1 0,-1 0-1,1 0 1,-1-1 0,1-1-1,-1 0 1,0 0 0,0-2-1,0 1 1,0-2 0,19-9-1,-29 13-103,0 0-1,0 0 0,0-1 0,1 1 0,-2-1 1,1 0-1,0 1 0,0-1 0,-1 0 1,1 0-1,-1 0 0,1 0 0,-1 0 0,0-1 1,0 1-1,0 0 0,0 0 0,0-1 1,0 1-1,-1-1 0,1 1 0,-1-1 0,0 1 1,0-1-1,0 1 0,0-1 0,0 1 0,0-1 1,-1 1-1,1-1 0,-1 1 0,1 0 1,-1-1-1,-1-2 0,0 3-174,1 0-1,-1-1 1,0 1 0,1 0-1,-1 0 1,0 0 0,0 0-1,0 0 1,-1 0 0,1 0 0,0 1-1,-1-1 1,1 1 0,-1 0-1,1 0 1,-1 0 0,0 0-1,1 0 1,-1 0 0,-3 1-1,-19-2-608,-3 3-259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2.202"/>
    </inkml:context>
    <inkml:brush xml:id="br0">
      <inkml:brushProperty name="width" value="0.05" units="cm"/>
      <inkml:brushProperty name="height" value="0.05" units="cm"/>
    </inkml:brush>
  </inkml:definitions>
  <inkml:trace contextRef="#ctx0" brushRef="#br0">0 0 14307,'0'11'210,"0"0"0,1 0 1,0 0-1,1 0 0,0-1 0,1 1 1,0 0-1,7 16 0,5 5 161,26 40 1,-40-70-338,34 53 346,3-3 1,2-1 0,53 53 0,154 126 268,419 289-450,-519-421-64,4-6 0,3-7 0,4-6 0,3-8 0,4-6 0,2-8 0,2-7 0,303 47 0,165-39 558,6-38-271,-78-3-260,-166 9 41,-394-26-273,3 0 168,1 1 0,-1-1 0,1-1-1,14-2 1,-20 2-62,-1 1 0,0-1 0,-1 0 1,1 0-1,0 1 0,0-2 0,0 1 0,0 0 0,-1 0 0,1 0 0,0-1 0,-1 1 1,0-1-1,1 1 0,-1-1 0,0 0 0,1 0 0,-1 1 0,0-1 0,0 0 0,-1 0 0,1 0 1,1-3-1,-1-1 1,0-1 1,0 1-1,0-1 1,-1-10 0,-4-41 195</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2.758"/>
    </inkml:context>
    <inkml:brush xml:id="br0">
      <inkml:brushProperty name="width" value="0.05" units="cm"/>
      <inkml:brushProperty name="height" value="0.05" units="cm"/>
    </inkml:brush>
  </inkml:definitions>
  <inkml:trace contextRef="#ctx0" brushRef="#br0">30 808 13275,'-5'5'217,"2"-2"-126,0 0 1,0 1 0,0-1 0,0 1 0,1 0 0,-3 4 0,5-7-74,-1 0 1,1 1-1,0-1 0,-1 0 0,1 0 0,0 1 1,0-1-1,0 0 0,0 0 0,0 1 1,0-1-1,0 0 0,1 0 0,-1 1 0,0-1 1,1 0-1,-1 0 0,1 0 0,-1 1 1,1-1-1,-1 0 0,1 0 0,0 0 0,0 0 1,0 0-1,1 1 0,2 2 96,-1 0 0,1-1-1,0 0 1,1 0 0,-1 0-1,1 0 1,-1-1 0,1 0 0,0 0-1,-1 0 1,1 0 0,0-1-1,8 2 1,-5-2 62,0-1 1,1 0-1,-1 0 0,1 0 0,-1-1 0,0-1 0,14-3 1,0-2 159,-1-1 0,1-2-1,-2 0 1,1-1 0,19-14 0,25-22 405,-1-3 0,-3-2-1,108-119 1,120-210 44,-279 367-779,1-4-10,1 1 0,1 0 1,0 1-1,23-21 1,-35 36 1,0 0 0,0-1 0,1 1 1,-1 0-1,0 0 0,1 0 0,-1 0 1,1 1-1,-1-1 0,1 0 0,-1 1 1,1-1-1,0 1 0,-1-1 0,1 1 1,0 0-1,0 0 0,-1-1 0,1 1 1,0 1-1,-1-1 0,1 0 0,0 0 1,-1 1-1,1-1 0,0 0 0,-1 1 1,1 0-1,-1-1 0,1 1 0,2 2 1,0 1-2,0 0 0,0 0 0,0 1 0,-1-1 0,0 1 1,0 0-1,3 8 0,-5-11 3,17 33-283,2 0 0,1-2 0,1 0 0,2-1 1,1-1-1,2-2 0,32 29 0,-47-48 217,1 0 0,0-1 0,1-1 0,26 13 0,-5-8-158,57 13 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5.503"/>
    </inkml:context>
    <inkml:brush xml:id="br0">
      <inkml:brushProperty name="width" value="0.05" units="cm"/>
      <inkml:brushProperty name="height" value="0.05" units="cm"/>
    </inkml:brush>
  </inkml:definitions>
  <inkml:trace contextRef="#ctx0" brushRef="#br0">234 123 19628,'-3'-1'89,"1"1"-1,-1 0 1,0 0 0,1 0-1,-1 0 1,0 0-1,0 0 1,1 1-1,-1-1 1,1 1 0,-1 0-1,0 0 1,1 0-1,-1 0 1,1 0 0,0 1-1,-1-1 1,1 1-1,0-1 1,-2 3 0,-6 5-9,2 0 1,-1 0 0,-8 12-1,14-17 31,-14 20-29,0 1 0,1 0-1,2 1 1,1 0 0,1 1 0,1 1 0,1 0-1,-8 44 1,16-67-70,1 1 1,1 0-1,-1 0 0,1 0 1,0 0-1,1 0 0,-1 0 1,1 0-1,2 8 0,-2-13 0,-1 0-1,0 0 1,1 0-1,0 0 0,-1 0 1,1 0-1,0 0 1,-1 0-1,1 0 0,0 0 1,0 0-1,0 0 1,0-1-1,0 1 0,0 0 1,0-1-1,0 1 1,0 0-1,2 0 1,0-1 9,-1 0 1,0 1 0,1-1-1,-1 0 1,0-1-1,1 1 1,-1 0 0,0-1-1,1 1 1,-1-1 0,0 0-1,0 1 1,0-1 0,3-2-1,6-3 86,0 0 1,0-1-1,0-1 0,-1 0 0,17-17 0,42-54 483,-69 78-584,36-42 393,-3-2-1,-2-1 0,-1-2 0,-3 0 1,32-81-1,-49 89-82,-12 30-132,-8 21-56,-6 20-138,2 0-1,2 2 0,0-1 1,-8 43-1,4 3-428,15-71 288,0 0 0,1 0 0,-1 1-1,2-1 1,-1 0 0,1 0 0,0 0 0,4 12 0,-5-17 77,1-1 0,-1 1 0,1-1 0,-1 1 0,1-1 0,0 0 0,-1 0 0,1 1 0,0-1 0,0 0 0,0 0 0,0 0 0,0 0 0,0 0 0,1 0 0,-1 0 0,0 0 0,0 0 0,1-1 0,-1 1 0,1 0 0,-1-1 0,3 1 0,-2-1 9,0 0-1,1 0 0,-1 0 1,0 0-1,1-1 1,-1 1-1,0-1 1,0 0-1,0 0 1,1 0-1,-1 0 0,0 0 1,3-2-1,6-5-193,0-1 0,0-1 0,18-20 0,-28 28 203,46-53-845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5.953"/>
    </inkml:context>
    <inkml:brush xml:id="br0">
      <inkml:brushProperty name="width" value="0.05" units="cm"/>
      <inkml:brushProperty name="height" value="0.05" units="cm"/>
    </inkml:brush>
  </inkml:definitions>
  <inkml:trace contextRef="#ctx0" brushRef="#br0">92 72 14611,'-18'57'1386,"-30"105"1170,40-128-1943,1-1 0,-3 63 0,9-89-532,1 0 0,0 0 0,1-1-1,0 1 1,0-1 0,2 8 0,-3-13-63,1 0 0,-1 0-1,1 1 1,-1-1 0,1 0 0,-1 0 0,1 0 0,0 0 0,-1 0 0,1 0 0,0 0 0,0-1 0,0 1 0,-1 0 0,1 0-1,0-1 1,0 1 0,0 0 0,0-1 0,1 1 0,-1-1 0,0 1 0,0-1 0,0 0 0,0 1 0,0-1 0,1 0-1,-1 0 1,0 0 0,0 0 0,0 0 0,1 0 0,-1 0 0,0 0 0,0-1 0,0 1 0,0 0 0,2-1 0,4-2 42,-1-1 0,1 1 0,-1-1 0,1 0 0,-1-1 0,-1 1 0,1-1 0,-1-1 0,1 1 0,4-8 0,-3 6-10,24-30 221,-2-1 0,-1-1-1,31-60 1,52-134 666,-106 219-873,-6 10-8,-10 21-23,-11 35-228,2 0 0,2 2 0,3 0 0,-10 67 0,23-107 68,0-9 92,1 0-1,1 0 0,-1 0 1,1 0-1,0 1 0,0-1 0,0 0 1,2 8-1,4-6-228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15.073"/>
    </inkml:context>
    <inkml:brush xml:id="br0">
      <inkml:brushProperty name="width" value="0.05" units="cm"/>
      <inkml:brushProperty name="height" value="0.05" units="cm"/>
    </inkml:brush>
  </inkml:definitions>
  <inkml:trace contextRef="#ctx0" brushRef="#br0">1 249 14083,'35'-34'3678,"77"-85"-891,-104 109-2705,5-5 84,-1-1-1,0 0 1,12-23 0,-27 100 856,3-38-917,1-1-1,1 0 0,2 1 1,7 30-1,35 85-556,-45-136 387,-1 1-1,1 0 1,0-1 0,1 1 0,-1-1 0,0 1 0,1-1-1,-1 1 1,1-1 0,0 0 0,0 0 0,0 0-1,0 0 1,0 0 0,3 2 0,3-6-216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6.553"/>
    </inkml:context>
    <inkml:brush xml:id="br0">
      <inkml:brushProperty name="width" value="0.05" units="cm"/>
      <inkml:brushProperty name="height" value="0.05" units="cm"/>
    </inkml:brush>
  </inkml:definitions>
  <inkml:trace contextRef="#ctx0" brushRef="#br0">426 130 14763,'1'-1'96,"-1"0"-1,1-1 1,0 1 0,-1 0-1,1 0 1,-1 0-1,1 0 1,-1-1-1,1 1 1,-1 0 0,0-1-1,0 1 1,0 0-1,0 0 1,0-1 0,0 1-1,0 0 1,0-1-1,0 1 1,-1-2 0,1 3-69,0-1 1,0 1 0,0 0 0,-1 0-1,1-1 1,0 1 0,0 0 0,-1 0 0,1-1-1,0 1 1,0 0 0,-1 0 0,1 0-1,0-1 1,0 1 0,-1 0 0,1 0 0,0 0-1,-1 0 1,1 0 0,0-1 0,-1 1-1,1 0 1,0 0 0,-1 0 0,1 0 0,-1 0-1,0 1 18,0-1 0,0 0 0,0 1 0,0-1 0,0 1 0,0-1 0,0 1 0,0-1 0,0 1 0,0 0-1,0-1 1,1 1 0,-2 1 0,-9 6 599,4-11 1488,6 1-1838,1 0 0,-1 0 0,1 0 0,0 0 0,-1 0 0,1-1 1,0 1-1,0 0 0,0 0 0,1-2 0,0-1-98,-1 1-1,0-1 1,0 1 0,0-1-1,0 0 1,-1 1 0,1-1-1,-3-4 1,2 7-183,0 0 0,0 0 0,0 1 0,0-1 0,-1 0 0,1 0 0,-1 1 0,1-1-1,-1 1 1,0-1 0,0 1 0,1 0 0,-1 0 0,0 0 0,0 0 0,0 0 0,0 0 0,-4-1 0,-1 0 1,-1 0-1,0 0 1,1 0-1,-1 1 1,0 0 0,0 0-1,0 1 1,0 0-1,0 0 1,0 1 0,0 0-1,1 1 1,-16 4-1,12-2-1,1 1-1,0 0 0,0 1 0,0 0 0,0 0 0,1 1 0,0 1 1,-15 15-1,10-7-4,0 2 0,1-1 1,1 2-1,1-1 0,0 2 1,2 0-1,0 0 0,1 0 1,-9 36-1,15-46-6,0-1 1,1 1-1,0-1 0,0 1 1,1-1-1,1 1 0,-1-1 1,3 11-1,-2-16-13,0-1 1,0 0-1,0 0 1,0 0-1,0 0 0,1 0 1,-1-1-1,1 1 0,0 0 1,0-1-1,0 1 1,0-1-1,0 1 0,1-1 1,-1 0-1,1 0 1,-1 0-1,1 0 0,0-1 1,0 1-1,-1-1 1,1 0-1,0 1 0,1-1 1,-1-1-1,6 2 1,4-1-124,-1 0 1,1-1 0,0-1 0,0 0 0,-1 0-1,1-2 1,-1 1 0,1-2 0,14-5-1,13-7 85,52-29 0,-9-1-250,0-3-66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7.159"/>
    </inkml:context>
    <inkml:brush xml:id="br0">
      <inkml:brushProperty name="width" value="0.05" units="cm"/>
      <inkml:brushProperty name="height" value="0.05" units="cm"/>
    </inkml:brush>
  </inkml:definitions>
  <inkml:trace contextRef="#ctx0" brushRef="#br0">195 8 16652,'-8'4'270,"0"0"0,0 0 0,1 1 0,-1-1 1,1 2-1,0-1 0,0 1 0,1 0 0,0 0 1,0 1-1,-6 8 0,-4 8 238,1 0-1,-16 31 1,25-42-378,-1 0 0,2 1 1,-1 0-1,2 1 0,0-1 1,0 1-1,-2 26 0,6-38-103,0 0-1,0 0 1,0 0-1,0 0 1,0 0-1,0 0 0,1 0 1,-1 0-1,1 0 1,0 0-1,-1 0 0,1 0 1,0-1-1,0 1 1,2 2-1,-2-3-1,0 0 0,0 0 0,0 0-1,0-1 1,0 1 0,0 0 0,1-1 0,-1 1 0,0 0-1,0-1 1,1 0 0,-1 1 0,0-1 0,1 0-1,-1 0 1,1 1 0,1-1 0,3-1 49,0 0 0,0 0 0,0-1 0,0 1 0,0-1 1,0 0-1,-1-1 0,11-5 0,30-21 493,82-68 0,0 0-52,-125 94-505,0 1 0,0 0 0,1 0 0,-1 1 0,1-1 0,0 1 0,-1 0 0,1 0 0,0 0 0,6-1 0,-9 2-8,0 0 1,0 1 0,0-1-1,0 0 1,0 0 0,0 1-1,0-1 1,0 1 0,0-1-1,0 1 1,0-1 0,0 1-1,0 0 1,0-1 0,0 1-1,-1 0 1,1 0 0,0 0-1,0-1 1,-1 1 0,1 0-1,-1 0 1,1 0 0,-1 0-1,1 0 1,-1 0 0,1 0-1,-1 0 1,0 1 0,0-1 0,0 0-1,1 0 1,-1 0 0,0 0-1,0 0 1,0 0 0,-1 2-1,0 9 4,0-1 0,0 0 0,-1 1-1,-5 12 1,-2 19 15,9-43-20,0 1 1,-1-1 0,1 1 0,0-1 0,0 1 0,0-1 0,0 0 0,0 1 0,0-1 0,-1 1 0,1-1 0,0 1 0,0-1 0,0 1 0,1-1 0,-1 1 0,0-1 0,0 1-1,0-1 1,0 0 0,0 1 0,0-1 0,1 1 0,-1-1 0,0 1 0,0-1 0,1 0 0,-1 1 0,0-1 0,1 0 0,-1 1 0,0-1 0,1 0 0,-1 1 0,0-1-1,1 0 1,-1 0 0,1 1 0,-1-1 0,0 0 0,1 0 0,-1 0 0,1 0 0,-1 0 0,1 0 0,-1 1 0,1-1 0,-1 0 0,1 0 0,-1 0 0,1-1 0,-1 1 0,1 0 0,22-11 81,79-62 153,-66 45-139,1 1 0,63-32-1,-98 58-91,5-2 2,-1 0 1,1 0 0,12-3 0,-18 6-8,0 0 0,0-1 0,0 1 0,0 0-1,0 0 1,1 0 0,-1 0 0,0 0 0,0 0 0,0 0 0,0 0 0,1 0 0,-1 1-1,0-1 1,0 0 0,0 1 0,0-1 0,0 1 0,0-1 0,0 1 0,0 0-1,0-1 1,0 1 0,0 0 0,0 0 0,-1-1 0,1 1 0,0 0 0,0 0 0,-1 0-1,2 1 1,-1 3-2,0-1 0,1 0 0,-2 1 0,1 0 0,0-1 0,-1 1 0,0-1 0,0 1 0,0-1-1,-1 1 1,-1 8 0,-17 54-15,8-33 6,10-33 11,-4 27 11,6-17 31,-1-10-39,1-1 0,-1 0 0,0 0-1,0 0 1,1 1 0,-1-1-1,0 0 1,0 0 0,1 0-1,-1 0 1,0 0 0,0 0 0,1 1-1,-1-1 1,0 0 0,1 0-1,-1 0 1,0 0 0,1 0 0,-1 0-1,0 0 1,0 0 0,1 0-1,-1 0 1,0-1 0,1 1-1,-1 0 1,0 0 0,0 0 0,1 0-1,-1 0 1,0 0 0,1-1-1,9-5 34,-1 0 1,0-1-1,0 0 0,0-1 0,10-13 0,6-3 23,-18 18-45,41-39 131,77-54 0,-119 94-143,1 1 0,0 0 0,-1 1-1,15-5 1,-20 7-3,0 1 1,0-1-1,0 1 0,0 0 1,0 0-1,0-1 0,0 1 1,0 0-1,0 0 0,0 0 1,0 0-1,0 0 0,0 0 1,0 0-1,0 1 0,-1-1 1,1 0-1,0 0 0,0 1 1,0-1-1,0 1 0,0-1 0,0 1 1,-1-1-1,1 1 0,0-1 1,0 1-1,-1 0 0,1-1 1,0 1-1,-1 0 0,1 0 1,0-1-1,-1 1 0,0 0 1,1 0-1,-1 0 0,1 0 1,-1 0-1,0 0 0,0 0 1,1 0-1,-1 0 0,0 0 1,0 0-1,0-1 0,0 3 1,-1 12-10,0 1 0,0 0 0,-2-1 0,0 0 1,-1 1-1,-7 19 0,-8 35-4,22-102-916,-2 5 760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7.816"/>
    </inkml:context>
    <inkml:brush xml:id="br0">
      <inkml:brushProperty name="width" value="0.05" units="cm"/>
      <inkml:brushProperty name="height" value="0.05" units="cm"/>
    </inkml:brush>
  </inkml:definitions>
  <inkml:trace contextRef="#ctx0" brushRef="#br0">81 0 17764,'0'3'198,"1"0"1,0 0-1,-1 1 1,1-1-1,-1 0 1,0 0-1,0 0 1,0 0-1,-1 0 1,1 0-1,-2 5 1,-13 40 489,7-25 67,-8 29 210,-23 91 486,38-138-1387,1 0 1,-1 0-1,1 0 0,0 0 1,0 9-1,1-13-51,-1 0 0,0-1 0,0 1 0,0 0 0,0 0 0,1 0 1,-1 0-1,0-1 0,1 1 0,-1 0 0,1 0 0,-1 0 0,1-1 0,-1 1 0,1 0 0,-1-1 0,1 1 0,0-1 0,-1 1 1,1-1-1,0 1 0,0-1 0,-1 1 0,1-1 0,0 1 0,0-1 0,0 0 0,-1 0 0,1 1 0,0-1 0,0 0 0,0 0 1,0 0-1,0 0 0,0 0 0,-1 0 0,1 0 0,0 0 0,0 0 0,0-1 0,0 1 0,1-1 0,11-4 73,-1-1 0,0 0 0,0-1 0,-1 0 0,1-1 1,-2 0-1,16-15 0,-8 8-1,192-162 668,-204 172-744,-2 2-5,-1 0 0,0 0 1,1 1-1,-1-1 0,1 1 0,0 0 0,0 0 0,0 0 1,0 1-1,0-1 0,8-1 0,-11 3-4,0 0 0,-1 0 1,1 0-1,0 0 0,-1 0 0,1 0 0,0 0 0,-1 1 1,1-1-1,-1 0 0,1 0 0,0 0 0,-1 1 1,1-1-1,-1 0 0,1 1 0,-1-1 0,1 0 0,-1 1 1,1-1-1,-1 1 0,1-1 0,-1 1 0,1-1 1,-1 1-1,0-1 0,1 1 0,-1-1 0,0 1 0,1 0 1,-1-1-1,0 1 0,0 0 0,0-1 0,0 1 1,0-1-1,1 1 0,-1 0 0,0-1 0,0 1 0,-1 0 1,1-1-1,0 1 0,0 0 0,-8 35 3,8-34-3,-39 96-1,15-40 7,18-34 29,7-24-33,-1 0 0,0 1-1,0-1 1,0 0 0,0 0-1,0 1 1,0-1 0,0 0-1,0 0 1,0 1-1,0-1 1,0 0 0,1 0-1,-1 1 1,0-1 0,0 0-1,0 0 1,0 0 0,1 0-1,-1 1 1,0-1 0,0 0-1,0 0 1,1 0 0,-1 0-1,0 0 1,0 0-1,1 1 1,-1-1 0,0 0-1,0 0 1,1 0 0,-1 0-1,0 0 1,0 0 0,1 0-1,-1 0 1,0 0 0,0 0-1,1 0 1,3-2 12,0 0-1,0 1 1,-1-1 0,1-1 0,0 1 0,-1 0 0,6-6-1,76-67 163,-39 33-57,75-53 1,-119 93-119,0 1-1,0-1 1,0 1 0,1 0 0,-1 0-1,1 0 1,-1 0 0,1 0-1,-1 0 1,4 0 0,-6 1-2,1 0 1,-1 0 0,1 0 0,-1 0 0,0 1 0,1-1 0,-1 0-1,1 0 1,-1 0 0,0 0 0,1 0 0,-1 1 0,0-1 0,1 0-1,-1 0 1,0 1 0,1-1 0,-1 0 0,0 0 0,1 1 0,-1-1-1,0 0 1,0 1 0,0-1 0,1 0 0,-1 1 0,0-1 0,0 0-1,0 1 1,0-1 0,0 1 0,1-1 0,-1 0 0,0 1 0,0-1-1,0 1 1,-1 4-6,1-1 0,-1 0 0,0 1-1,0-1 1,0 0 0,-1 1 0,0-1 0,0 0-1,-3 5 1,-10 19-129,-46 78-2140,47-90 1331,6-10 384,8-6 539,0 0 0,0 0 0,0 0-1,-1 0 1,1 0 0,0 0 0,0-1-1,0 1 1,0 0 0,-1 0 0,1 0 0,0 0-1,0 0 1,0 0 0,0 0 0,0-1-1,-1 1 1,1 0 0,0 0 0,0 0 0,0 0-1,0 0 1,0-1 0,0 1 0,0 0 0,0 0-1,0 0 1,0-1 0,0 1 0,-1 0-1,1 0 1,0 0 0,0-1 0,0 1 0,0 0-1,1 0 1,-1 0 0,0 0 0,0-1 0,0 1-1,0 0 1,2-17-828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8.437"/>
    </inkml:context>
    <inkml:brush xml:id="br0">
      <inkml:brushProperty name="width" value="0.05" units="cm"/>
      <inkml:brushProperty name="height" value="0.05" units="cm"/>
    </inkml:brush>
  </inkml:definitions>
  <inkml:trace contextRef="#ctx0" brushRef="#br0">0 147 15043,'2'1'165,"-1"-1"-1,1 1 1,-1 0 0,1 0-1,-1-1 1,1 1 0,-1-1-1,1 1 1,-1-1 0,1 0-1,0 0 1,-1 0-1,1 0 1,-1 0 0,1 0-1,0 0 1,-1 0 0,1-1-1,-1 1 1,1 0 0,0-1-1,-1 0 1,1 1-1,-1-1 1,0 0 0,3-1-1,39-26 1660,-39 24-1573,38-31 1206,-38 32-1339,-1-1-1,0 1 1,0-1 0,0 0 0,0 0 0,-1 0 0,0 0 0,0 0 0,2-6 0,-4 10-106,1-1 1,-1 1-1,0 0 1,1-1 0,-1 0-1,0 1 1,0-1-1,0 1 1,0-1 0,1 1-1,-1-1 1,0 1 0,0-1-1,0 0 1,0 1-1,0-1 1,0 1 0,-1-1-1,1 1 1,0-1 0,0 1-1,0-1 1,0 1-1,-1-1 1,1 1 0,0-1-1,0 1 1,-1-1-1,1 1 1,0-1 0,-1 1-1,1-1 1,-1 1 0,1 0-1,-1-1 1,1 1-1,0 0 1,-1-1 0,1 1-1,-1 0 1,1 0 0,-1-1-1,0 1 1,1 0-1,-1 0 1,1 0 0,-1 0-1,1 0 1,-1 0-1,1 0 1,-1 0 0,0 0-1,1 0 1,-1 0 0,1 0-1,-1 0 1,-4 1 32,1 0 0,0 0-1,0 1 1,0-1 0,0 1 0,-5 2 0,-1 2-2,0 1 0,1 0-1,0 0 1,0 0 0,-10 13 0,15-16-43,0 0-1,0 1 1,1 0 0,0 0 0,0 0 0,0 0 0,0 1-1,1-1 1,0 1 0,0-1 0,0 1 0,0 6 0,2-10 0,0 0 0,-1-1 0,1 1 0,0 0 0,1 0 0,-1 0-1,0-1 1,0 1 0,1 0 0,-1 0 0,1-1 0,0 1 0,-1 0 0,1-1 0,0 1 0,0-1 0,0 1 0,0-1 0,0 1 0,0-1 0,1 0 0,-1 0 0,0 1 0,1-1 0,-1 0 0,1 0 0,-1 0 0,1-1 0,-1 1 0,1 0 0,0 0-1,-1-1 1,1 1 0,3 0 0,5 0 2,0 1-1,0-2 0,0 1 0,19-3 0,-24 2 0,38-4 1,-19 1 2,0 1 1,40 3-1,-58-1-5,0 1 1,0 0 0,-1 0-1,1 0 1,0 1 0,0 0-1,-1 0 1,0 0 0,1 1-1,-1 0 1,0 0 0,0 0-1,0 1 1,-1-1 0,9 10-1,-12-13 2,-1 1-1,0-1 1,1 0-1,-1 1 0,0-1 1,1 1-1,-1-1 1,1 0-1,-1 1 0,1-1 1,-1 0-1,1 1 0,-1-1 1,1 0-1,-1 0 1,1 0-1,-1 0 0,1 1 1,-1-1-1,1 0 1,-1 0-1,1 0 0,0 0 1,-1 0-1,1 0 0,-1 0 1,1 0-1,0-1 1,0 0 0,1 1 1,-1-1 0,0 0 0,0 0-1,0 0 1,0 0 0,0 0 0,0 0 0,0 0-1,0 0 1,1-2 0,20-43 65,-17 35-39,0-1-2,6-12 44,0 0 0,-2 0 0,-1-1 0,6-32 1,-13 60-70,-1 0 1,1-1 0,-1 1 0,1 0-1,0-1 1,0 1 0,0-1 0,0 0 0,0 1-1,0-1 1,1 0 0,-1 0 0,1 1-1,0-1 1,3 3 0,2 2-9,-1-1 0,1 0 1,15 9-1,-11-9 5,1 0 0,0-1 1,0-1-1,0 0 0,1-1 0,-1 0 0,1 0 1,0-2-1,0 0 0,-1 0 0,1-1 1,16-2-1,-17 1 3,0-1 1,0 0-1,0 0 1,0-2 0,0 1-1,-1-2 1,0 1-1,0-2 1,0 1-1,-1-1 1,1-1-1,-1 0 1,9-9 0,-15 12 1,0 0 1,-1-1-1,0 0 1,0 1-1,5-10 1,-8 13-4,0 1 0,0-1 0,1 1 0,-1 0 0,0-1 0,0 1 0,0-1 1,0 1-1,1 0 0,-1-1 0,0 1 0,0-1 0,0 1 0,0-1 0,0 1 0,0 0 0,0-1 0,0 1 1,0-1-1,-1 1 0,1-1 0,0 1 0,0 0 0,0-1 0,0 1 0,-1-1 0,1 1 0,0 0 1,-1-1-1,0 1-1,0-1 1,-1 1-1,1 1 1,0-1-1,-1 0 1,1 0-1,0 0 1,-1 1-1,1-1 1,0 0-1,0 1 1,-1-1-1,1 1 1,0 0-1,0-1 1,-1 2 0,-12 7-3,1 0 1,0 0-1,0 1 1,1 1-1,-20 23 1,-48 69-1689,75-96 1379,3-4 206,-3 3-119,6-11-167,5-9-116</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8.898"/>
    </inkml:context>
    <inkml:brush xml:id="br0">
      <inkml:brushProperty name="width" value="0.05" units="cm"/>
      <inkml:brushProperty name="height" value="0.05" units="cm"/>
    </inkml:brush>
  </inkml:definitions>
  <inkml:trace contextRef="#ctx0" brushRef="#br0">1 0 16724,'0'15'1112,"5"-1"-992,1 1-280,10 4 696,4-2-416,9-5-64,3 1-40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9.396"/>
    </inkml:context>
    <inkml:brush xml:id="br0">
      <inkml:brushProperty name="width" value="0.05" units="cm"/>
      <inkml:brushProperty name="height" value="0.05" units="cm"/>
    </inkml:brush>
  </inkml:definitions>
  <inkml:trace contextRef="#ctx0" brushRef="#br0">201 1 15131,'-28'12'1375,"-59"31"1579,77-37-2605,1 0 0,0 0 0,1 1 0,0 1 0,0-1 0,-13 16 0,20-21-252,-1 0-1,1 0 1,0 0 0,-1 0-1,1 1 1,0-1-1,1 0 1,-1 1 0,0-1-1,1 0 1,-1 4-1,0-5-66,1-1 0,1 1 0,-1-1-1,0 1 1,0-1 0,0 1 0,0-1-1,0 1 1,0-1 0,0 1 0,1-1 0,-1 1-1,0-1 1,0 1 0,1-1 0,-1 0-1,0 1 1,1-1 0,-1 0 0,0 1-1,1-1 1,0 1 0,0-1-4,0 1 1,0-1-1,0 0 0,0 1 0,0-1 1,0 0-1,1 0 0,-1 0 0,0 0 1,0 0-1,0 0 0,0 0 1,0 0-1,2-1 0,7-2 105,1 0 0,-1-1 0,1 0 0,-1-1 0,-1 0 0,1-1-1,16-12 1,-1-1 210,31-34 0,-52 51-262,-4 4-33,-6 12-25,-11 19-34,-1 0-8,-20 49 0,33-70 20,0 1 0,2 0 0,-1 0 0,2 0 0,0 0-1,0 0 1,1 21 0,1-32 3,0 0 1,0 0-1,0 0 0,0 0 0,1 1 0,-1-1 0,1 0 1,0 0-1,-1 0 0,1 0 0,0 0 0,0-1 0,0 1 1,0 0-1,1 0 0,-1-1 0,0 1 0,1 0 0,-1-1 1,1 1-1,0-1 0,-1 0 0,4 2 0,-3-2-44,0-1 1,0 0-1,0 1 0,0-1 0,0 0 1,0 0-1,0 0 0,0 0 0,1 0 1,-1-1-1,0 1 0,0-1 0,0 1 0,0-1 1,0 0-1,0 1 0,0-1 0,-1 0 1,1 0-1,0-1 0,0 1 0,-1 0 1,1-1-1,2-1 0,0-2-118,1 0-1,-1 1 1,1-2-1,-2 1 1,1 0 0,0-1-1,-1 0 1,0 1-1,0-1 1,-1 0-1,0-1 1,0 1 0,2-13-1,0-17-452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9.811"/>
    </inkml:context>
    <inkml:brush xml:id="br0">
      <inkml:brushProperty name="width" value="0.05" units="cm"/>
      <inkml:brushProperty name="height" value="0.05" units="cm"/>
    </inkml:brush>
  </inkml:definitions>
  <inkml:trace contextRef="#ctx0" brushRef="#br0">237 67 17940,'4'-11'723,"5"-20"473,-8 30-1126,-1-1 0,1 1 0,-1-1 0,0 1 0,1-1 0,-1 1-1,0-1 1,0 0 0,0 1 0,0-1 0,-1 1 0,1-1 0,-1-2 0,1 4-43,-1 0 1,1 0 0,0 0 0,0 0-1,-1 0 1,1 0 0,0 0-1,0 0 1,-1 0 0,1 0 0,0 0-1,0 0 1,-1 0 0,1 0-1,0 0 1,0 0 0,0 0-1,-1 1 1,1-1 0,0 0 0,0 0-1,0 0 1,-1 0 0,1 0-1,0 1 1,0-1 0,0 0-1,0 0 1,-1 0 0,1 1 0,0-1-1,0 0 1,0 0 0,0 1-1,-22 25 976,-29 48-1,26-37-770,-59 99 512,72-113-526,1 0 0,1 1 0,2 0 1,-8 29-1,15-47-157,0-1 0,0 1 0,0-1 0,1 1 0,-1 0 0,2-1 0,-1 1 0,0 0 0,1-1 0,0 1 0,0-1 0,1 1 0,0-1 0,0 1 0,0-1 0,0 0 0,5 6 0,-4-6-13,2 0-1,-1-1 1,0 1 0,1-1-1,0 0 1,0-1-1,0 1 1,0-1 0,1 0-1,0 0 1,-1 0 0,1-1-1,0 0 1,0 0 0,7 1-1,6 1-37,-1-1 0,1 0-1,37-1 1,-48-2-2,-1-1-1,1 1 1,-1-2-1,1 1 1,-1-1 0,1 0-1,-1 0 1,0-1-1,0 0 1,0 0-1,0-1 1,8-5 0,-13 7-14,0 1 0,-1-1 1,1 1-1,-1-1 1,0 0-1,1 0 0,-1 1 1,0-1-1,1-3 1,5-19-98</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0.279"/>
    </inkml:context>
    <inkml:brush xml:id="br0">
      <inkml:brushProperty name="width" value="0.05" units="cm"/>
      <inkml:brushProperty name="height" value="0.05" units="cm"/>
    </inkml:brush>
  </inkml:definitions>
  <inkml:trace contextRef="#ctx0" brushRef="#br0">0 1 16812,'4'14'539,"0"1"0,-1 0 0,-1 0 0,0 0 0,-1 24 0,0-3 318,0-11-443,3 44 689,15 79 1,-18-143-1065,0 0 1,0 0-1,0 0 1,1-1-1,0 1 1,0-1-1,0 1 1,0-1-1,1 0 1,0 0-1,0 0 1,0 0-1,0-1 1,6 6-1,-6-7-23,1 1 0,0-1 0,0 0-1,0 0 1,0-1 0,1 1-1,-1-1 1,0 0 0,1 0 0,-1 0-1,0-1 1,1 1 0,-1-1-1,1 0 1,6-2 0,12-1 15,-1-2-1,0-1 1,0-1 0,35-15 0,-36 13-17,1 0 1,-1 2-1,2 0 1,26-3 0,-47 10-15,-1-1 0,1 1 0,0 0 0,0 0 0,-1 0 0,1 0 0,0 0 0,0 0 1,-1 1-1,1-1 0,0 1 0,-1-1 0,1 1 0,0-1 0,2 3 0,-3-3 0,-1 1-1,1-1 1,-1 1 0,1 0-1,-1 0 1,1-1-1,-1 1 1,0 0-1,1 0 1,-1-1-1,0 1 1,1 0-1,-1 0 1,0 0-1,0-1 1,0 1-1,0 0 1,0 0 0,0 0-1,0 0 1,0-1-1,0 3 1,-2 1 8,1 0 0,-1 1 0,1-1 1,-1 0-1,0 0 0,-1 0 0,1 0 0,-1-1 1,0 1-1,-3 3 0,-3 2 74,-2 0-1,1-1 1,-1 0 0,0-1-1,0 0 1,-1 0 0,0-2-1,0 1 1,-16 3 0,8-3 79,0 0 1,-1-2 0,1-1 0,-1 0-1,-24 0 1,35-3-126,0 0 0,0 0 0,0-1 0,0 0 0,0-1 0,1 0 0,-1 0 0,0-1 0,1-1 0,-10-4 0,18 8-82,0 0-1,0-1 1,1 0-1,-1 1 1,0-1-1,0 0 1,1 1-1,-1-1 1,0 0-1,1 0 1,-1 1-1,0-1 1,1 0-1,-1 0 1,1 0-1,-1 0 1,1 0-1,0 0 1,0 0-1,-1 0 1,1 0-1,0 0 1,0 0-1,0 0 1,0 0-1,0 0 1,0 0-1,0 0 1,0 0-1,0 0 1,1 0-1,-1 0 1,0 0-1,1 0 1,0-1-1,0-1-121,1 1 0,-1 0-1,1 0 1,-1 0 0,1 1 0,0-1 0,0 0-1,0 1 1,0-1 0,0 1 0,0 0 0,0-1-1,4 0 1,3-1-60,0 1 0,0 0-1,0 1 1,0 0 0,0 1 0,10 0 0,31 1-801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0.665"/>
    </inkml:context>
    <inkml:brush xml:id="br0">
      <inkml:brushProperty name="width" value="0.05" units="cm"/>
      <inkml:brushProperty name="height" value="0.05" units="cm"/>
    </inkml:brush>
  </inkml:definitions>
  <inkml:trace contextRef="#ctx0" brushRef="#br0">306 100 16660,'0'-1'93,"-1"-1"0,1 1 1,-1-1-1,0 1 0,1 0 1,-1-1-1,0 1 1,0 0-1,0 0 0,0 0 1,0 0-1,-1 0 0,1 0 1,0 0-1,0 0 0,-1 0 1,1 0-1,0 1 1,-1-1-1,1 0 0,-1 1 1,1-1-1,-1 1 0,1 0 1,-3-1-1,-2 0 76,-1 0 1,1 0-1,-1 1 0,1 0 1,-8 0-1,1 3-38,0-1-1,0 1 1,0 1-1,0 0 1,0 1-1,1 1 1,0 0-1,0 0 1,1 1-1,-1 1 1,1 0 0,1 0-1,0 1 1,0 0-1,1 1 1,0 0-1,-9 14 1,16-21-104,0 1 0,0 0 1,0 0-1,1 0 0,0 0 0,0 0 1,0 0-1,-1 6 0,2-9-12,0 1-1,0-1 1,0 1-1,0-1 0,0 1 1,0-1-1,1 1 1,-1-1-1,1 1 1,-1-1-1,1 1 1,-1-1-1,1 0 1,0 1-1,-1-1 1,1 0-1,0 0 1,0 1-1,0-1 1,0 0-1,0 0 1,0 0-1,1 0 0,-1 0 1,0-1-1,3 2 1,1 0 33,0 0 0,0 0 0,1-1 0,-1 0 0,1 0 0,0 0 0,-1-1-1,1 0 1,-1 0 0,7-1 0,7-2 145,33-8-1,-29 4-71,0-1-1,-1-1 0,0-1 1,0-1-1,-1-1 1,0-1-1,-2 0 1,1-2-1,-2 0 1,0-1-1,0-1 0,-2-1 1,0 0-1,-1-1 1,19-32-1,-25 31 35,-9 18 33,-4 4-148,-5 9-39,-36 86-4,11-24 0,30-65-27,-13 29 13,16-35-47,1-1 0,-1 1 1,1 0-1,-1 0 0,1 0 0,0-1 0,-1 1 1,1 0-1,0 0 0,0 0 0,1-1 0,-1 1 1,0 0-1,0 0 0,1 0 0,-1-1 0,2 3 1,-1-3 84,-1 0 0,1-1-1,0 1 1,-1-1 0,1 0 0,0 1 0,0-1 0,-1 0 0,1 1 0,0-1 0,0 0 0,0 0 0,-1 0 0,1 0 0,0 0 0,0 0 0,0 0-1,0 0 1,-1 0 0,1 0 0,1 0 0,21-5-196,-20 4 170,22-7-197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1.084"/>
    </inkml:context>
    <inkml:brush xml:id="br0">
      <inkml:brushProperty name="width" value="0.05" units="cm"/>
      <inkml:brushProperty name="height" value="0.05" units="cm"/>
    </inkml:brush>
  </inkml:definitions>
  <inkml:trace contextRef="#ctx0" brushRef="#br0">0 3 15619,'0'0'56,"0"0"0,0 0 0,1 0 0,-1 0-1,0 1 1,0-1 0,0 0 0,0 0 0,0 0 0,0 0-1,0 0 1,0 0 0,0 0 0,0 0 0,1 0-1,-1 0 1,0 0 0,0 0 0,0 0 0,0 0 0,0 0-1,0 0 1,0 0 0,0 0 0,0 0 0,1 0-1,-1 0 1,0 0 0,0 0 0,0 0 0,0 0 0,0-1-1,0 1 1,0 0 0,0 0 0,0 0 0,0 0-1,0 0 1,0 0 0,1 0 0,-1 0 0,0 0 0,0 0-1,0 0 1,0 0 0,0-1 0,0 1 0,0 0-1,0 0 1,0 0 0,0 0 0,0 0 0,0 0 0,0 0-1,0 0 1,0 0 0,0-1 0,0 1 0,0 0-1,0 0 1,0 0 0,0 0 0,0 0 0,2 11 1768,-1 16-305,-3-10-748,1-9-494,1 0 1,-1 0-1,2 15 1,-1-21-253,1-1 1,-1 1-1,0-1 1,1 1-1,-1-1 1,1 1-1,-1-1 1,1 1 0,-1-1-1,1 0 1,0 1-1,0-1 1,0 0-1,0 0 1,0 0-1,0 1 1,0-1-1,0 0 1,0-1 0,1 1-1,-1 0 1,0 0-1,1 0 1,-1-1-1,0 1 1,3 0-1,1 0 7,1 0-1,-1-1 0,0 1 0,1-1 1,-1 0-1,1-1 0,-1 1 1,8-3-1,43-14 44,-43 13-60,75-30 51,-58 21-51,1 2 1,0 0-1,44-7 0,-74 17-15,1 1 0,-1 0 0,0-1 0,0 1 0,1 0 0,-1 0 0,0 0 0,0 0 0,1 0 0,-1 1 0,0-1 0,0 0 0,1 1 0,-1-1 0,0 1 1,0-1-1,0 1 0,0-1 0,2 2 0,-3-2 0,1 1 0,-1 0 0,0-1 0,1 1 0,-1 0 0,0 0 0,0-1 1,1 1-1,-1 0 0,0 0 0,0 0 0,0-1 0,0 1 0,0 0 0,0 0 1,0 0-1,0 0 0,0-1 0,0 1 0,-1 0 0,1 1 0,-3 5 2,0 1-1,-1-1 0,0 0 1,-7 9-1,7-9 0,-15 20 8,-13 22 54,32-49-70,0 0 0,0 0 0,0 0 0,0 0 1,0 0-1,0 0 0,-1 0 0,1 0 0,0 0 0,0 0 1,0 0-1,0 0 0,0 1 0,0-1 0,0 0 0,0 0 0,0 0 1,0 0-1,0 0 0,0 0 0,0 0 0,0 1 0,0-1 1,0 0-1,0 0 0,0 0 0,0 0 0,0 0 0,0 0 1,0 0-1,0 1 0,0-1 0,0 0 0,0 0 0,0 0 0,0 0 1,0 0-1,0 0 0,0 0 0,0 0 0,0 1 0,0-1 1,0 0-1,0 0 0,0 0 0,1 0 0,-1 0 0,0 0 0,0 0 1,0 0-1,0 0 0,0 0 0,0 0 0,0 0 0,0 0 1,1 0-1,-1 1 0,0-1 0,0 0 0,0 0 0,0 0 1,0 0-1,0 0 0,0 0 0,1 0 0,-1 0 0,0-1 1,12-4-793,15-14 266,11-20 64,-14 15-11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6.569"/>
    </inkml:context>
    <inkml:brush xml:id="br0">
      <inkml:brushProperty name="width" value="0.05" units="cm"/>
      <inkml:brushProperty name="height" value="0.05" units="cm"/>
    </inkml:brush>
  </inkml:definitions>
  <inkml:trace contextRef="#ctx0" brushRef="#br0">59 4 16275,'0'0'40,"0"0"-1,0 0 0,0 0 0,0 0 0,0 0 0,0-1 1,0 1-1,0 0 0,0 0 0,0 0 0,0 0 0,0 0 1,0 0-1,0-1 0,0 1 0,0 0 0,0 0 0,0 0 1,0 0-1,-1 0 0,1 0 0,0 0 0,0 0 0,0-1 1,0 1-1,0 0 0,0 0 0,0 0 0,0 0 0,-1 0 1,1 0-1,0 0 0,0 0 0,0 0 0,0 0 0,0 0 1,0 0-1,-1 0 0,1 0 0,0 0 0,0 0 0,0 0 1,0 0-1,0 0 0,0 0 0,-1 0 0,1 0 0,0 0 1,0 0-1,0 0 0,0 0 0,0 0 0,0 0 0,-1 0 1,1 0-1,0 1 0,0-1 0,0 0 0,0 0 0,0 0 1,0 0-1,0 0 0,0 0 0,0 1 0,-10 12 1245,-5 22 232,7-9-928,1 1 0,-5 50 0,11-63-493,0 1 1,1-1-1,1 1 0,0-1 1,1 0-1,0 1 1,5 14-1,-7-26-68,1-1 0,0 0 0,0 1 1,-1-1-1,1 0 0,1 0 0,-1 0 1,0 0-1,0 0 0,1 0 0,-1 0 0,1 0 1,0 0-1,-1-1 0,1 1 0,0 0 0,0-1 1,0 0-1,0 0 0,0 1 0,0-1 1,1 0-1,-1 0 0,0-1 0,1 1 0,-1 0 1,0-1-1,1 0 0,2 1 0,-1-2 12,0 1 0,1-1-1,-1 0 1,0-1 0,0 1-1,0-1 1,1 1 0,-2-1-1,1 0 1,0-1-1,0 1 1,-1-1 0,1 0-1,5-5 1,11-14 139,-1 0 0,-1-2-1,29-48 1,-50 83-487,1 0 1,1 1-1,0-1 1,1 0-1,2 22 1,-2-31 230,0 0 39,0 0 0,0 0 0,0 0-1,0-1 1,1 1 0,-1 0 0,1-1-1,-1 1 1,1 0 0,0-1 0,-1 1-1,1-1 1,0 1 0,0-1-1,0 1 1,0-1 0,2 2 0,12-1-440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5.178"/>
    </inkml:context>
    <inkml:brush xml:id="br0">
      <inkml:brushProperty name="width" value="0.05" units="cm"/>
      <inkml:brushProperty name="height" value="0.05" units="cm"/>
    </inkml:brush>
  </inkml:definitions>
  <inkml:trace contextRef="#ctx0" brushRef="#br0">3 8 15995,'-1'95'2682,"0"-68"-2026,0 0 1,2 0-1,1 0 1,6 31-1,-8-57-631,0 0-1,1 0 1,-1 0-1,0 1 1,1-1-1,-1 0 1,0 0 0,1 0-1,-1 0 1,1 0-1,0 0 1,-1 0-1,1 0 1,0 0-1,0 0 1,-1 0-1,1 0 1,0-1-1,0 1 1,0 0-1,0-1 1,0 1-1,0 0 1,0-1-1,0 1 1,2-1-1,-1 0 0,0 0 0,0 0 0,0 0 0,0 0 0,-1-1-1,1 1 1,0-1 0,0 1 0,0-1 0,0 0-1,-1 0 1,1 0 0,0 0 0,2-2 0,5-4 49,0-1 0,0 0-1,14-19 1,87-134 478,-76 107-360,-21 38-86,-13 15-103,0 1 1,0 0-1,0 0 1,0 0-1,0 0 1,0 0 0,0 0-1,0 0 1,0 0-1,1 0 1,-1 0 0,0-1-1,0 1 1,0 0-1,0 0 1,0 0-1,0 0 1,0 0 0,0 0-1,0 0 1,1 0-1,-1 0 1,0 0-1,0 0 1,0 0 0,0 0-1,0 0 1,0 0-1,0 0 1,0 0-1,1 0 1,-1 0 0,0 0-1,0 0 1,0 0-1,0 0 1,0 0 0,0 0-1,0 0 1,0 0-1,0 0 1,0 1-1,1-1 1,-1 0 0,0 0-1,0 0 1,0 0-1,0 0 1,0 0-1,0 0 1,0 0 0,0 0-1,0 0 1,0 0-1,0 1 1,0-1 0,0 0-1,0 0 1,0 0-1,0 0 1,0 0-1,0 0 1,0 0 0,0 0-1,0 1 1,-5 31 301,4-26-286,-14 52 185,-8 37 219,21-82-631,0 1 1,1 0 0,0-1 0,2 25 0,-1-37 191,0 1-1,1-1 1,-1 0-1,0 1 1,0-1-1,1 0 1,-1 1-1,0-1 1,1 0-1,-1 0 1,1 0-1,0 1 1,-1-1-1,1 0 1,0 0 0,0 0-1,0 0 1,0 0-1,0 0 1,0 0-1,0-1 1,0 1-1,0 0 1,0 0-1,0-1 1,0 1-1,3 0 1,16-8-290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1.648"/>
    </inkml:context>
    <inkml:brush xml:id="br0">
      <inkml:brushProperty name="width" value="0.05" units="cm"/>
      <inkml:brushProperty name="height" value="0.05" units="cm"/>
    </inkml:brush>
  </inkml:definitions>
  <inkml:trace contextRef="#ctx0" brushRef="#br0">28 0 16532,'2'39'1089,"0"0"0,-3 0 1,-6 41-1,2-17-83,-2 27-7,-4 95 522,11-179-1482,-1 1 38,1 1 0,1-1 0,-1 0-1,3 10 1,-3-15-51,1-1 1,-1 1-1,1 0 0,-1-1 0,1 1 0,0-1 1,-1 1-1,1-1 0,0 0 0,0 1 0,0-1 0,0 0 1,0 0-1,1 0 0,-1 1 0,0-1 0,0 0 0,1-1 1,-1 1-1,1 0 0,-1 0 0,1-1 0,-1 1 0,1 0 1,2 0-1,0-1 20,1 0 1,-1 0-1,1 0 1,-1 0-1,0-1 1,1 0-1,-1 0 1,1 0-1,-1 0 1,0-1-1,0 1 1,0-1-1,4-2 1,9-6 163,25-20 0,-40 29-196,47-40 236,-2-2-1,-1-1 1,-3-3-1,62-86 0,-103 130-246,12-15-5,0-1 1,-2-1 0,0 0 0,13-34-1,-22 42-156,-5 9-347,-14 13-843,4-1 820,-12 6-7,-31 15 1,5-7-196</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2.097"/>
    </inkml:context>
    <inkml:brush xml:id="br0">
      <inkml:brushProperty name="width" value="0.05" units="cm"/>
      <inkml:brushProperty name="height" value="0.05" units="cm"/>
    </inkml:brush>
  </inkml:definitions>
  <inkml:trace contextRef="#ctx0" brushRef="#br0">0 0 16243,'26'26'1449,"-6"-14"-977,5-4-416,8-8 2360,2-3-1703,2-7-145,1-4-16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2.501"/>
    </inkml:context>
    <inkml:brush xml:id="br0">
      <inkml:brushProperty name="width" value="0.05" units="cm"/>
      <inkml:brushProperty name="height" value="0.05" units="cm"/>
    </inkml:brush>
  </inkml:definitions>
  <inkml:trace contextRef="#ctx0" brushRef="#br0">158 1 17676,'-3'0'158,"0"-1"0,-1 1 0,1 0 0,0 1-1,0-1 1,-1 0 0,1 1 0,0 0 0,0-1 0,0 1 0,0 1 0,0-1 0,0 0 0,-4 3 0,-38 26 695,43-28-739,-6 4 1,0 1-1,-13 15 0,18-20-111,1 1 1,-1 0-1,1 0 1,0 1-1,0-1 1,1 0-1,-1 1 1,1-1-1,-1 1 1,1 0-1,-1 3 1,3-5-10,-1-1 0,0 0 1,0 1-1,0-1 0,1 1 1,-1-1-1,1 0 0,-1 1 1,1-1-1,-1 0 1,1 0-1,0 0 0,-1 1 1,1-1-1,0 0 0,0 0 1,0 0-1,0 0 0,0 0 1,0 0-1,0-1 1,1 1-1,-1 0 0,0 0 1,0-1-1,1 1 0,-1-1 1,2 1-1,43 12-118,-36-11 101,18 4-19,-18-4 65,0-1 0,1 2 0,-1-1-1,0 2 1,0-1 0,-1 1 0,1 1 0,-1-1 0,17 12 0,-26-15-5,1-1 0,-1 0 1,1 1-1,-1-1 0,0 0 1,1 1-1,-1-1 1,1 1-1,-1-1 0,0 1 1,1-1-1,-1 1 1,0-1-1,0 1 0,1-1 1,-1 1-1,0 0 0,0-1 1,0 1-1,0-1 1,0 1-1,0-1 0,0 1 1,0 0-1,0-1 0,0 1 1,0-1-1,0 1 1,0 0-1,0-1 0,-1 1 1,0 0 15,1 1 0,-1-1 1,0 0-1,-1 0 0,1 0 1,0-1-1,0 1 1,0 0-1,0 0 0,-1-1 1,1 1-1,-2 0 0,-5 2 121,0-1 0,0 1-1,-14 0 1,7-1 180,-1 0-1,0-2 1,0 0-1,0 0 1,-18-4-1,19-2-78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2.964"/>
    </inkml:context>
    <inkml:brush xml:id="br0">
      <inkml:brushProperty name="width" value="0.05" units="cm"/>
      <inkml:brushProperty name="height" value="0.05" units="cm"/>
    </inkml:brush>
  </inkml:definitions>
  <inkml:trace contextRef="#ctx0" brushRef="#br0">7 38 15219,'-1'-22'1416,"1"6"-262,-1 30 14,-3 335 2441,4-348-3603,0 16 166,1 0 0,0 0 0,8 30 0,-9-44-131,1 1-1,0-1 1,0 0-1,1 0 0,-1 1 1,0-1-1,1 0 1,0 0-1,0-1 1,0 1-1,0 0 1,0-1-1,1 1 0,-1-1 1,1 0-1,-1 1 1,1-1-1,0-1 1,0 1-1,0 0 1,0-1-1,0 1 1,0-1-1,1 0 0,4 1 1,1-1 36,0-1 0,-1 0 0,1 0 0,0-1 0,-1 0 1,1-1-1,-1 0 0,1 0 0,-1-1 0,11-4 0,10-7 191,39-24 0,-56 31-201,90-61 451,-58 37-337,-19 16-81,-17 15-49,-11 12-5,-12 19-7,-30 41 0,-12 24-1031,51-81 363,9-7 88,-1-8 498,0 0 1,-1 0-1,1 0 1,-1 0 0,1 0-1,-1 0 1,1-1-1,0 1 1,-1 0-1,1-1 1,-1 1 0,1-1-1,-1 0 1,0 1-1,2-2 1,20-11-505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3.383"/>
    </inkml:context>
    <inkml:brush xml:id="br0">
      <inkml:brushProperty name="width" value="0.05" units="cm"/>
      <inkml:brushProperty name="height" value="0.05" units="cm"/>
    </inkml:brush>
  </inkml:definitions>
  <inkml:trace contextRef="#ctx0" brushRef="#br0">190 72 15819,'-7'-3'446,"-7"-2"480,-1 0 1,0 2 0,-21-4 0,31 7-805,0-1 0,1 1 1,-1 0-1,0 1 1,0-1-1,1 1 0,-1 0 1,0 0-1,1 1 1,-1-1-1,1 1 0,0 0 1,-1 0-1,1 0 1,-5 5-1,6-5-47,0 0 0,1 1 1,-1 0-1,1-1 0,-1 1 0,1 0 0,-2 3 1,1-1 169,6-1 257,8-3-169,14-1 127,-20 0-284,-5 0-169,1 0 0,-1 0 0,1 0 1,-1 0-1,1 0 0,-1 0 0,1 0 0,-1 0 1,1 0-1,-1 0 0,1 0 0,-1 1 0,1-1 0,-1 0 1,1 0-1,-1 1 0,1-1 0,-1 0 0,0 1 1,1-1-1,-1 0 0,1 1 0,-1-1 0,0 1 0,1-1 1,-1 0-1,0 1 0,0-1 0,1 1 0,-1-1 1,0 1-1,0-1 0,0 1 0,0-1 0,0 1 1,0-1-1,0 1 0,1-1 0,-1 1 0,-1-1 0,1 1 1,0 0-1,-7 26 138,4-19-84,-1 8 36,0 0 1,-1 23-1,4-35-77,1 1-1,0 0 0,0-1 1,0 1-1,0-1 0,1 1 0,0-1 1,0 1-1,0-1 0,1 0 1,-1 1-1,1-1 0,3 5 0,-4-7 4,1 0-1,0 0 0,0-1 1,0 1-1,0-1 0,0 1 0,1-1 1,-1 0-1,0 1 0,1-1 1,-1 0-1,0-1 0,1 1 0,-1 0 1,1-1-1,0 1 0,-1-1 1,1 0-1,-1 0 0,1 0 0,0 0 1,-1-1-1,1 1 0,4-2 1,1 0 55,0 0 0,-1 0-1,1-1 1,-1-1 0,1 1 0,11-9 0,-7 3 11,0-2 0,0 0-1,-1 0 1,-1-1 0,0 0-1,-1-1 1,0 0 0,-1-1-1,0 1 1,-1-2 0,-1 1 0,0-1-1,-1 0 1,0 0 0,-1 0-1,-1-1 1,1-21 0,-3 36-87,-1 0 1,0 0 0,0 0 0,0 0 0,0 0 0,0 0 0,0 0-1,0 0 1,-1 0 0,1 0 0,0 0 0,-1 0 0,1 0-1,0 0 1,-1 0 0,1 1 0,-2-2 0,2 2-3,0-1 1,-1 1 0,1 0-1,0 0 1,-1 0 0,1 0-1,-1 0 1,1 0 0,0 0-1,-1 0 1,1 0-1,-1 0 1,1 0 0,-1 0-1,1 0 1,0 0 0,-1 1-1,1-1 1,0 0 0,-1 0-1,1 0 1,0 1-1,-1-1 1,1 0 0,0 0-1,-1 1 1,0 0 0,-2 2-1,-1 1-1,1 0 1,-1 0 0,1 1 0,-3 5 0,-9 17-49,2 1 0,1 0-1,1 1 1,-13 49 0,24-74 3,-1-1 0,1 0 0,-1 0 0,1 0 0,0 0 0,0 1 0,1-1 0,-1 0 0,2 5 0,-2-7-29,1 1 0,-1-1-1,1 0 1,-1 0 0,1 1-1,0-1 1,0 0 0,0 0-1,-1 0 1,1 0 0,0 0-1,0 0 1,1 0 0,-1 0-1,0 0 1,2 0 0,0 0-39,0 0 1,0 0-1,0 0 1,1-1-1,-1 1 1,0-1-1,1 0 1,-1 0-1,0 0 1,1-1-1,-1 1 1,0-1-1,0 0 1,0 0-1,1 0 1,5-3-1,19-8-538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3.872"/>
    </inkml:context>
    <inkml:brush xml:id="br0">
      <inkml:brushProperty name="width" value="0.05" units="cm"/>
      <inkml:brushProperty name="height" value="0.05" units="cm"/>
    </inkml:brush>
  </inkml:definitions>
  <inkml:trace contextRef="#ctx0" brushRef="#br0">1 107 17204,'3'0'257,"0"-1"0,0 0 1,0 1-1,0 0 1,1 0-1,-1 0 0,0 0 1,0 0-1,0 1 0,0-1 1,1 1-1,-1 0 0,0 0 1,0 0-1,0 0 1,-1 0-1,5 3 0,-4-1-125,-1-1 0,0 1 0,0-1 0,0 1 0,0 0 0,0 0 0,-1 0 0,1 0 0,-1 0 0,0 0 0,0 0 0,0 0 0,0 1 0,0-1 0,-1 0 0,1 7 0,-1 2-80,-1 0 0,1 0 0,-2 0 0,0 0 0,0 0 0,-1-1 0,-1 1 0,-5 13 0,-8 27-17,17-51-34,-1 1 1,1-1-1,0 1 0,-1-1 1,1 1-1,0 0 1,0-1-1,0 1 1,0 0-1,0-1 1,1 1-1,-1-1 1,1 1-1,-1 0 1,1-1-1,-1 1 0,1-1 1,0 1-1,-1-1 1,1 0-1,0 1 1,0-1-1,0 0 1,0 0-1,0 1 1,1-1-1,-1 0 1,0 0-1,0 0 0,1 0 1,-1-1-1,1 1 1,-1 0-1,1 0 1,-1-1-1,1 1 1,-1-1-1,1 0 1,-1 1-1,4-1 1,4 2 2,-1-1 0,1-1 1,0 0-1,0 0 1,0 0-1,10-3 0,6-2 23,1-2 0,0 0 0,-1-2 0,-1-1 0,0 0 0,0-2 0,-1-1-1,0-1 1,-1-1 0,-1-1 0,37-36 0,-50 44 25,-1 0 1,0 0-1,0-1 1,-1 0-1,0 0 0,-1 0 1,0-1-1,0 0 1,5-17-1,-10 25-37,1 1 1,-1 0-1,0-1 1,1 1-1,-1 0 0,0-1 1,0 1-1,0 0 0,0-1 1,0 1-1,-1 0 0,1-1 1,-1-1-1,1 3-8,0 0 1,0-1-1,-1 1 0,1 0 0,0-1 1,0 1-1,-1 0 0,1 0 0,0-1 0,-1 1 1,1 0-1,0 0 0,-1 0 0,1 0 1,0-1-1,-1 1 0,1 0 0,0 0 0,-1 0 1,1 0-1,0 0 0,-1 0 0,1 0 0,-1 0 1,1 0-1,0 0 0,-1 0 0,0 0 1,-1 1 12,-1 0 0,1 0 0,0 0 0,-1 0 0,1 0 0,0 1 0,0-1 0,0 0 0,0 1 0,0 0 1,-2 3-1,-1 0-10,1 1 1,0 0 0,0 1 0,0-1 0,1 0 0,0 1-1,1 0 1,-1 0 0,1 0 0,-1 7 0,3-11-10,-1-1 0,1 0 0,0 0-1,-1 1 1,1-1 0,0 0 0,1 0 0,-1 1 0,0-1 0,1 0 0,-1 0 0,1 0 0,0 1 0,-1-1 0,1 0 0,0 0-1,0 0 1,1 0 0,-1 0 0,0-1 0,1 1 0,-1 0 0,1 0 0,-1-1 0,1 1 0,0-1 0,0 0 0,-1 1 0,1-1 0,0 0-1,0 0 1,1 0 0,-1 0 0,0-1 0,0 1 0,3 0 0,7 1 12,0-1-1,0 0 1,-1-1-1,1-1 1,0 1 0,0-2-1,-1 0 1,1 0-1,17-7 1,1-1 27,-1-1 0,40-23-1,-51 24-9,0-1 0,29-24-1,-41 30-22,0 0 0,-1 0 0,0-1 0,0 0 0,-1 1 0,1-2 0,-1 1 0,0 0 0,-1-1 0,0 0-1,3-8 1,-5 14-5,-1-1-1,1 1 0,-1-1 1,1 1-1,-1 0 0,0-1 1,1 1-1,-1-1 0,0 1 1,0-1-1,0 1 0,0-1 0,-1 1 1,1-1-1,0 1 0,-1 0 1,1-1-1,-1 1 0,1-1 1,-1 1-1,1 0 0,-1-1 1,0 1-1,0 0 0,0 0 1,0 0-1,0 0 0,0 0 1,0 0-1,0 0 0,0 0 0,0 0 1,-1 0-1,1 0 0,0 1 1,-3-2-1,0 1 0,0 0 1,0 0-1,-1 1 1,1-1-1,0 1 0,-1 0 1,1 1-1,0-1 1,-1 1-1,1-1 0,-7 3 1,-1 2-2,-1 0 1,1 0 0,0 1 0,1 1-1,-1 0 1,1 1 0,1 0 0,-1 0-1,-17 20 1,19-19-1,1 1 1,1-1-1,0 2 0,0-1 1,0 1-1,2 0 0,-1 0 0,1 0 1,1 1-1,-6 23 0,9-30-20,1-1 0,-1 0 0,1 1-1,0-1 1,0 0 0,0 1 0,1-1 0,0 0-1,0 1 1,0-1 0,0 0 0,0 0-1,1 0 1,0 0 0,0 0 0,0 0-1,0 0 1,1-1 0,-1 1 0,1-1-1,0 1 1,3 2 0,-1-2-16,0 0-1,1-1 1,-1 1 0,1-1-1,0-1 1,0 1-1,0-1 1,0 0 0,1 0-1,-1 0 1,0-1 0,1 0-1,-1-1 1,11 1 0,44-8-141</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4.648"/>
    </inkml:context>
    <inkml:brush xml:id="br0">
      <inkml:brushProperty name="width" value="0.05" units="cm"/>
      <inkml:brushProperty name="height" value="0.05" units="cm"/>
    </inkml:brush>
  </inkml:definitions>
  <inkml:trace contextRef="#ctx0" brushRef="#br0">226 190 15971,'1'0'117,"0"0"0,-1 0-1,1 1 1,0-1-1,-1 0 1,1 0 0,-1 1-1,1-1 1,0 0-1,-1 1 1,1-1 0,-1 0-1,1 1 1,-1-1-1,1 1 1,-1-1 0,1 1-1,-1 0 1,0-1-1,1 1 1,-1-1 0,0 1-1,1 0 1,-1-1-1,0 1 1,0-1 0,1 2-1,3 20 637,-4-20-558,13 197 5316,-14-124-5419,-21 147 1,21-215-353,0-1 0,-1 1-1,0-1 1,0 0 0,0 0-1,-6 11 1,8-16 173,-1 0-1,0 0 1,0 0-1,0 0 1,1 0-1,-1 0 1,0 0-1,0-1 1,0 1-1,0 0 1,0 0-1,-1-1 1,1 1-1,0 0 1,0-1 0,0 0-1,-1 1 1,1-1-1,0 0 1,0 1-1,-1-1 1,1 0-1,0 0 1,-1 0-1,1 0 1,0 0-1,0 0 1,-1-1-1,1 1 1,0 0 0,0-1-1,-1 1 1,1 0-1,0-1 1,0 0-1,0 1 1,0-1-1,0 0 1,-1 0-1,2 1 1,-2-2-1,-8-6-361,1 0 0,0 0-1,1-1 1,0 0-1,0-1 1,1 0-1,-8-14 1,-39-82-1433,47 89 1908,0 0-1,1-1 1,0 0 0,2 0-1,0-1 1,1 1 0,0-31-1,3 36 165,0 0 1,2-1-1,0 1 0,0 0 1,1 0-1,1 0 0,0 0 1,1 1-1,0 0 0,1 0 0,11-17 1,-3 8 271,2 1 1,0 0 0,1 2-1,1 0 1,1 0 0,0 2-1,33-21 1,-35 26-148,1 0 1,1 2-1,-1 0 0,1 1 1,1 1-1,-1 1 1,1 0-1,0 2 0,35-4 1,-48 8-248,0 0 0,0 0 0,0 0 0,0 1 0,0 0 0,0 1 0,0 0 0,-1 0 0,1 0 1,0 1-1,-1-1 0,10 7 0,-12-6-50,0 0 0,0 1 0,0-1 0,0 1 0,-1 0 0,1 0 0,-1 0 0,0 0 0,0 0 0,-1 1 0,1 0 0,-1-1 0,0 1 0,0 0 0,-1 0 0,1 0 0,0 8 0,-1-3-13,0 0-1,-1 0 0,0-1 1,-1 1-1,0 0 0,0 0 1,-1-1-1,0 1 1,-1-1-1,0 0 0,-1 1 1,1-1-1,-2-1 1,1 1-1,-1-1 0,-9 12 1,-9 8 44,-2-1 0,0-1-1,-34 26 1,-2 3 156,54-49-164,2 0 0,-1 1-1,1-1 1,-9 14 0,13-19-33,1 0 0,-1 0-1,0 1 1,1-1 0,-1 0 0,0 1 0,1-1-1,0 0 1,-1 1 0,1-1 0,0 1 0,0-1 0,0 1-1,0-1 1,0 0 0,0 1 0,0-1 0,0 1-1,1-1 1,-1 1 0,0-1 0,1 0 0,-1 1 0,1-1-1,0 0 1,-1 1 0,1-1 0,0 0 0,0 0-1,0 0 1,0 0 0,0 0 0,0 0 0,0 0 0,2 1-1,4 2-6,0 0 0,0-1 1,1 0-1,0 0 0,-1-1 0,1 0 0,0 0 0,0-1 0,0 0 0,12 0 0,12-1-451,40-5-1,32-13 29,-54 5 142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5.138"/>
    </inkml:context>
    <inkml:brush xml:id="br0">
      <inkml:brushProperty name="width" value="0.05" units="cm"/>
      <inkml:brushProperty name="height" value="0.05" units="cm"/>
    </inkml:brush>
  </inkml:definitions>
  <inkml:trace contextRef="#ctx0" brushRef="#br0">14 12 19556,'-3'-2'1801,"20"6"-1089,8-2-296,14-1 792,9-1-296,8 0-296,6-1-208,-4-1-584,-4-2-400,-18-2 480,-14 2-112</inkml:trace>
  <inkml:trace contextRef="#ctx0" brushRef="#br0" timeOffset="1">1 188 17684,'45'-1'2016,"15"-4"-1384,13-7-248,3 0 1145,4-2-1185,-4 1-2497,-8 4 2073,-4 1-288,-10 1-352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5.523"/>
    </inkml:context>
    <inkml:brush xml:id="br0">
      <inkml:brushProperty name="width" value="0.05" units="cm"/>
      <inkml:brushProperty name="height" value="0.05" units="cm"/>
    </inkml:brush>
  </inkml:definitions>
  <inkml:trace contextRef="#ctx0" brushRef="#br0">1 467 19100,'20'-10'623,"0"0"-1,-1-1 1,0-1 0,30-25-1,-16 12 186,41-33 9,-3-2 0,94-103 0,-158 155-779,0 0 0,0-1 0,-1 1 0,0-1 0,8-18 0,-13 16-17,-1 11-21,-1 0 0,1 0 0,0 0 0,-1 0-1,1-1 1,0 1 0,-1 0 0,1 0 0,0 0 0,-1 0 0,1 1-1,0-1 1,-1 0 0,1 0 0,0 0 0,-1 0 0,1 0 0,0 0-1,-1 0 1,1 1 0,0-1 0,0 0 0,-1 0 0,1 0-1,0 1 1,-1-1 0,1 0 0,0 0 0,0 1 0,0-1 0,-1 0-1,1 0 1,0 1 0,-28 32-17,2 1 0,1 1 0,2 1 0,-26 54 0,-2 18 12,44-90 1,1-1-1,1 1 1,0 1-1,-2 24 1,6-39-29,1 0 0,0 1 0,0-1 0,0 0 0,1 1 0,-1-1 0,1 0 0,2 6 0,-2-8-12,-1-1 0,1 0 0,-1 1 0,1-1 0,0 0 0,0 1 0,0-1 0,0 0 1,0 0-1,0 0 0,0 0 0,0 0 0,0 0 0,1 0 0,-1-1 0,0 1 0,1 0 0,-1 0 0,0-1 0,1 1 0,-1-1 0,1 0 0,-1 1 0,1-1 1,-1 0-1,1 0 0,-1 0 0,3 0 0,5-1-39,-1-1 0,1 0 1,0-1-1,-1 0 0,0 0 1,0 0-1,14-9 0,32-19-341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6.004"/>
    </inkml:context>
    <inkml:brush xml:id="br0">
      <inkml:brushProperty name="width" value="0.05" units="cm"/>
      <inkml:brushProperty name="height" value="0.05" units="cm"/>
    </inkml:brush>
  </inkml:definitions>
  <inkml:trace contextRef="#ctx0" brushRef="#br0">212 0 18588,'-42'63'1518,"-66"112"965,98-155-2232,0 1 0,1 1 0,2 0 0,0 0 0,1 0-1,-5 39 1,10-55-207,1 0 0,-1 0 0,1-1 0,1 1 0,-1 0 0,1 0 0,0-1 0,0 1 0,1 0 0,-1-1 0,1 1 0,0-1 0,1 0 0,0 0 0,3 6 0,-3-7-17,1-1-1,-1 1 1,1-1-1,0 0 1,0 1-1,0-2 1,0 1-1,1 0 0,-1-1 1,1 0-1,0 0 1,-1 0-1,1-1 1,0 0-1,0 0 1,0 0-1,6 0 0,4 0 36,-1-1 0,1-1 0,0 0 0,-1-1 0,1 0 0,-1-1 0,0-1 0,0 0-1,0-1 1,-1-1 0,0 0 0,0-1 0,0 0 0,-1-1 0,0 0 0,14-13 0,-17 13-4,1 0 1,-1-1 0,0 0 0,-1-1 0,0 0 0,-1 0 0,0-1 0,0 0 0,-1 0 0,-1-1-1,0 1 1,0-1 0,-1 0 0,-1-1 0,0 1 0,-1-1 0,0 1 0,0-24 0,-2 31-49,0-1 0,-1 1 0,0 0 0,0-1 0,0 1 0,-1 0 1,1 0-1,-1-1 0,0 1 0,-1 1 0,1-1 0,-1 0 0,0 1 1,0-1-1,-1 1 0,1 0 0,-1 0 0,0 0 0,0 1 0,0-1 1,-1 1-1,-7-5 0,7 6-42,0 0-1,-1 0 1,1 0 0,-1 1-1,1 0 1,-1 0 0,0 0-1,0 1 1,1-1 0,-1 2-1,0-1 1,0 0 0,1 1-1,-1 0 1,0 1 0,1-1-1,-1 1 1,1 0 0,0 0-1,-10 6 1,5-2-246,0 1 0,0 0-1,1 1 1,0 0 0,-13 14-1,19-18 151,0-1 0,0 1-1,0 0 1,0-1 0,1 1-1,0 0 1,0 1-1,0-1 1,0 0 0,0 1-1,1-1 1,0 1-1,0-1 1,0 1 0,1 0-1,-1-1 1,1 6-1,6 10-600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6:24.664"/>
    </inkml:context>
    <inkml:brush xml:id="br0">
      <inkml:brushProperty name="width" value="0.05" units="cm"/>
      <inkml:brushProperty name="height" value="0.05" units="cm"/>
    </inkml:brush>
  </inkml:definitions>
  <inkml:trace contextRef="#ctx0" brushRef="#br0">9669 237 11162,'-407'-39'1501,"140"15"-1285,-327-31-199,-7 25-65,273 26 100,-636-18 64,-906-28-131,1210 37-269,-1095 64-1831,925 41 4386,448-16-2027,279-47-165,-160 66 0,209-71-21,2 2 0,1 2 0,2 2 0,0 3 0,-69 61 0,92-70-35,1 1 1,2 1 0,0 2-1,2 0 1,1 1 0,1 1-1,2 1 1,1 0 0,1 1-1,-15 52 1,20-49-25,2 1 0,1 0 1,2 0-1,1 1 0,2-1 0,2 1 1,1-1-1,2 1 0,12 61 0,-7-67-3,1-1 0,1 0 0,2-1 0,1 0 0,1-1-1,1 0 1,2-1 0,1-1 0,0-1 0,2 0 0,37 34 0,-19-25 3,0-3 0,2-1 1,2-1-1,0-3 1,88 40-1,-63-39 6,1-3 0,1-4 1,105 19-1,-42-20-2,137 2 0,130-16-49,-308-5 23,102-1-30,654 20-206,-142 44 223,-31-3 47,1333 152 5,-1495-154 15,834-14-1,751-183 77,-666-79 36,-1129 135-129,-252 65-11,-1-2 0,-1-2-1,84-53 1,-115 64 2,0-2 1,-1 0-1,-1 0 0,0-2 1,-1 0-1,-1 0 1,18-28-1,-24 32 7,-1 0 0,0 0 0,-1 0 0,-1-1-1,0 0 1,0 1 0,-1-2 0,0 1 0,-2 0 0,1 0 0,-1-1 0,-1 1-1,-2-24 1,-2 12 11,-1-1 0,-2 1 0,0 0 0,-16-33 0,-50-88-11,41 91-33,-2 1 0,-3 2 0,-2 2 0,-2 1 0,-82-74 0,54 64-6,-3 3 0,-2 3-1,-113-59 1,16 22 105,-4 8 0,-308-97 0,260 118 254,-359-49 0,-237 54-311,606 56-64,-19 8-30</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6.497"/>
    </inkml:context>
    <inkml:brush xml:id="br0">
      <inkml:brushProperty name="width" value="0.05" units="cm"/>
      <inkml:brushProperty name="height" value="0.05" units="cm"/>
    </inkml:brush>
  </inkml:definitions>
  <inkml:trace contextRef="#ctx0" brushRef="#br0">565 146 18148,'0'33'1904,"-25"6"-1040,-9 1-303,-17 16 1087,-7 3-376,-1 9-320,0-2-191,9-3-273,10-4-88,9-8-192,6-7-144,15-15-288,10-12-288,6-17-857,5-7 1161,2-16-216,1-6-160</inkml:trace>
  <inkml:trace contextRef="#ctx0" brushRef="#br0" timeOffset="1">231 21 16876,'-9'-4'761,"0"0"1,-1 1 0,0 0 0,-17-3 0,22 6-582,1 0 1,0 0-1,0 0 1,0 0-1,0 1 1,0 0-1,0 0 1,0 0-1,0 0 0,0 0 1,0 1-1,1 0 1,-1 0-1,-6 4 1,3 0-38,-1 0 0,1 1 0,0 0 1,1 0-1,0 1 0,0 0 0,0 0 1,1 0-1,1 0 0,-7 16 0,6-11-68,0 1-1,1 0 0,0 0 0,1 0 0,1 0 1,-2 24-1,4-33-47,0-1 0,0 1-1,1 0 1,0-1 0,-1 1 0,1-1 0,1 1 0,-1-1 0,1 1 0,0-1 0,0 0 0,0 0 0,0 0-1,1 0 1,3 5 0,-3-7-1,-1 1 1,1-1-1,0 0 0,0 0 0,0 0 1,0 0-1,0 0 0,0-1 0,0 1 1,0-1-1,1 0 0,-1 0 0,1 0 1,-1-1-1,1 1 0,-1-1 0,1 0 1,-1 0-1,1 0 0,5-1 0,-1-1 23,1 0 1,0 0-1,-1-1 0,1-1 0,-1 1 0,0-1 0,0-1 0,0 1 1,-1-1-1,0-1 0,0 1 0,0-1 0,0-1 0,-1 1 0,7-10 1,-6 7-19,0-1 1,0 0 0,-1 0 0,0-1 0,-1 1 0,0-1-1,0-1 1,-1 1 0,-1 0 0,0-1 0,1-13 0,-3 21-42,-1-1 0,0 0 1,0 0-1,-1 1 1,1-1-1,-1 0 0,0 1 1,0-1-1,-1 1 1,1-1-1,-1 1 0,0-1 1,-4-5-1,4 7-34,0 0 0,0 1 0,0-1 0,-1 1-1,1 0 1,-1 0 0,0 0 0,1 0 0,-1 0 0,0 0 0,0 1-1,0-1 1,0 1 0,-1 0 0,1 0 0,0 0 0,0 0-1,-1 1 1,1 0 0,-4-1 0,1 1-136,-1 1 1,1-1-1,0 1 1,0 1-1,0-1 0,0 1 1,0 0-1,0 0 0,0 1 1,1-1-1,-1 1 1,1 1-1,0-1 0,-7 6 1,6-4 7,1 0 0,0 0 1,-1 1-1,2-1 0,-1 1 1,1 0-1,0 1 0,0-1 1,0 1-1,1-1 0,-5 15 1,5 19-694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6.945"/>
    </inkml:context>
    <inkml:brush xml:id="br0">
      <inkml:brushProperty name="width" value="0.05" units="cm"/>
      <inkml:brushProperty name="height" value="0.05" units="cm"/>
    </inkml:brush>
  </inkml:definitions>
  <inkml:trace contextRef="#ctx0" brushRef="#br0">261 1 15267,'-4'6'411,"-1"1"-1,-1-1 1,1 0-1,-1 0 1,0-1-1,0 0 1,-8 5-1,-9 8 192,1 1 371,2 2 1,0 0-1,-33 46 0,43-53-615,1 1 1,0 1-1,1-1 1,1 1-1,0 1 1,2-1-1,-7 31 1,10-41-267,2 1 0,-1-1 1,1 0-1,0 0 0,0 1 1,1-1-1,0 0 0,0 0 1,0 0-1,1 0 0,0 0 1,0 0-1,0 0 0,6 9 1,-5-11-51,0 0 1,0 0 0,1 0 0,-1-1 0,0 1 0,1-1 0,0 0 0,0 0 0,0 0 0,0-1 0,1 0-1,-1 1 1,1-2 0,-1 1 0,1 0 0,0-1 0,-1 0 0,1 0 0,7 1 0,-1-2 1,-1-1 0,1 1 1,-1-1-1,1-1 1,-1 0-1,1-1 1,-1 0-1,0 0 0,0-1 1,-1 0-1,1-1 1,-1 0-1,0-1 0,0 0 1,15-13-1,-15 12-8,-1-1-1,1-1 1,-1 1-1,-1-1 1,0-1 0,0 1-1,-1-1 1,0 0-1,0-1 1,-1 1 0,-1-1-1,0 0 1,-1 0-1,3-15 1,-5 21-45,0-1 0,0 0 0,-1 0-1,0 1 1,0-1 0,-1 0 0,0 0 0,0 1 0,0-1-1,0 0 1,-1 1 0,0 0 0,0-1 0,-1 1 0,1 0 0,-1 0-1,0 0 1,-1 0 0,1 1 0,-1-1 0,-7-6 0,4 6-137,0 0 1,0 1 0,0 0-1,0 0 1,-1 0-1,0 1 1,0 0 0,0 1-1,0 0 1,0 0 0,0 0-1,-1 1 1,1 0-1,-11 1 1,-1 1-183,1 1-1,-34 6 1,11 2-277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07.426"/>
    </inkml:context>
    <inkml:brush xml:id="br0">
      <inkml:brushProperty name="width" value="0.05" units="cm"/>
      <inkml:brushProperty name="height" value="0.05" units="cm"/>
    </inkml:brush>
  </inkml:definitions>
  <inkml:trace contextRef="#ctx0" brushRef="#br0">50 189 15795,'-39'9'1451,"29"-5"-850,9-2-248,22-1 214,154-10 1724,881-57 1167,541 7-2769,-1139 48-1025,693-23-2387,-1106 33 2333,-27 1 151,1-1 0,-1-1 0,1 0 1,28-8-1,-38 7 12,-9 3 223,0 0 0,0 0 1,0 0-1,0 0 0,0 0 1,0 0-1,0 0 0,0 0 1,0 0-1,0 0 0,0 0 1,0 0-1,0 0 0,0 0 1,0 0-1,0 0 0,0 0 1,0 0-1,-1-1 0,1 1 1,0 0-1,0 0 0,0 0 1,0 0-1,0 0 0,0 0 1,0 0-1,0 0 0,0 0 1,0 0-1,0 0 0,0 0 1,0 0-1,0 0 0,0 0 1,0 0-1,0 0 0,0 0 1,0-1-1,0 1 0,0 0 1,0 0-1,0 0 0,0 0 1,0 0-1,0 0 0,0 0 1,0 0-1,0 0 0,0 0 1,0 0-1,0 0 0,1 0 1,-1 0-1,0 0 0,0 0 1,0 0-1,0 0 0,0 0 1,0 0-1,0 0 0,0 0 1,0 0-1,0 0 0,-28-4-488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3.836"/>
    </inkml:context>
    <inkml:brush xml:id="br0">
      <inkml:brushProperty name="width" value="0.05" units="cm"/>
      <inkml:brushProperty name="height" value="0.05" units="cm"/>
    </inkml:brush>
  </inkml:definitions>
  <inkml:trace contextRef="#ctx0" brushRef="#br0">1 48 17404,'0'-2'203,"1"-1"-1,1 1 1,-1 0 0,0 0 0,0 0 0,1 0 0,0 0-1,-1 0 1,1 0 0,0 0 0,0 0 0,0 1 0,0-1-1,0 1 1,0 0 0,0-1 0,0 1 0,1 0 0,-1 0 0,0 0-1,1 1 1,2-2 0,2 0 106,1 0 0,-1 1-1,1-1 1,0 2 0,-1-1 0,10 1 0,-15 0-278,0 0 1,0 0 0,0 1 0,0-1-1,1 1 1,-1-1 0,0 1 0,0 0 0,0 0-1,-1 0 1,1 0 0,0 0 0,0 0 0,0 0-1,-1 1 1,1-1 0,-1 1 0,1-1-1,-1 1 1,3 3 0,-2-1-8,-1-1-1,1 1 0,-1 0 1,0 0-1,0 0 1,0 0-1,0 0 1,-1 0-1,1 0 1,-1 6-1,-1 8 5,-1 0-1,-1-1 0,-10 33 0,-9 21 11,10-34-14,-10 48 0,21-81-21,1-1 1,-1 1-1,1-1 0,0 0 1,0 1-1,0-1 1,1 5-1,-1-8-1,0 1-1,0-1 0,1 0 1,-1 0-1,0 1 1,0-1-1,0 0 0,0 1 1,0-1-1,1 0 1,-1 0-1,0 1 1,0-1-1,0 0 0,1 0 1,-1 1-1,0-1 1,1 0-1,-1 0 0,0 0 1,0 0-1,1 1 1,-1-1-1,0 0 0,1 0 1,-1 0-1,1 0 1,12-6 59,5-12 13,-1-1 1,-1 0-1,-1-1 1,24-44-1,-30 50-35,23-42 126,-20 33-30,0 1-1,22-28 1,-34 50-132,0 0 0,0 0 0,0 1 1,0-1-1,0 0 0,0 0 0,0 1 0,0-1 0,0 0 1,0 0-1,0 1 0,0-1 0,0 0 0,0 0 0,1 0 0,-1 1 1,0-1-1,0 0 0,0 0 0,0 0 0,0 1 0,0-1 1,1 0-1,-1 0 0,0 0 0,0 0 0,0 1 0,1-1 0,-1 0 1,0 0-1,0 0 0,0 0 0,1 0 0,-1 0 0,0 0 1,0 1-1,0-1 0,1 0 0,-1 0 0,0 0 0,0 0 0,1 0 1,-1 0-1,0 0 0,0 0 0,1 0 0,-1 0 0,0-1 1,0 1-1,0 0 0,1 0 0,-1 0 0,0 0 0,0 0 0,1 0 1,-1 0-1,0-1 0,0 1 0,0 0 0,0 0 0,1 0 1,-1 0-1,0-1 0,0 1 0,0 0 0,0 0 0,0 0 0,0-1 1,1 1-1,0 18 71,-5 22 26,2-24-76,0 0 1,1 0-1,1 0 1,2 19-1,-1-33-15,-1 0 0,0-1 0,0 1 0,1-1 0,-1 1 0,1-1 0,-1 1 0,1-1 0,-1 0-1,1 1 1,0-1 0,0 0 0,0 1 0,0-1 0,0 0 0,0 0 0,0 0 0,0 0-1,0 0 1,1 0 0,-1 0 0,3 1 0,-2-1 7,0-1 0,0 0 0,0 1 0,0-1 0,0 0 0,0 0 0,0 0 0,0-1 0,0 1 0,0 0 0,0-1 0,0 0 0,0 1 0,3-3 0,4-2 53,1 0-1,-1-1 1,0 0-1,-1 0 1,9-9 0,3-4 111,0-2 1,-1 0-1,-1-1 1,-1 0-1,23-40 1,-32 41-38,-11 33-54,2-8-90,0 0 1,1 0 0,0 0 0,-1 0-1,1 0 1,1 1 0,0 6 0,-1-10-1,1 0 1,-1-1 0,0 1 0,0-1 0,0 1 0,1-1-1,-1 1 1,0-1 0,1 1 0,-1-1 0,1 1-1,-1-1 1,0 1 0,1-1 0,-1 0 0,1 1 0,-1-1-1,1 0 1,-1 1 0,1-1 0,-1 0 0,2 1-1,-1-1 2,1 0-1,-1 0 0,0 0 0,1 0 0,-1-1 0,0 1 0,1 0 0,-1 0 0,0-1 0,0 1 0,1-1 0,-1 1 0,0-1 0,2-1 0,6-5 1,0 0-1,0 0 1,-1-1-1,0 0 1,8-11-1,-7 9 7,-1 1 0,1-1 0,15-10 0,-24 20-7,0 0-1,0-1 1,1 1 0,-1 0-1,0-1 1,0 1 0,1 0-1,-1 0 1,0-1 0,0 1-1,1 0 1,-1 0 0,0 0-1,1 0 1,-1-1 0,0 1-1,1 0 1,-1 0 0,1 0-1,-1 0 1,0 0 0,1 0-1,-1 0 1,0 0 0,1 0-1,-1 0 1,0 0 0,1 0-1,-1 0 1,1 0 0,-1 0 0,0 0-1,1 1 1,-1-1 0,0 0-1,1 0 1,-1 0 0,0 1-1,0-1 1,1 0 0,-1 0-1,0 1 1,0-1 0,1 0-1,-1 0 1,0 1 0,0-1-1,1 0 1,-1 1 0,0-1-1,0 0 1,0 1 0,0-1-1,0 0 1,0 1 0,0-1-1,0 0 1,0 1 0,1-1-1,-1 1 1,-1-1 0,1 0-1,0 1 1,0-1 0,0 0 0,0 1-1,0-1 1,0 1 0,-5 29-148,5-29 138,-5 19-164,-12 58-1846,18-69 1649,6-8-123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4.564"/>
    </inkml:context>
    <inkml:brush xml:id="br0">
      <inkml:brushProperty name="width" value="0.05" units="cm"/>
      <inkml:brushProperty name="height" value="0.05" units="cm"/>
    </inkml:brush>
  </inkml:definitions>
  <inkml:trace contextRef="#ctx0" brushRef="#br0">136 1 16187,'-3'3'1711,"-14"47"700,-12 58 0,10-35-1677,-44 227 424,62-295-1152,0 0-4,0 0 1,0 0-1,1 0 1,0 1 0,0-1-1,1 8 1,-1-13-3,0 1 0,0-1 0,0 0-1,0 0 1,0 0 0,0 1 0,0-1 0,0 0 0,0 0 0,1 0 0,-1 0-1,0 1 1,0-1 0,0 0 0,0 0 0,0 0 0,1 0 0,-1 0 0,0 1-1,0-1 1,0 0 0,0 0 0,1 0 0,-1 0 0,0 0 0,0 0 0,0 0-1,1 0 1,-1 0 0,0 0 0,0 0 0,0 0 0,1 0 0,-1 0 0,0 0-1,0 0 1,0 0 0,1 0 0,-1 0 0,0 0 0,0 0 0,0 0 0,1 0-1,-1 0 1,0 0 0,0-1 0,9-7-2,-1-5 3,-1 0 1,-1-1-1,0 0 1,0-1-1,-2 1 1,0-1-1,3-18 1,-2 8 32,13-33 0,-18 57-33,1 0 1,-1 1-1,0-1 0,1 0 0,-1 1 1,0-1-1,1 0 0,-1 1 0,1-1 1,-1 1-1,1-1 0,-1 1 1,1-1-1,0 1 0,-1-1 0,1 1 1,-1 0-1,1-1 0,0 1 1,-1 0-1,1 0 0,0-1 0,0 1 1,-1 0-1,1 0 0,0 0 1,-1 0-1,1 0 0,0 0 0,0 0 1,-1 0-1,2 0 0,27 10 5,-8-1-22,-10-8 1,-1 0-1,1 0 1,0 0-1,0-2 1,0 1-1,0-1 1,0-1-1,-1 0 1,1 0 0,0-1-1,-1-1 1,0 0-1,0 0 1,0-1-1,-1 0 1,1-1-1,9-7 1,-5 3 18,0-1-1,0-1 1,-1 0 0,-1-1 0,0-1-1,0 0 1,-2 0 0,0-1 0,15-28-1,-20 32 45,-1 1-1,6-23 0,-9 31-31,-1-1-1,1 0 0,-1 0 1,1 1-1,-1-1 0,0 0 1,0 0-1,0 0 1,-1 1-1,1-1 0,-1 0 1,1 0-1,-1 1 0,0-1 1,0 0-1,0 1 0,-3-4 1,4 5-8,-1 0 1,0 0 0,1 0-1,-1 0 1,0 1-1,0-1 1,0 0 0,0 1-1,0-1 1,0 0 0,0 1-1,0-1 1,0 1-1,0 0 1,0-1 0,0 1-1,0 0 1,0 0 0,0-1-1,0 1 1,0 0-1,-1 0 1,1 0 0,0 1-1,-1-1 1,-1 1 6,0 0-1,-1 0 1,1 0 0,0 0 0,0 1-1,0 0 1,1-1 0,-6 5-1,-2 2 17,1 1 0,0 1 0,-13 15 0,1 4 5,-28 51 0,42-67-34,0 2 0,0-1 0,2 1 0,0 0 0,1 0 0,-3 17 0,7-28-1,-1-1 0,1 1-1,0-1 1,1 1 0,-1-1-1,1 1 1,-1-1 0,1 1-1,0-1 1,0 1 0,1-1 0,-1 0-1,1 1 1,-1-1 0,1 0-1,0 0 1,0 0 0,0 0-1,1-1 1,4 5 0,4 2-5,1 0 0,0-1 1,0-1-1,14 7 1,22 14-27,-6 6-95,-40-32 56,0 0-1,0 0 1,-1 0-1,1 0 1,0 0-1,-1 0 0,0 0 1,1 0-1,-1 1 1,0-1-1,0 0 0,0 1 1,0-1-1,-1 1 1,1-1-1,-1 1 1,1-1-1,-1 4 0,0-6 58,0 1 0,-1-1-1,1 1 1,0-1-1,0 1 1,0-1 0,0 0-1,-1 1 1,1-1-1,0 1 1,-1-1-1,1 0 1,0 1 0,-1-1-1,1 1 1,0-1-1,-1 0 1,1 0 0,0 1-1,-1-1 1,1 0-1,-1 0 1,1 1 0,-1-1-1,1 0 1,-1 0-1,1 0 1,-1 0-1,0 0 1,-16 0-110,13-1 40,-26-3-294</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5.025"/>
    </inkml:context>
    <inkml:brush xml:id="br0">
      <inkml:brushProperty name="width" value="0.05" units="cm"/>
      <inkml:brushProperty name="height" value="0.05" units="cm"/>
    </inkml:brush>
  </inkml:definitions>
  <inkml:trace contextRef="#ctx0" brushRef="#br0">7 0 18028,'-7'9'1856,"16"4"-1120,-1 1-376,2-4-1216,7 0 1320,-7-3-312,2-2-200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5.604"/>
    </inkml:context>
    <inkml:brush xml:id="br0">
      <inkml:brushProperty name="width" value="0.05" units="cm"/>
      <inkml:brushProperty name="height" value="0.05" units="cm"/>
    </inkml:brush>
  </inkml:definitions>
  <inkml:trace contextRef="#ctx0" brushRef="#br0">324 61 17588,'0'-2'129,"1"0"1,-1 0-1,0-1 1,0 1-1,0 0 1,0 0-1,0 0 1,0 0-1,-1 0 1,1 0-1,0 0 1,-1 0-1,0 0 1,0 0-1,1 0 1,-1 0-1,0 0 1,0 0 0,-1 1-1,1-1 1,0 0-1,-1 1 1,1-1-1,-1 1 1,1-1-1,-1 1 1,0 0-1,1 0 1,-1 0-1,0 0 1,0 0-1,0 0 1,0 0-1,0 0 1,0 1-1,0-1 1,0 1-1,0 0 1,0-1-1,0 1 1,0 0-1,-4 1 1,-4-1 107,1 1 1,-1 1-1,1 0 1,-1 0 0,1 1-1,0 0 1,0 0-1,-11 7 1,6-3-202,1 1 0,0 1 0,1 0 0,0 1 0,0 0 0,1 1 0,0 0 1,1 0-1,0 1 0,1 1 0,1 0 0,0 0 0,0 1 0,-10 28 0,16-37-37,1 0 1,-1 0-1,1 1 0,1-1 0,-1 0 0,1 12 0,0-16 1,0 1 0,1 0-1,-1 0 1,0-1 0,1 1 0,-1 0-1,1-1 1,0 1 0,-1 0-1,1-1 1,0 1 0,0-1 0,0 1-1,0-1 1,0 0 0,0 1-1,1-1 1,-1 0 0,0 0 0,1 0-1,-1 0 1,1 0 0,-1 0-1,1 0 1,2 1 0,2-1 4,0 0-1,0 0 1,0 0-1,0-1 1,0 0 0,1 0-1,-1-1 1,0 0 0,0 0-1,0 0 1,-1 0 0,1-1-1,0 0 1,9-5 0,6-3 63,-1-1 0,30-22 0,-25 14 89,0 0 0,-1-2-1,-2 0 1,0-2 0,33-45 0,-37 31 221,-18 37-367,0-1 0,0 1 0,1-1-1,-1 1 1,0-1 0,0 1 0,0 0 0,0-1 0,0 1-1,0-1 1,0 1 0,0-1 0,0 1 0,0-1 0,0 1-1,0 0 1,0-1 0,0 1 0,0-1 0,0 1 0,-1-1-1,1 1 1,0 0 0,0-1 0,-1 1 3,0 0 1,0 1 0,0-1-1,0 0 1,0 1 0,0-1-1,0 1 1,0-1 0,0 1-1,1-1 1,-1 1-1,0 0 1,0-1 0,1 1-1,-1 0 1,-1 1 0,-5 7 11,0 0 0,0 0 1,1 0-1,0 1 0,1 0 1,0 1-1,-4 11 1,-2 10-49,-9 38 0,19-63-31,-1-1-1,2 1 1,-1-1-1,1 1 1,0 0-1,0-1 1,0 1-1,1-1 1,2 8-1,-3-12-20,1 0 0,0-1 0,-1 1 0,1 0 0,0-1-1,0 1 1,0-1 0,0 1 0,0-1 0,0 1 0,0-1-1,0 1 1,1-1 0,-1 0 0,1 0 0,-1 0 0,1 0 0,-1 0-1,1 0 1,-1 0 0,1 0 0,0-1 0,-1 1 0,1-1 0,0 1-1,0-1 1,0 0 0,-1 1 0,1-1 0,0 0 0,0 0 0,0-1-1,0 1 1,-1 0 0,1 0 0,0-1 0,0 1 0,3-2 0,8-3-251,0-1 0,-1 0 0,16-10 1,11-8-518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6.023"/>
    </inkml:context>
    <inkml:brush xml:id="br0">
      <inkml:brushProperty name="width" value="0.05" units="cm"/>
      <inkml:brushProperty name="height" value="0.05" units="cm"/>
    </inkml:brush>
  </inkml:definitions>
  <inkml:trace contextRef="#ctx0" brushRef="#br0">248 6 20372,'0'0'69,"0"0"0,0 0 0,0 0 0,0 0-1,0-1 1,0 1 0,0 0 0,0 0 0,0 0-1,0 0 1,0-1 0,0 1 0,0 0-1,0 0 1,0 0 0,0-1 0,0 1 0,0 0-1,0 0 1,0 0 0,0 0 0,0-1 0,0 1-1,0 0 1,0 0 0,0 0 0,0 0 0,-1 0-1,1-1 1,0 1 0,0 0 0,0 0 0,0 0-1,0 0 1,-1 0 0,1 0 0,0 0 0,0 0-1,-1-1 1,-8 2 819,-13 6 191,9 0-843,1 1-1,-1 1 1,1 0 0,1 0 0,-1 1 0,2 1 0,-14 15-1,7-3-243,0 0 0,-25 48-1,35-57-11,0 0-1,-4 15 1,10-25-22,-1 0 1,1 1 0,1-1 0,-1 0 0,0 0 0,1 1 0,0-1 0,0 0 0,0 0 0,1 1 0,1 7 0,-1-11-8,-1 1 1,1-1-1,-1 0 1,1 0 0,-1 0-1,1 0 1,0 1-1,-1-1 1,1 0-1,0 0 1,0 0 0,0-1-1,0 1 1,0 0-1,0 0 1,0 0 0,0-1-1,0 1 1,0 0-1,0-1 1,2 1-1,0 0 28,-1-1-1,1 0 0,-1 1 0,1-1 0,-1 0 0,1-1 0,-1 1 0,1 0 0,-1-1 0,4 0 1,3-2 29,1-1 0,-2 0 0,1 0 0,13-10 0,19-13-312,3-3-55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6.482"/>
    </inkml:context>
    <inkml:brush xml:id="br0">
      <inkml:brushProperty name="width" value="0.05" units="cm"/>
      <inkml:brushProperty name="height" value="0.05" units="cm"/>
    </inkml:brush>
  </inkml:definitions>
  <inkml:trace contextRef="#ctx0" brushRef="#br0">368 6 16267,'0'-1'121,"-1"1"1,1 0-1,0-1 0,-1 1 0,1 0 0,0-1 0,-1 1 0,1 0 0,-1-1 0,1 1 0,0 0 0,-1 0 0,1-1 0,-1 1 0,1 0 0,-1 0 0,1 0 0,-1 0 0,1 0 0,-1 0 0,1-1 0,0 1 0,-1 0 0,1 0 0,-1 1 0,1-1 0,-1 0 0,1 0 0,-2 0 0,-16 2 985,0 3-521,0 0-1,1 1 1,-1 1-1,1 1 1,-19 11-1,-77 54 440,102-66-967,1 1 1,0-1 0,0 2-1,1-1 1,0 1 0,0 1-1,1 0 1,-9 12 0,17-21-69,-1 0 0,1 0 0,-1 0 1,0 0-1,1-1 0,-1 1 1,1 0-1,0 0 0,-1 0 0,1 0 1,0 0-1,0 0 0,-1 0 1,1 0-1,0 1 0,0-1 1,0 0-1,0 0 0,0 0 0,1 0 1,-1 0-1,0 0 0,0 0 1,1 0-1,-1 0 0,0 0 0,1 0 1,-1 0-1,1 0 0,-1-1 1,1 1-1,0 0 0,-1 0 1,1 0-1,0-1 0,0 1 0,0 0 1,-1-1-1,1 1 0,0-1 1,0 1-1,0-1 0,0 1 0,0-1 1,0 1-1,0-1 0,1 0 1,4 2-170,1-1 0,-1-1 0,0 1 0,1-1 0,-1 0 0,11-2 0,15-4-352,-1-1-1,50-18 1,-69 21 392,45-16-534</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7.030"/>
    </inkml:context>
    <inkml:brush xml:id="br0">
      <inkml:brushProperty name="width" value="0.05" units="cm"/>
      <inkml:brushProperty name="height" value="0.05" units="cm"/>
    </inkml:brush>
  </inkml:definitions>
  <inkml:trace contextRef="#ctx0" brushRef="#br0">251 430 18716,'-1'-2'155,"-1"1"0,1 0 1,-1 0-1,1 0 0,-1 0 0,0 0 1,1 0-1,-1 1 0,0-1 0,0 0 0,0 1 1,1 0-1,-1-1 0,0 1 0,0 0 1,0 0-1,0 0 0,0 0 0,0 0 0,0 0 1,1 1-1,-1-1 0,0 1 0,-3 0 0,-4 2 261,1 1-1,0-1 1,0 1-1,-9 6 0,2-1-134,1 2-1,0 0 0,0 0 1,1 2-1,-12 14 1,18-19-249,0 1 1,1 0-1,0 0 1,1 1 0,-1-1-1,2 1 1,-1 0-1,2 1 1,-5 14 0,8-23-50,-1 0 0,1 0 1,0 0-1,0 1 1,0-1-1,0 0 0,0 0 1,0 1-1,0-1 0,1 0 1,-1 0-1,1 0 0,0 1 1,1 1-1,-2-2-24,1-1 0,0 0 0,0 0 0,0 0 0,0 0 0,0 0 0,0 0 0,0 0 0,0-1 0,0 1 0,1 0 0,-1 0 0,0-1 0,0 1 0,1-1 0,-1 1 0,3-1 0,0 1-124,1-1 1,-1 0-1,1 0 0,0 0 1,-1-1-1,1 1 1,-1-1-1,1 0 1,-1-1-1,0 1 0,1-1 1,4-2-1,9-6-719,1-2 0,-1 0 0,-1 0 0,0-2 0,26-27-1,66-86-2490,-107 125 3351,5-7 1365,-9 13-308,-17 25 482,1-1-90,14-23-1148,1 1 0,0 0 0,0-1 0,0 1 0,0 1-1,1-1 1,0 0 0,1 1 0,-2 6 0,3-12-246,0 0-1,0 0 1,1 0 0,-1-1-1,0 1 1,0 0 0,1 0 0,-1-1-1,0 1 1,1 0 0,-1-1 0,1 1-1,-1 0 1,1-1 0,-1 1-1,1-1 1,0 1 0,-1-1 0,1 1-1,-1-1 1,1 1 0,0-1-1,0 1 1,-1-1 0,1 0 0,0 1-1,0-1 1,-1 0 0,1 0-1,0 0 1,0 0 0,0 0 0,-1 0-1,1 0 1,0 0 0,0 0-1,0 0 1,-1 0 0,1 0 0,0 0-1,1-1 1,37-9 291,-35 9-272,45-17 127,-31 10-113,0 1-1,0 2 1,28-7 0,-45 12-63,0 0 1,0 0-1,0-1 1,-1 1-1,1 0 0,0 0 1,0 0-1,0 0 1,0 0-1,0 0 1,0 0-1,0 0 1,0 0-1,0 1 1,0-1-1,0 0 0,0 0 1,-1 1-1,1-1 1,0 1-1,0-1 1,0 1-1,0-1 1,-1 1-1,1 0 1,0-1-1,-1 1 0,1 0 1,0-1-1,-1 1 1,1 0-1,-1 0 1,1 0-1,-1 0 1,1 3 3,-1-1 1,0 1-1,0-1 1,0 1-1,0-1 1,0 0-1,-3 7 1,1 14 21,2-24-26,0 1 0,0 0 0,1-1 0,-1 1 0,0-1-1,0 1 1,1 0 0,-1-1 0,1 1 0,-1-1 0,0 1-1,1-1 1,-1 1 0,1-1 0,-1 1 0,1-1 0,0 0 0,-1 1-1,1-1 1,-1 0 0,1 1 0,0-1 0,-1 0 0,1 0-1,0 0 1,-1 1 0,1-1 0,0 0 0,-1 0 0,1 0-1,0 0 1,-1 0 0,1 0 0,0-1 0,-1 1 0,1 0 0,0 0-1,-1 0 1,2-1 0,27-8-59,-5-3-452,-1-2-1,0 0 1,0-1-1,-1-2 1,-2 0-1,1-1 1,-2-1-1,28-34 1,0-10-1506,64-113-1,-28 13 2939,-78 153-577,-36 79 1540,3 1 1,-20 79-1,37-107-1771,2-1 0,1 2 0,3-1 0,1 1 0,4 61 0,0-95-96,0 0 0,1 0 1,0 0-1,1 0 0,0 0 0,0-1 0,1 1 0,0-1 0,5 10 1,-8-18-22,0 1 1,0-1 0,0 0 0,1 1 0,-1-1 0,0 1 0,0-1 0,0 0 0,1 1 0,-1-1 0,0 0 0,0 1-1,1-1 1,-1 0 0,0 1 0,1-1 0,-1 0 0,0 0 0,1 1 0,-1-1 0,0 0 0,1 0 0,-1 0 0,1 0-1,-1 1 1,0-1 0,1 0 0,-1 0 0,1 0 0,2-11-142,-5-23-107,-3 9 81,-1 0 0,0 0 0,-17-37 1,-37-67 944,58 124-678,-3-9 338,5 14-424,0 0 1,0 0 0,0-1 0,0 1-1,0 0 1,0 0 0,0 0 0,0 0 0,0 0-1,0-1 1,0 1 0,0 0 0,1 0-1,-1 0 1,0 0 0,0 0 0,0-1 0,0 1-1,0 0 1,0 0 0,0 0 0,1 0-1,-1 0 1,0 0 0,0 0 0,0 0 0,0 0-1,0-1 1,0 1 0,1 0 0,-1 0-1,0 0 1,0 0 0,0 0 0,0 0 0,1 0-1,-1 0 1,0 0 0,0 0 0,23 10 541,-11-5-711,31 12-911,58 15 0,-55-22 585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32.647"/>
    </inkml:context>
    <inkml:brush xml:id="br0">
      <inkml:brushProperty name="width" value="0.05" units="cm"/>
      <inkml:brushProperty name="height" value="0.05" units="cm"/>
    </inkml:brush>
  </inkml:definitions>
  <inkml:trace contextRef="#ctx0" brushRef="#br0">11334 808 10538,'-4'2'174,"1"0"0,-1 0 0,0-1-1,1 1 1,-1-1 0,0 0 0,0 0-1,0 0 1,-7 0 0,10-1-149,-1 0 1,0-1-1,1 1 0,-1 0 0,1-1 1,-1 1-1,0-1 0,1 0 1,0 0-1,-1 1 0,1-1 0,-1 0 1,1 0-1,0 0 0,0 0 1,-1-1-1,1 1 0,0 0 0,0 0 1,0-1-1,0 1 0,1-1 1,-1 1-1,0 0 0,1-1 0,-2-1 1,-2-8-362,0 1 1,-2-1 0,1 1-1,-1 1 1,-12-16 0,13 20 261,0 1 0,1-1 1,-1 1-1,-1 1 1,1-1-1,0 1 0,-1 0 1,0 0-1,0 0 1,0 1-1,-10-3 0,-39-8 1012,-100-10-1,-59 10-664,-78-10-140,138-1-116,-313-33-401,-290-11 599,-483-86 541,242 11-908,263 35 11,-6 60 187,-442 59 305,445 57-280,10 75 206,-93 73-102,571-149-167,-299 93 63,465-129 45,2 4 0,1 3 0,2 3 0,-102 72 0,113-62 71,3 2 1,-63 66-1,92-81-148,1 2-1,3 1 1,1 2-1,-39 71 1,54-81-42,2 1 1,1 0 0,2 1 0,2 0 0,1 1-1,1 0 1,2 1 0,2-1 0,1 48 0,5-22 40,2-1 0,3 0 0,3-1 0,32 104 0,-28-117-23,3-1 1,1-1 0,2-1 0,2-1 0,2 0-1,2-2 1,1-1 0,2-2 0,2-1 0,2-1-1,1-2 1,66 51 0,29 6-82,4-5 0,165 77-1,-177-107-5,2-5 0,249 65 0,-103-59 57,285 21 0,281-16-13,-327-28 22,1115-1 48,637-217-84,-11-105-14,-1362 138 40,-17-71-93,-757 185 83,-1-4 0,212-111 0,-270 120 0,-2-3 0,82-70 0,-101 74 2,-1-2 0,-1-2 0,-2 0 0,35-55 0,-54 72 14,-1 0 0,0-1 0,-1 0 0,-1 0 0,-1-1 0,0-1 0,-2 1 0,5-31 0,-9 35 7,0-1-1,-1 1 0,-1-1 1,0 1-1,-1 0 0,-1-1 1,0 1-1,-1 0 0,-1 1 1,-1-1-1,-10-20 0,-1 6 11,-1 1 0,-1 1-1,-2 1 1,0 1-1,-2 0 1,-1 2-1,-1 1 1,-1 0-1,-1 2 1,-43-26 0,-4 5 40,-1 3 0,-2 3 0,-88-27 1,-3 10 37,-1 7 1,-269-37-1,-362 3-116,555 60-92,243 20 123,-512-49-81,219 14 21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7.712"/>
    </inkml:context>
    <inkml:brush xml:id="br0">
      <inkml:brushProperty name="width" value="0.05" units="cm"/>
      <inkml:brushProperty name="height" value="0.05" units="cm"/>
    </inkml:brush>
  </inkml:definitions>
  <inkml:trace contextRef="#ctx0" brushRef="#br0">130 493 18940,'-27'18'2094,"-29"21"407,51-34-2233,0-1 0,0 1 1,1-1-1,-1 1 0,1 1 0,0-1 0,-4 9 0,7-13-227,0 0 1,0 1-1,1-1 0,-1 0 0,1 1 1,-1-1-1,1 1 0,0-1 0,-1 0 1,1 1-1,0-1 0,0 1 0,0-1 1,0 1-1,0-1 0,0 1 0,1 2 0,0-3-21,-1 0-1,1-1 0,-1 1 0,1 0 0,-1 0 0,1-1 0,0 1 0,0-1 0,-1 1 0,1-1 0,0 1 0,0-1 0,-1 1 0,1-1 0,0 1 0,0-1 0,0 0 0,0 0 0,0 0 0,0 1 0,1-1 0,3 0 14,1 0 0,0 0 0,0-1 0,-1 1 0,1-1 0,0 0 0,7-3-1,3-2-12,0-1 0,-1-1-1,0 0 1,0-1-1,-1 0 1,0-2-1,13-11 1,6-9-44,43-50-1,-84 95-4,0 0 0,1 0 0,1 0 0,1 1 0,0 0 0,-6 29-1,10-40 30,0 0 0,1 0 0,0 1 0,-1-1 0,1 1 0,1-1 0,-1 0-1,1 1 1,1 5 0,-2-8 1,1-1-1,0 1 0,0-1 1,0 1-1,0-1 0,0 0 1,0 1-1,0-1 1,0 0-1,0 0 0,0 0 1,1 0-1,-1 0 0,0 0 1,1 0-1,-1 0 1,1-1-1,-1 1 0,1 0 1,-1-1-1,1 1 1,0-1-1,-1 0 0,1 1 1,0-1-1,-1 0 0,4 0 1,2-1 3,1 1 0,0-1 0,-1-1-1,1 1 1,-1-1 0,0 0 0,0-1 0,0 0 0,0 0 0,0-1 0,8-5 0,2-3 1,0 0 0,-1-1 0,15-15-1,-1-4-6,-1-2 0,-2 0 0,28-45 0,-19 19-78,35-81 0,-40 64-18,-28 68 74,-1 0 1,0 0-1,0 0 1,-1 0 0,0 0-1,-1-16 1,-3 16-48,-3 10 33,-6 17-7,-4 12 47,2 1-1,1 1 1,1 0 0,2 1-1,-9 54 1,12-52 20,2 0 0,2 0 0,1 55 0,3-72-52,0 0 1,2 0-1,0-1 0,1 1 1,0-1-1,2 0 0,0 0 1,16 31-1,-4-22-250,-17-25 238,0 0-1,0 0 0,1 0 0,-1 0 0,0 0 0,0 0 0,1 0 0,-1 0 1,1 0-1,-1-1 0,1 1 0,-1-1 0,1 1 0,-1-1 0,1 1 1,2-1-1,-4 0 28,0 0-1,0 0 1,1 0 0,-1 0 0,0 0 0,0 0-1,0 0 1,0-1 0,0 1 0,1 0 0,-1 0-1,0 0 1,0 0 0,0 0 0,0 0 0,0-1 0,0 1-1,0 0 1,1 0 0,-1 0 0,0 0 0,0 0-1,0-1 1,0 1 0,0 0 0,0 0 0,0 0 0,0 0-1,0-1 1,0 1 0,0 0 0,0 0 0,0 0-1,0 0 1,0-1 0,0 1 0,0 0 0,0 0-1,0 0 1,0 0 0,0-1 0,-1 1 0,1 0 0,0 0-1,0 0 1,-4-10-298,-13-13-71,-1 0 0,-1 1 0,-38-35 0,26 26 225,-9-6 389,19 17 140,0-1 1,-23-29-1,43 49-324,0 0-1,0 0 1,1-1 0,-1 1-1,0 0 1,0 0 0,1-1-1,-1 1 1,1 0 0,-1-1-1,1 1 1,0-1 0,0 1-1,-1-3 1,2 3-17,-1 0 0,0 1 0,1-1 0,-1 0 0,1 1 0,-1-1 0,1 1 0,0-1 0,-1 1 0,1-1 0,0 1 0,-1-1 0,1 1 0,0-1 0,-1 1 0,1 0 0,0 0 0,0-1 0,0 1 0,-1 0 0,1 0 0,0 0 0,0 0 0,0 0 0,-1 0 0,1 0 0,0 0 0,0 0 0,0 0 0,1 1 0,31 1 362,41 9 0,24 3-620,-86-13 208,1-1 0,0 0 1,0-1-1,0-1 0,20-4 1,-20 1-16,0 0 0,15-7 0,-28 12 36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8.330"/>
    </inkml:context>
    <inkml:brush xml:id="br0">
      <inkml:brushProperty name="width" value="0.05" units="cm"/>
      <inkml:brushProperty name="height" value="0.05" units="cm"/>
    </inkml:brush>
  </inkml:definitions>
  <inkml:trace contextRef="#ctx0" brushRef="#br0">558 111 17844,'2'-4'217,"0"0"1,-1-1-1,0 1 0,1 0 1,-2-1-1,1 1 0,0-1 1,-1 1-1,0-6 0,0 7-160,-1 1 0,1-1 0,-1 1-1,1 0 1,-1-1 0,0 1 0,0 0-1,0 0 1,0 0 0,0 0 0,-1 0-1,1 0 1,-1 0 0,1 0 0,-1 0-1,0 0 1,1 1 0,-1-1 0,-3-1 0,-1 0 107,0 0 1,0 1-1,0 0 1,0 0-1,0 0 1,0 1-1,0-1 1,0 2-1,-1-1 1,1 1-1,0 0 1,-1 0-1,1 0 1,0 1-1,-7 2 1,-2 0 18,-1 1 0,1 0 0,0 2 1,1 0-1,-16 8 0,4 1-59,0 2 1,1 1-1,0 0 1,2 2-1,0 1 1,-24 29-1,30-30-23,0 1 0,2 1 0,0 0 0,2 1-1,1 1 1,0 0 0,-11 38 0,20-54-56,0 1 0,1 0 0,1 0 1,-1 1-1,1-1 0,1 0 1,0 0-1,2 17 0,-1-23-32,-1 1 0,1 0 0,1-1 0,-1 1 0,0-1 0,1 1 0,0-1 0,0 0 0,0 0 0,0 0 1,0 0-1,1 0 0,-1 0 0,1-1 0,0 1 0,0-1 0,0 0 0,0 0 0,0 0 0,0 0 0,0 0 0,1-1 0,-1 1 0,5 0 0,6 2-137,0-1 1,0-1-1,1 0 0,-1-1 0,1 0 0,27-3 1,89-18-320,-124 19 524,41-9-208,59-19-1,-33-1-223</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8.822"/>
    </inkml:context>
    <inkml:brush xml:id="br0">
      <inkml:brushProperty name="width" value="0.05" units="cm"/>
      <inkml:brushProperty name="height" value="0.05" units="cm"/>
    </inkml:brush>
  </inkml:definitions>
  <inkml:trace contextRef="#ctx0" brushRef="#br0">87 1 20148,'0'8'2193,"-3"7"-1505,-7 16-272,-2 6 1344,-2 12-943,1 4-201,1 8-320,0-4-168,7-1-416,0-6-344,5-15-753,0-9-831,5-9 1712,-3-14-384,3 0-345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9.244"/>
    </inkml:context>
    <inkml:brush xml:id="br0">
      <inkml:brushProperty name="width" value="0.05" units="cm"/>
      <inkml:brushProperty name="height" value="0.05" units="cm"/>
    </inkml:brush>
  </inkml:definitions>
  <inkml:trace contextRef="#ctx0" brushRef="#br0">1 47 18100,'4'-3'395,"0"0"1,0 0-1,0 0 0,1 0 1,-1 1-1,1 0 1,0 0-1,0 0 0,9-2 1,49-6 1496,-59 9-1636,43-4 220,0 2 0,1 2-1,0 2 1,-1 2-1,0 3 1,64 14-1,-106-18-468,1-1-1,-1 1 1,-1 0-1,1 0 1,0 0-1,0 0 1,-1 1-1,8 6 1,-11-9-7,-1 1 0,1 0 1,0-1-1,-1 1 1,1 0-1,-1 0 1,1-1-1,-1 1 1,0 0-1,1 0 0,-1 0 1,0-1-1,1 1 1,-1 0-1,0 0 1,0 0-1,0 0 1,0 0-1,0 0 0,0 0 1,0 1-1,-1-1 1,1 1-1,-1 0 0,0-1 1,0 1-1,0-1 0,0 1 1,0-1-1,0 1 0,0-1 1,0 0-1,-1 1 1,1-1-1,-1 0 0,-2 2 1,-25 16 2,-39 19 1,43-26 3,1 2-1,0 0 1,-30 25-1,53-38-6,-1 1 0,0-1 1,1 1-1,-1-1 0,1 1 0,0 0 1,0-1-1,-1 1 0,1 0 0,0 0 0,1 0 1,-1 0-1,-1 3 0,2-4-5,0 0 1,0-1-1,0 1 0,0 0 0,0 0 0,0 0 1,0 0-1,1 0 0,-1 0 0,0 0 0,1 0 1,-1-1-1,0 1 0,1 0 0,-1 0 1,1 0-1,-1-1 0,1 1 0,0 0 0,-1-1 1,2 2-1,4 2-50,0-1 0,0 1 0,1-1 0,-1 0-1,1-1 1,9 3 0,9 4-139,-8-1-22,-1 0 0,0 1 0,0 1-1,-1 0 1,19 17 0,-28-22 129,0 1 0,0-1 1,-1 2-1,0-1 0,0 0 1,0 1-1,-1 0 0,0 0 1,-1 0-1,1 1 0,-1-1 1,0 1-1,-1-1 0,2 14 1,-3-17 92,-1 1 1,-1-1 0,1 0 0,-1 1 0,1-1 0,-1 1 0,0-1 0,-1 0 0,1 0 0,-1 0 0,0 0 0,0 0 0,0 0 0,0 0 0,-1 0 0,0-1-1,1 1 1,-1-1 0,-1 0 0,1 0 0,0 0 0,-1 0 0,1-1 0,-5 3 0,-8 4 252,1 0 0,-2-2 1,1 0-1,-29 8 0,23-8 171,-1-2-1,-29 4 1,44-8-383,1 0 0,0 0 0,-1-1 0,1-1 0,-1 1 0,1-1 0,0 0 0,0-1 0,-1 0 0,1 0 0,-9-4 0,15 5-187,-1 0 1,0 0 0,1 0 0,-1 0-1,1-1 1,-1 1 0,1 0 0,-1-1 0,1 1-1,0-1 1,0 1 0,0-1 0,0 0-1,0 0 1,0 1 0,0-1 0,0 0-1,1 0 1,-1 0 0,1 0 0,0 0 0,-1-2-1,1 0-70,0-1 0,0 1-1,1 0 1,0-1-1,0 1 1,0-1 0,0 1-1,4-8 1,9-20-882</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59.679"/>
    </inkml:context>
    <inkml:brush xml:id="br0">
      <inkml:brushProperty name="width" value="0.05" units="cm"/>
      <inkml:brushProperty name="height" value="0.05" units="cm"/>
    </inkml:brush>
  </inkml:definitions>
  <inkml:trace contextRef="#ctx0" brushRef="#br0">68 25 17740,'10'-5'469,"-1"2"1,1-1-1,0 1 0,0 1 1,0 0-1,0 0 0,0 1 1,20 0-1,-20 1 26,9-1 11,0 1-1,0 1 0,36 6 0,-50-6-448,1 0 1,-1 0-1,0 0 1,0 1-1,0 0 0,0 0 1,0 1-1,0-1 1,-1 1-1,1 0 1,-1 0-1,1 0 0,-1 1 1,0 0-1,-1 0 1,1 0-1,-1 0 0,4 6 1,-5-7-36,-1 0 1,0 0-1,0 0 1,0 0-1,-1 0 0,1 0 1,-1 0-1,1 0 1,-1 0-1,0 0 1,0 1-1,-1-1 1,1 0-1,-1 4 0,-1-1 14,0 0 0,-1 0 0,1 0 0,-1 0 0,0-1 0,-6 9 0,-3 2 66,-2 0-1,0 0 0,-19 15 0,-23 14 244,34-28-66,-19 19 0,40-36-273,1 0 0,-1 0 0,1 1 0,0-1-1,-1 0 1,1 1 0,0-1 0,-1 0 0,1 1 0,0-1-1,-1 0 1,1 1 0,0-1 0,0 0 0,-1 1 0,1-1 0,0 1-1,0-1 1,0 0 0,0 1 0,0-1 0,0 1 0,-1-1-1,1 1 1,0-1 0,0 1 0,0-1 0,1 1 0,-1-1-1,0 0 1,0 1 0,0-1 0,0 1 0,0-1 0,0 1-1,1-1 1,-1 0 0,0 1 0,0-1 0,1 1 0,-1-1 0,0 0-1,0 1 1,1-1 0,-1 0 0,0 0 0,1 1 0,-1-1-1,1 0 1,-1 0 0,0 1 0,1-1 0,-1 0 0,1 0-1,0 0 1,31 7-25,-23-5-5,9 2-52,0 0-1,0 2 0,-1 0 1,26 13-1,-34-15 50,-1 1 0,1 1 0,-1-1 0,0 1 0,-1 1 0,0-1 0,0 1 0,0 1 0,-1-1 0,7 10 0,-12-15 29,0 0 0,0 0 0,0 0 0,0 0 0,0 0 0,0 0 0,0 0 0,-1 1 0,1-1 0,-1 0 0,1 0 0,-1 1 0,0-1-1,0 0 1,0 1 0,0-1 0,0 0 0,-1 0 0,1 1 0,-1-1 0,0 2 0,-1 0 16,0-1-1,0 0 1,0 0-1,0 0 1,-1-1-1,1 1 1,-1 0-1,0-1 1,1 0-1,-1 0 1,0 0-1,-4 2 1,-8 4 94,0-1 1,0-1 0,-1-1 0,-25 6 0,-100 15 612,123-24-856,0-1 1,-1 0-1,1-2 0,0 0 1,-31-6-1,39 2-38,8-1-95</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10.973"/>
    </inkml:context>
    <inkml:brush xml:id="br0">
      <inkml:brushProperty name="width" value="0.05" units="cm"/>
      <inkml:brushProperty name="height" value="0.05" units="cm"/>
    </inkml:brush>
  </inkml:definitions>
  <inkml:trace contextRef="#ctx0" brushRef="#br0">215 230 7490,'26'-26'2929,"37"-48"1,-56 65-2026,-1-1 0,1 0-1,-2 0 1,1-1 0,-2 1-1,1-1 1,-1 0 0,-1-1-1,3-14 1,-6 26-845,0 0 0,0-1 0,0 1 0,0-1 0,1 1 0,-1 0 0,0-1-1,0 1 1,0-1 0,0 1 0,-1-1 0,1 1 0,0-1 0,0 1 0,0 0 0,0-1 0,0 1 0,0-1 0,-1 1-1,1 0 1,0-1 0,0 1 0,-1-1 0,-7 3 924,-9 15-242,8-2-662,0 0 0,1 0 0,1 1 0,1 0-1,0 0 1,1 1 0,0-1 0,2 1 0,-4 29 0,6-23-60,1 0 0,0 1 0,2-1 0,0 0 1,2 0-1,11 38 0,-2-19 6,-2-8-6,10 49-1,-19-74-13,-1 0-1,0 1 1,0-1-1,-1 1 1,0-1-1,-1 1 1,0-1-1,-1 1 1,0-1-1,-3 11 1,3-15 7,0 0 1,-1-1-1,1 0 1,-1 1-1,1-1 0,-1 0 1,0 0-1,-1-1 1,1 1-1,-1-1 0,0 0 1,1 1-1,-1-2 1,-8 5-1,5-3 21,0-1-1,0-1 1,-1 1 0,1-1-1,-1 0 1,1-1 0,-1 0 0,-14 0-1,9-1 24,1 0 1,0-2-1,-1 1 0,1-2 0,0 0 0,0 0 0,0-1 0,1 0 0,-1-1 0,1 0 0,-17-11 1,26 14-52,0 1 0,0 0 0,0-1 1,0 0-1,0 1 0,0-1 1,0 0-1,1 0 0,-1 0 1,1 0-1,-1 0 0,1 0 1,0 0-1,0-1 0,0 1 0,0 0 1,0-1-1,0 1 0,1-1 1,-1 1-1,1-1 0,-1 1 1,1-1-1,0 1 0,0-1 0,0 1 1,1-1-1,-1 1 0,1-1 1,-1 1-1,1-1 0,0 1 1,0 0-1,0-1 0,0 1 0,0 0 1,0 0-1,1-1 0,-1 1 1,1 0-1,2-2 0,12-11 2,0 2-1,1-1 0,1 2 1,0 0-1,31-14 0,-13 6-4,11-6 7,114-71 78,-142 84-24,-1-1 0,-1 0 0,0-2 1,-1 0-1,-1-1 0,15-20 0,-27 32-30,1 0 0,-1 0 0,0 0 0,0-1 0,-1 0 0,0 1 1,0-1-1,0 0 0,-1 0 0,1 0 0,-1 0 0,-1 0 0,1 0 0,-1 0 1,0-1-1,-2-5 0,1 8-17,0 0-1,0 0 1,-1 0 0,1 0 0,-1 0-1,0 0 1,0 1 0,-1-1 0,1 1-1,-1-1 1,0 1 0,0 0 0,0 0 0,0 0-1,0 1 1,0-1 0,-1 1 0,0 0-1,1 0 1,-1 0 0,0 0 0,0 1 0,-6-3-1,-2 1-236,0-1-1,-1 2 0,1 0 0,-1 0 0,1 1 1,-1 1-1,1 0 0,-1 0 0,-23 5 0,36-5 213,0 0-1,0 0 1,0 0-1,0 0 0,0 1 1,0-1-1,0 0 0,0 0 1,0 0-1,0 0 0,0 0 1,0 0-1,0 0 0,0 0 1,0 0-1,0 0 1,0 0-1,0 0 0,0 0 1,0 0-1,0 0 0,0 0 1,0 0-1,0 0 0,0 0 1,0 0-1,0 0 1,0 0-1,0 0 0,0 0 1,0 0-1,0 1 0,0-1 1,0 0-1,0 0 0,0 0 1,0 0-1,0 0 0,10 0-468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17.318"/>
    </inkml:context>
    <inkml:brush xml:id="br0">
      <inkml:brushProperty name="width" value="0.05" units="cm"/>
      <inkml:brushProperty name="height" value="0.05" units="cm"/>
    </inkml:brush>
  </inkml:definitions>
  <inkml:trace contextRef="#ctx0" brushRef="#br0">22 170 12923,'-1'0'87,"0"0"1,0 0-1,0 0 1,0 0-1,0 0 1,0 0-1,-1-1 1,1 1-1,0 0 1,0 0 0,0-1-1,0 1 1,0-1-1,0 1 1,1-1-1,-1 0 1,-1 0-1,1 0-16,1 1-1,0-1 1,0 1-1,-1-1 1,1 1-1,0-1 1,0 1 0,0-1-1,-1 1 1,1-1-1,0 1 1,0-1-1,0 0 1,0 1-1,0-1 1,0 1-1,0-1 1,0 1 0,0-1-1,1 1 1,-1-1-1,0 0 1,0 0-1,1-1 93,0 0 0,1 1 0,-1-1 0,0 0 0,0 0-1,1 1 1,-1-1 0,1 1 0,0-1 0,-1 1 0,1 0 0,0 0 0,0-1-1,-1 1 1,1 1 0,4-3 0,32-6 774,1 2-1,68-5 1,-34 4-474,471-52 1060,3 33-1169,-262 45-1180,-223-11-27,-41-6 568,-5-1-72</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2.777"/>
    </inkml:context>
    <inkml:brush xml:id="br0">
      <inkml:brushProperty name="width" value="0.05" units="cm"/>
      <inkml:brushProperty name="height" value="0.05" units="cm"/>
    </inkml:brush>
  </inkml:definitions>
  <inkml:trace contextRef="#ctx0" brushRef="#br0">353 133 13051,'25'-22'1881,"18"-20"567,-40 39-2080,0 0 0,-1-1 0,1 1 0,-1-1 0,0 0 0,0 0 0,0 0-1,-1 0 1,1 0 0,1-8 0,-3 11-307,0 1 0,0-1 0,0 0 0,-1 0 0,1 0 0,0 0 0,0 1 0,0-1 0,-1 0 0,1 0-1,0 1 1,-1-1 0,1 0 0,-1 0 0,1 1 0,-1-1 0,1 0 0,-1 1 0,0-1 0,1 1 0,-1-1 0,0 1 0,1-1 0,-1 1-1,0-1 1,1 1 0,-1 0 0,0-1 0,0 1 0,0 0 0,1 0 0,-1-1 0,0 1 0,0 0 0,0 0 0,0 0 0,0 0 0,-36 0 659,21 2-655,1 1 0,1 1 0,-1 0 0,0 1 0,1 0 1,0 1-1,0 1 0,1 0 0,0 1 0,0 0 1,1 1-1,-14 13 0,7-5-67,1 1 1,0 1 0,1 1-1,1 0 1,1 1-1,-17 33 1,21-33 1,1 2 0,1-1 1,-10 37-1,16-49 1,1 0 0,0 0 0,1 0 0,0 1 0,1-1 0,0 0 0,0 1 0,1-1 0,1 0 0,4 18 0,-5-24-30,1 0 0,-1-1 0,1 1-1,0-1 1,1 0 0,-1 0 0,1 1 0,-1-1 0,1-1 0,0 1-1,0 0 1,0-1 0,0 1 0,0-1 0,1 0 0,-1 0-1,1 0 1,0-1 0,-1 1 0,1-1 0,0 0 0,0 0-1,0 0 1,0-1 0,0 1 0,0-1 0,0 0 0,4 0 0,4-1-168,0 0 0,0 0 0,0-1 0,0-1 1,0 0-1,-1 0 0,1-1 0,11-6 1,22-16-223,-1-5-157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3.419"/>
    </inkml:context>
    <inkml:brush xml:id="br0">
      <inkml:brushProperty name="width" value="0.05" units="cm"/>
      <inkml:brushProperty name="height" value="0.05" units="cm"/>
    </inkml:brush>
  </inkml:definitions>
  <inkml:trace contextRef="#ctx0" brushRef="#br0">93 0 16844,'-9'92'2974,"-15"280"-119,25-289-3278,-3-74-527,-4-12 74,-7-18-30,11 17 971,-15-26-595,-4-13-159</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3.921"/>
    </inkml:context>
    <inkml:brush xml:id="br0">
      <inkml:brushProperty name="width" value="0.05" units="cm"/>
      <inkml:brushProperty name="height" value="0.05" units="cm"/>
    </inkml:brush>
  </inkml:definitions>
  <inkml:trace contextRef="#ctx0" brushRef="#br0">0 32 16668,'10'-5'425,"0"1"0,0-1 0,0 2 0,1-1 0,-1 2 0,1-1 0,0 1 1,13 0-1,88 1 1761,-98 1-2019,-1 1 1,0 1 0,0 0 0,1 0 0,-1 1 0,-1 1 0,21 9 0,-29-12-153,-1 1 0,1 0 0,-1 0 0,1 1 1,-1-1-1,0 1 0,0 0 0,0-1 0,0 1 1,-1 1-1,1-1 0,-1 0 0,1 1 1,-1-1-1,0 1 0,-1 0 0,1-1 0,-1 1 1,1 0-1,-1 0 0,0 0 0,-1 0 1,1 0-1,-1 0 0,0 0 0,0 0 0,0 0 1,-1 8-1,-1-2 16,0 0 0,-1 0 0,0-1 0,0 1 0,-1-1 0,0 0 0,-9 14 0,-5 3 153,-22 26 0,27-36-80,12-15-103,1 0-1,-1 0 1,0 0 0,1 0-1,-1 0 1,0 0 0,1 0-1,0 0 1,-1 0-1,1 0 1,0 0 0,-1 0-1,1 0 1,0 0 0,0 0-1,0 1 1,0-1 0,0 0-1,0 0 1,0 0 0,0 0-1,0 0 1,1 0 0,-1 1-1,0-1 1,1 0-1,-1 0 1,1 0 0,0 1-1,2 2-28,0 0-1,1-1 1,-1 1-1,1 0 1,6 3-1,6 8-46,-2 0-67,0 0-1,20 33 0,-30-42 106,0 0 0,-1 1-1,0 0 1,0 0 0,0 0 0,-1 0 0,0 0-1,0 0 1,-1 1 0,0-1 0,0 9-1,-2-12 52,1-1 0,-1 1-1,0-1 1,0 1 0,0-1-1,-1 0 1,1 0 0,-1 1-1,0-1 1,0 0 0,0-1-1,0 1 1,0 0-1,-1 0 1,1-1 0,-1 0-1,0 1 1,0-1 0,0 0-1,0 0 1,0-1 0,0 1-1,0-1 1,-7 3 0,-2 0 172,0 0 0,1-1 0,-2 0 0,1-1 0,-24 1 0,22-3 94,1 0 0,-27-5 0,36 5-268,1-1 0,-1 1-1,1-1 1,-1 0 0,1-1 0,0 1 0,0 0 0,-1-1 0,1 0 0,0 0-1,1 0 1,-1 0 0,0 0 0,0-1 0,1 1 0,-4-5 0,5 6-75,1 0 1,0 1-1,-1-1 0,1 0 1,-1 1-1,1-1 1,0 0-1,0 0 1,0 1-1,-1-1 0,1 0 1,0 0-1,0 0 1,0 1-1,0-1 1,0 0-1,0 0 1,1 0-1,-1 1 0,0-1 1,0 0-1,0 0 1,1 1-1,-1-1 1,0 0-1,1 0 0,1-1-47,-1 1 0,0-1-1,1 1 1,-1 0-1,1-1 1,0 1 0,-1 0-1,1 0 1,0 0-1,2-1 1,6-1-208,0 0 0,1 0 0,11-1 0,-21 4 289,37-6-839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44.598"/>
    </inkml:context>
    <inkml:brush xml:id="br0">
      <inkml:brushProperty name="width" value="0.05" units="cm"/>
      <inkml:brushProperty name="height" value="0.05" units="cm"/>
    </inkml:brush>
  </inkml:definitions>
  <inkml:trace contextRef="#ctx0" brushRef="#br0">20 57 9274,'-5'-13'-744,"2"0"808,-5-2 64,5-1-672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4.387"/>
    </inkml:context>
    <inkml:brush xml:id="br0">
      <inkml:brushProperty name="width" value="0.05" units="cm"/>
      <inkml:brushProperty name="height" value="0.05" units="cm"/>
    </inkml:brush>
  </inkml:definitions>
  <inkml:trace contextRef="#ctx0" brushRef="#br0">24 469 17428,'-20'15'2252,"17"-12"-1038,14-9-107,14-13-477,0-1 1,-1-1-1,-1-1 1,33-41-1,-14 10-492,37-67-1,-58 86-115,-3 0-1,16-41 1,-25 55-14,-19 65 1,4-12-14,-15 58-514,4 2 0,-7 133 0,24-218 391,0-1 0,0 1 0,1 0 0,2 12 0,3-5-279</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4.993"/>
    </inkml:context>
    <inkml:brush xml:id="br0">
      <inkml:brushProperty name="width" value="0.05" units="cm"/>
      <inkml:brushProperty name="height" value="0.05" units="cm"/>
    </inkml:brush>
  </inkml:definitions>
  <inkml:trace contextRef="#ctx0" brushRef="#br0">0 0 16668,'1'1'100,"0"-1"0,0 1 0,-1-1 1,1 1-1,0 0 0,0-1 0,-1 1 1,1 0-1,0 0 0,-1 0 1,1 0-1,-1-1 0,1 1 0,-1 0 1,0 0-1,1 0 0,-1 0 0,0 0 1,0 0-1,1 0 0,-1 2 0,0 28 312,0-19-42,-6 140 2484,2-86-2184,2-1 0,10 84 0,-8-142-643,1-1 0,0 1 0,1-1 1,0 0-1,0 0 0,0 0 1,0 0-1,6 9 0,-6-13-22,-1 0 0,1-1 1,-1 1-1,1 0 0,-1-1 0,1 0 0,0 1 1,-1-1-1,1 0 0,0 0 0,0 0 0,0 0 1,0 0-1,0-1 0,0 1 0,0 0 0,1-1 1,-1 0-1,0 1 0,0-1 0,0 0 0,0 0 1,1 0-1,-1 0 0,0-1 0,0 1 0,0-1 0,4-1 1,3-1 3,0 0 1,0-1 0,-1 0 0,1-1-1,-1 0 1,11-8 0,45-42 50,-37 30-34,0 1 0,-15 12-17,1 0 0,0 2 0,25-17 0,-37 27-9,0-1 0,0 0 0,-1 1 0,1-1 0,0 1 1,1 0-1,-1-1 0,0 1 0,0 0 0,0-1 0,0 1 0,0 0 1,0 0-1,0 0 0,0 0 0,0 0 0,0 0 0,1 0 0,-1 1 1,0-1-1,0 0 0,0 1 0,0-1 0,1 1 0,0 0 1,-1 1-1,0-1 1,0 0-1,0 1 1,0-1-1,0 0 1,0 1-1,-1-1 1,1 1-1,0-1 1,-1 1-1,1 0 1,-1-1-1,1 3 1,0 7 1,0-1 0,0 1 1,-3 19-1,2-27-2,-5 48 19,-1 27-362,6-77 261,0-1 0,0 1 0,0-1 0,0 1 1,0 0-1,0-1 0,0 1 0,0-1 1,0 1-1,0 0 0,0-1 0,0 1 0,0-1 1,1 1-1,-1-1 0,0 1 0,0 0 0,1-1 1,-1 1-1,0-1 0,1 1 0,-1-1 0,1 1 1,-1-1-1,0 0 0,1 1 0,-1-1 0,2 1 1,-2-1-1,1 0 1,0 0 0,0-1-1,0 1 1,0 0 0,0 0-1,0-1 1,0 1 0,-1 0-1,1-1 1,0 1 0,0-1-1,0 1 1,-1-1 0,1 0-1,1 0 1,33-39-1104,-30 33 969,25-33-811</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5.460"/>
    </inkml:context>
    <inkml:brush xml:id="br0">
      <inkml:brushProperty name="width" value="0.05" units="cm"/>
      <inkml:brushProperty name="height" value="0.05" units="cm"/>
    </inkml:brush>
  </inkml:definitions>
  <inkml:trace contextRef="#ctx0" brushRef="#br0">129 21 16339,'-49'73'3017,"37"-58"-2330,0 1-1,1 1 1,1 0 0,1 0-1,-12 32 1,20-47-616,0 1 0,0-1 0,1 1 1,-1 0-1,1-1 0,0 1 1,0 0-1,0-1 0,0 1 0,0-1 1,0 1-1,1 0 0,1 4 0,-2-6-58,1 0-1,0 0 1,-1 0-1,1 0 0,0 0 1,0-1-1,0 1 0,0 0 1,0 0-1,0 0 1,0-1-1,0 1 0,0-1 1,0 1-1,0-1 1,0 1-1,0-1 0,0 1 1,1-1-1,-1 0 0,0 0 1,0 0-1,0 0 1,1 0-1,-1 0 0,0 0 1,0 0-1,1 0 1,-1 0-1,2-1 0,3-1-6,1-1 0,-1 1 0,0-1 1,0 0-1,-1 0 0,1-1 0,-1 1 0,1-1 0,-1-1 0,-1 1 0,1-1 0,0 0 0,5-8 0,6-8 17,25-44 0,-32 48-1,0 0-1,-2 0 1,1 0-1,-2-1 1,6-29-1,-15 48 34,-2 8-23,-7 16 7,2 0-1,1 0 1,1 1-1,1 1 1,2-1-1,0 1 1,2 0-1,0 28 1,3-51-67,0-1 0,0 1 1,1-1-1,-1 1 0,1-1 1,0 1-1,0-1 1,0 1-1,0-1 0,1 0 1,-1 0-1,1 0 0,0 0 1,0 0-1,0 0 0,0 0 1,1-1-1,-1 1 0,1-1 1,-1 1-1,1-1 0,0 0 1,4 2-1,-5-3-12,1 0 1,0-1-1,0 1 0,0-1 0,0 1 1,-1-1-1,1 0 0,0 0 1,0 0-1,0-1 0,0 1 1,0-1-1,0 1 0,-1-1 1,1 0-1,0 0 0,-1 0 0,1-1 1,0 1-1,-1 0 0,0-1 1,1 0-1,-1 0 0,0 1 1,0-1-1,0 0 0,0-1 0,3-3 1,21-33-316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5.862"/>
    </inkml:context>
    <inkml:brush xml:id="br0">
      <inkml:brushProperty name="width" value="0.05" units="cm"/>
      <inkml:brushProperty name="height" value="0.05" units="cm"/>
    </inkml:brush>
  </inkml:definitions>
  <inkml:trace contextRef="#ctx0" brushRef="#br0">363 64 19068,'1'-2'130,"0"1"1,0-1-1,0 1 0,0-1 0,-1 0 1,1 1-1,0-1 0,-1 0 0,1 0 1,-1 1-1,1-1 0,-1 0 0,0 0 1,0 0-1,0 0 0,0 0 0,0 1 1,0-1-1,-1 0 0,1 0 0,-1 0 1,1 1-1,-1-1 0,0 0 0,0-2 1,-1 3-28,0-1 0,1 1 0,-1-1 0,0 1 0,0 0 0,0 0 0,0 0 0,0 0 0,0 0 0,0 0 0,0 0 0,0 1 0,0-1 0,-1 1 0,1-1 0,0 1 0,0 0 0,-1 0 0,1 0 0,0 0 0,-4 1 0,-9 2 86,0 0-1,0 0 1,0 2-1,0 0 0,1 0 1,0 2-1,0 0 1,-16 11-1,8-4-152,1 1 1,1 1-1,0 1 1,-19 23-1,30-31-31,1 0 0,-11 17 0,18-23-6,-1 0 1,0 0 0,1 1-1,0-1 1,-1 0 0,1 0 0,0 1-1,1-1 1,-1 1 0,1-1 0,-1 1-1,1-1 1,1 7 0,-1-8-2,1 0 1,-1-1-1,1 1 1,-1-1-1,1 1 1,0-1-1,0 1 1,-1-1-1,1 1 1,0-1-1,0 0 1,0 0-1,1 1 1,-1-1-1,0 0 1,0 0-1,1 0 1,-1 0-1,1 0 1,-1-1-1,0 1 1,1 0 0,0-1-1,1 2 1,5 0-6,1 0 0,-1-1 1,14 2-1,-14-2 3,167 2-84,-129-4 54,1 1 0,-1 2 0,61 12 0,-104-14 30,0 1 0,0-1 0,-1 1-1,1 0 1,0 0 0,0 0 0,-1 1 0,1-1 0,-1 1 0,1-1 0,-1 1 0,1 0 0,-1 0 0,0 0 0,2 3 0,-3-4 2,0 1 1,-1-1-1,1 1 1,-1-1-1,1 1 0,-1 0 1,0-1-1,1 1 1,-1 0-1,0-1 0,0 1 1,0 0-1,-1-1 1,1 1-1,0 0 0,-1-1 1,1 1-1,-1-1 1,1 1-1,-1-1 0,1 1 1,-1-1-1,0 1 1,0-1-1,0 1 0,0-1 1,-2 2-1,-6 7 12,1-1-1,-1 0 1,-1 0-1,0-1 1,0-1 0,-1 1-1,-22 10 1,14-9-42,-1 0 1,0-1-1,-41 9 1,56-16-67,-30 5-275,34-6 364,0 0-1,0 0 1,-1 0 0,1 0-1,0 0 1,0 0-1,0 0 1,0 0-1,0-1 1,-1 1-1,1 0 1,0-1 0,0 1-1,0 0 1,0-1-1,0 0 1,0 1-1,0-1 1,0 0 0,0 1-1,1-1 1,-1 0-1,0 0 1,0 0-1,1 0 1,-2-1-1,1-18-186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8.624"/>
    </inkml:context>
    <inkml:brush xml:id="br0">
      <inkml:brushProperty name="width" value="0.05" units="cm"/>
      <inkml:brushProperty name="height" value="0.05" units="cm"/>
    </inkml:brush>
  </inkml:definitions>
  <inkml:trace contextRef="#ctx0" brushRef="#br0">372 11 19508,'0'0'37,"0"0"1,0-1-1,1 1 0,-1 0 0,0 0 1,0 0-1,0 0 0,0-1 0,0 1 1,1 0-1,-1 0 0,0 0 1,0 0-1,0-1 0,0 1 0,0 0 1,0 0-1,0-1 0,0 1 0,0 0 1,0 0-1,0 0 0,0-1 0,0 1 1,0 0-1,0 0 0,0 0 0,0-1 1,0 1-1,0 0 0,0 0 0,0 0 1,0-1-1,0 1 0,0 0 0,-1 0 1,1 0-1,0-1 0,0 1 1,0 0-1,0 0 0,0 0 0,-1 0 1,1 0-1,0-1 0,0 1 0,0 0 1,0 0-1,-1 0 0,1 0 0,0 0 1,0 0-1,0 0 0,-1 0 0,1 0 1,0 0-1,0 0 0,-1 0 0,-17-1 403,9 3-176,-1 0 1,1 1-1,0 0 0,0 1 1,1 0-1,-14 8 0,-49 37 270,69-47-520,-29 21 198,-47 48-1,65-58-115,0 2-1,1-1 1,1 1-1,1 1 1,-15 28-1,23-41-71,1 0 0,0 1 1,0-1-1,0 0 0,0 0 0,0 1 0,1-1 0,0 1 1,-1-1-1,2 6 0,-1-8-13,0 1 0,1-1 0,-1 1 0,1-1 0,-1 1 0,1-1 1,0 1-1,-1-1 0,1 0 0,0 1 0,0-1 0,0 0 0,0 0 0,0 0 0,1 0 0,-1 0 1,0 0-1,0 0 0,1 0 0,-1 0 0,1 0 0,-1-1 0,0 1 0,1-1 0,-1 1 0,3 0 1,8 1 14,0 0 1,0-1-1,0 0 1,0 0 0,0-2-1,0 1 1,15-4-1,85-20-76,-110 24 46,112-32-597,-94 25 62,-1-1 0,0 0-1,29-19 1,-45 26 484,-1 0 0,0-1 0,0 1 0,0-1 0,0 1 0,0-1 0,0 0 0,-1 0 0,1 0 0,-1 0 0,1 0 0,-1 0 0,0-1 0,1 1 0,-1 0 0,0-1 0,-1 1 0,1-1 0,1-4 0,-7-16-674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9.051"/>
    </inkml:context>
    <inkml:brush xml:id="br0">
      <inkml:brushProperty name="width" value="0.05" units="cm"/>
      <inkml:brushProperty name="height" value="0.05" units="cm"/>
    </inkml:brush>
  </inkml:definitions>
  <inkml:trace contextRef="#ctx0" brushRef="#br0">9 70 14011,'-7'16'1984,"6"-6"-1055,18-7-265,10-3 1456,22-3-840,7-4-111,13-1-353,4 4-176,0-4-168,-3-1-120,-9 1-576,-7-1-496,-18-1 648,-9-5-120,-17-2-96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9.453"/>
    </inkml:context>
    <inkml:brush xml:id="br0">
      <inkml:brushProperty name="width" value="0.05" units="cm"/>
      <inkml:brushProperty name="height" value="0.05" units="cm"/>
    </inkml:brush>
  </inkml:definitions>
  <inkml:trace contextRef="#ctx0" brushRef="#br0">0 126 16227,'12'-5'1777,"15"-5"-889,5 1-264,12-1 1025,6 0-433,4 3-320,3 0-96,3 4-624,-3 0-552,-1-6 416,-1-13-144,-8-9-136</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2.314"/>
    </inkml:context>
    <inkml:brush xml:id="br0">
      <inkml:brushProperty name="width" value="0.05" units="cm"/>
      <inkml:brushProperty name="height" value="0.05" units="cm"/>
    </inkml:brush>
  </inkml:definitions>
  <inkml:trace contextRef="#ctx0" brushRef="#br0">309 253 15755,'1'-2'189,"0"0"-1,0 0 1,0 1-1,-1-1 1,1 0-1,0 0 1,-1 0-1,0 0 1,1 0-1,-1 0 1,0 0-1,0 0 1,0 0-1,0 0 1,0 0-1,-1 0 1,1 1-1,-1-1 1,1 0-1,-1 0 1,-1-3-1,1 3-61,-1 1 1,1-1-1,-1 1 0,1-1 0,-1 1 0,0-1 0,1 1 0,-1 0 0,0 0 1,0 0-1,0 0 0,0 0 0,0 0 0,0 0 0,0 1 0,0-1 0,0 1 1,-1 0-1,-2-1 0,-4 1-20,0 0 1,-1 1-1,1 0 1,0 0-1,-1 1 1,1 0-1,0 1 1,0 0-1,0 0 1,1 1-1,-1 0 1,1 0-1,0 1 0,0 0 1,-9 8-1,5-2-76,-1-1-1,2 2 0,-1-1 0,2 2 0,0 0 0,0 0 0,-15 28 0,22-35-11,0 0 0,1 0 0,0 0 0,0 0 0,0 1-1,-1 12 1,3-18-14,0 0 0,0 0 0,0 1 0,0-1 0,0 0 0,0 0-1,0 1 1,1-1 0,-1 0 0,0 0 0,1 0 0,-1 1 0,1-1 0,-1 0 0,1 0-1,-1 0 1,1 0 0,0 0 0,0 0 0,-1 0 0,1 0 0,0 0 0,0 0 0,0-1-1,0 1 1,0 0 0,0-1 0,0 1 0,0 0 0,0-1 0,1 1 0,-1-1 0,0 0-1,0 1 1,0-1 0,1 0 0,-1 0 0,0 0 0,0 0 0,1 0 0,1 0 0,2 0 13,1-1 0,-1 0 0,0 0 0,1 0 0,-1 0 0,0-1 0,0 0 0,0 0 0,9-5 0,42-33 102,-53 38-110,35-29 193,-3-2 0,0 0 0,-2-3 1,-2-1-1,-2-1 0,-1-1 0,36-68 0,-52 81 66,-10 15-45,-9 11-66,-9 12-21,4 3-98,0 0 1,1 0-1,1 1 1,-12 26-1,7-8-28,-14 47 0,28-79-14,-6 20-23,-7 40-1,13-57-26,0 1 0,1-1 0,-1 1-1,1-1 1,0 0 0,1 1 0,0-1 0,0 1-1,0-1 1,0 0 0,1 0 0,-1 0 0,5 7-1,-6-11-5,1 0 0,0 0 0,-1 1 0,1-1 0,0 0 0,0 0 0,0-1 0,0 1 0,0 0-1,0 0 1,0 0 0,0-1 0,1 1 0,-1 0 0,0-1 0,0 1 0,1-1 0,-1 0 0,0 1-1,0-1 1,1 0 0,-1 0 0,0 0 0,1 1 0,-1-2 0,0 1 0,1 0 0,-1 0 0,0 0-1,1-1 1,-1 1 0,0 0 0,1-1 0,-1 1 0,0-1 0,0 0 0,2 0 0,4-4-129,1 0 0,-1 0 0,-1 0 0,10-10 0,-11 10 113,28-27-648</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2.731"/>
    </inkml:context>
    <inkml:brush xml:id="br0">
      <inkml:brushProperty name="width" value="0.05" units="cm"/>
      <inkml:brushProperty name="height" value="0.05" units="cm"/>
    </inkml:brush>
  </inkml:definitions>
  <inkml:trace contextRef="#ctx0" brushRef="#br0">84 151 18996,'1'1'102,"-1"0"-1,0 0 1,1 0-1,-1 0 1,1 0 0,-1 0-1,1 0 1,0 0-1,-1 0 1,1-1-1,0 1 1,-1 0 0,1 0-1,0-1 1,0 1-1,0 0 1,0-1 0,0 1-1,0-1 1,0 1-1,0-1 1,0 0 0,0 1-1,0-1 1,1 0-1,1 0 63,0 1 1,0-2-1,0 1 0,0 0 0,0-1 0,0 1 0,0-1 0,-1 0 1,5-1-1,4-3 277,0 0 0,-1-1 0,18-12 0,-20 12-261,0-1 0,-1 1 0,13-16 0,-17 18-149,0 1-1,-1-1 1,0 1-1,0-1 1,0 0-1,0 1 1,0-1-1,-1 0 1,0 0 0,1 0-1,-2-1 1,2-4-1,-2 8-25,0 0 0,0 0-1,0-1 1,0 1 0,0 0 0,0 0-1,0-1 1,-1 1 0,1 0 0,0 0-1,-1 0 1,1-1 0,-1 1-1,1 0 1,-1 0 0,0 0 0,0 0-1,1 0 1,-1 0 0,0 0 0,0 0-1,0 0 1,0 1 0,-1-2-1,0 1 2,-1 0-1,1 0 0,0 1 0,0-1 0,-1 1 0,1-1 0,0 1 0,-1 0 0,1 0 1,-1 0-1,1 0 0,-3 0 0,-3 2 5,0-1 0,0 1-1,0 1 1,0 0 0,0 0 0,-12 7 0,8-1-6,0 0 0,0 1 1,1 0-1,1 1 0,-1 0 1,2 1-1,0 0 0,0 1 1,1 0-1,1 0 1,0 1-1,1-1 0,0 1 1,1 1-1,1-1 0,0 1 1,1 0-1,-2 15 0,5-26-13,0 0 0,0 0 0,0 0 0,1-1-1,-1 1 1,1 0 0,0 0 0,0-1 0,0 1-1,0 0 1,0-1 0,1 1 0,0-1 0,3 4-1,-4-5-31,1 0-1,-1 0 1,1-1-1,0 1 1,0-1-1,0 1 1,0-1-1,0 0 1,0 0 0,1 0-1,-1 0 1,0 0-1,1 0 1,-1 0-1,0-1 1,1 0-1,-1 1 1,1-1-1,-1 0 1,0 0-1,1 0 1,-1 0-1,4-1 1,4-1-231,-1-1 1,1 0-1,-1 0 0,0 0 1,0-1-1,0-1 1,0 0-1,14-10 0,5-7-293,27-28 1,-6 3-261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3.135"/>
    </inkml:context>
    <inkml:brush xml:id="br0">
      <inkml:brushProperty name="width" value="0.05" units="cm"/>
      <inkml:brushProperty name="height" value="0.05" units="cm"/>
    </inkml:brush>
  </inkml:definitions>
  <inkml:trace contextRef="#ctx0" brushRef="#br0">216 1 17260,'-20'31'940,"1"1"0,1 0 1,2 2-1,2 0 1,-12 41-1,8-10 134,-17 128 1,33-177-1045,-13 82 64,11-83-72,1-1 0,-2-1 0,1 1 0,-12 21 0,43-90 50,22-64-1,-7 15-68,0 6 4,72-120 0,-107 207-5,1 0-1,-1 1 0,2 0 1,-1 0-1,16-12 0,-21 20-1,0-1 0,0 1 0,0 1 0,0-1 0,0 0 0,1 1 0,-1-1 0,0 1 0,1 0 0,5-1 0,-7 2 0,0 0 0,1 0 0,-1 0 0,0 1 0,0-1 0,1 0 0,-1 1 0,0 0 0,0-1 0,0 1 0,0 0 0,0 0 0,0 0-1,0 0 1,0 1 0,0-1 0,0 0 0,1 2 0,1 1 0,-1-1 1,-1 1-1,1 0 0,0 0 1,-1 0-1,0 0 0,0 0 0,0 1 1,-1-1-1,1 1 0,-1-1 1,0 1-1,0-1 0,-1 1 0,1-1 1,-1 1-1,0 0 0,0-1 0,-1 1 1,-1 7-1,0 1 34,-1 0 0,0 1 0,-2-1 1,1-1-1,-12 23 0,9-23 26,0-1-1,0 1 1,-1-1 0,-1 0 0,0-1 0,-1 0-1,1-1 1,-14 10 0,20-16-66,-1 0 0,1-1 0,-1 0 0,0 0 0,1 0 0,-1 0 0,0 0 0,0-1 0,0 0 0,0 0 0,-1 0 0,1 0-1,0-1 1,0 1 0,-1-1 0,1 0 0,0 0 0,0-1 0,0 1 0,-1-1 0,1 0 0,0 0 0,0 0 0,0-1 0,0 0 0,0 1 0,1-1 0,-1-1 0,0 1 0,-3-4 0,2 2-19,1 0 0,0 0 1,0-1-1,0 1 1,0-1-1,1 0 0,0-1 1,0 1-1,0 0 0,1-1 1,-1 0-1,1 1 1,1-1-1,-1 0 0,1 0 1,0 0-1,1 0 1,-1 0-1,1 0 0,0-1 1,2-9-1,9-19-226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45.607"/>
    </inkml:context>
    <inkml:brush xml:id="br0">
      <inkml:brushProperty name="width" value="0.05" units="cm"/>
      <inkml:brushProperty name="height" value="0.05" units="cm"/>
    </inkml:brush>
  </inkml:definitions>
  <inkml:trace contextRef="#ctx0" brushRef="#br0">3631 871 8850,'-36'-24'1288,"2"-1"0,-37-35 1,36 26-2680,2-2 1,2-1 0,-40-60 0,33 41 298,-48-57 1,68 93 1609,-1 1-1,0 1 0,-2 0 1,0 1-1,-42-25 0,23 22 71,-1 1-1,-1 3 1,0 1-1,-1 1 1,-1 3 0,-79-10-1,8 10-154,-167 7-1,155 10-194,0 7-1,1 5 0,0 5 0,2 6 1,2 6-1,0 4 0,-186 90 0,228-90-73,1 4 0,3 4 1,-90 70-1,121-80-191,2 2-1,1 2 1,2 2 0,3 1 0,1 2 0,-33 55 0,-159 310-105,202-358 367,2 0 1,2 2-1,-26 104 1,42-130-131,0 0 0,3 1-1,0 0 1,2-1 0,1 1 0,1 0-1,2 0 1,1-1 0,11 42 0,0-26-79,2-2 1,1 1-1,3-2 1,2-1 0,1 0-1,2-2 1,2-1-1,1-1 1,2-2-1,56 51 1,-27-35-188,1-3 1,2-3-1,3-2 1,1-4-1,118 51 1,-42-35-74,3-7-1,196 38 1,-196-58 222,165 9 0,151-20 24,-305-20-7,0-6 0,-1-7-1,-1-6 1,227-64 0,-276 51-26,-2-3-1,-2-6 1,-1-4-1,-3-4 1,-2-4-1,-3-4 1,-3-5-1,103-94 1,-115 87-29,-4-4-1,-3-4 1,-3-2-1,-4-3 1,-4-3 0,-3-2-1,-5-3 1,68-166-1,-98 199 25,-2 0 0,-3-1 0,-2-1 0,-4 0 0,-2-1 0,-2-1 0,-3-87 0,-7 112 19,-1 0 1,-2 0-1,-1 1 0,-3 0 1,-20-54-1,18 61 11,-2 1 0,-2 1 1,0 0-1,-2 1 0,-1 1 0,-2 1 0,-25-27 1,10 20 0,0 1 1,-3 2 0,0 2 0,-2 1 0,0 2 0,-2 2 0,-77-29 0,29 19-55,-1 5 1,-184-31 0,93 35-169,-243-1-1,-185 45-35,226 19 116,-32 32-14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4.962"/>
    </inkml:context>
    <inkml:brush xml:id="br0">
      <inkml:brushProperty name="width" value="0.05" units="cm"/>
      <inkml:brushProperty name="height" value="0.05" units="cm"/>
    </inkml:brush>
  </inkml:definitions>
  <inkml:trace contextRef="#ctx0" brushRef="#br0">350 166 13243,'10'-10'739,"-1"-1"1,0-1-1,-1 1 1,0-1-1,0-1 1,-2 0-1,1 0 1,-2 0-1,7-22 1,-12 34-668,1 0-1,-1 1 1,0-1 0,1 0 0,-1 0 0,0 1-1,0-1 1,0 0 0,0 0 0,0 1 0,0-1-1,0 0 1,0 0 0,0 1 0,0-1 0,-1 0-1,1 0 1,0 1 0,0-1 0,-1 0 0,1 1-1,0-1 1,-1 0 0,1 1 0,-1-1 0,1 0-1,-1 1 1,1-1 0,-1 1 0,0-1 0,0 0-6,-1 1 1,1 0-1,0 0 1,-1 0-1,1 0 1,-1 0-1,1 0 1,0 1-1,-1-1 1,1 0-1,0 1 1,-1-1 0,1 1-1,0-1 1,-2 2-1,-7 3 159,1 1 1,-18 13-1,-32 28 89,4 2 0,1 3 0,-84 105 0,132-148-273,-1 0 0,2 0 0,-1 1 0,1-1 0,1 1 0,0 1 0,0-1 0,1 0 0,-3 16 0,5-22-30,1 0 0,0 0-1,0 0 1,0 0 0,0 0-1,1 0 1,-1 0 0,1 0-1,0 0 1,0 0-1,1 0 1,-1 0 0,1 0-1,0 0 1,0-1 0,0 1-1,0-1 1,1 1 0,-1-1-1,1 0 1,0 0 0,0 0-1,0-1 1,0 1-1,0-1 1,1 1 0,5 2-1,3 0-113,-1 1-1,1-2 0,0 0 1,0 0-1,0-1 0,0-1 1,14 1-1,-3-1-318,0-1 1,45-5 0,-29 0 23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5.413"/>
    </inkml:context>
    <inkml:brush xml:id="br0">
      <inkml:brushProperty name="width" value="0.05" units="cm"/>
      <inkml:brushProperty name="height" value="0.05" units="cm"/>
    </inkml:brush>
  </inkml:definitions>
  <inkml:trace contextRef="#ctx0" brushRef="#br0">22 0 13707,'-10'2'1624,"0"0"-1008,8 3-135,2-2 703,7 2-152,5 2-40,8 2-120,4 1-79,8 2-129,2-2-72,7-3-104,-2-2-88,10-5-584,-2 0-536,9-4 696,-3-3-168,-1-3-128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6.279"/>
    </inkml:context>
    <inkml:brush xml:id="br0">
      <inkml:brushProperty name="width" value="0.05" units="cm"/>
      <inkml:brushProperty name="height" value="0.05" units="cm"/>
    </inkml:brush>
  </inkml:definitions>
  <inkml:trace contextRef="#ctx0" brushRef="#br0">228 95 18692,'-2'-2'121,"1"1"1,-1-1-1,1 0 0,-1 0 1,0 1-1,0-1 0,1 1 1,-1-1-1,0 1 0,0 0 1,-1 0-1,1 0 0,0 0 1,0 0-1,0 0 0,-1 1 1,1-1-1,0 1 0,-1-1 1,1 1-1,0 0 0,-5 0 1,1 0 31,0 1 1,1-1 0,-1 1 0,0 0-1,1 0 1,-1 1 0,1-1-1,-10 5 1,7-1-110,-1 1 0,1-1 1,0 1-1,1 1 0,-1 0 0,1 0 0,1 0 0,-1 1 0,1 0 1,1 0-1,-1 1 0,1-1 0,1 1 0,0 0 0,0 0 0,1 1 1,0-1-1,0 1 0,1 0 0,-2 17 0,4-25-32,0-1 0,0 1 0,0 0 0,0-1 0,0 1 0,1 0 0,-1 0 0,0-1 0,1 1 0,-1 0 0,1-1 0,0 1 0,0-1 0,-1 1 0,1-1 0,0 1 0,0-1 0,0 1 0,3 1 0,-3-2 11,1 0-1,-1-1 1,0 1 0,1-1 0,-1 1-1,1-1 1,-1 1 0,1-1 0,-1 0-1,1 0 1,-1 0 0,1 0 0,0 0 0,-1 0-1,1 0 1,-1-1 0,3 0 0,3-1 83,0-1 1,0 0-1,0 0 1,-1-1-1,1 1 1,-1-1-1,9-8 1,2-3 190,-1-1 0,-1 0 1,0-1-1,-1-1 0,12-20 1,-19 27-315,-1 0 0,0-1 0,-1 0 0,0 1 1,-1-2-1,-1 1 0,0 0 0,0-1 0,-1 1 1,0-20-1,-2 34-49,1 0 1,0 0-1,-1 0 1,1 0-1,0 0 1,0-1-1,0 1 1,0 0-1,1 0 1,-1-1-1,0 1 1,1-1 0,-1 1-1,1-1 1,-1 0-1,1 0 1,-1 1-1,1-1 1,2 1-1,23 10-385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6.634"/>
    </inkml:context>
    <inkml:brush xml:id="br0">
      <inkml:brushProperty name="width" value="0.05" units="cm"/>
      <inkml:brushProperty name="height" value="0.05" units="cm"/>
    </inkml:brush>
  </inkml:definitions>
  <inkml:trace contextRef="#ctx0" brushRef="#br0">164 12 15859,'-1'-1'141,"0"0"1,0 0-1,0 0 0,0 0 0,0 0 0,0 0 0,-1 1 0,1-1 0,0 0 0,-1 1 1,1-1-1,0 1 0,-1-1 0,1 1 0,0 0 0,-1-1 0,1 1 0,-1 0 0,1 0 1,-1 0-1,1 0 0,-1 0 0,1 1 0,0-1 0,-1 0 0,1 1 0,-1-1 0,1 1 1,0-1-1,-1 1 0,0 1 0,-7 1 400,1 1 0,1 0-1,-14 10 1,-12 15 332,31-27-846,1-1-1,-1 1 1,1 0 0,-1-1 0,1 1-1,0 0 1,0 0 0,0 0-1,0 0 1,0 0 0,0 0 0,0 0-1,0 0 1,1 1 0,-1-1-1,1 0 1,0 3 0,0-4-22,1 0 1,-1 1-1,1-1 0,-1 0 1,1 0-1,0 0 1,0 0-1,-1 0 0,1 0 1,0 0-1,0 0 1,0 0-1,0-1 0,0 1 1,0 0-1,1 0 1,-1-1-1,1 1 0,27 10 9,-16-6-10,15 6-93,38 22 0,-57-28 57,-1 0 0,1 1 0,-1 0 0,0 0 0,-1 1 0,0 0 0,0 0 0,7 10 0,-12-15 28,-1 0-1,0 0 1,0 0-1,1 0 1,-1 0-1,0 0 1,-1 0-1,1 0 1,0 0-1,-1 0 1,1 1-1,-1-1 1,0 0-1,1 0 1,-1 1-1,0-1 1,0 0-1,-1 0 1,0 3-1,1-3 22,-1 0 0,0 0-1,0-1 1,0 1 0,-1 0 0,1-1-1,0 1 1,-1-1 0,1 0-1,-1 1 1,1-1 0,-1 0 0,0 0-1,1 0 1,-1 0 0,0 0-1,-2 1 1,-5 0 91,0 1 1,0-1-1,0 0 1,0-1-1,0 0 0,0-1 1,-18-1-1,14 0-82,1 0 0,0-2 0,0 1 0,0-1 0,1-1 0,-1 0 0,1-1 0,0 0 0,-12-8 0,21 12-28,1 0 0,0 1 1,0-1-1,-1 0 0,1 0 0,0 0 0,0 0 1,0 0-1,0 0 0,0-1 0,0 1 1,1 0-1,-1 0 0,0-1 0,0 1 0,1 0 1,-1-1-1,1 1 0,-1-1 0,1 1 0,0-1 1,0 1-1,0-1 0,-1 1 0,1-1 1,1 1-1,-1-1 0,0 1 0,0-1 0,0 1 1,1-1-1,-1 1 0,1-1 0,-1 1 0,1 0 1,0-1-1,-1 1 0,1 0 0,0 0 1,0-1-1,0 1 0,0 0 0,0 0 0,0 0 1,0 0-1,2-1 0,18-15-225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7.097"/>
    </inkml:context>
    <inkml:brush xml:id="br0">
      <inkml:brushProperty name="width" value="0.05" units="cm"/>
      <inkml:brushProperty name="height" value="0.05" units="cm"/>
    </inkml:brush>
  </inkml:definitions>
  <inkml:trace contextRef="#ctx0" brushRef="#br0">33 16 16980,'5'-9'2544,"-2"3"1793,-6 19-3081,-2 6-231,-2 6-489,0 6-192,2 6-240,-2 0-88,2 1-240,4-3-176,1-9-657,3-6-319,-1-17 1032,-1-8-232,-1-10-240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7.501"/>
    </inkml:context>
    <inkml:brush xml:id="br0">
      <inkml:brushProperty name="width" value="0.05" units="cm"/>
      <inkml:brushProperty name="height" value="0.05" units="cm"/>
    </inkml:brush>
  </inkml:definitions>
  <inkml:trace contextRef="#ctx0" brushRef="#br0">219 131 12699,'0'-10'395,"0"0"0,0 0 0,1 0 1,0 0-1,1 0 0,0 0 0,0 0 1,1 1-1,1-1 0,7-15 0,-4 18 739,-2 11 2,-1 18 352,-4 26 206,-11 87-1,1-38-964,7-53-577,-6 132 674,9-140-1329,1 0 1,11 61 0,-25-148-4311,5 24 3438,-2 0 0,-22-42 0,7 25 181,-48-65 0,48 78 2684,-29-29 0,54 60-1432,0 0 0,0-1 0,0 1 0,0 0 0,0 0 0,0 0 1,0 0-1,0-1 0,0 1 0,0 0 0,0 0 0,0 0 0,0 0 0,0-1 1,0 1-1,0 0 0,0 0 0,0 0 0,0 0 0,0 0 0,1 0 0,-1-1 1,0 1-1,0 0 0,0 0 0,0 0 0,0 0 0,0 0 0,1 0 0,-1 0 0,0 0 1,0 0-1,0 0 0,0 0 0,1 0 0,-1-1 0,0 1 0,0 0 0,0 0 1,0 0-1,0 0 0,1 0 0,-1 0 0,0 1 0,0-1 0,0 0 0,0 0 0,1 0 1,-1 0-1,75 7 3420,-15 0-2426,90-2-257,-118-5-2481,32-6 0,-59 5 1391,-3 1 216,-1 0 1,0 0-1,1 0 0,-1 0 1,1-1-1,-1 1 1,0 0-1,1-1 1,-1 1-1,0-1 1,1 1-1,-1-1 0,0 0 1,0 1-1,0-1 1,0 0-1,2-1 1,-6-7-1033</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37.931"/>
    </inkml:context>
    <inkml:brush xml:id="br0">
      <inkml:brushProperty name="width" value="0.05" units="cm"/>
      <inkml:brushProperty name="height" value="0.05" units="cm"/>
    </inkml:brush>
  </inkml:definitions>
  <inkml:trace contextRef="#ctx0" brushRef="#br0">2 14 21117,'-2'21'2168,"4"-6"-1592,8-8-248,4-2 960,10-5-1200,1 0-1112,0-17 976,-4-3-248,-6-4-232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41.314"/>
    </inkml:context>
    <inkml:brush xml:id="br0">
      <inkml:brushProperty name="width" value="0.05" units="cm"/>
      <inkml:brushProperty name="height" value="0.05" units="cm"/>
    </inkml:brush>
  </inkml:definitions>
  <inkml:trace contextRef="#ctx0" brushRef="#br0">101 6 16532,'1'-1'116,"0"0"1,0 1 0,0-1 0,1 1 0,-1-1 0,0 1-1,1-1 1,-1 1 0,0 0 0,1-1 0,-1 1 0,0 0 0,1 0-1,-1 0 1,3 1 0,-3-1-55,0 0-1,-1 0 1,1 1 0,0-1 0,-1 1-1,1-1 1,0 1 0,-1-1-1,1 1 1,-1-1 0,1 1-1,-1 0 1,1-1 0,-1 1-1,1 0 1,-1-1 0,1 1 0,-1 0-1,0 0 1,1 0 0,0 6 258,0-1 0,0 1 0,0-1 0,-1 1 1,-1 10-1,1-13-125,-5 92 644,-4-1-1,-24 105 1,32-195-984,0 0-1,0 0 0,0-1 1,-1 1-1,-3 7 1,5-12 106,-1 0 1,1 1-1,0-1 1,0 0-1,-1 1 1,1-1 0,0 0-1,0 0 1,-1 1-1,1-1 1,0 0 0,-1 0-1,1 1 1,0-1-1,-1 0 1,1 0-1,-1 0 1,1 0 0,0 1-1,-1-1 1,1 0-1,-1 0 1,1 0 0,0 0-1,-1 0 1,1 0-1,-1 0 1,1 0-1,-2-1-56,1 0 0,0 1 0,0-1 0,0 0 0,0 0 0,0 0 0,0 1 0,0-1 0,0 0 0,0 0 0,0-1 0,1 1 0,-2-1 0,-9-17-542,-12-28-1,2-3-230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41.766"/>
    </inkml:context>
    <inkml:brush xml:id="br0">
      <inkml:brushProperty name="width" value="0.05" units="cm"/>
      <inkml:brushProperty name="height" value="0.05" units="cm"/>
    </inkml:brush>
  </inkml:definitions>
  <inkml:trace contextRef="#ctx0" brushRef="#br0">0 111 15075,'16'-13'428,"1"1"0,0 1 0,0 1 0,1 0 0,0 1-1,1 1 1,0 1 0,0 1 0,1 1 0,32-6 0,-20 7 176,1 1-1,0 1 1,0 2 0,0 1 0,57 10 0,-76-8-438,0 0 0,-1 0 0,1 2 0,-1-1 0,0 2 0,0 0 1,-1 0-1,21 15 0,-29-18-145,0 1 1,0-1-1,0 0 1,-1 1-1,0 0 1,1 0-1,-1 0 1,-1 0 0,1 1-1,-1-1 1,0 1-1,0 0 1,0-1-1,0 1 1,-1 0-1,0 0 1,0 0-1,0 0 1,-1 0-1,0 0 1,1 0 0,-2 0-1,1 0 1,-1 0-1,0 0 1,0 0-1,-2 7 1,-1-2-41,0 0 0,0 0 0,-1 0 1,0 0-1,-1-1 0,0 0 0,-1 0 0,1-1 1,-17 15-1,-5 2-106,-50 33 1,50-39 106,-49 44-1,74-61 32,1 1-1,-1-1 1,1 1-1,0 0 1,0 0 0,0 0-1,1 0 1,-1 0-1,1 0 1,-1 0-1,1 1 1,0-1-1,0 0 1,0 7-1,1-8-4,0 1 1,0-1-1,1 0 0,-1 0 0,1 0 0,-1 0 0,1 0 0,0 0 0,0 0 0,0 0 0,0 0 1,0 0-1,0 0 0,0-1 0,1 1 0,-1 0 0,1-1 0,-1 1 0,1-1 0,0 1 1,-1-1-1,1 0 0,0 0 0,0 0 0,3 2 0,8 2-127,-1-1 0,1 0-1,-1 0 1,1-1 0,0-1 0,0 0 0,22 0-1,-4-2-309,0-2 1,37-5-1,-19-3 14</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42.197"/>
    </inkml:context>
    <inkml:brush xml:id="br0">
      <inkml:brushProperty name="width" value="0.05" units="cm"/>
      <inkml:brushProperty name="height" value="0.05" units="cm"/>
    </inkml:brush>
  </inkml:definitions>
  <inkml:trace contextRef="#ctx0" brushRef="#br0">37 34 17964,'5'-12'1984,"20"6"-1160,9-1-319,12 0 1311,10 5-712,10 2-408,2 0-280,-2 5-608,-5 2-400,-14-2 520,-11 5-136,-26 1-72</inkml:trace>
  <inkml:trace contextRef="#ctx0" brushRef="#br0" timeOffset="1">1 194 19324,'24'8'1889,"23"-3"-1193,12-3-272,16-4 808,1-3-232,4-3-480,0-3-472,-13 1-1592,-4 3 1448,-12 4-264,-10 0-176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50.019"/>
    </inkml:context>
    <inkml:brush xml:id="br0">
      <inkml:brushProperty name="width" value="0.05" units="cm"/>
      <inkml:brushProperty name="height" value="0.05" units="cm"/>
    </inkml:brush>
  </inkml:definitions>
  <inkml:trace contextRef="#ctx0" brushRef="#br0">0 4537 12795,'1'-8'115,"0"0"1,1 0-1,-1 1 1,1-1-1,1 0 0,0 0 1,0 1-1,7-13 1,1-2-15,15-31 92,3 1-1,38-52 1,82-93 72,-114 152-220,39-52 26,176-217 84,145-167-41,373-485 416,-30 144 185,142 36-259,-616 586-286,-71 56-19,-127 95-316,133-74-1,-220 130-16,-25 15 42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42.728"/>
    </inkml:context>
    <inkml:brush xml:id="br0">
      <inkml:brushProperty name="width" value="0.05" units="cm"/>
      <inkml:brushProperty name="height" value="0.05" units="cm"/>
    </inkml:brush>
  </inkml:definitions>
  <inkml:trace contextRef="#ctx0" brushRef="#br0">3 444 15563,'0'1'76,"0"-1"-1,0 0 1,-1 0 0,1 0-1,0 1 1,0-1-1,0 0 1,0 0 0,-1 1-1,1-1 1,0 0-1,0 0 1,0 1-1,0-1 1,0 0 0,0 0-1,0 1 1,0-1-1,0 0 1,0 1 0,0-1-1,0 0 1,0 0-1,0 1 1,0-1-1,0 0 1,0 1 0,0-1-1,0 0 1,0 0-1,1 1 1,-1-1-1,0 0 1,0 0 0,0 0-1,1 1 1,11 1 1264,16-6 198,-4-3-788,0-1 0,0-2 0,-1 0-1,44-26 1,79-66 551,-94 61-968,-2-1-1,-2-3 0,76-90 1,-109 120-168,-21 39-50,5-22-115,-8 24 8,-40 137 51,40-128-157,2 1 0,-5 60 0,12-89-19,-1 1 0,2 0 1,-1 0-1,1 0 0,0-1 0,1 1 0,3 11 0,-4-17 17,0 0-1,0 0 0,0 1 1,0-1-1,1 0 0,-1 0 1,1 0-1,-1 0 1,1 0-1,0-1 0,0 1 1,0 0-1,0-1 1,0 1-1,0-1 0,0 0 1,0 0-1,0 0 1,1 0-1,-1 0 0,1 0 1,-1 0-1,0-1 1,1 1-1,-1-1 0,4 0 1,3 0-105,1-1 0,-1 0 0,1-1 1,-1 0-1,0-1 0,15-6 0,30-12-704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43.235"/>
    </inkml:context>
    <inkml:brush xml:id="br0">
      <inkml:brushProperty name="width" value="0.05" units="cm"/>
      <inkml:brushProperty name="height" value="0.05" units="cm"/>
    </inkml:brush>
  </inkml:definitions>
  <inkml:trace contextRef="#ctx0" brushRef="#br0">244 1 16620,'-86'96'2839,"2"-3"-1020,72-78-1367,2 0-1,0 0 1,0 1-1,-11 27 1,19-38-343,0 0 0,0 0 0,1 0 1,0 0-1,0 0 0,0 0 0,0 9 1,1-13-86,0 1-1,0 0 1,1 0 0,-1-1 0,1 1 0,-1 0 0,1-1 0,-1 1 0,1-1 0,0 1 0,0-1 0,0 1 0,0-1 0,0 1 0,0-1 0,0 0 0,0 1 0,0-1-1,1 0 1,-1 0 0,1 0 0,-1 0 0,1 0 0,-1-1 0,1 1 0,1 1 0,5 0 8,0 0 0,0 0 0,1-1-1,-1 0 1,0 0 0,1-1 0,-1 0 0,0 0 0,16-3-1,-6-1 27,0 0-1,-1-1 1,26-10-1,-31 10-1,-1 0-1,1-2 1,-1 1-1,-1-1 1,1-1-1,-1 0 1,0 0-1,-1-1 1,0-1-1,11-14 1,-16 19-32,-1 0 1,0 0-1,0 0 1,-1 0-1,1 0 1,-1 0 0,0-1-1,-1 1 1,1-1-1,-1 0 1,0 1-1,0-1 1,-1 0-1,0 0 1,0 1-1,0-1 1,-1 0-1,0 0 1,0 1-1,0-1 1,-1 0-1,1 1 1,-1 0-1,-1-1 1,-2-5-1,2 6-62,-1 0 0,0-1 0,1 1-1,-1 1 1,-1-1 0,1 1-1,-1-1 1,0 1 0,0 1-1,-9-6 1,1 2-208,0 1 1,-1 0-1,-18-4 0,19 5-21,9 2-85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43.701"/>
    </inkml:context>
    <inkml:brush xml:id="br0">
      <inkml:brushProperty name="width" value="0.05" units="cm"/>
      <inkml:brushProperty name="height" value="0.05" units="cm"/>
    </inkml:brush>
  </inkml:definitions>
  <inkml:trace contextRef="#ctx0" brushRef="#br0">413 10 16388,'7'-3'960,"9"-4"655,-16 7-1584,0 0 1,0 0 0,0 0-1,0 1 1,0-1 0,0 0-1,0 0 1,0 0 0,-1 0-1,1 0 1,0 0 0,0 0-1,0 1 1,0-1 0,0 0-1,0 0 1,0 0 0,0 0-1,0 0 1,0 1 0,0-1-1,0 0 1,0 0 0,0 0-1,0 0 1,0 0 0,0 0-1,0 1 1,0-1 0,0 0-1,0 0 1,0 0 0,1 0-1,-1 0 1,0 0 0,0 1-1,0-1 1,0 0 0,0 0-1,0 0 1,0 0 0,0 0-1,0 0 1,1 0 0,-1 0-1,0 0 1,0 0 0,0 0-1,0 1 1,0-1 0,0 0-1,1 0 1,-1 0 0,0 0-1,0 0 1,0 0 0,0 0-1,1 0 1,-76 97 4691,-50 41-3291,49-57-973,-67 66-1016,131-138-357,6-10-31,4-21-345,3 11 1229,-1-29-700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44.181"/>
    </inkml:context>
    <inkml:brush xml:id="br0">
      <inkml:brushProperty name="width" value="0.05" units="cm"/>
      <inkml:brushProperty name="height" value="0.05" units="cm"/>
    </inkml:brush>
  </inkml:definitions>
  <inkml:trace contextRef="#ctx0" brushRef="#br0">195 49 15899,'-9'0'622,"0"-1"1,0 2-1,-1-1 0,1 1 0,0 1 0,0-1 0,0 2 0,1-1 0,-1 1 0,0 1 0,1-1 0,0 1 0,0 1 0,0-1 0,-11 10 0,18-13-587,0 0-1,0 0 1,0 0 0,0 0-1,0 0 1,0 1-1,0-1 1,1 0 0,-1 0-1,0 1 1,1-1 0,-1 1-1,1-1 1,-1 0-1,1 1 1,0-1 0,-1 1-1,1 2 1,0-3-20,1 0 0,-1 0 0,0 0 0,1 0 0,-1 0 0,1 0 0,-1 0 0,1 0 0,0 0 0,-1 0 0,1 0 0,0 0 0,0 0 0,-1-1 0,1 1 1,0 0-1,0 0 0,2 0 0,1 2-6,1-1 1,0 0 0,-1 0 0,1-1 0,0 1-1,0-1 1,0 0 0,0-1 0,6 1 0,-3-1-5,-1-1 1,1 1 0,0-2 0,-1 1-1,1-1 1,-1 0 0,1-1-1,-1 0 1,0 0 0,0 0 0,11-8-1,-16 10-1,0-1-1,1 0 1,-1 1-1,0-1 1,0 0-1,0 0 1,0 0-1,0 0 1,0 0 0,-1-1-1,1 1 1,-1-1-1,1 1 1,-1-1-1,0 1 1,0-1-1,0 0 1,-1 1-1,1-1 1,-1 0-1,1 0 1,-1 1-1,0-1 1,0 0-1,0 0 1,0 0 0,-1 0-1,1 1 1,-1-1-1,1 0 1,-1 1-1,0-1 1,0 0-1,-3-3 1,3 3-1,0 1-1,-1 0 1,1-1 0,-1 1 0,0 0 0,1 0 0,-1 1-1,0-1 1,0 0 0,0 0 0,-1 1 0,1 0 0,0-1 0,-1 1-1,1 0 1,0 0 0,-1 0 0,-3-1 0,1 2 0,1-1 1,-1 1 0,1 0-1,-1 0 1,0 0 0,1 1-1,-1-1 1,1 1 0,-9 3-1,2 0-113,1 0-1,0 1 0,0 0 1,1 1-1,0 0 0,0 0 1,0 1-1,-10 9 0,15-11-216,0 0 0,0 1 0,0-1-1,-5 12 1,7-15 239,1 0 0,0 0 0,0 1 0,1-1 0,-1 0 0,0 1 0,1-1 0,0 0 1,-1 1-1,1-1 0,0 0 0,0 1 0,0-1 0,0 1 0,1-1 0,0 4 0,11 10-612</inkml:trace>
  <inkml:trace contextRef="#ctx0" brushRef="#br0" timeOffset="0.5">887 661 18596,'-16'4'1123,"0"1"1,1 0-1,0 1 0,-17 10 0,21-10-807,1 0 0,0 1 0,0 0 0,0 1 0,1 0 0,-10 11 0,17-17-295,1 0 0,-1 0 0,0 0-1,1 0 1,-1 0 0,1 1 0,0-1 0,0 1-1,0-1 1,0 1 0,0-1 0,1 1-1,-1-1 1,1 1 0,-1 0 0,1 3 0,0-5-17,0 0 1,1 0-1,-1-1 1,0 1-1,0 0 1,1 0-1,-1 0 1,1-1 0,-1 1-1,1 0 1,-1-1-1,1 1 1,-1 0-1,1-1 1,0 1-1,-1 0 1,1-1-1,0 1 1,1 0 0,0 0-2,0 0 1,1-1 0,-1 1 0,0-1 0,1 1 0,-1-1 0,1 0-1,-1 0 1,0 0 0,4 0 0,7-1 14,1-1 1,-1-1-1,0 0 0,0-1 0,0-1 1,-1 1-1,22-13 0,-26 13 2,1-1 0,-1-1-1,0 1 1,-1-1 0,1 0 0,-1-1-1,0 0 1,-1 0 0,0-1-1,0 1 1,8-15 0,-13 20-13,0 1 0,0-1 0,-1 1-1,1-1 1,-1 1 0,1-1 0,-1 0 0,1 0 0,-1 1 0,0-1 0,0 0 0,0 1 0,0-1 0,0 0-1,0 0 1,0 1 0,-1-1 0,1 0 0,-1 1 0,1-1 0,-1 0 0,1 1 0,-1-1 0,-1-1 0,0 1-23,0 0 1,0 0 0,0 0 0,0 1 0,0-1 0,0 1 0,-1-1-1,1 1 1,-1 0 0,1 0 0,-1 0 0,1 0 0,-1 0 0,-3 0 0,1 0-129,0 0 0,-1 1 1,1-1-1,0 1 1,-1 0-1,1 0 1,0 1-1,-1 0 1,1 0-1,0 0 0,0 0 1,0 1-1,0 0 1,0 0-1,-9 5 1,1 8-277,6 0-138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55.475"/>
    </inkml:context>
    <inkml:brush xml:id="br0">
      <inkml:brushProperty name="width" value="0.05" units="cm"/>
      <inkml:brushProperty name="height" value="0.05" units="cm"/>
    </inkml:brush>
  </inkml:definitions>
  <inkml:trace contextRef="#ctx0" brushRef="#br0">233 44 18276,'-1'-3'230,"-1"0"-1,1 0 1,-1 1 0,0-1 0,0 1 0,0-1-1,0 1 1,-1 0 0,1 0 0,-1 0 0,1 0-1,-1 0 1,0 0 0,0 1 0,1-1 0,-1 1-1,0 0 1,0 0 0,0 0 0,-1 0-1,-5 0 1,5 0-86,0 1 0,-1 0 0,1 0 0,0 0 0,-1 0 1,1 1-1,0 0 0,-1 0 0,1 0 0,0 0 0,0 1 0,0-1 0,0 1 0,0 0 0,1 1 0,-5 1 0,1 4-41,-1-1 0,1 1 0,0 0 0,1 0 0,0 1 0,0 0 0,1 0 0,0 1 0,1-1 0,-5 15 0,2-3-6,1 0 0,1 1 0,1-1 0,-1 23 0,4-35-65,1 1 0,0-1 0,0 1 1,1-1-1,0 0 0,1 1 0,0-1 0,0 0 1,5 11-1,-5-16-58,0 0 0,1 0 0,-1 1 1,1-2-1,0 1 0,0 0 0,0-1 1,1 1-1,-1-1 0,1 0 0,0 0 1,0 0-1,0-1 0,0 1 0,0-1 1,0 0-1,1 0 0,-1 0 0,9 1 0,2 0-291,0-2-1,0 1 0,0-2 1,0 0-1,0-1 0,0 0 1,0-1-1,0-1 0,20-6 1,14-8-386</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55.883"/>
    </inkml:context>
    <inkml:brush xml:id="br0">
      <inkml:brushProperty name="width" value="0.05" units="cm"/>
      <inkml:brushProperty name="height" value="0.05" units="cm"/>
    </inkml:brush>
  </inkml:definitions>
  <inkml:trace contextRef="#ctx0" brushRef="#br0">61 1 20204,'-8'15'1729,"-2"9"-1241,0 6-208,-1 11 648,1 1-240,5 6-296,0-3-248,3 0-544,2-5-288,2-11-544,3-7-1009,2-15 1729,-2-7-392,2-12-320</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56.280"/>
    </inkml:context>
    <inkml:brush xml:id="br0">
      <inkml:brushProperty name="width" value="0.05" units="cm"/>
      <inkml:brushProperty name="height" value="0.05" units="cm"/>
    </inkml:brush>
  </inkml:definitions>
  <inkml:trace contextRef="#ctx0" brushRef="#br0">0 57 17188,'1'-2'216,"-1"1"1,0-1-1,1 1 1,-1-1-1,1 0 1,-1 1 0,1 0-1,-1-1 1,1 1-1,0-1 1,0 1-1,0 0 1,0-1 0,0 1-1,0 0 1,0 0-1,0 0 1,1 0-1,-1 0 1,0 0-1,1 0 1,-1 1 0,1-1-1,-1 0 1,1 1-1,-1-1 1,2 0-1,8-2 588,0 0 0,21-2 0,-21 3-467,28-3 240,0 2 0,43 1 0,-60 3-510,1 0-1,-1 2 1,0 1-1,0 0 1,26 11-1,-43-14-67,-1 1 0,1 0 0,-1 0 0,0 0 0,0 0 0,0 1 1,0 0-1,0 0 0,-1 0 0,1 0 0,-1 0 0,0 1 0,0-1 0,3 6 0,-4-5 0,-1 0 0,1-1 1,-1 1-1,0 0 0,0 0 0,0 0 0,0 0 0,-1 0 1,0 0-1,0 0 0,0 0 0,0 0 0,0 1 0,-1-1 1,0 0-1,-2 6 0,-12 29 135,-1 0-1,-2-2 1,-1 0 0,-46 65-1,57-91-46,0-1 0,0 0-1,0 0 1,-1-1 0,-1 0-1,0 0 1,-21 13 0,24-17-51,-1-1 0,0-1 1,0 0-1,0 0 1,0 0-1,-1-1 1,1 0-1,0-1 0,-1 0 1,0 0-1,1-1 1,-17-1-1,15 0-161,1 1-328,0-1 0,0 0 0,0-1 1,0 0-1,-16-6 0,25 8 378,0 0 1,-1 0-1,1 0 1,0 0-1,0-1 0,0 1 1,-1 0-1,1 0 0,0 0 1,0 0-1,0-1 0,0 1 1,0 0-1,-1 0 0,1-1 1,0 1-1,0 0 1,0 0-1,0-1 0,0 1 1,0 0-1,0 0 0,0-1 1,0 1-1,0 0 0,0 0 1,0-1-1,0 1 0,0 0 1,0 0-1,0-1 1,0 1-1,0 0 0,0 0 1,0-1-1,1 1 0,-1 0 1,0 0-1,0-1 0,0 1 1,0 0-1,0 0 0,1 0 1,-1-1-1,0 1 0,10-9-1672,32-11-448,-14 7 960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56.702"/>
    </inkml:context>
    <inkml:brush xml:id="br0">
      <inkml:brushProperty name="width" value="0.05" units="cm"/>
      <inkml:brushProperty name="height" value="0.05" units="cm"/>
    </inkml:brush>
  </inkml:definitions>
  <inkml:trace contextRef="#ctx0" brushRef="#br0">136 2 15275,'-1'4'3144,"8"-2"-1080,16-5 125,-15 2-1389,0 0-335,27-1 1208,62 2-1,-88 1-1632,-1 0 0,1 0 0,-1 1 0,1-1 0,-1 2 1,0-1-1,0 1 0,0 1 0,0 0 0,-1 0 0,1 0 0,13 11 0,-20-14-39,0 0 0,1 1 0,-1-1-1,0 1 1,1-1 0,-1 1 0,0-1-1,0 1 1,0-1 0,-1 1 0,1 0 0,0 0-1,0 0 1,-1-1 0,0 1 0,1 0-1,-1 0 1,0 0 0,0 0 0,0 0 0,0 0-1,0 0 1,0 0 0,0-1 0,-1 1-1,1 0 1,-1 0 0,1 0 0,-1 0 0,0-1-1,0 1 1,0 0 0,0-1 0,0 1-1,0-1 1,0 1 0,0-1 0,-3 3 0,-5 5 28,0-1 0,-1 0 0,0-1 0,-19 11 0,25-15-11,-24 14 141,-2-2 0,0 0 0,0-2 0,-2-1 0,1-2 0,-1 0 0,-66 8 0,93-17-192,1-1 0,-1 0 1,1 0-1,-1-1 0,1 1 0,-7-2 0,11 2 19,-1-1-1,0 1 0,1 0 1,-1 0-1,0 0 1,1-1-1,-1 1 0,1 0 1,-1-1-1,1 1 1,-1 0-1,1-1 0,-1 1 1,1-1-1,-1 1 0,1-1 1,-1 1-1,1-1 1,0 1-1,-1-1 0,1 1 1,0-1-1,0 0 1,-1 1-1,1-1 0,0 0 1,0 1-1,0-1 0,0 0 1,0 1-1,0-1 1,0 1-1,0-1 0,0 0 1,0 1-1,0-1 1,0 0-1,0 1 0,0-1 1,1 0-1,-1 1 0,0-1 1,0 1-1,1-1 1,-1 0-1,0 1 0,1-1 1,-1 1-1,1-1 1,-1 1-1,1 0 0,0-1 1,1-2-11,0 1 1,1 0 0,-1-1-1,1 1 1,-1 1 0,1-1-1,0 0 1,0 1 0,0-1-1,4-1 1,-3 2-3,24-11-297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57.746"/>
    </inkml:context>
    <inkml:brush xml:id="br0">
      <inkml:brushProperty name="width" value="0.05" units="cm"/>
      <inkml:brushProperty name="height" value="0.05" units="cm"/>
    </inkml:brush>
  </inkml:definitions>
  <inkml:trace contextRef="#ctx0" brushRef="#br0">2 523 14091,'-1'7'1179,"0"-1"1881,9-15-967,-4 4-1965,187-266 5691,-167 235-5402,107-178 1511,-145 244-1884,2 1-1,1 1 1,-13 56-1,14-48-39,-20 100-135,26-113-386,1 0 0,2 0 1,1 34-1,0-57 438,0 0 0,1-1 0,-1 1 0,1 0 0,0 0 0,0-1 1,0 1-1,0 0 0,1-1 0,2 5 0,5-5-495</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58.876"/>
    </inkml:context>
    <inkml:brush xml:id="br0">
      <inkml:brushProperty name="width" value="0.05" units="cm"/>
      <inkml:brushProperty name="height" value="0.05" units="cm"/>
    </inkml:brush>
  </inkml:definitions>
  <inkml:trace contextRef="#ctx0" brushRef="#br0">174 20 20052,'-1'-2'114,"0"1"0,0-1 0,0 1 0,-1 0-1,1-1 1,0 1 0,-1 0 0,1 0 0,-1 0 0,0 0-1,1 0 1,-1 0 0,0 0 0,1 1 0,-1-1 0,0 1-1,0-1 1,0 1 0,0 0 0,1-1 0,-1 1 0,0 0-1,0 0 1,0 1 0,0-1 0,0 0 0,1 0-1,-1 1 1,0-1 0,0 1 0,-3 1 0,1 1 49,0-1 0,0 1 0,1 0 1,-1 0-1,1 0 0,-1 0 0,1 1 1,0-1-1,0 1 0,0 0 0,-3 8 0,0-2-81,1 0 1,0 0-1,1 1 0,0 0 0,1 0 0,0 0 0,1 1 0,0-1 0,1 0 0,0 1 0,2 21 0,-1-31-83,0-1 1,0 1 0,0-1 0,1 0-1,-1 1 1,1-1 0,-1 1-1,1-1 1,0 0 0,-1 1 0,1-1-1,0 0 1,0 0 0,0 0 0,0 0-1,0 0 1,0 0 0,0 0-1,0 0 1,0 0 0,0 0 0,1 0-1,1 0 1,0 0-1,-1-1 0,0 1 0,1-1 0,-1 0 0,1 0 0,-1 0 0,0 0-1,1 0 1,-1-1 0,1 1 0,-1-1 0,5-1 0,2-2-2,0-1 0,0 1 1,0-1-1,-1-1 0,13-10 0,-5 2 24,24-33 0,0 2 3,-39 44-26,-1 1 1,0-1 0,1 1-1,-1 0 1,0-1 0,1 1-1,-1-1 1,0 1 0,1 0-1,-1-1 1,1 1-1,-1 0 1,1 0 0,-1-1-1,1 1 1,-1 0 0,1 0-1,-1 0 1,1 0 0,-1 0-1,1-1 1,-1 1 0,1 0-1,-1 0 1,1 0 0,-1 0-1,1 1 1,-1-1 0,1 0-1,-1 0 1,1 0-1,0 0 1,-1 1-2,1 0 0,0 0 0,-1 0 0,1 0 0,0 0 0,-1 0-1,1 0 1,-1 0 0,0 0 0,1 0 0,-1 1 0,0-1 0,1 2 0,-1 50-70,0-44 59,-1 21-11,-2 1 0,-2-1 0,0 0 0,-2 0 0,-16 45 0,15-54 61,-2 1 0,0-1 0,-1-1 0,0 0 0,-2 0 0,-1-2-1,-31 35 1,40-48 9,0 0 0,-1-1 1,0 0-1,0 0 0,0 0 0,0-1 0,-12 5 0,16-7-33,1-1 1,-1 1-1,1-1 1,-1 0-1,1 1 1,-1-1-1,1 0 1,-1 0-1,1 0 0,-1 0 1,1 0-1,-1 0 1,1 0-1,-1 0 1,1-1-1,-1 1 1,1-1-1,-1 1 1,1-1-1,-1 0 0,1 1 1,0-1-1,0 0 1,-1 0-1,1 0 1,0 0-1,0 0 1,0 0-1,0 0 1,0 0-1,0-1 1,0 1-1,0 0 0,0 0 1,1-1-1,-1 1 1,1-1-1,-1 1 1,1-1-1,-1 1 1,1-1-1,-1-2 1,0-4 7,0 0 1,0 0 0,1 0 0,0 0 0,0 0-1,1 0 1,0 0 0,1 0 0,-1 0 0,1 0 0,1 0-1,0 1 1,0-1 0,0 1 0,1 0 0,0 0 0,8-11-1,8-7-327,1 1 0,1 1 0,30-25 0,-30 28-298,67-67-129,-43 34 255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50.562"/>
    </inkml:context>
    <inkml:brush xml:id="br0">
      <inkml:brushProperty name="width" value="0.05" units="cm"/>
      <inkml:brushProperty name="height" value="0.05" units="cm"/>
    </inkml:brush>
  </inkml:definitions>
  <inkml:trace contextRef="#ctx0" brushRef="#br0">320 46 9402,'7'-11'260,"-5"8"-189,-1 0 0,1 0 0,0 0 0,-1 1 0,1-1 0,1 1-1,-1-1 1,0 1 0,0 0 0,1 0 0,0 0 0,3-3 0,-6 5-60,1 0-1,-1 0 1,0 0 0,0 0 0,1 0 0,-1 1 0,0-1 0,1 0 0,-1 0 0,0 0 0,0 0 0,1 0-1,-1 0 1,0 0 0,0 1 0,0-1 0,1 0 0,-1 0 0,0 0 0,0 0 0,0 1 0,1-1 0,-1 0 0,0 0-1,0 0 1,0 1 0,0-1 0,0 0 0,1 0 0,-1 1 0,0-1 0,0 0 0,0 1 0,0-1 0,0 0-1,0 0 1,0 1 0,0-1 0,0 0 0,0 0 0,0 1 0,0-1 0,0 0 0,0 0 0,0 1 0,-1-1 0,1 0-1,0 0 1,0 1 0,0-1 0,-1 1 0,-2 17 314,-90 269 1782,67-216-1778,-48 129 420,-70 215 1023,143-411-1755,-5 15 96,2 0 1,0 1-1,1-1 0,-1 25 1,4-39-92,0-1 0,0 0 1,0 1-1,1-1 0,0 0 0,0 1 1,0-1-1,0 0 0,1 0 1,-1 0-1,1 0 0,0 0 1,1 0-1,-1-1 0,0 1 1,1 0-1,0-1 0,0 0 1,0 0-1,0 0 0,1 0 0,-1 0 1,1-1-1,7 4 0,0-1-5,0-1 0,1 0-1,0-1 1,-1-1 0,1 0-1,0 0 1,0-1-1,0-1 1,1 0 0,12-2-1,19-3 15,58-15 0,-100 19-30,55-12-22,-2-3 0,0-2-1,-1-3 1,-1-2 0,57-33 0,-81 39-31,-1-2-1,-1-1 0,-1 0 1,-1-2-1,0-1 0,-2-1 1,-1-2-1,-1 0 1,-1-1-1,20-36 0,0-25-89,-40 88 142</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59.298"/>
    </inkml:context>
    <inkml:brush xml:id="br0">
      <inkml:brushProperty name="width" value="0.05" units="cm"/>
      <inkml:brushProperty name="height" value="0.05" units="cm"/>
    </inkml:brush>
  </inkml:definitions>
  <inkml:trace contextRef="#ctx0" brushRef="#br0">92 1 19908,'-13'25'1945,"-2"8"-1225,-4 0-312,2 3 872,3 1-256,6-1-439,3-4-297,5-8-496,5-5-257,9-14-543,2-7-344,7-10 960,-3-5-264,9-12-160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59.666"/>
    </inkml:context>
    <inkml:brush xml:id="br0">
      <inkml:brushProperty name="width" value="0.05" units="cm"/>
      <inkml:brushProperty name="height" value="0.05" units="cm"/>
    </inkml:brush>
  </inkml:definitions>
  <inkml:trace contextRef="#ctx0" brushRef="#br0">85 25 13843,'13'-25'9202,"-20"41"-6562,-61 164-1251,62-159-1392,1 0 0,1 1 0,0-1 1,2 1-1,0 0 0,3 39 0,0-56 6,-1-1 1,1 0-1,0 0 1,0 0-1,0 0 1,0 0 0,1 0-1,0 0 1,0 0-1,0-1 1,3 6-1,-3-8 5,-1 1 0,1-1 1,-1 1-1,1-1 0,0 0 0,0 0 0,-1 0 0,1 0 0,0 0 0,0 0 1,0-1-1,0 1 0,0 0 0,0-1 0,0 0 0,0 1 0,0-1 0,0 0 0,0 0 1,1 0-1,-1 0 0,0-1 0,0 1 0,3-1 0,3-2 37,-1 0 0,1 0 0,-1 0-1,0-1 1,0 0 0,0 0 0,0-1 0,-1 0-1,11-11 1,4-5 182,23-32 0,55-82 538,-87 116-635,-1-1 0,0 0 0,-2-1-1,0 0 1,7-29 0,-15 48-121,-1 0 0,0 0 1,1 1-1,-1-1 0,0 0 0,0 0 0,0 1 1,0-1-1,0 0 0,0 0 0,-1 1 0,1-1 1,0 0-1,-1 0 0,0 1 0,1-1 0,-1 0 1,-1-1-1,2 3-14,-1-1 1,1 1-1,-1-1 0,1 1 1,0 0-1,-1-1 1,1 1-1,-1 0 1,1 0-1,-1 0 0,1-1 1,-1 1-1,1 0 1,-1 0-1,1 0 1,-1 0-1,1 0 1,-1 0-1,1 0 0,-1 0 1,1 0-1,-1 0 1,0 0-1,-1 1-30,1-1 1,-1 1-1,1-1 0,-1 1 1,1 0-1,-1 0 1,1 0-1,0 0 0,0 0 1,-1 0-1,0 2 0,0-1-179,-1 1 0,1 0 0,0 0 0,1 0 0,-1 0 0,0 0 0,0 4-1,1-6 143,1-1-1,0 1 0,-1-1 0,1 1 0,0-1 0,0 1 0,-1-1 0,1 1 0,0 0 0,0-1 0,0 1 0,0-1 0,0 1 0,0 0 0,0-1 0,0 1 0,0-1 0,0 1 0,0 0 0,0-1 0,0 1 0,1-1 0,-1 1 0,0-1 0,0 1 0,1-1 0,-1 1 0,0-1 0,1 1 0,-1-1 0,0 1 0,1-1 0,-1 1 0,1-1 0,-1 1 0,1-1 0,-1 0 0,1 1 0,-1-1 0,1 0 0,-1 0 0,1 1 0,-1-1 0,1 0 0,0 0 0,6 0-757,-1-5-107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00.118"/>
    </inkml:context>
    <inkml:brush xml:id="br0">
      <inkml:brushProperty name="width" value="0.05" units="cm"/>
      <inkml:brushProperty name="height" value="0.05" units="cm"/>
    </inkml:brush>
  </inkml:definitions>
  <inkml:trace contextRef="#ctx0" brushRef="#br0">14 37 19980,'-13'-17'2081,"13"11"-1337,3 1-344,9 0 1104,1 1-423,8 4-977,3 4-713,1-1 529,9 9-168,-2 5-128</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00.548"/>
    </inkml:context>
    <inkml:brush xml:id="br0">
      <inkml:brushProperty name="width" value="0.05" units="cm"/>
      <inkml:brushProperty name="height" value="0.05" units="cm"/>
    </inkml:brush>
  </inkml:definitions>
  <inkml:trace contextRef="#ctx0" brushRef="#br0">56 236 21733,'-1'0'156,"1"0"1,-1 0-1,0 0 0,1 0 1,-1 0-1,0 0 1,1 0-1,-1 0 1,0 0-1,1 0 1,-1 0-1,0 0 0,1 0 1,-1-1-1,1 1 1,-1 0-1,0-1 1,0 0-1,1 1-93,0 0-1,0-1 1,-1 1 0,1 0-1,0-1 1,0 1-1,0 0 1,0 0-1,0-1 1,0 1 0,1 0-1,-1-1 1,0 1-1,0 0 1,0-1 0,0 1-1,0 0 1,0 0-1,0-1 1,1 1 0,-1 0-1,0 0 1,0-1-1,0 1 1,1 0-1,-1 0 1,0-1 0,0 1-1,1 0 1,-1 0-1,0 0 1,0 0 0,1-1-1,-1 1 1,0 0-1,1 0 1,-1 0 0,0 0-1,0 0 1,1 0-1,-1 0 1,1 0 0,12-6 186,-1-1 0,1 0 1,-1-1-1,17-14 0,-25 18-248,0 1 0,-1-1 0,1 1 0,-1-1 0,1 0 0,-1 0 0,0-1 0,-1 1 0,1-1 0,-1 1 0,0-1 0,0 0 0,0 0 0,-1 0 0,2-9 0,-3 13-2,1 0 0,-1 1-1,0-1 1,0 0 0,0 0-1,0 1 1,0-1-1,0 0 1,0 1 0,0-1-1,0 0 1,0 0 0,0 1-1,0-1 1,0 0-1,-1 1 1,1-1 0,0 0-1,0 1 1,-1-1-1,1 1 1,-1-1 0,1 0-1,0 1 1,-1-1 0,1 1-1,-1-1 1,1 1-1,-1-1 1,0 1 0,1 0-1,-1-1 1,1 1 0,-1-1-1,0 1 1,1 0-1,-1 0 1,0 0 0,1-1-1,-1 1 1,0 0-1,0 0 1,1 0 0,-1 0-1,0 0 1,1 0 0,-1 0-1,0 0 1,0 0-1,1 1 1,-1-1 0,0 0-1,1 0 1,-2 1-1,-3 1-9,1 0-1,0 0 0,-1 1 0,1-1 0,0 1 0,0 0 1,-4 4-1,-4 6-15,0 1 1,1 1-1,1-1 1,0 2-1,1-1 1,0 1 0,1 1-1,1 0 1,1 0-1,1 0 1,-7 35-1,11-49-21,1-1 0,-1 1-1,1-1 1,0 1-1,0 0 1,0-1 0,0 1-1,1-1 1,-1 1 0,1-1-1,-1 0 1,1 1-1,0-1 1,0 1 0,0-1-1,0 0 1,1 0 0,2 4-1,-3-5-45,1 1-1,0-1 1,-1 0 0,1 0-1,0 0 1,0-1-1,0 1 1,0 0-1,0-1 1,0 1 0,0-1-1,0 1 1,0-1-1,0 0 1,0 0 0,0 0-1,0 0 1,0 0-1,0-1 1,0 1 0,0 0-1,0-1 1,0 0-1,2 0 1,11-6-224,0 0-1,0 0 1,26-20-1,13-10-550</inkml:trace>
  <inkml:trace contextRef="#ctx0" brushRef="#br0" timeOffset="1">668 0 18532,'-2'1'2098,"-11"7"-1270,0 1 1,0 0-1,1 1 1,0 0-1,1 1 0,-19 21 1,28-28-816,-1-1 1,1 0-1,-1 1 1,1 0-1,0-1 1,0 1-1,1 0 1,-1 0-1,1 0 1,0 0-1,0 0 1,0 0-1,1 1 1,-1-1-1,1 0 1,0 0-1,0 1 1,0-1-1,1 0 1,0 0-1,-1 0 1,2 0-1,-1 0 1,0 0-1,1 0 1,0 0-1,-1 0 1,2 0-1,3 5 1,41 45-716,-35-42 478,0 2 0,0 0-1,-1 0 1,11 21 0,-21-34 221,0 1 0,0-1 1,0 1-1,0 0 0,-1-1 0,1 1 1,0 0-1,-1-1 0,1 1 1,-1 0-1,0 0 0,0 0 1,0-1-1,0 1 0,0 0 0,0 0 1,0 0-1,0 0 0,-1-1 1,1 1-1,-1 0 0,1 0 1,-1-1-1,0 1 0,1 0 0,-1-1 1,0 1-1,0-1 0,0 1 1,-1-1-1,1 0 0,0 1 1,0-1-1,-1 0 0,1 0 1,-1 0-1,1 0 0,-1 0 0,0 0 1,1 0-1,-3 1 0,-2-1-33,1 1 1,-1-1-1,1 0 0,-1 0 0,1 0 0,-1-1 0,1 0 0,-1 0 0,0-1 0,1 1 0,-1-1 1,1 0-1,-11-4 0,7 2-10,1-1-1,0 0 1,1-1 0,-1 0 0,1 0 0,0 0-1,-13-13 1,-13-20-166</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01.034"/>
    </inkml:context>
    <inkml:brush xml:id="br0">
      <inkml:brushProperty name="width" value="0.05" units="cm"/>
      <inkml:brushProperty name="height" value="0.05" units="cm"/>
    </inkml:brush>
  </inkml:definitions>
  <inkml:trace contextRef="#ctx0" brushRef="#br0">261 90 18364,'2'-3'356,"0"0"1,0 0-1,-1 0 1,1 0 0,-1 0-1,1 0 1,-1 0-1,0 0 1,-1-1-1,1 1 1,0-5-1,-1 6-208,0 0 0,-1 1 0,1-1 1,0 0-1,-1 0 0,0 1 0,1-1 0,-1 0 0,0 1 0,0-1 0,0 1 0,0-1 0,0 1 0,0-1 0,0 1 1,0 0-1,-1 0 0,1 0 0,0-1 0,-1 1 0,1 0 0,-1 0 0,-2-1 0,-1 0-38,0 0 0,0 1 0,0-1 0,0 1 0,0 0 0,0 0 0,0 0 0,-1 1 0,1 0 1,0 0-1,0 0 0,-1 1 0,1 0 0,0 0 0,0 0 0,0 0 0,0 1 0,0 0 0,1 0 0,-1 0 0,0 1 0,1-1 0,-6 5 0,-1 1-100,1 0-1,0 0 1,0 1 0,1 1 0,0-1 0,1 1-1,0 1 1,-9 13 0,12-13-20,0-1 0,0 1 0,1 0 1,0 0-1,1 0 0,0 1 0,1-1 0,0 1 1,1 0-1,0-1 0,1 13 0,0-19-87,1-1-1,-1 0 0,1 0 1,0 1-1,0-1 0,0 0 1,0 0-1,1 0 1,-1 0-1,1 0 0,0 0 1,1 0-1,-1-1 0,0 1 1,1-1-1,0 0 1,0 0-1,0 0 0,0 0 1,1 0-1,-1 0 0,1-1 1,-1 0-1,1 0 1,0 0-1,0 0 0,0 0 1,0-1-1,0 0 0,0 0 1,1 0-1,5 1 0,3-2-194,0 0 0,-1-1-1,1 0 1,0-1-1,-1-1 1,0 0-1,0 0 1,0-1 0,0-1-1,18-9 1,31-18-816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01.527"/>
    </inkml:context>
    <inkml:brush xml:id="br0">
      <inkml:brushProperty name="width" value="0.05" units="cm"/>
      <inkml:brushProperty name="height" value="0.05" units="cm"/>
    </inkml:brush>
  </inkml:definitions>
  <inkml:trace contextRef="#ctx0" brushRef="#br0">122 11 18620,'1'-4'3025,"-8"12"-1911,-11 15 256,3 3-1040,1 0 0,2 1 0,1 1 0,1 0 0,1 0 0,1 0 0,2 1 0,1 0 0,1 1 0,0 33 0,4-56-318,1 0 0,-1 0 0,1 0-1,4 13 1,-5-20-10,0 1-1,0 0 1,0 0-1,0-1 1,0 1-1,1 0 1,-1-1-1,0 1 1,1 0-1,-1-1 1,0 1-1,1 0 1,-1-1-1,1 1 1,-1-1-1,1 1 1,0-1-1,-1 1 1,1-1-1,-1 1 1,1-1-1,0 1 1,-1-1-1,1 0 1,0 1-1,-1-1 0,1 0 1,0 0-1,0 0 1,-1 1-1,1-1 1,0 0-1,0 0 1,-1 0-1,1 0 1,0 0-1,0-1 1,-1 1-1,1 0 1,0 0-1,0 0 1,-1-1-1,1 1 1,0 0-1,-1-1 1,1 1-1,0 0 1,-1-1-1,1 1 1,-1-1-1,1 1 1,0-1-1,-1 1 1,0-1-1,1 0 1,0 0-1,4-4 11,-1-1-1,1 1 1,-1-1-1,0 0 1,0 0-1,-1-1 1,0 1-1,2-7 1,19-62 79,-16 47-55,11-32 13,12-80-1,-31 139-51,0 1 0,0 0 0,0 0 0,0-1 0,0 1 0,0 0 0,0 0 0,0-1 0,0 1 0,0 0 0,0 0 0,0-1-1,0 1 1,0 0 0,0 0 0,0-1 0,1 1 0,-1 0 0,0 0 0,0-1 0,0 1 0,0 0 0,0 0 0,1 0 0,-1-1 0,0 1 0,0 0-1,0 0 1,0 0 0,1 0 0,-1-1 0,0 1 0,0 0 0,1 0 0,-1 0 0,0 0 0,0 0 0,1 0 0,-1 0 0,0 0 0,0 0-1,1 0 1,-1 0 0,0 0 0,0 0 0,1 0 0,-1 0 0,0 0 0,0 0 0,1 0 0,-1 0 0,0 0 0,0 0 0,0 0 0,1 0 0,-1 0-1,0 1 1,0-1 0,1 0 0,-1 0 0,0 1 0,16 16-145,-5-4 46,-4-7 77,0-2 0,1 1 0,0-1 0,0 0 1,0 0-1,0-1 0,1 0 0,-1-1 0,1 0 0,0 0 0,-1-1 0,1 0 0,12 0 0,1-1-1,1-2 1,-1 0-1,1-1 0,24-6 1,-17 1 16,39-16 1,-56 19 16,0-1 0,0-1 0,-1 0 0,0 0 1,13-12-1,-24 18-7,1 0 0,-1 0 0,0 0-1,0 0 1,0 0 0,1 0 0,-1 0 0,0-1 0,0 1 0,-1 0 0,1-1 0,0 1 0,0-1-1,-1 1 1,1-1 0,-1 1 0,1-1 0,-1 1 0,0-1 0,1 0 0,-1-1 0,0 2-1,-1 1 0,1 0 1,0-1-1,0 1 0,-1-1 1,1 1-1,0-1 1,0 1-1,-1 0 0,1-1 1,0 1-1,-1 0 0,1-1 1,-1 1-1,1 0 1,0 0-1,-1-1 0,1 1 1,-1 0-1,1 0 0,-1 0 1,1-1-1,-1 1 1,0 0-1,-21 2 8,12 1-5,0 1 0,0 1 0,1-1 0,-1 1 0,1 1-1,0 0 1,1 0 0,-1 1 0,-9 10 0,3-2 6,0 2 0,1-1-1,-19 32 1,27-37-4,0 0 1,1 0-1,0 1 0,1-1 0,0 1 0,-2 14 0,5-22-33,0 0 0,1 0 0,0 0-1,0 0 1,0 0 0,0 0 0,1 0 0,-1 0-1,1 0 1,2 5 0,-2-7-22,0 0 1,0 0-1,0 0 0,0 0 1,1 0-1,-1-1 0,1 1 1,-1-1-1,1 1 1,-1-1-1,1 1 0,0-1 1,0 0-1,0 0 1,-1 0-1,1 0 0,0 0 1,0 0-1,1 0 1,2 0-1,1 0-150,0 0 0,0 0-1,1-1 1,-1 0 0,1 0 0,-1-1 0,0 0 0,1 0-1,-1 0 1,0-1 0,0 0 0,0 0 0,7-4 0,10-5-426,43-30 1,-59 36 513,54-36-882</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01.979"/>
    </inkml:context>
    <inkml:brush xml:id="br0">
      <inkml:brushProperty name="width" value="0.05" units="cm"/>
      <inkml:brushProperty name="height" value="0.05" units="cm"/>
    </inkml:brush>
  </inkml:definitions>
  <inkml:trace contextRef="#ctx0" brushRef="#br0">194 173 18580,'-34'28'1706,"2"-4"-348,-29 32 1,53-48-1063,1 0 1,0 0-1,1 1 0,0-1 1,0 2-1,0-1 1,1 1-1,-6 18 1,10-26-256,0 0 0,0 0 0,1 1 0,0-1 0,-1 0 0,1 0-1,0 0 1,0 0 0,0 0 0,0 0 0,0 0 0,0 1 0,1-1 0,-1 0 0,1 0 0,0 0 0,-1 0 0,1 0 0,0 0 0,0 0 0,0-1 0,1 1 0,-1 0 0,2 1 0,-1-1-26,0-1 0,0 1 0,0-1 0,0 0 0,1 0 0,-1 0 0,1 0 0,-1 0 0,1 0 0,-1-1 1,1 1-1,-1-1 0,1 0 0,-1 1 0,1-1 0,0 0 0,-1-1 0,1 1 0,3-1 0,8-3 5,-1 0-1,0 0 1,0-1-1,-1-1 1,1 0-1,-1-1 1,0 0-1,18-15 0,3-6 49,44-47 0,-5-6-6,78-112 0,-179 221-132,0 9 64,-38 67 0,56-84-11,1 0 0,1 1-1,1 0 1,0 1 0,-6 32 0,12-46-119,1 0 0,1-1 0,0 1 1,0 0-1,0 0 0,1-1 0,0 1 0,2 9 1,-2-15 91,-1 0 0,1 0 0,0 0 0,0-1 0,-1 1 0,1 0 0,0-1 0,0 1 0,0-1 0,1 1 0,-1-1 0,0 1 0,1-1 0,-1 0 0,0 0 0,1 1 0,0-1 0,-1 0 0,1 0 0,0-1 0,-1 1 0,1 0 0,0-1 0,0 1 0,0-1 0,-1 1 0,1-1 0,0 0 0,0 0 0,0 0 0,0 0 0,0 0 0,0 0 0,0 0 0,-1-1 0,1 1 0,0-1 0,0 1 0,3-2 0,27-13-543</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02.406"/>
    </inkml:context>
    <inkml:brush xml:id="br0">
      <inkml:brushProperty name="width" value="0.05" units="cm"/>
      <inkml:brushProperty name="height" value="0.05" units="cm"/>
    </inkml:brush>
  </inkml:definitions>
  <inkml:trace contextRef="#ctx0" brushRef="#br0">80 0 18956,'-17'24'2361,"0"3"-1513,2 3-360,-1 4 1304,8 4-736,1-4-231,9-1-545,5-4-216,6-10-392,4-7-88,5-12-537,4-7-215,2-18-400,8-8 1048,5-17-233,3-8-159</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02.841"/>
    </inkml:context>
    <inkml:brush xml:id="br0">
      <inkml:brushProperty name="width" value="0.05" units="cm"/>
      <inkml:brushProperty name="height" value="0.05" units="cm"/>
    </inkml:brush>
  </inkml:definitions>
  <inkml:trace contextRef="#ctx0" brushRef="#br0">365 123 14179,'-13'24'3095,"-11"26"-760,1 2 1,-28 96-1,43-116-2131,2 0 1,1 0-1,1 0 0,2 1 1,1-1-1,5 44 1,-3-58-314,2-1 1,8 31-1,-29-120-4166,2 30 3000,-23-42-1,4 7 2259,33 73-728,0 0 1,0 0-1,1 0 1,0 0 0,0 0-1,0 0 1,0-1 0,0-5-1,2 8-151,-1 1 0,0-1-1,1 1 1,-1-1-1,1 1 1,-1 0 0,1-1-1,0 1 1,-1 0 0,1-1-1,0 1 1,0 0 0,0 0-1,0 0 1,0 0-1,0 0 1,1 0 0,-1 0-1,0 0 1,0 0 0,1 0-1,-1 1 1,0-1-1,1 1 1,-1-1 0,1 1-1,2-1 1,15-4 230,1 2 0,0 0 0,36-1 0,-30 4-927,34-7-1,-58 6 561,-1 1 12,0 0-1,0 0 1,0 0 0,0 0-1,0 0 1,1 0 0,-1 0-1,0-1 1,0 1 0,0 0-1,0-1 1,0 1 0,-1-1-1,1 1 1,0-1 0,0 0-1,0 1 1,0-1 0,0 0-1,-1 1 1,1-1 0,0 0-1,-1 0 1,1 0 0,-1 0-1,2-1 1,-7-15-458</inkml:trace>
  <inkml:trace contextRef="#ctx0" brushRef="#br0" timeOffset="1">18 8 22373,'-12'5'1976,"7"-5"-1160,8 5 257,4 0-425,0-2 104,3-4-576,-2-10-152,1-2-16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0.071"/>
    </inkml:context>
    <inkml:brush xml:id="br0">
      <inkml:brushProperty name="width" value="0.05" units="cm"/>
      <inkml:brushProperty name="height" value="0.05" units="cm"/>
    </inkml:brush>
  </inkml:definitions>
  <inkml:trace contextRef="#ctx0" brushRef="#br0">0 41 18532,'0'-1'2064,"9"1"-1143,3 0-329,8 1 1208,7 1-416,10 0-343,2 0-201,10-2-360,-1 1-96,1-1-208,-3 0-152,-7-1-360,-4-3-256,-7-1-672,-5-2-313,-6-3 1137,-5 0-344,-3 0-160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58.347"/>
    </inkml:context>
    <inkml:brush xml:id="br0">
      <inkml:brushProperty name="width" value="0.05" units="cm"/>
      <inkml:brushProperty name="height" value="0.05" units="cm"/>
    </inkml:brush>
  </inkml:definitions>
  <inkml:trace contextRef="#ctx0" brushRef="#br0">79 31 17772,'0'-1'114,"9"-22"869,-4 16-621,-1 15-153,-3 5-30,-1 1 1,0 0-1,-1 0 0,-5 23 1,1-4 10,-32 201 644,-8 75 332,45-304-1133,-2 5 70,1-1 0,0 1 1,1-1-1,0 1 0,4 18 1,-4-27-91,0-1 1,0 1 0,0-1 0,0 1 0,1-1 0,-1 1-1,0-1 1,1 1 0,-1-1 0,0 0 0,1 1 0,-1-1-1,0 1 1,1-1 0,-1 0 0,1 1 0,-1-1 0,1 0-1,-1 0 1,0 1 0,1-1 0,-1 0 0,1 0 0,0 0-1,-1 0 1,1 1 0,-1-1 0,1 0 0,-1 0 0,1 0-1,-1 0 1,1 0 0,-1 0 0,2-1 0,0 1 30,0-1-1,0 0 1,0 0 0,0 0 0,0 0 0,0 0 0,0 0 0,3-3-1,24-22 368,0-1-1,37-47 0,47-74 254,-85 110-510,50-61 112,44-64-693,-116 153 242,-4 8 137,0 0 1,0 0 0,-1 0-1,1-1 1,-1 1 0,0-1-1,0 1 1,0-1-1,0 0 1,0 1 0,0-1-1,-1 0 1,1 0-1,-1 0 1,0-2 0,0 5 41,0-1 0,0 1 1,0 0-1,0 0 0,0 0 1,0-1-1,0 1 0,0 0 1,0 0-1,0 0 0,0 0 1,0-1-1,0 1 0,-1 0 1,1 0-1,0 0 0,0 0 1,0-1-1,0 1 0,0 0 1,0 0-1,-1 0 0,1 0 1,0 0-1,0 0 1,0 0-1,-1-1 0,1 1 1,0 0-1,0 0 0,0 0 1,0 0-1,-1 0 0,1 0 1,0 0-1,0 0 0,0 0 1,-1 0-1,1 0 0,0 0 1,0 0-1,0 0 0,-1 0 1,1 0-1,-17 8-337</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1.097"/>
    </inkml:context>
    <inkml:brush xml:id="br0">
      <inkml:brushProperty name="width" value="0.05" units="cm"/>
      <inkml:brushProperty name="height" value="0.05" units="cm"/>
    </inkml:brush>
  </inkml:definitions>
  <inkml:trace contextRef="#ctx0" brushRef="#br0">330 300 17756,'1'-2'149,"0"1"-1,0 0 1,0-1 0,0 1-1,0-1 1,0 1 0,0-1 0,0 0-1,-1 1 1,1-1 0,-1 0 0,1 1-1,-1-1 1,0 0 0,0 0-1,0 1 1,1-1 0,-2 0 0,1 0-1,0 1 1,0-1 0,-1 0 0,1 0-1,0 1 1,-1-1 0,0 0 0,1 1-1,-1-1 1,0 1 0,0-1-1,0 1 1,0-1 0,0 1 0,0-1-1,-1 1 1,1 0 0,0 0 0,-1 0-1,1 0 1,0 0 0,-1 0-1,0 0 1,1 0 0,-3 0 0,-4-3 156,0 0 0,0 1 0,0 0 0,-1 1 0,1 0 0,-1 0 1,-16-1-1,13 3-252,0 1 0,-1 0 1,1 1-1,0 0 0,0 0 1,0 2-1,0-1 0,1 2 1,-1-1-1,1 2 0,-12 6 1,18-9-54,-1 1 0,1-1 0,0 1 0,0 0 1,1 0-1,-1 0 0,1 1 0,0 0 0,0-1 0,0 1 1,1 1-1,-1-1 0,1 1 0,1-1 0,-1 1 1,1 0-1,0 0 0,0 0 0,1 0 0,-1 0 0,1 0 1,1 1-1,-1 7 0,1-13 0,0 1 0,1 0 1,-1-1-1,0 1 0,0-1 0,1 1 1,-1-1-1,1 1 0,0-1 1,-1 1-1,1-1 0,0 0 0,0 1 1,0-1-1,0 0 0,0 1 0,0-1 1,0 0-1,0 0 0,0 0 0,1 0 1,-1 0-1,2 1 0,1-1 3,-1 0 0,0 0-1,1 0 1,-1 0 0,1-1-1,-1 1 1,1-1 0,-1 0-1,1 0 1,4-1 0,4 0 14,0-2 1,0 1 0,-1-2-1,1 1 1,16-9-1,-13 4 47,-1-1 0,0 0 0,-1-1 0,23-20 0,-28 21 12,0 1-1,0-1 0,-1 0 0,0 0 0,-1-1 0,0 1 1,9-21-1,-14 27-36,0-1 1,0 1 0,-1-1-1,1 1 1,0 0-1,-1-1 1,0-4-1,0 8-32,0-1 0,0 1 0,0-1 0,0 1 0,0-1 0,0 1 0,-1-1 0,1 1 0,0-1-1,0 1 1,0-1 0,-1 1 0,1-1 0,0 1 0,-1-1 0,1 1 0,0-1 0,-1 1 0,1 0-1,-1-1 1,1 1 0,0 0 0,-1-1 0,1 1 0,-1 0 0,1 0 0,-1-1 0,1 1 0,-1 0 0,1 0-1,-1 0 1,1 0 0,-1 0 0,1 0 0,-1 0 0,0-1 0,1 2 0,-1-1 0,1 0 0,-1 0-1,1 0 1,-1 0 0,1 0 0,-1 0 0,1 0 0,-1 1 0,1-1 0,-1 0 0,1 1 0,-1-1-1,1 0 1,-1 0 0,1 1 0,-3 1 1,1-1 0,0 1-1,-1 0 1,1 0 0,0 0 0,0 0-1,1 0 1,-1 0 0,0 0 0,1 1-1,-1-1 1,1 1 0,0-1 0,0 1-1,0-1 1,0 1 0,0 0 0,0-1-1,0 4 1,1-4-7,0-1-1,-1 1 0,1-1 1,0 1-1,0-1 0,0 1 1,0-1-1,0 1 0,1-1 1,-1 1-1,0-1 0,1 1 1,-1-1-1,1 1 0,-1-1 1,1 0-1,0 1 1,0-1-1,0 0 0,-1 1 1,1-1-1,0 0 0,0 0 1,1 0-1,-1 0 0,0 0 1,0 0-1,0 0 0,1-1 1,-1 1-1,0 0 1,1-1-1,-1 1 0,1-1 1,-1 1-1,3 0 0,6 0 4,0-1 0,0 0-1,0 0 1,0-1 0,0-1 0,0 1-1,0-1 1,0-1 0,0 0-1,14-7 1,6-3 49,54-34 0,-50 25 41,48-41 0,-72 54-69,0 0-1,0-1 0,-1 0 1,0-1-1,0 0 1,-1-1-1,-1 1 1,7-15-1,-13 16-11,-5 9-8,-10 7-12,-4 9 4,0-1 0,1 2 0,1 0 0,1 1 0,0 1 0,2 0 0,-22 37 0,29-42 7,0 0-1,1 0 1,1 0 0,0 0 0,1 0 0,1 1 0,-2 23 0,5 102 16,1-82-21,-1-25 1,0 102-11,-3-111 5,0 1 0,-1-1 0,-10 36-1,12-54 11,-1 0 0,0 0-1,0 0 1,0 0-1,-1 0 1,0 0 0,0-1-1,-5 7 1,8-11-1,-1 1 0,0 0 0,0-1 1,1 1-1,-1 0 0,0-1 0,0 1 1,0-1-1,0 1 0,0-1 0,0 0 0,0 1 1,0-1-1,0 0 0,0 0 0,0 1 1,0-1-1,0 0 0,-1 0 0,0-1 2,1 1 0,-1-1 0,1 1 0,-1-1-1,1 0 1,0 0 0,-1 0 0,1 0 0,0 0-1,0 0 1,-1 0 0,1 0 0,0 0 0,0 0-1,0-1 1,-1-1 0,-5-9 24,1 1 0,0-1 0,1 0 0,1-1 0,0 1 0,0-1 0,-2-18 0,3 13 14,1 1 1,1-1-1,1 0 0,0 1 0,3-20 0,-2 30-23,1 0-1,-1 0 1,1 0-1,0 0 1,1 0 0,0 0-1,0 1 1,0-1-1,1 1 1,0 0 0,0 0-1,7-7 1,-3 6-21,-1 0 1,1 1-1,0 0 0,1 1 1,0 0-1,-1 0 1,1 1-1,15-6 0,124-37-1379,-50 18 979,-27 5 19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1.635"/>
    </inkml:context>
    <inkml:brush xml:id="br0">
      <inkml:brushProperty name="width" value="0.05" units="cm"/>
      <inkml:brushProperty name="height" value="0.05" units="cm"/>
    </inkml:brush>
  </inkml:definitions>
  <inkml:trace contextRef="#ctx0" brushRef="#br0">226 152 16251,'4'-10'642,"1"0"0,-1 0-1,-1-1 1,0 1 0,0-1-1,1-13 1,-4 22-495,1 0 1,-1-1-1,0 1 0,0-1 1,0 1-1,-1-1 0,1 1 0,0 0 1,-1-1-1,0 1 0,0 0 1,1-1-1,-1 1 0,0 0 1,-1 0-1,1 0 0,0 0 1,-1 0-1,1 0 0,-1 0 1,0 0-1,1 1 0,-1-1 0,0 1 1,0-1-1,0 1 0,0 0 1,0-1-1,0 1 0,-1 0 1,1 0-1,0 1 0,-1-1 1,-2 0-1,-2 0-23,1 0 0,-1 1 1,0 0-1,1 0 0,-1 1 1,1 0-1,-1 0 0,1 1 1,0-1-1,0 1 0,-1 0 1,1 1-1,0 0 0,1 0 1,-1 0-1,1 1 0,-9 6 1,5-3-105,1 0 0,0 0 0,1 0 0,0 1 0,0 0 0,1 1 0,0 0 0,0-1 0,1 2 0,-5 11 0,9-19-20,0 0 0,0 0 0,0 1 0,0-1-1,1 1 1,0-1 0,-1 1 0,1-1 0,0 1 0,0-1 0,0 1 0,0-1 0,1 0 0,-1 1 0,1-1 0,0 3 0,0-4 0,0 1 0,0-1-1,0 0 1,0 0 0,0 0 0,0 0 0,0 0 0,0 0-1,0 0 1,0 0 0,1-1 0,-1 1 0,0 0 0,1-1 0,-1 1-1,0-1 1,1 1 0,-1-1 0,1 0 0,-1 0 0,1 1-1,-1-1 1,1 0 0,-1 0 0,0 0 0,1-1 0,2 1-1,8-3 13,0 0 0,0-1 0,0 0 0,0 0-1,-1-1 1,0-1 0,0 0 0,0-1 0,19-14-1,21-13 101,-50 33-109,0 0 1,0 1 0,0-1-1,0 1 1,0-1 0,0 0-1,0 1 1,1 0 0,-1-1-1,0 1 1,0 0 0,0 0-1,1-1 1,-1 1 0,0 0-1,0 0 1,1 0 0,-1 1 0,2-1-1,-2 1 0,0-1 0,-1 1 0,1 0 0,0-1 0,-1 1 0,1 0 0,-1-1 0,1 1 0,-1 0 0,1 0 0,-1-1 0,0 1 0,1 0 0,-1 0 0,0 0 0,0-1 0,0 1 0,1 0 0,-1 0 0,0 0 0,0 1 0,-1 7 11,1 1-1,-2-1 1,1 0 0,-4 10 0,5-16-14,-61 234 68,55-194-363,6-42 248,-1 0 0,1 0 0,1 1 0,-1-1 0,0 0 0,0 0 0,0 0 0,1 0-1,-1 0 1,0 0 0,1 1 0,-1-1 0,2 1 0,-2-2 13,1 1 1,-1-1-1,0 0 1,1 0-1,-1 0 1,1 1-1,-1-1 0,1 0 1,-1 0-1,1 0 1,-1 0-1,1 0 1,-1 0-1,1 0 0,-1 0 1,1 0-1,-1 0 1,1 0-1,-1 0 1,1-1-1,-1 1 0,0 0 1,1 0-1,-1 0 1,1-1-1,-1 1 1,1 0-1,-1 0 0,0-1 1,1 1-1,-1 0 1,1-1-1,6-5-155,0-1 0,-1 1 0,10-12 0,5-8-357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2.113"/>
    </inkml:context>
    <inkml:brush xml:id="br0">
      <inkml:brushProperty name="width" value="0.05" units="cm"/>
      <inkml:brushProperty name="height" value="0.05" units="cm"/>
    </inkml:brush>
  </inkml:definitions>
  <inkml:trace contextRef="#ctx0" brushRef="#br0">195 48 20052,'-23'9'1620,"0"0"-1,-37 22 1,52-27-1432,0 1 1,1 1 0,0-1 0,0 2 0,0-1 0,1 0 0,0 1 0,0 0 0,0 1 0,-6 11-1,11-17-173,0 0-1,0 0 1,0 1 0,0-1-1,0 0 1,1 1-1,-1-1 1,1 1-1,-1-1 1,1 1-1,0-1 1,0 1-1,0-1 1,0 1-1,1-1 1,-1 0-1,2 5 1,-1-5-6,0 0 0,0 0-1,0 0 1,0-1 0,1 1 0,-1 0 0,1-1-1,-1 1 1,1-1 0,0 1 0,-1-1 0,1 0 0,0 0-1,0 0 1,0 0 0,0 0 0,0 0 0,0 0 0,0-1-1,3 1 1,5 1 46,-1-1 0,0 0 0,0-1 0,0 0 0,1 0 0,-1-1 0,0 0 0,0-1 0,0 0 0,0 0 0,0-1-1,-1 0 1,1-1 0,-1 0 0,0 0 0,0 0 0,13-10 0,-14 8 9,1 0 0,-1 0-1,0-1 1,0 0 0,-1 0 0,0-1-1,0 1 1,-1-1 0,0-1-1,0 1 1,-1-1 0,0 1 0,-1-1-1,0 0 1,0-1 0,2-15 0,-4 23-54,-1-1 0,0 0 0,0 1 0,0-1-1,0 1 1,0-1 0,-1 0 0,1 1 0,-1-1 0,1 1 0,-1-1 0,0 1 0,0 0 0,0-1 0,-1 1 0,1 0 0,0 0 0,-1-1 0,0 1 0,1 0 0,-3-1 0,2 1-17,1 1-1,-1 1 1,0-1 0,0 0 0,0 0-1,0 1 1,0-1 0,0 1-1,0-1 1,0 1 0,1 0-1,-2 0 1,1 0 0,0 0-1,0 0 1,0 0 0,1 0-1,-1 1 1,0-1 0,0 1 0,0-1-1,0 1 1,0 0 0,0 0-1,1 0 1,-1 0 0,-2 2-1,-2 2-212,-1 0 0,1 0 0,1 1 0,-1 0 0,1 0-1,0 0 1,-6 10 0,10-14 85,0 1 1,-1-1-1,1 1 0,0-1 0,0 1 0,0 0 0,1-1 1,-1 1-1,0 0 0,1 5 0,0-7 113,0 1 0,0-1-1,1 0 1,-1 0 0,0 0-1,1 1 1,-1-1 0,1 0-1,-1 0 1,1 0 0,0 0-1,-1 0 1,1 0 0,0 0-1,0 0 1,0 0 0,-1-1-1,1 1 1,0 0 0,0 0-1,0-1 1,1 1 0,-1 0-1,0-1 1,2 1 0,21 4-580,10-5-57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2.483"/>
    </inkml:context>
    <inkml:brush xml:id="br0">
      <inkml:brushProperty name="width" value="0.05" units="cm"/>
      <inkml:brushProperty name="height" value="0.05" units="cm"/>
    </inkml:brush>
  </inkml:definitions>
  <inkml:trace contextRef="#ctx0" brushRef="#br0">150 0 19476,'-3'5'416,"-1"-1"0,1 0 0,-1 0 0,-1-1 1,1 1-1,-6 3 0,-11 10 127,9-6 34,1 0 1,0 1 0,1 1 0,-13 20 0,19-27-459,0 0-1,1 1 1,0 0-1,0 0 1,1 0-1,-1 0 1,1 0-1,1 0 1,0 1-1,0-1 1,0 0-1,1 9 1,0-14-96,0 1 0,1-1 0,-1 1-1,1-1 1,0 0 0,0 1 0,-1-1 0,2 0 0,-1 1 0,0-1 0,0 0 0,1 0 0,-1 0-1,1 0 1,-1 0 0,1-1 0,2 3 0,0-2 0,-1 1 0,1-1 0,0 1 0,1-1 0,-1-1 0,0 1 0,0 0 0,9 1 0,-1-1 15,1-1 0,0 0 0,0 0 0,0-1 0,23-4 0,-22 2 26,0-2 1,-1 1-1,1-2 0,-1 0 1,0 0-1,0-1 1,-1-1-1,13-8 1,-19 10-1,1 1 0,0-2 1,-1 1-1,0-1 0,0 0 0,0 0 1,-1 0-1,0-1 0,0 0 1,-1 0-1,0 0 0,0-1 0,-1 1 1,5-15-1,-7 19-42,0 0 0,-1 0 1,1 0-1,-1 0 0,1-1 0,-1 1 0,0 0 0,0 0 1,-1 0-1,1 0 0,-1 0 0,1 0 0,-1 0 0,0 0 1,0 0-1,0 0 0,-1 0 0,1 1 0,-1-1 1,1 0-1,-1 1 0,0-1 0,0 1 0,0 0 0,0 0 1,0-1-1,-1 1 0,1 1 0,-1-1 0,1 0 0,-1 1 1,0-1-1,-4-1 0,-1 0-58,0 1 0,1 0 1,-1 1-1,0-1 0,0 2 1,0-1-1,0 1 0,1 0 0,-1 0 1,0 1-1,0 0 0,-8 3 0,-1 1-1160,1 1 1,1 1-1,-24 12 0,36-18 214</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3.526"/>
    </inkml:context>
    <inkml:brush xml:id="br0">
      <inkml:brushProperty name="width" value="0.05" units="cm"/>
      <inkml:brushProperty name="height" value="0.05" units="cm"/>
    </inkml:brush>
  </inkml:definitions>
  <inkml:trace contextRef="#ctx0" brushRef="#br0">201 167 15859,'0'0'90,"0"0"-1,1 0 1,-1 0-1,0 0 1,0 0-1,1 0 1,-1 0-1,0 0 1,1 0-1,-1 0 0,0 0 1,0 0-1,1 0 1,-1 0-1,0 0 1,1 0-1,-1 0 1,0 1-1,0-1 1,1 0-1,-1 0 1,0 0-1,0 1 0,1-1 1,-1 0-1,0 0 1,0 0-1,0 1 1,0-1-1,1 0 1,-1 0-1,0 1 1,0-1-1,0 0 0,0 1 1,0-1-1,0 0 1,0 0-1,0 1 1,0-1-1,0 0 1,0 1-1,0-1 1,0 0-1,0 0 1,0 1-1,-1 19 1208,0-15-427,-7 94 2820,1-42-2980,3 1 1,6 104 0,-1-157-703,-1-2-8,0-1 1,0 1-1,1 0 0,-1 0 0,1 0 0,-1 0 1,1-1-1,0 1 0,0 0 0,0-1 1,1 1-1,-1-1 0,0 1 0,1-1 0,2 4 1,-4-6-13,1 0 1,-1 0 0,0 0 0,0 0-1,1 0 1,-1 0 0,0 0 0,1 0-1,-1 0 1,0 0 0,0 0 0,1 0-1,-1 0 1,0 0 0,0 0 0,1 0-1,-1 0 1,0-1 0,0 1 0,1 0-1,-1 0 1,0 0 0,0 0 0,0 0-1,1-1 1,-1 1 0,0 0 0,0 0-1,0 0 1,1-1 0,-1 1 0,0 0-1,0 0 1,0-1 0,0 1 0,0 0 0,0 0-1,0-1 1,0 1 0,1 0 0,-1 0-1,0-1 1,0 1 0,0 0 0,0 0-1,0-1 1,0 1 0,0 0 0,-1-1-1,3-15-668,-4-7-166,-2 1 0,0 0 0,-1 0 0,-1 1 0,-1-1 0,-11-21 0,3 5 313,-73-174-8467,43 124 9702,30 66 906,8 15 3182,13 10-4162,1 0 1,0-1-1,1 0 1,-1 0-1,0-1 1,0 0 0,1 0-1,11-1 1,-10 1-273,36 1 773,69-4-1,-97 1-1286,0-1-1,0-1 0,0-1 0,-1-1 0,1 0 0,-1 0 1,18-11-1,-11-1-137,-9-1-110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4.841"/>
    </inkml:context>
    <inkml:brush xml:id="br0">
      <inkml:brushProperty name="width" value="0.05" units="cm"/>
      <inkml:brushProperty name="height" value="0.05" units="cm"/>
    </inkml:brush>
  </inkml:definitions>
  <inkml:trace contextRef="#ctx0" brushRef="#br0">212 108 11074,'9'-11'1647,"-2"0"0,1-1 0,-2 1 0,1-2 0,8-23 0,-15 35-1546,0 1-1,0 0 1,1-1-1,-1 1 0,0-1 1,0 1-1,0 0 1,0-1-1,0 1 0,0-1 1,0 1-1,0-1 0,0 1 1,0 0-1,0-1 1,0 1-1,0-1 0,0 1 1,0 0-1,0-1 0,0 1 1,-1-1-1,1 1 1,0 0-1,0-1 0,0 1 1,-1 0-1,1-1 0,0 1 1,0 0-1,-1-1 1,1 1-1,0 0 0,-1 0 1,0-1-1,-16 3 1568,-23 16-892,37-16-632,-38 18 67,13-7-161,-30 20 0,50-25-63,13-3-2,19-3-9,-20-2 21,15 1-29,37 7 0,-48-6 25,0 0-1,-1 0 1,1 1 0,0 0 0,-1 1 0,0-1 0,9 7 0,-15-10 9,1 1 1,-1 0 0,0 0 0,0 0 0,0 0 0,0 0 0,0 0 0,0 0 0,0 0 0,0 0-1,0 0 1,0 0 0,0 1 0,-1-1 0,1 0 0,-1 1 0,1-1 0,-1 0 0,1 1 0,-1-1-1,0 1 1,0-1 0,1 1 0,-1-1 0,0 1 0,0-1 0,-1 0 0,1 1 0,0-1 0,0 1-1,-1-1 1,1 1 0,-1-1 0,1 0 0,-1 1 0,0-1 0,1 0 0,-1 0 0,0 1 0,0-1-1,0 0 1,0 0 0,0 0 0,0 0 0,0 0 0,-1 1 0,-5 3 70,0 1-1,-1-1 1,1 0 0,-1-1-1,0 0 1,-12 5 0,6-4 86,0-1 0,-1 0-1,-27 3 1,36-6-168,0 0-1,0-1 1,0 0-1,0 0 0,0-1 1,0 1-1,0-1 1,0-1-1,0 1 0,0-1 1,1 0-1,-7-3 1,11 5-61,0-1 1,1 1-1,-1 0 1,0-1-1,1 1 1,-1 0-1,0-1 1,1 1-1,-1 0 0,1-1 1,-1 1-1,1-1 1,-1 1-1,1-1 1,-1 0-1,1 1 1,0-1-1,-1 1 1,1-1-1,0 0 1,-1 1-1,1-1 1,0 0-1,0 1 1,-1-1-1,1 0 0,0 0 1,0 1-1,0-1 1,0 0-1,0 1 1,0-1-1,0 0 1,0 0-1,1 1 1,-1-1-1,0 0 1,0 1-1,1-1 1,-1 0-1,0 1 1,1-1-1,-1 0 0,0 1 1,1-1-1,-1 1 1,2-2-1,0 0-181,0 0 0,1 1 0,-1-1-1,0 0 1,1 1 0,0-1 0,-1 1-1,1 0 1,0 0 0,4-1-1,19 0-785,7 3-157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5.736"/>
    </inkml:context>
    <inkml:brush xml:id="br0">
      <inkml:brushProperty name="width" value="0.05" units="cm"/>
      <inkml:brushProperty name="height" value="0.05" units="cm"/>
    </inkml:brush>
  </inkml:definitions>
  <inkml:trace contextRef="#ctx0" brushRef="#br0">149 276 15371,'-1'-2'245,"0"1"0,1-1 0,-1 1-1,0 0 1,0 0 0,0-1 0,0 1-1,0 0 1,0 0 0,0 0-1,0 0 1,-1 0 0,1 0 0,0 0-1,-1 0 1,1 1 0,0-1 0,-1 1-1,1-1 1,-1 1 0,1-1 0,-4 0-1,3 1-34,-1 1 0,0-1 0,0 0 0,0 1 0,1-1 0,-1 1-1,0 0 1,0 0 0,1 0 0,-1 0 0,-4 3 0,0 1-51,0 0 1,1 0-1,-1 1 1,1 0-1,0 0 1,0 0-1,-7 11 1,10-12-133,0 0 1,0 0 0,0 0-1,1 1 1,0-1-1,0 1 1,0-1 0,1 1-1,0 0 1,-1 8 0,2-13-24,0 0 0,0 0-1,0 0 1,1 0 0,-1 0 0,0 0 0,1 0 0,-1 0 0,1 0 0,-1 0 0,1 0 0,-1 0 0,1 0 0,-1-1 0,1 1 0,0 0 0,-1 0-1,1-1 1,0 1 0,0 0 0,0-1 0,-1 1 0,1-1 0,0 1 0,0-1 0,0 0 0,0 1 0,0-1 0,0 0 0,0 1 0,0-1-1,0 0 1,0 0 0,0 0 0,0 0 0,0 0 0,0 0 0,0 0 0,0 0 0,2-1 0,4 0 25,0 0 0,0-1 0,0 1 0,13-6 0,0-3 112,1 0-1,-1-1 0,-1-2 0,0 0 1,-1 0-1,0-2 0,16-17 1,-11 7 200,0 0 1,-3-2 0,0 0 0,19-35 0,-33 53-191,-1-1 1,0 0-1,0-1 1,-1 1-1,0-1 1,-1 0-1,4-20 1,-7 31-143,0-1 0,0 1-1,1-1 1,-1 1 0,0-1 0,0 1 0,0 0-1,0-1 1,0 1 0,0-1 0,0 1 0,-1-1 0,1 1-1,0-1 1,0 1 0,0-1 0,0 1 0,-1-1-1,1 1 1,0-1 0,0 1 0,-1-1 0,-7 5 101,-10 22-24,1 5-43,-24 60 0,35-75-192,1 0-1,1 1 0,0 0 0,1 0 0,-1 31 1,3-46 53,1 1 0,1 0 0,-1-1 0,0 1 0,1-1 0,-1 1 0,1 0 0,0-1 0,0 0 0,0 1 0,0-1 0,0 1 0,0-1 0,1 0 0,-1 0 0,1 0 0,2 3 0,0-2-53,0 0 0,0 0 0,1 0 0,-1-1 0,1 0 0,-1 0 0,10 3 0,13 2-570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6.639"/>
    </inkml:context>
    <inkml:brush xml:id="br0">
      <inkml:brushProperty name="width" value="0.05" units="cm"/>
      <inkml:brushProperty name="height" value="0.05" units="cm"/>
    </inkml:brush>
  </inkml:definitions>
  <inkml:trace contextRef="#ctx0" brushRef="#br0">148 4 19324,'0'0'42,"0"0"0,0-1 0,0 1 0,1 0 0,-1 0 0,0 0 0,0-1 0,0 1 0,0 0 0,1 0-1,-1 0 1,0 0 0,0 0 0,1-1 0,-1 1 0,0 0 0,0 0 0,1 0 0,-1 0 0,0 0 0,0 0 0,1 0 0,-1 0 0,0 0 0,1 0 0,-1 0-1,0 0 1,0 0 0,1 0 0,-1 0 0,0 0 0,0 0 0,1 0 0,-1 1 0,0-1 0,0 0 0,0 0 0,1 0 0,-1 0 0,0 0 0,0 1 0,1-1-1,-1 0 1,0 0 0,0 0 0,0 1 0,0-1 0,0 0 0,1 0 0,-1 1 0,0-1 0,0 0 0,0 0 0,0 1 0,0-1 0,0 0 0,0 0 0,0 1-1,0-1 1,0 1 0,-2 22 690,2-19-622,-26 231 3766,23-184-3718,3 0 0,10 85 0,-2-99-130,-8-35-30,1 0 1,0 1 0,0-1-1,0 0 1,0 0 0,0 0-1,0 1 1,0-1 0,1-1-1,-1 1 1,1 0 0,2 2-1,-4-4 0,0 0-1,0 0 1,0 0-1,0 0 1,0 0-1,0 0 1,0 0-1,0 0 1,1 0-1,-1 0 1,0 0-1,0 0 1,0 0-1,0 0 1,0 1-1,0-1 0,0-1 1,0 1-1,1 0 1,-1 0-1,0 0 1,0 0-1,0 0 1,0 0-1,0 0 1,0 0-1,0 0 1,0 0-1,0 0 1,0 0-1,1 0 1,-1 0-1,0 0 0,0 0 1,0 0-1,0 0 1,0 0-1,0 0 1,0-1-1,0 1 1,0 0-1,0 0 1,0 0-1,0 0 1,0 0-1,0 0 1,0 0-1,0 0 1,0 0-1,0-1 0,0 1 1,0 0-1,0 0 1,0 0-1,0 0 1,0 0-1,0 0 1,0-12-123,-5-12-129,-1 5-34,-2 1 1,0 0-1,-1 1 0,-1-1 1,-1 2-1,0-1 0,-1 1 0,-1 1 1,0 1-1,-31-27 0,31 35 13,13 6 273,0 0-1,0 0 1,0 1 0,0-1-1,-1 0 1,1 0-1,0 0 1,0 0-1,0 0 1,0 0 0,0 1-1,0-1 1,-1 0-1,1 0 1,0 0-1,0 0 1,0 0 0,0 1-1,0-1 1,0 0-1,0 0 1,0 0 0,0 0-1,0 1 1,0-1-1,0 0 1,0 0-1,0 0 1,0 1 0,0-1-1,0 0 1,0 0-1,0 0 1,0 0-1,0 1 1,0-1 0,0 0-1,0 0 1,1 2 14,0 0 0,0-1 0,-1 1 0,1 0 0,0-1 0,0 1 0,1-1 0,-1 1 0,0-1 0,0 0 0,1 0 0,-1 1 0,3 0 0,4 2 35,1 0 0,-1-1-1,1 0 1,-1 0 0,1-1 0,16 2-1,58 0-614,-59-3 129,-19-1 333,142 1-1474,-99-5 997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37.122"/>
    </inkml:context>
    <inkml:brush xml:id="br0">
      <inkml:brushProperty name="width" value="0.05" units="cm"/>
      <inkml:brushProperty name="height" value="0.05" units="cm"/>
    </inkml:brush>
  </inkml:definitions>
  <inkml:trace contextRef="#ctx0" brushRef="#br0">159 10 14819,'0'0'112,"0"-1"-1,-1 1 1,1-1-1,0 1 1,0-1-1,-1 1 1,1-1-1,0 1 1,0-1 0,-1 1-1,1 0 1,-1-1-1,1 1 1,0-1-1,-1 1 1,1 0-1,-1 0 1,1-1-1,-1 1 1,1 0-1,-1 0 1,1-1 0,-1 1-1,1 0 1,-1 0-1,1 0 1,-1 0-1,1 0 1,-1 0-1,0 0 1,1 0-1,-1 0 1,1 0-1,-1 0 1,1 0-1,-1 0 1,1 0 0,-1 0-1,1 1 1,-1-1-1,0 0 1,-26 8 2359,26-7-2297,-11 4 814,0 0 0,0 1 0,-21 14 0,29-18-910,1 1-1,0-1 1,0 1-1,0-1 1,0 1-1,1 0 1,-1 0-1,1 0 1,-1 0-1,1 0 1,0 1-1,1-1 1,-1 1 0,0-1-1,1 1 1,0 0-1,-2 7 1,3-11-67,1 1 1,-1 0-1,0 0 1,0 0-1,0 0 1,1-1-1,-1 1 1,1 0 0,-1 0-1,0 0 1,1-1-1,-1 1 1,1 0-1,0-1 1,-1 1-1,1 0 1,-1-1 0,1 1-1,0-1 1,0 1-1,-1-1 1,1 1-1,0-1 1,0 0-1,-1 1 1,1-1 0,0 0-1,0 0 1,0 0-1,0 1 1,0-1-1,-1 0 1,1 0-1,0 0 1,0 0-1,0 0 1,1-1 0,35-3 197,-26 1-124,0-1 0,0 0 0,-1-1 0,17-10 1,-23 13-71,0 0 0,0-1 0,0 0 0,0 0 0,-1 0 0,1-1 0,-1 1 0,0-1 0,0 1 0,0-1 0,-1 0 0,1 0 0,3-8 0,-6 11-80,0 0 0,1 0 0,-1 0 0,0 0-1,0 0 1,0 0 0,0-1 0,0 1 0,0 0 0,0 0 0,-1 0 0,1 0 0,0 0 0,0 0 0,-1 0 0,1 0-1,-1 0 1,1 0 0,-1 0 0,1 0 0,-2 0 0,2 0 19,-1 1 0,1-1 0,-1 1 0,1 0 0,-1-1 0,1 1 0,-1 0 0,1 0 0,-1-1 0,0 1 0,1 0 0,-1 0 0,1 0 0,-1 0 0,0 0 0,1 0 0,-1 0 0,0 0 0,1 0 0,-1 0 0,1 0 0,-1 0 0,0 0 0,1 0 0,-1 1 0,1-1 0,-1 0 0,1 0 0,-1 1 0,0-1 0,1 0 0,-1 1 0,1-1 0,0 1 0,-1-1 0,0 1 0,-6 9-604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1.342"/>
    </inkml:context>
    <inkml:brush xml:id="br0">
      <inkml:brushProperty name="width" value="0.05" units="cm"/>
      <inkml:brushProperty name="height" value="0.05" units="cm"/>
    </inkml:brush>
  </inkml:definitions>
  <inkml:trace contextRef="#ctx0" brushRef="#br0">184 98 14595,'1'-1'185,"0"0"-1,0 0 0,0 0 1,-1 0-1,1 0 1,0 0-1,0 0 1,-1 0-1,1-1 0,0 1 1,-1 0-1,1 0 1,-1-1-1,0 1 1,1 0-1,-1-1 0,0 1 1,0 0-1,0-1 1,0 1-1,0-1 1,0 1-1,0 0 0,0-1 1,-1 1-1,1 0 1,0-1-1,-2-1 1,1 2-28,0 0 0,0 0 1,-1 0-1,1-1 0,-1 1 1,1 1-1,-1-1 0,0 0 1,1 0-1,-1 0 0,0 1 1,0-1-1,1 1 0,-1 0 1,0-1-1,0 1 0,0 0 1,1 0-1,-1 0 0,-3 1 1,-4-1-96,1 1 1,0 1 0,0 0-1,0 0 1,0 1 0,0 0-1,0 0 1,0 0 0,1 1-1,0 1 1,0-1 0,0 1-1,0 0 1,1 1 0,0-1 0,0 1-1,0 1 1,1-1 0,-7 11-1,11-16-59,0 0-1,1 0 0,-1 0 1,1 0-1,-1 1 0,1-1 0,-1 0 1,1 0-1,0 1 0,-1-1 1,1 0-1,0 0 0,0 1 1,0-1-1,0 0 0,0 1 1,0-1-1,1 0 0,-1 3 1,1-4 2,0 1 1,-1 0-1,1 0 0,0-1 1,-1 1-1,1-1 1,0 1-1,0 0 1,-1-1-1,1 0 1,0 1-1,0-1 1,0 1-1,0-1 1,0 0-1,-1 0 1,1 1-1,0-1 1,0 0-1,2 0 1,3 0 29,0 0 0,0-1 0,0 1 0,0-1 0,1-1 0,8-2 0,0-2 75,-1 0-1,1-1 1,-1-1-1,-1 0 1,18-14-1,56-53 809,-57 46-462,-22 25-78,-8 11-245,-8 15-119,7-19 17,-1 3-44,-21 58 24,22-58-133,-1 0 0,1 0 0,0 0 0,0 0 1,0 1-1,1-1 0,0 0 0,2 10 0,-2-15 62,0 1-1,1-1 0,-1 0 1,1 0-1,-1 0 1,1 0-1,0 0 0,-1 0 1,1 0-1,0 0 1,0 0-1,0 0 0,0 0 1,0 0-1,0 0 0,0 0 1,0-1-1,0 1 1,0 0-1,0-1 0,0 1 1,0-1-1,1 0 0,-1 1 1,2-1-1,34 2-903,-18-3 265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58.797"/>
    </inkml:context>
    <inkml:brush xml:id="br0">
      <inkml:brushProperty name="width" value="0.05" units="cm"/>
      <inkml:brushProperty name="height" value="0.05" units="cm"/>
    </inkml:brush>
  </inkml:definitions>
  <inkml:trace contextRef="#ctx0" brushRef="#br0">1 0 18484,'22'23'1808,"-5"11"-1208,-8-1-263,9 4 807,-2 1-192,1-1-632,1-1-472,-5-14 168,6-9-80,-1-13-88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2.387"/>
    </inkml:context>
    <inkml:brush xml:id="br0">
      <inkml:brushProperty name="width" value="0.05" units="cm"/>
      <inkml:brushProperty name="height" value="0.05" units="cm"/>
    </inkml:brush>
  </inkml:definitions>
  <inkml:trace contextRef="#ctx0" brushRef="#br0">85 87 13403,'8'-87'5054,"-8"112"-1270,-1 18-3287,-51 298 994,13-106-285,38-223-976,3-13 59,5-19-15,-6 18-260,83-266 875,-56 190-757,53-102 0,-80 178-131,5-10 3,1 0 0,0 0 0,16-19 0,-21 29-4,0 0 0,1 0 0,-1 0 0,0 0 0,1 0 0,-1 1 0,1-1 0,0 1 0,-1-1 0,5 0 0,-5 1-1,-1 1 0,1 0 1,-1-1-1,1 1 0,0 0 0,-1 0 0,1 0 1,-1 1-1,1-1 0,-1 0 0,1 1 0,0-1 1,-1 1-1,1-1 0,-1 1 0,0 0 0,1-1 1,-1 1-1,1 0 0,1 2 0,0 0-2,1-1 0,-1 2 0,0-1-1,0 0 1,-1 0 0,1 1 0,-1 0 0,0-1 0,0 1-1,0 0 1,0 0 0,-1 0 0,1 0 0,-1 1 0,0-1-1,0 0 1,-1 1 0,1-1 0,-1 0 0,0 1-1,0-1 1,0 0 0,-2 6 0,1-5 3,0 1 1,-1-1-1,0 1 0,0-1 1,0 0-1,-1 1 1,0-1-1,0 0 0,0-1 1,0 1-1,-1-1 1,0 1-1,0-1 0,0 0 1,0 0-1,-1-1 0,-6 5 1,1-3 12,1 0 1,-1-1 0,0 0-1,0 0 1,-1-1-1,1-1 1,-14 2 0,19-3-52,1 0 1,-1-1-1,0 0 1,0 0 0,0 0-1,1 0 1,-1-1 0,0 0-1,0 0 1,1 0-1,-1 0 1,1-1 0,-1 0-1,1 0 1,0 0 0,-1 0-1,1-1 1,-5-4-1,8 6-23,0 1-1,1-1 0,-1 1 0,1-1 1,-1 1-1,1-1 0,-1 0 0,1 1 1,0-1-1,-1 0 0,1 1 1,0-1-1,-1 0 0,1 1 0,0-1 1,0 0-1,0 0 0,-1 0 0,2 0 1,-1 1-1,0 0 1,0-1-1,0 1 1,0 0-1,1-1 1,-1 1-1,0 0 1,0-1-1,1 1 1,-1 0-1,0 0 1,1-1-1,-1 1 1,0 0-1,1 0 1,-1 0-1,0-1 1,1 1-1,-1 0 1,0 0-1,1 0 1,-1 0-1,1 0 1,29-1-1602,-10 5 837</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2.817"/>
    </inkml:context>
    <inkml:brush xml:id="br0">
      <inkml:brushProperty name="width" value="0.05" units="cm"/>
      <inkml:brushProperty name="height" value="0.05" units="cm"/>
    </inkml:brush>
  </inkml:definitions>
  <inkml:trace contextRef="#ctx0" brushRef="#br0">98 1 19052,'0'0'47,"0"0"-1,1 0 1,-1 0-1,0 0 1,0 0-1,0 0 1,0 0-1,0 0 1,0 0-1,0 0 1,1 0-1,-1 0 1,0 0-1,0 0 0,0 0 1,0 0-1,0 0 1,0 0-1,0 0 1,0 0-1,1 0 1,-1 0-1,0 1 1,0-1-1,0 0 1,0 0-1,0 0 1,0 0-1,0 0 1,0 0-1,0 0 1,0 0-1,0 1 1,0-1-1,0 0 1,0 0-1,0 0 1,0 0-1,0 0 1,0 0-1,0 0 1,0 1-1,0-1 1,0 0-1,0 0 1,0 0-1,0 0 1,0 0-1,0 0 1,0 0-1,0 1 1,0-1-1,0 0 1,0 0-1,0 0 1,0 0-1,0 0 1,0 0-1,-1 0 1,-2 16 1231,-7 17-190,-25 44-105,23-52-796,0 1-1,-14 46 1,26-70-156,-1 1 0,1-1 0,0 1 0,0-1 0,0 1-1,0 0 1,0-1 0,1 5 0,-1-7-44,0 1-1,1-1 0,-1 1 1,0-1-1,0 1 1,0-1-1,1 1 0,-1-1 1,0 1-1,0-1 1,1 1-1,-1-1 0,0 1 1,1-1-1,-1 0 1,1 1-1,-1-1 1,0 0-1,1 1 0,-1-1 1,1 0-1,-1 1 1,1-1-1,-1 0 0,1 0 1,-1 0-1,1 0 1,-1 1-1,1-1 0,-1 0 1,1 0-1,0 0 1,-1 0-1,1 0 0,-1 0 1,1 0-1,-1 0 1,1-1-1,-1 1 0,1 0 1,-1 0-1,1 0 1,-1 0-1,2-1 0,17-17-1523,-6 11 1118</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3.579"/>
    </inkml:context>
    <inkml:brush xml:id="br0">
      <inkml:brushProperty name="width" value="0.05" units="cm"/>
      <inkml:brushProperty name="height" value="0.05" units="cm"/>
    </inkml:brush>
  </inkml:definitions>
  <inkml:trace contextRef="#ctx0" brushRef="#br0">13 133 13475,'-13'2'3289,"21"1"-83,20 4-582,-19-7-2411,1 0 1,-1 0-1,1-1 0,-1 0 0,1-1 1,-1 0-1,0-1 0,0 0 0,0 0 0,0 0 1,0-2-1,-1 1 0,15-10 0,-5 1-184,-1-1-1,-1 0 0,0-1 0,26-33 0,-54 66-2606,6-3 2001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4.383"/>
    </inkml:context>
    <inkml:brush xml:id="br0">
      <inkml:brushProperty name="width" value="0.05" units="cm"/>
      <inkml:brushProperty name="height" value="0.05" units="cm"/>
    </inkml:brush>
  </inkml:definitions>
  <inkml:trace contextRef="#ctx0" brushRef="#br0">1 98 15227,'0'0'69,"0"0"-1,0-1 0,0 1 1,0 0-1,0-1 1,1 1-1,-1 0 0,0-1 1,0 1-1,0 0 0,1 0 1,-1-1-1,0 1 1,0 0-1,1 0 0,-1 0 1,0-1-1,1 1 1,-1 0-1,0 0 0,1 0 1,-1 0-1,0 0 0,1 0 1,-1-1-1,0 1 1,1 0-1,-1 0 0,0 0 1,1 0-1,-1 0 0,0 0 1,1 1-1,-1-1 1,0 0-1,1 0 0,-1 0 1,0 0-1,1 0 1,-1 0-1,0 0 0,1 1 1,-1-1-1,0 0 0,0 0 1,1 1-1,-1-1 1,0 0-1,0 0 0,1 1 1,-1-1-1,0 0 1,0 0-1,0 1 0,0-1 1,1 0-1,-1 1 0,0-1 1,0 0-1,0 1 1,0-1-1,0 0 0,0 1 1,0-1-1,0 0 0,0 1 1,0-1-1,0 0 1,0 1-1,0 0-18,0-1 0,0 1 0,0-1 0,0 1 0,0-1 0,0 1 0,0-1 0,0 1 0,1-1 0,-1 1 0,0-1 0,0 1 0,0-1 0,1 1 0,-1-1 0,0 1 0,1-1 0,-1 0 0,0 1 0,1-1 0,-1 1 0,0-1 0,1 0 0,-1 1 0,1-1 0,-1 0 0,1 0 0,-1 1 0,1-1 0,-1 0 0,1 0 0,-1 0 0,1 0 0,-1 0 0,1 0 0,-1 0 0,1 1 0,-1-1 0,1-1 0,-1 1 0,1 0 0,-1 0 0,1 0 0,-1 0 0,1 0 0,-1 0 0,1-1 0,-1 1 0,1 0 0,-1 0 0,1-1 0,-1 1 0,1 0 0,-1-1 0,13-6 423,0 0 1,0 0 0,22-6 0,-33 12-470,1 0-1,0 0 1,0 0-1,0 0 1,0 1-1,0-1 1,0 1 0,0 0-1,0 0 1,0 0-1,0 0 1,0 0-1,1 1 1,-2-1-1,1 1 1,0 0 0,0 0-1,0 0 1,0 0-1,0 1 1,-1-1-1,1 1 1,-1 0-1,3 2 1,-3-2 4,-1 0 0,0 0 1,0 0-1,1 0 0,-2 1 0,1-1 0,0 1 1,0-1-1,-1 0 0,0 1 0,1-1 0,-1 1 1,0-1-1,0 1 0,0-1 0,-1 1 1,1-1-1,0 1 0,-1-1 0,0 1 0,0 1 1,-4 10 8,-1 0 1,-9 18 0,7-15-3,6-13-9,0 1 7,0-1-1,0 1 0,0 0 0,1 0 0,-2 6 0,3-11-8,0 0 1,0 1-1,0-1 1,1 0-1,-1 0 0,0 1 1,0-1-1,0 0 0,0 1 1,0-1-1,1 0 1,-1 0-1,0 1 0,0-1 1,0 0-1,1 0 0,-1 0 1,0 1-1,0-1 1,1 0-1,-1 0 0,0 0 1,0 0-1,1 1 0,-1-1 1,0 0-1,1 0 1,-1 0-1,0 0 0,1 0 1,-1 0-1,0 0 0,0 0 1,1 0-1,-1 0 1,0 0-1,1 0 0,-1 0 1,0 0-1,1 0 0,-1 0 1,0-1-1,0 1 1,1 0-1,-1 0 0,19-5 141,-19 4-136,25-9 118,-1-2 1,-1 0 0,0-2-1,-1 0 1,0-2-1,-1 0 1,-1-2-1,31-34 1,-30 23-24,-42 51-23,10-7-72,7-11-7,0 1 0,1-1 0,0 1 0,0 0 0,0 0 0,0 0 0,1 1 0,-1-1 0,2 1 0,-4 9 0,5-15 1,1 1-1,-1-1 1,0 1 0,0-1-1,0 0 1,0 1 0,0-1-1,1 0 1,-1 1 0,0-1-1,0 0 1,0 0 0,1 1-1,-1-1 1,0 0 0,0 0-1,1 1 1,-1-1 0,0 0-1,1 0 1,-1 0 0,0 1-1,1-1 1,-1 0 0,0 0-1,1 0 1,-1 0 0,1 0-1,-1 0 1,0 0 0,1 0-1,-1 0 1,0 0 0,1 0 0,-1 0-1,0 0 1,1 0 0,-1 0-1,1 0 1,-1 0 0,0 0-1,1-1 1,-1 1-1,20-7 109,-3-2-23,0-2 1,0 0-1,-2-1 0,1 0 1,-1-1-1,-1-1 0,19-23 0,10-9 117,-57 85-173,2-11-32,3-8 4,1 0-1,0 1 0,2-1 0,0 1 1,-5 41-1,11-60 1,0-1 0,-1 1 0,1-1 0,0 1-1,1-1 1,-1 1 0,0-1 0,0 1 0,1-1 0,-1 1 0,1-1 0,-1 1 0,1-1-1,0 1 1,-1-1 0,1 0 0,2 3 0,-2-4-30,-1 1 0,1-1 0,0 1 0,0-1 0,0 1 0,0-1 0,-1 0 1,1 1-1,0-1 0,0 0 0,0 0 0,0 0 0,0 0 0,0 0 0,0 0 0,0 0 0,0 0 0,0 0 0,0 0 0,0-1 1,1 1-1,2-2-18,0 0 1,0 0-1,0 0 1,-1 0 0,1 0-1,0-1 1,-1 0 0,0 0-1,0 0 1,6-6-1,4-12-140,-3-11-66</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5.468"/>
    </inkml:context>
    <inkml:brush xml:id="br0">
      <inkml:brushProperty name="width" value="0.05" units="cm"/>
      <inkml:brushProperty name="height" value="0.05" units="cm"/>
    </inkml:brush>
  </inkml:definitions>
  <inkml:trace contextRef="#ctx0" brushRef="#br0">227 465 16259,'1'-2'255,"0"-1"-1,-1 1 1,1 0-1,-1 0 1,1-1-1,-1 1 1,0 0-1,0-1 1,0 1-1,0 0 0,0-1 1,-1 1-1,1 0 1,-1 0-1,1-1 1,-1 1-1,0 0 1,0 0-1,0 0 1,0 0-1,0 0 0,-1 0 1,1 0-1,0 0 1,-1 0-1,0 1 1,1-1-1,-4-2 1,3 3-127,-1 0 0,0 0 1,0-1-1,0 2 0,1-1 0,-1 0 1,0 1-1,0-1 0,0 1 1,0 0-1,0 0 0,0 0 1,0 0-1,0 0 0,0 1 1,0-1-1,0 1 0,0 0 0,0 0 1,0 0-1,1 0 0,-4 2 1,-4 4-91,-1 0 1,1 0-1,1 1 0,-1 0 1,1 1-1,1 0 1,0 0-1,0 1 1,0 0-1,2 0 1,-1 1-1,1 0 1,1 0-1,0 0 0,0 1 1,1-1-1,-5 25 1,9-34-38,0 0 0,-1 0 0,1 0 0,0 0 0,0 0 0,0 0 0,0 0 0,1 0 0,-1 0 0,0-1 0,1 1 0,-1 0 0,1 0 0,0 0 0,0 0 0,0-1 0,0 1 0,0 0 0,0-1 0,0 1 0,0 0 0,1-1 0,-1 0 0,0 1 0,1-1 0,0 0 0,-1 0 0,1 0 0,0 0 0,-1 0 0,1 0 0,0 0 0,0 0 0,0-1 0,0 1 0,-1-1 0,1 0 0,0 1 0,0-1 0,4 0 0,3 0 4,1-1 0,0 1 0,-1-2 0,1 1 0,-1-1 0,1-1 0,9-3 0,4-4 37,0-1 0,-1-2 0,0 0 0,-1 0 0,0-2 0,-1-1 1,-1-1-1,-1 0 0,0-1 0,-1-1 0,-1-1 0,-1 0 0,-1-1 0,22-44 0,-32 50-6,-12 21-31,-16 22-11,24-28 6,-48 76-21,43-67 19,0 0-1,1 0 1,0 0-1,1 1 1,0-1 0,-3 18-1,6-27 4,0 1-1,0-1 0,0 1 0,0-1 1,0 1-1,0-1 0,0 1 1,0 0-1,0-1 0,0 1 0,0-1 1,1 1-1,-1-1 0,0 1 1,0-1-1,1 1 0,-1-1 0,0 0 1,1 1-1,-1-1 0,0 1 1,1-1-1,-1 1 0,1-1 0,-1 0 1,0 0-1,1 1 0,-1-1 1,1 0-1,-1 1 0,1-1 0,-1 0 1,1 0-1,-1 0 0,1 0 1,0 0-1,-1 1 0,1-1 0,-1 0 1,1 0-1,-1 0 0,1-1 1,-1 1-1,1 0 0,-1 0 0,1 0 1,-1 0-1,1 0 0,-1-1 1,1 1-1,-1 0 0,2-1 0,26-11 9,-7-2-2,-2 0-1,1-1 0,-2-1 1,0-1-1,16-20 1,71-98 29,-102 133-35,41-60 3,-2-1 0,40-81 0,-80 134-17,-7 12 1,-4 8 5,0 1 0,2 0 0,-1 1 1,1-1-1,-7 19 0,-4 3-7,-11 21 6,2 0 0,2 2 0,-25 81 0,49-132 8,-1 0 1,0 1 0,1 0 0,0 0 0,0-1 0,0 1 0,1 0-1,0 0 1,1 9 0,-1-15 0,0 1 0,0-1-1,0 1 1,0-1-1,0 1 1,0-1-1,0 0 1,0 1 0,0-1-1,0 1 1,1-1-1,-1 1 1,0-1 0,0 1-1,1-1 1,-1 1-1,0-1 1,1 0 0,-1 1-1,0-1 1,1 0-1,-1 1 1,1-1-1,-1 0 1,0 0 0,1 1-1,-1-1 1,1 0-1,-1 0 1,2 1 0,-1-2-1,-1 1 1,1 0 0,0 0 0,0-1 0,0 1 0,0 0 0,0-1 0,0 1-1,0-1 1,-1 0 0,1 1 0,0-1 0,0 1 0,0-2 0,22-28 7,31-77-4,-46 95-33,-8 12 28,1 0 0,-1 0 0,0 0 0,0 0 0,0 0-1,1 0 1,-1 0 0,0 0 0,0 0 0,1 0 0,-1 0-1,0 0 1,0 0 0,1 0 0,-1 0 0,0 0 0,0 0-1,1 0 1,-1 0 0,0 1 0,0-1 0,0 0 0,1 0-1,-1 0 1,0 0 0,0 0 0,0 1 0,1-1 0,-1 0-1,0 0 1,11 25-62,-6-12 51,-2-7 10,-1 0-1,1-1 0,0 0 1,0 1-1,0-1 1,1-1-1,0 1 0,0 0 1,0-1-1,0 0 1,1 0-1,0 0 0,-1 0 1,2-1-1,-1 0 0,0 0 1,0 0-1,1-1 1,0 1-1,0-1 0,-1-1 1,1 1-1,0-1 1,9 1-1,-3-2 9,0 1 1,0-2-1,0 0 0,-1 0 0,1-1 1,-1-1-1,1 0 0,-1 0 0,0-1 1,0 0-1,0-1 0,-1-1 1,1 1-1,-1-2 0,-1 1 0,1-1 1,-1-1-1,0 0 0,-1 0 1,0-1-1,0 0 0,-1 0 0,6-11 1,-11 17 0,-1 0-1,1 0 1,-1 0 0,0 0 0,0-1 0,0 1 0,-1 0 0,1-1 0,-1 1 0,0-1 0,0 1-1,0 0 1,-1-6 0,1 7-4,-1 1-1,1 0 0,0 0 1,-1 0-1,1 0 0,-1 0 1,1 0-1,-1 0 0,0 0 1,1 0-1,-1 0 0,0 0 1,0 0-1,0 0 0,0 1 1,0-1-1,0 0 0,0 1 0,0-1 1,0 1-1,0-1 0,0 1 1,0-1-1,0 1 0,0 0 1,-1-1-1,1 1 0,0 0 1,0 0-1,0 0 0,0 0 1,-1 0-1,1 0 0,0 0 1,0 0-1,0 1 0,0-1 1,-1 0-1,1 1 0,-2 0 1,-6 3 0,-1 0 1,0 1-1,1 0 0,0 1 1,0 0-1,1 0 1,-1 1-1,2 0 1,-1 1-1,1 0 1,0 0-1,0 0 0,1 1 1,0 0-1,1 0 1,0 0-1,0 1 1,-4 14-1,7-21-5,1 1 1,0 0-1,0 0 0,0 0 0,1 0 1,0 0-1,-1 0 0,1 0 0,1 0 1,-1 0-1,0 0 0,1 0 0,0 0 1,0-1-1,3 7 0,-2-5-85,1-1 0,0 1 0,0-1 0,0 0 0,1 0 0,0 0 0,-1 0 0,1-1 0,1 0 0,-1 0 0,7 4 0,-10-6 69,6 4-93,1-1 0,1 1 0,12 4 0,-3-6-179</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6.794"/>
    </inkml:context>
    <inkml:brush xml:id="br0">
      <inkml:brushProperty name="width" value="0.05" units="cm"/>
      <inkml:brushProperty name="height" value="0.05" units="cm"/>
    </inkml:brush>
  </inkml:definitions>
  <inkml:trace contextRef="#ctx0" brushRef="#br0">121 1 16692,'2'16'630,"0"1"1,-1-1 0,-1 1 0,0-1 0,-2 1 0,-4 28 0,2-19-80,-57 339 1921,13-80-1567,44-248-707,3-26 16,4-22 274,6-49 13,-2 6-243,3 1-1,19-63 1,-5 68-224,-19 40-64,-1-1 0,0 1-1,0-1 1,2-9-1,-5 16-14,-1 0-1,0 0 1,0 1-1,0-1 1,0 0 0,-1 0-1,1 1 1,0-1-1,-1 0 1,0-2-1,-3-11 29,2-24 13,2-1 1,7-55-1,-4 69 6,2 2 0,0-1 0,2 1 0,19-46 0,-26 68-1,1 0 0,0 0 0,0 1 0,0-1 0,0 0 0,0 0 0,0 1-1,0-1 1,0 1 0,0-1 0,1 1 0,-1-1 0,1 1 0,-1 0 0,1 0 0,0 0 0,-1 0 0,1 0 0,0 0 0,0 0 0,0 0 0,0 1 0,-1-1 0,1 1 0,0-1 0,0 1 0,0 0 0,0 0 0,0 0 0,0 0 0,0 0 0,0 0 0,0 1 0,0-1 0,0 1 0,0-1 0,0 1 0,0 0 0,-1-1 0,4 3 0,54 18 15,-44-17-18,0 1 1,0 0 0,-1 1 0,0 1 0,0 0 0,16 12 0,-28-18 0,0 1 1,0 0 0,0-1 0,0 1-1,0 0 1,-1 0 0,1 0 0,-1 0-1,0 0 1,1 1 0,-1-1 0,0 0-1,0 1 1,0-1 0,-1 1 0,1-1-1,-1 1 1,1-1 0,-1 1 0,0-1-1,0 1 1,0-1 0,0 1 0,0-1-1,0 1 1,-1-1 0,0 1 0,1-1-1,-1 1 1,-2 4 0,0-2 11,0 1 0,-1-1 0,1 0 1,-1 0-1,0 0 0,0-1 0,-1 1 1,0-1-1,1 0 0,-1 0 0,-9 4 0,-6 4 58,0-2-1,0-1 1,-1 0-1,0-2 0,-1 0 1,1-2-1,-1 0 0,0-1 1,-1-1-1,-34-1 1,55-2-151,-1 0 0,1 0 0,0 0 0,-1-1 0,1 1 0,0-1 0,-1 1 0,1-1 0,0 0 0,0 0 0,0 0 0,-3-2 0,4 2 26,1 1 1,0 0-1,0-1 0,-1 1 1,1 0-1,0-1 0,0 1 1,-1 0-1,1-1 0,0 1 1,0-1-1,0 1 0,0 0 1,-1-1-1,1 1 0,0-1 1,0 1-1,0-1 0,0 1 1,0 0-1,0-1 0,0 1 1,0-1-1,0 1 0,1-1 1,-1 1-1,0-2-27,1 1 0,0 0-1,0-1 1,0 1 0,0 0 0,0 0-1,0 0 1,0 0 0,0 0 0,0 0-1,3-1 1,15-9-533,4 2-208</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7.426"/>
    </inkml:context>
    <inkml:brush xml:id="br0">
      <inkml:brushProperty name="width" value="0.05" units="cm"/>
      <inkml:brushProperty name="height" value="0.05" units="cm"/>
    </inkml:brush>
  </inkml:definitions>
  <inkml:trace contextRef="#ctx0" brushRef="#br0">85 47 15171,'7'-11'4229,"-14"25"-1309,-5 11-1790,-40 132 649,46-133-1582,1 1 0,1-1 0,1 1 0,0 40 0,3-64-184,0 1 0,1 0 0,-1-1 1,0 1-1,0-1 0,1 1 0,-1-1 0,1 1 1,-1-1-1,1 1 0,-1-1 0,1 1 1,0-1-1,0 0 0,0 1 0,0-1 1,0 0-1,0 0 0,0 0 0,2 2 1,-2-3-6,0 0 1,-1 0 0,1 0 0,0 1 0,0-1 0,0 0-1,0 0 1,-1 0 0,1 0 0,0 0 0,0-1 0,0 1-1,0 0 1,-1 0 0,1-1 0,0 1 0,0 0 0,-1-1 0,1 1-1,0 0 1,0-1 0,-1 1 0,1-1 0,-1 0 0,1 1-1,0-1 1,-1 1 0,1-1 0,-1 0 0,1 1 0,-1-1 0,0 0-1,1 0 1,-1 1 0,0-1 0,1 0 0,-1 0 0,0-1-1,5-9 108,-1 0 0,-1 0-1,0-1 1,-1 1-1,0-1 1,0 0-1,-1 1 1,-1-1-1,0 0 1,-1 0 0,0 0-1,-1 1 1,0-1-1,-1 1 1,0-1-1,-8-18 1,-9 10 161,8 15-159,12 5-115,0 1 0,-1-1 0,1 0-1,0 0 1,-1 0 0,1 1-1,0-1 1,0 0 0,-1 0 0,1 1-1,0-1 1,0 0 0,-1 0 0,1 1-1,0-1 1,0 0 0,0 1-1,0-1 1,0 0 0,-1 1 0,1-1-1,0 1 1,0-1 0,0 0-1,0 1 1,0-1 0,0 0 0,0 1-1,0-1 1,0 0 0,0 1 0,1 0-2,0 0 1,-1 0-1,1 0 1,0 0-1,-1 0 1,1 0-1,0 0 1,0 0 0,0-1-1,0 1 1,0 0-1,0-1 1,0 1-1,0-1 1,0 1 0,0-1-1,0 1 1,0-1-1,1 0 1,-1 1-1,0-1 1,2 0-1,2 2 5,14 3-4,0-1-1,0 0 1,0-2 0,1 0 0,-1-1-1,0-1 1,1-1 0,-1 0-1,1-2 1,-1 0 0,28-9-1,-34 8-1,0-1-1,0 0 0,0-1 1,0-1-1,-1 0 0,0-1 1,13-11-1,-17 12 1,-1 0 0,0 0 0,0-1 0,-1 0 0,0 0 1,0 0-1,-1-1 0,0 0 0,-1 0 0,6-17 0,-9 24-1,0 1 0,-1 0 0,1-1 0,-1 1 0,0-1 0,1 1 0,-1-1-1,0 1 1,0-1 0,0 1 0,0-1 0,0 1 0,0-1 0,-1-2 0,0 4 0,1-1 1,0 1-1,0 0 0,-1 0 1,1-1-1,0 1 0,-1 0 0,1 0 1,-1 0-1,1 0 0,0-1 1,-1 1-1,1 0 0,-1 0 1,1 0-1,0 0 0,-1 0 0,1 0 1,-1 0-1,1 0 0,0 0 1,-1 0-1,1 0 0,-1 0 1,1 0-1,0 1 0,-1-1 0,1 0 1,0 0-1,-1 0 0,1 1 1,-1-1-1,-3 3-2,-1-1 0,1 1 0,0 0-1,1 0 1,-1 1 0,0-1 0,-3 5 0,-11 16-4,1 0 0,1 1 0,0 1-1,3 1 1,0 0 0,1 0 0,2 1 0,-7 32 0,15-54-27,1 1 0,0 0-1,0 0 1,1 0 0,0 0 0,0 0-1,0 0 1,1 0 0,0 0 0,3 7 0,-3-11-62,0-1 1,0 1-1,0-1 1,1 1-1,-1-1 0,1 0 1,0 1-1,0-1 1,0 0-1,0 0 1,0 0-1,0-1 1,0 1-1,0 0 1,1-1-1,-1 0 1,1 1-1,-1-1 0,1 0 1,0 0-1,-1-1 1,1 1-1,0 0 1,-1-1-1,1 0 1,0 1-1,5-1 1,4-1-363,-1-1 0,1 1 0,-1-2 1,0 0-1,0 0 0,0-1 1,0 0-1,-1-1 0,16-9 1,16-11-884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7.860"/>
    </inkml:context>
    <inkml:brush xml:id="br0">
      <inkml:brushProperty name="width" value="0.05" units="cm"/>
      <inkml:brushProperty name="height" value="0.05" units="cm"/>
    </inkml:brush>
  </inkml:definitions>
  <inkml:trace contextRef="#ctx0" brushRef="#br0">27 4 9778,'-7'0'8,"1"0"-16,-1-2-16,0 0 1064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8.267"/>
    </inkml:context>
    <inkml:brush xml:id="br0">
      <inkml:brushProperty name="width" value="0.05" units="cm"/>
      <inkml:brushProperty name="height" value="0.05" units="cm"/>
    </inkml:brush>
  </inkml:definitions>
  <inkml:trace contextRef="#ctx0" brushRef="#br0">0 292 15243,'9'4'956,"0"0"-1,0-1 0,1 0 1,-1-1-1,1 0 1,-1 0-1,16 1 0,-10-3-336,-1-1 0,0 0 0,0 0 0,23-7 0,-10 0-244,0-1-1,-1-1 1,0-2-1,42-25 1,-48 25-236,0-2-1,-2 0 1,24-22 0,-36 30-120,0 0-1,0-1 1,-1 1 0,1-1 0,-1 0-1,-1 0 1,0-1 0,0 1 0,0-1-1,-1 0 1,0 0 0,3-14 0,-6 20-17,1 1 1,-1-1-1,0 1 0,0-1 1,0 1-1,0-1 1,0 1-1,-1-1 0,1 1 1,0-1-1,-1 1 0,1-1 1,-1 1-1,1-1 1,-1 1-1,0 0 0,1-1 1,-1 1-1,0 0 1,0 0-1,0 0 0,-2-3 1,1 3-1,-1 0 1,1-1 0,0 1-1,-1 0 1,1 1-1,-1-1 1,1 0 0,-1 0-1,1 1 1,-1 0 0,0-1-1,-3 1 1,-5 1 1,-1 0 1,1 0-1,0 1 1,0 1-1,-11 3 1,-3 3 3,0 1 0,1 0 0,1 2 0,-42 28 0,52-31 5,1 1 1,0 0 0,1 0-1,0 1 1,1 1-1,0 0 1,1 0 0,0 1-1,-12 24 1,18-32-5,1 0 0,0 0 0,0 1-1,0-1 1,1 1 0,0-1 0,0 1 0,0 0 0,1 0 0,0-1 0,0 1 0,1 0-1,-1-1 1,1 1 0,0 0 0,1-1 0,-1 1 0,3 5 0,-1-6-2,0 1 1,1-1-1,-1-1 1,1 1-1,0 0 1,0-1-1,0 0 1,1 0-1,-1 0 1,1 0-1,0-1 1,0 0-1,0 0 1,1 0-1,-1 0 1,1-1-1,5 2 1,8 0-170,-1 0-1,1 0 1,0-2 0,0-1-1,0 0 1,0-1 0,0-1 0,0-1-1,37-8 1,-22 1-107,-8-8-90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9.199"/>
    </inkml:context>
    <inkml:brush xml:id="br0">
      <inkml:brushProperty name="width" value="0.05" units="cm"/>
      <inkml:brushProperty name="height" value="0.05" units="cm"/>
    </inkml:brush>
  </inkml:definitions>
  <inkml:trace contextRef="#ctx0" brushRef="#br0">0 285 18636,'1'-6'236,"0"0"0,0 0 0,1 0 0,0 0 0,0 1 0,0-1 0,1 1 0,0-1 0,0 1 0,0 0 0,1 0 0,0 0 0,0 1 0,0-1 1,0 1-1,0 0 0,1 0 0,0 0 0,6-3 0,-7 5-112,0-1 1,0 1-1,0 0 1,0 0-1,1 1 1,-1-1-1,1 1 1,-1 0-1,1 0 1,-1 1-1,8-1 0,-9 1-87,0 0-1,0 1 1,-1-1-1,1 1 1,0 0-1,0 0 0,0 0 1,-1 0-1,1 0 1,0 0-1,-1 1 0,0 0 1,1-1-1,-1 1 1,0 0-1,0 0 1,1 0-1,-2 0 0,4 4 1,-2 0 1,1 0 0,-1 0-1,0 1 1,-1 0 0,1-1 0,-1 1 0,0 0 0,-1 0-1,0 0 1,0 13 0,0-10-27,-1 0 0,0-1 1,-1 1-1,0 0 0,-1-1 0,0 1 0,-5 12 0,-1-5 205,10-28 77,8-30 116,17-55 858,20-140 1,-47 236-1263,0 0 0,0 0 0,0 0 0,0 0 0,0 0 0,1 0 0,-1 0 0,0 0 0,0 0 0,0-1 0,0 1 0,0 0 0,0 0 0,1 0 0,-1 0 0,0 0 0,0 0 0,0 0 0,0 0 0,0 0 0,0 0 0,1 0 0,-1 0 0,0 0-1,0 0 1,0 0 0,0 0 0,0 0 0,0 1 0,1-1 0,-1 0 0,0 0 0,0 0 0,0 0 0,0 0 0,0 0 0,0 0 0,0 0 0,1 0 0,-1 0 0,0 1 0,0-1 0,0 0 0,0 0 0,0 0 0,0 0 0,0 0 0,0 0 0,0 0 0,0 1 0,0-1 0,0 0 0,0 0 0,0 0 0,13 15-67,-8-9-130,0 1-1,0-1 0,1-1 1,11 10-1,-12-12-7,1-1 1,0 1-1,0-1 1,0 0-1,0-1 0,0 1 1,0-1-1,1 0 0,-1-1 1,0 1-1,0-1 0,8-1 1,2-2-97,0 0 1,0 0 0,24-9-1,5-4-476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59.296"/>
    </inkml:context>
    <inkml:brush xml:id="br0">
      <inkml:brushProperty name="width" value="0.05" units="cm"/>
      <inkml:brushProperty name="height" value="0.05" units="cm"/>
    </inkml:brush>
  </inkml:definitions>
  <inkml:trace contextRef="#ctx0" brushRef="#br0">14 138 14555,'-2'3'206,"0"-1"0,1 0 1,-1 1-1,1-1 0,0 1 0,0 0 0,0-1 0,0 1 0,1 0 1,-1 0-1,1-1 0,-1 1 0,1 0 0,0 0 0,0 0 1,1 4-1,0-6-90,0 1 0,-1-1 1,1 1-1,0 0 0,0-1 0,0 0 1,1 1-1,-1-1 0,0 0 0,0 1 1,1-1-1,-1 0 0,1 0 1,-1 0-1,1 0 0,0 0 0,-1-1 1,1 1-1,0 0 0,-1-1 1,1 1-1,0-1 0,0 0 0,-1 1 1,1-1-1,3 0 0,6 0 167,0 0 1,1 0-1,-1-1 0,0-1 0,0 0 1,16-5-1,63-25 571,-63 21-655,0-1 0,-1-2 0,46-31 0,-69 43-190,0 0 0,-1-1 0,1 1 0,-1-1-1,1 0 1,-1 0 0,0 1 0,0-1 0,0-1 0,-1 1 0,1 0 0,-1 0 0,2-5 0,-3 7-8,0 0 1,0-1 0,0 1 0,1-1-1,-2 1 1,1 0 0,0-1 0,0 1-1,0 0 1,-1-1 0,1 1 0,0 0-1,-1-1 1,1 1 0,-1 0 0,0 0-1,1-1 1,-1 1 0,0 0 0,0 0-1,0 0 1,0 0 0,0 0 0,0 0-1,0 0 1,0 0 0,0 1 0,0-1-1,-1 0 1,1 1 0,0-1 0,0 1-1,-1-1 1,1 1 0,0-1 0,-3 1-1,-6-2 3,0 0-1,0 1 0,0 0 0,1 1 0,-1 0 0,0 1 0,0 0 1,0 1-1,1-1 0,-1 2 0,0 0 0,1 0 0,-11 5 1,3 0-4,0 0 1,0 1 0,1 1 0,1 1-1,0 0 1,-15 14 0,23-18 6,1 0 0,0 0 0,0 0 0,1 1 0,0 0 0,0 0 0,1 0 0,0 1 0,1 0 0,-1-1 0,2 1 0,-1 0 1,-1 16-1,3-21-62,1 0 0,0 0 1,0 0-1,0 1 1,0-1-1,1 0 1,0 0-1,0 0 1,0 0-1,0 0 0,1 0 1,-1-1-1,1 1 1,0 0-1,0-1 1,0 1-1,1-1 0,-1 0 1,1 0-1,0 0 1,0 0-1,0 0 1,0 0-1,0-1 0,1 0 1,-1 1-1,1-1 1,0-1-1,-1 1 1,1 0-1,0-1 1,8 2-1,-2-1-123,1 0 1,-1-1-1,1-1 1,-1 1-1,1-2 0,0 1 1,-1-1-1,1-1 1,-1 0-1,0-1 0,18-6 1,29-11-561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49.632"/>
    </inkml:context>
    <inkml:brush xml:id="br0">
      <inkml:brushProperty name="width" value="0.05" units="cm"/>
      <inkml:brushProperty name="height" value="0.05" units="cm"/>
    </inkml:brush>
  </inkml:definitions>
  <inkml:trace contextRef="#ctx0" brushRef="#br0">224 0 15787,'-79'42'3870,"59"-34"-3087,1 2 0,0 1 0,1 0 0,0 1 1,-24 21-1,42-32-777,-1-1 0,0 1-1,1 0 1,-1-1 0,0 1 0,1 0 0,-1 0 0,1-1-1,-1 1 1,1 0 0,-1 0 0,1 0 0,0 0 0,0 0-1,-1 0 1,1 0 0,0 0 0,0 0 0,0 0 0,0-1-1,0 1 1,0 0 0,0 0 0,0 0 0,0 0 0,1 0-1,-1 0 1,0 0 0,1 0 0,-1 0 0,0 0-1,1-1 1,-1 1 0,1 0 0,0 0 0,-1 0 0,1-1-1,-1 1 1,1 0 0,0-1 0,0 1 0,-1-1 0,1 1-1,0-1 1,0 1 0,0-1 0,1 1 0,6 3-17,-1 0-1,1 0 1,17 4 0,-25-8 11,24 7-3,2 0 0,0 1 0,0 1 0,-1 2 0,45 25 0,-68-35 15,0 1-1,1-1 1,-1 1-1,0 0 1,0 0-1,0 0 1,0 0-1,0 0 1,-1 0-1,1 1 1,-1-1-1,1 0 1,-1 1-1,0 0 1,0-1-1,0 1 1,0-1-1,0 5 1,-1-5 4,0 1 0,0-1 0,0 1 0,-1-1 1,1 1-1,-1-1 0,0 1 0,0-1 0,0 0 0,0 1 0,0-1 0,0 0 1,-1 0-1,1 0 0,-1 0 0,1 0 0,-1 0 0,0 0 0,0-1 0,0 1 1,-2 1-1,-7 5 84,1-2 0,-1 1 0,0-1-1,-1-1 1,1 0 0,-1-1 0,0 0 0,0-1 0,-1 0 0,1-1 0,0 0 0,-1-1 0,0 0 0,1-1 0,-16-2 0,26 2-137,0-1 0,0 1-1,0 0 1,0-1 0,0 0 0,0 0 0,0 1 0,0-1 0,1 0 0,-1 0 0,0-1 0,0 1 0,1 0 0,-1-1 0,1 1 0,-3-3-1,3 2-53,1 1-1,-1-1 1,0 1-1,1-1 0,-1 1 1,1-1-1,0 1 1,0-1-1,-1 1 0,1-1 1,0 0-1,0 1 0,0-1 1,1 1-1,-1-1 1,0 0-1,1-1 0,1-2-111,0-1 0,1 1-1,-1-1 1,1 1-1,1 0 1,-1 0-1,1 1 1,-1-1 0,1 1-1,5-5 1,20-14-701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50.034"/>
    </inkml:context>
    <inkml:brush xml:id="br0">
      <inkml:brushProperty name="width" value="0.05" units="cm"/>
      <inkml:brushProperty name="height" value="0.05" units="cm"/>
    </inkml:brush>
  </inkml:definitions>
  <inkml:trace contextRef="#ctx0" brushRef="#br0">191 12 17316,'9'-10'1891,"-19"9"-475,-22 13 538,16-2-1510,0 0-1,1 1 1,0 1 0,1 1 0,1 0 0,0 1-1,0 0 1,-18 30 0,29-42-423,1 0 0,0 0-1,-1 1 1,1-1 0,0 1 0,1-1-1,-1 1 1,0-1 0,1 1 0,-1-1-1,1 1 1,0 0 0,0-1 0,0 1-1,0-1 1,1 5 0,0-6-14,0 0-1,-1 0 1,1 0-1,0 0 1,0 1 0,0-1-1,0 0 1,0 0-1,0-1 1,1 1 0,-1 0-1,0 0 1,0-1-1,1 1 1,-1 0 0,0-1-1,1 1 1,-1-1-1,0 0 1,1 1 0,-1-1-1,1 0 1,-1 0-1,1 0 1,-1 0-1,1 0 1,-1 0 0,0-1-1,1 1 1,2-1-1,21-4 16,0-2 0,-1 0 0,0-1 0,24-13 0,5 0 2,-21 8-15,47-16 12,-72 26-20,1 2 0,0-1 0,-1 1 0,1 0 0,0 0 1,0 1-1,0 0 0,8 2 0,-14-2 6,0 0-1,0 0 1,0 1 0,0-1 0,0 1 0,-1 0-1,1-1 1,0 1 0,0 0 0,0 0 0,0 0-1,-1 0 1,1 0 0,-1 1 0,1-1 0,-1 1-1,1-1 1,-1 1 0,0-1 0,1 1-1,-1 0 1,0-1 0,0 1 0,0 0 0,-1 0-1,1 0 1,0 0 0,-1 0 0,1 0 0,-1 0-1,1 3 1,-1 4 57,-1 1 0,0-1 0,0 0-1,-1 0 1,-4 16 0,-1 1 51,7-26-104,0 0 1,0 1-1,0-1 1,0 0-1,0 1 0,0-1 1,-1 0-1,1 1 1,0-1-1,0 0 1,0 1-1,0-1 1,1 0-1,-1 0 1,0 1-1,0-1 1,0 0-1,0 1 1,0-1-1,0 0 1,0 1-1,1-1 1,-1 0-1,0 0 0,0 1 1,0-1-1,1 0 1,-1 0-1,0 0 1,0 1-1,0-1 1,1 0-1,-1 0 1,1 0-1,11-1 240,19-15-12,-28 14-210,28-16 127,57-23 1,-74 36-155,1 0 1,-1 1-1,1 0 1,0 1-1,0 1 1,27-1 0,-40 3-6,1 0 0,0 0 0,-1 0 1,1 1-1,-1-1 0,1 1 1,-1-1-1,1 1 0,-1 0 0,1 0 1,-1 0-1,0 0 0,1 1 0,-1-1 1,0 0-1,0 1 0,0 0 1,0-1-1,0 1 0,0 0 0,-1 0 1,1 0-1,1 3 0,-1-1-1,-1 0 1,1 0-1,-1 0 0,0 0 0,0 0 0,-1 0 1,1 1-1,-1-1 0,0 0 0,0 0 0,-1 1 1,1-1-1,-2 7 0,0-4-20,0 1 0,0-1 1,0-1-1,-1 1 0,1 0 1,-2 0-1,1-1 0,-1 0 1,-8 12-1,10-17 9,0 1 1,0 0 0,0 0-1,0-1 1,0 1-1,0-1 1,0 0-1,-1 1 1,1-1 0,0 0-1,-1 0 1,1-1-1,0 1 1,-1 0-1,1-1 1,-1 0 0,0 1-1,1-1 1,-1 0-1,1 0 1,-1-1-1,1 1 1,-1 0 0,1-1-1,-1 1 1,1-1-1,-1 0 1,1 0-1,0 0 1,-1 0 0,-1-2-1,-23-13-109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9:59.986"/>
    </inkml:context>
    <inkml:brush xml:id="br0">
      <inkml:brushProperty name="width" value="0.05" units="cm"/>
      <inkml:brushProperty name="height" value="0.05" units="cm"/>
    </inkml:brush>
  </inkml:definitions>
  <inkml:trace contextRef="#ctx0" brushRef="#br0">14 0 17668,'-12'9'1760,"11"-4"-496,14-2 25,2 1-97,9-1-224,3 0-160,7 2-264,5 4-103,-2-4-121,-1 3-136,-4-4-504,2-1-385,-8-3 609,-3-8-128,-2-13-112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00.439"/>
    </inkml:context>
    <inkml:brush xml:id="br0">
      <inkml:brushProperty name="width" value="0.05" units="cm"/>
      <inkml:brushProperty name="height" value="0.05" units="cm"/>
    </inkml:brush>
  </inkml:definitions>
  <inkml:trace contextRef="#ctx0" brushRef="#br0">1 1 15443,'2'0'1726,"61"10"1677,-38-7-2750,0 1-1,0 1 0,24 9 0,-42-11-621,0 0 1,0 0-1,0 0 0,0 1 1,-1 0-1,1 0 0,-1 1 0,-1 0 1,1 0-1,0 0 0,-1 1 1,0 0-1,-1 0 0,7 10 0,-8-10-21,0 0 0,0 1 0,0-1 0,-1 1 1,0-1-1,-1 1 0,1 0 0,-2 0 0,1-1 0,0 1 0,-2 9 0,0-5 15,0 1 1,-1-1 0,-1 0-1,0-1 1,0 1-1,-7 13 1,-4 3 59,-1-1-1,-1-1 1,-1 0 0,-25 28-1,-25 16 24,10-12 562,54-53-602,0 0 0,-1 1 0,2-1 0,-5 10 0,5-11 46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01.631"/>
    </inkml:context>
    <inkml:brush xml:id="br0">
      <inkml:brushProperty name="width" value="0.05" units="cm"/>
      <inkml:brushProperty name="height" value="0.05" units="cm"/>
    </inkml:brush>
  </inkml:definitions>
  <inkml:trace contextRef="#ctx0" brushRef="#br0">316 34 16452,'8'-2'773,"-5"1"-570,0 1 0,-1-1 1,1 0-1,0 0 0,0 0 0,-1 0 1,1 0-1,0 0 0,-1-1 0,1 1 1,-1-1-1,0 0 0,1 0 0,1-2 1,-4 3-114,0 1 0,0-1 1,-1 1-1,1-1 1,0 1-1,0 0 0,-1-1 1,1 1-1,0-1 1,0 1-1,-1 0 0,1-1 1,0 1-1,-1 0 0,1-1 1,-1 1-1,1 0 1,0 0-1,-1-1 0,1 1 1,-1 0-1,1 0 1,-1 0-1,1 0 0,-1-1 1,1 1-1,-1 0 0,1 0 1,0 0-1,-1 0 1,1 0-1,-2 0 0,-18-1 948,18 1-908,-12 0 54,0 0-1,0 2 1,0-1 0,0 2 0,0 0-1,0 1 1,1 0 0,-1 1 0,1 0-1,0 1 1,1 1 0,-1 0-1,1 1 1,1 0 0,-1 1 0,-18 19-1,21-19-159,0 1 0,1 0 0,0 0 0,1 1 0,0 0 0,1 0 0,0 1 0,1 0 0,0 0 0,1 0 0,0 0 0,1 1 0,0 0 0,1-1 0,0 1 0,1 0 0,1 0 0,2 23 0,-1-29-68,0-1 0,0 1 0,1 0-1,0-1 1,1 0 0,-1 1 0,1-1-1,0 0 1,1 0 0,-1 0 0,1-1-1,0 1 1,1-1 0,-1 0 0,1 0-1,0-1 1,1 0 0,-1 1 0,1-1-1,-1-1 1,8 4 0,-4-3-81,-1-1 0,0 0 0,0-1 1,1 0-1,0 0 0,-1 0 0,1-1 0,0-1 0,-1 0 1,1 0-1,0 0 0,0-1 0,-1-1 0,1 1 1,0-1-1,11-5 0,37-20-458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02.825"/>
    </inkml:context>
    <inkml:brush xml:id="br0">
      <inkml:brushProperty name="width" value="0.05" units="cm"/>
      <inkml:brushProperty name="height" value="0.05" units="cm"/>
    </inkml:brush>
  </inkml:definitions>
  <inkml:trace contextRef="#ctx0" brushRef="#br0">208 90 19452,'2'9'3272,"-1"9"-2550,-33 399 1489,30-391-2421,1-14-209,0 1-1,-1-1 1,0 0 0,-6 16-1,8-28 357,0 0-1,0 1 1,0-1-1,0 1 1,0-1-1,0 1 0,0-1 1,0 1-1,-1-1 1,1 0-1,0 1 1,0-1-1,-1 1 1,1-1-1,0 0 1,0 1-1,-1-1 0,1 0 1,0 1-1,-1-1 1,1 0-1,-1 0 1,1 1-1,0-1 1,-1 0-1,1 0 1,-1 0-1,1 0 0,-1 1 1,1-1-1,0 0 1,-1 0-1,1 0 1,-1 0-1,1 0 1,-1 0-1,1 0 1,-1 0-1,1 0 0,-1 0 1,1 0-1,0-1 1,-1 1-1,1 0 1,-1 0-1,1 0 1,0-1-1,-1 1 1,1 0-1,-1 0 0,1-1 1,0 1-1,-1 0 1,1-1-1,0 1 1,-1 0-1,1-1 1,0 1-1,0 0 0,0-1 1,-1 0-1,-16-28-2382,17 28 2295,-20-46-2666,-15-49-1,-7-53 1890,38 137 972,2 4-83,-4-12 724,1-2-1,0 1 1,-2-39-1,7 54-343,0 1 0,0-1 0,1 0 0,0 1 0,0-1 0,0 0 0,0 1 0,1 0 0,0-1 0,0 1 0,1 0 0,-1 0 0,1 0 0,0 0 0,0 0-1,1 1 1,-1 0 0,1-1 0,7-5 0,0 3 130,0 0 0,0 0 1,1 1-1,0 0 0,0 1 0,0 0 0,0 1 0,26-5 0,-16 5-117,-1 2-1,0 0 1,1 1 0,36 3-1,-50-1-292,-1 0-1,1 1 0,0 0 1,-1 0-1,0 0 0,0 1 1,11 6-1,-16-8-46,0 0 0,-1 0 0,1 0 0,0 0 0,-1 0 0,1 1 1,-1-1-1,1 1 0,-1-1 0,0 1 0,0-1 0,1 1 0,-1 0 0,-1-1 0,1 1 0,0 0 0,0 0 0,0 0 1,-1 0-1,1 0 0,-1 0 0,0 0 0,0 0 0,1 0 0,-1 0 0,0 0 0,-1 0 0,1 0 0,0 0 0,-1 0 0,1 0 1,-1 0-1,0 2 0,-3 4 33,0 0 0,0 0 0,-1-1 0,0 1 0,0-1 0,-1 0 0,1-1 0,-10 9 0,-9 5 144,-27 18 0,-8 7 59,59-45-251,0 0 1,0 0-1,-1 0 1,1 1 0,0-1-1,0 0 1,0 0-1,0 0 1,-1 1 0,1-1-1,0 0 1,0 0-1,0 1 1,0-1-1,0 0 1,0 0 0,0 1-1,0-1 1,0 0-1,0 0 1,0 1 0,0-1-1,0 0 1,0 0-1,0 1 1,0-1-1,0 0 1,0 0 0,0 1-1,0-1 1,0 0-1,0 0 1,0 1 0,1-1-1,-1 0 1,0 0-1,0 0 1,0 1 0,0-1-1,1 0 1,-1 0-1,0 0 1,0 1-1,0-1 1,1 0 0,-1 0-1,0 0 1,0 0-1,1 0 1,-1 0 0,0 0-1,0 0 1,1 1-1,-1-1 1,0 0 0,0 0-1,1 0 1,-1 0-1,0 0 1,1 0-1,-1-1 1,22 5-64,-19-3 48,6 0-19,23 3-94,-1 2 0,0 1 0,43 16 0,-66-20 106,-1 0 1,0 0-1,0 1 0,0-1 1,-1 2-1,1-1 1,-1 1-1,0 0 1,0 0-1,0 1 0,-1 0 1,0 0-1,0 0 1,-1 0-1,1 1 1,-1 0-1,-1 0 1,1 0-1,3 12 0,-6-15 22,0 1-1,0 0 0,-1-1 1,1 1-1,-1 0 0,0 0 0,0-1 1,-1 1-1,1 0 0,-1-1 1,0 1-1,0-1 0,-1 1 0,-1 4 1,-1-2 35,1 0 1,-1-1-1,-1 0 1,1 0-1,-1 0 0,0-1 1,0 1-1,-8 5 1,-1 0 117,-1-1 0,0 0 1,0-1-1,-1-1 1,-1 0-1,-30 9 0,26-11 46,-1 0-1,0-2 1,0 0-1,-26 0 1,40-3-182,0-1 1,0 0-1,0-1 1,0 0-1,0 0 1,0-1-1,1 1 1,-1-2-1,0 1 1,1-1-1,0 0 1,-1-1-1,1 0 1,-12-9-1,18 13-71,0-1 0,0 0 0,1 1 0,-1-1 0,0 0 0,0 1 0,1-1 0,-1 0 0,0 0 0,1 0 0,-1 0-1,1 1 1,-1-1 0,1 0 0,0 0 0,-1 0 0,1 0 0,0 0 0,0 0 0,0 0 0,-1 0 0,1 0 0,0 0 0,0 0 0,1 0-1,-1 0 1,0 0 0,0 0 0,0 0 0,1 0 0,-1 0 0,0 0 0,1 0 0,-1 0 0,1-1 0,2-2-176,0 1 1,1-1-1,-1 1 0,1 0 1,-1 0-1,6-3 1,-1 0 247,17-14-747</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03.429"/>
    </inkml:context>
    <inkml:brush xml:id="br0">
      <inkml:brushProperty name="width" value="0.05" units="cm"/>
      <inkml:brushProperty name="height" value="0.05" units="cm"/>
    </inkml:brush>
  </inkml:definitions>
  <inkml:trace contextRef="#ctx0" brushRef="#br0">0 74 18324,'1'-3'180,"0"0"0,1 0 0,-1 0 0,1 0 0,0 0 0,-1 0 0,1 1 0,0-1 0,0 1 0,1 0 0,-1-1 0,1 1 0,-1 0 0,1 0 0,-1 1 0,1-1 0,0 0 0,0 1 0,0 0 0,4-2 0,5-1 306,2-1 1,-1 2-1,19-4 0,-13 5-119,0 0 0,0 0 0,21 3 0,-34-1-310,0 0 0,0 1 0,0 0 0,0 0 0,0 1 0,0-1 0,0 1 0,0 1 0,-1-1 0,1 1 0,-1 0 0,0 0 0,8 7 0,-10-8-32,-1 1 0,0-1 1,0 1-1,-1 0 0,1 0 0,0 0 0,-1 0 0,0 0 1,0 0-1,0 0 0,0 1 0,0-1 0,-1 0 0,1 1 1,-1-1-1,0 0 0,0 1 0,0-1 0,0 0 1,-1 1-1,0-1 0,1 0 0,-1 0 0,0 1 0,0-1 1,-3 4-1,-2 7 80,-1-1 0,0 1 0,-1-1 0,-13 15 1,-3 2 133,-1-1 1,-1-1-1,-1-1 1,-1-1 0,-37 24-1,61-47-197,0-1 0,0 1 0,-1-1 0,1 0 0,-8 1 0,12-3-37,-1 1 0,0-1 0,1 0 0,-1 0 0,1 0 0,-1 0 1,1 0-1,-1 0 0,0 0 0,1 0 0,-1 0 0,1 0 0,-1 0 0,0 0 0,1-1 0,-1 1 0,1 0 1,-1 0-1,1-1 0,-2 1 0,2-1-4,0 0 0,0 1 0,0-1 0,-1 0 0,1 1 0,0-1 0,0 1 0,0-1 0,0 0 0,0 1 0,0-1 1,0 0-1,0 1 0,1-1 0,-1 0 0,0 1 0,0-1 0,0 0 0,1 1 0,-1-1 0,0 1 0,1-1 0,0 0 0,0-1-8,0 0 1,0 0-1,0 1 0,0-1 0,1 0 0,-1 1 1,0-1-1,1 1 0,0 0 0,-1-1 0,1 1 1,0 0-1,-1 0 0,1 0 0,0 0 0,0 1 1,0-1-1,0 0 0,0 1 0,0-1 0,0 1 1,0 0-1,0 0 0,0-1 0,0 1 0,0 1 1,0-1-1,1 0 0,1 1 0,0 0-11,0 0-1,-1 0 1,1 0-1,0 1 1,0-1-1,-1 1 1,1 0-1,0 0 1,-1 1-1,0-1 1,0 1-1,0-1 1,0 1-1,4 4 1,2 7-25,-1-1 0,12 27 0,-14-26 33,0-1 0,1 0 1,17 23-1,-22-34 17,-1 0 1,1-1-1,-1 1 1,1 0-1,0-1 1,0 1-1,0-1 1,0 0-1,0 0 1,0 0-1,0 0 1,0 0-1,0 0 1,0 0-1,1-1 1,-1 1-1,0-1 1,1 1-1,-1-1 1,3 0-1,-1-1 13,-1 1 1,1-1-1,0 0 1,-1 0-1,1 0 0,-1-1 1,1 1-1,-1-1 0,0 0 1,0 0-1,5-4 0,-1 1 27,-1 0-1,0-1 1,0 0-1,-1-1 1,0 1 0,0-1-1,-1 0 1,1 0-1,-1 0 1,5-15-1,-8 18-30,0 0-1,0 0 1,0 0-1,-1 0 1,1 0-1,-1 0 1,0 0-1,0-1 1,-1 1-1,-1-8 1,-1 4-411,0-1 1,-1 1 0,-8-14 0,10 17 40,0 1 236,0 0 0,0 0 1,1-1-1,0 1 0,0-1 1,-1-6-1,-1-14-434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2.444"/>
    </inkml:context>
    <inkml:brush xml:id="br0">
      <inkml:brushProperty name="width" value="0.05" units="cm"/>
      <inkml:brushProperty name="height" value="0.05" units="cm"/>
    </inkml:brush>
  </inkml:definitions>
  <inkml:trace contextRef="#ctx0" brushRef="#br0">240 104 14867,'4'-4'622,"-1"0"0,0-1 0,0 0 0,0 0 0,0 1 0,-1-2 0,3-8 0,-4 13-499,-1 0 1,0 0 0,1 0 0,-1 0-1,0 0 1,0 0 0,0 0 0,0 0-1,0 0 1,0-1 0,0 1 0,0 0-1,0 0 1,0 0 0,-1 0 0,1 0-1,0 0 1,-1 0 0,1 0 0,-1 0-1,1 0 1,-1 0 0,0 0 0,1 0-1,-1 0 1,0 0 0,0 1-1,0-1 1,1 0 0,-1 1 0,0-1-1,0 0 1,0 1 0,0-1 0,0 1-1,0-1 1,0 1 0,0 0 0,0-1-1,0 1 1,0 0 0,-1 0 0,1 0-1,0 0 1,-2 0 0,-4 0-24,0 0 1,0 1-1,0 0 1,0 0-1,0 0 1,0 1-1,1 0 1,-1 1-1,0 0 1,1-1-1,0 2 1,-1-1-1,1 1 1,1 0-1,-1 0 1,1 1-1,-1 0 1,1 0-1,-7 9 1,0 0-92,1 2 0,0-1 1,0 2-1,2-1 0,0 1 1,-7 20-1,10-19-9,0 1 0,1 0 0,-2 22 0,5-31-2,1-1 0,1 1 0,0 0 0,0-1 0,1 1 0,0 0 0,0-1 0,4 11 1,-5-18 0,1 0 1,0 0 0,0 0 0,0 0 0,0 1 0,0-1 0,0 0 0,0 0 0,1-1 0,-1 1 0,1 0 0,-1 0-1,1-1 1,0 1 0,0-1 0,0 0 0,0 1 0,0-1 0,0 0 0,4 2 0,-3-3 0,1 1-1,-1-1 1,0 1 0,1-1 0,-1 0 0,1-1 0,-1 1-1,0 0 1,1-1 0,-1 0 0,0 0 0,6-2 0,3-3 8,0 0 1,-1-1 0,1 0 0,-2 0-1,1-1 1,10-10 0,1-4 107,-1-1-1,-1-1 1,33-50 0,-44 61-29,-1-1 0,-1 0 0,0-1 0,-1 0 0,-1 0 0,0 0 0,-1-1 0,-1 1 0,3-24 1,-6 35-50,0 0 1,-1 0 0,1 0-1,-1 0 1,0-1 0,1 1-1,-2 0 1,1 0 0,0 1-1,-1-1 1,0 0 0,0 0-1,-3-3 1,4 6-48,1 0 0,-1 0 0,0 0 0,0 0 0,0 0 0,0 0 0,0 0 0,0 1 0,-1-1 0,1 0 0,0 1 0,0-1 0,0 1 0,-1 0 0,1-1 0,0 1 0,-3-1 0,2 2-66,0-1 0,0 0-1,0 0 1,0 1 0,1-1 0,-1 1-1,0 0 1,0 0 0,1-1-1,-1 1 1,0 0 0,1 0 0,-1 1-1,1-1 1,-1 0 0,-1 2-1,2-2-26,0 0 0,0 0-1,0 1 1,0-1 0,-1 1 0,2-1-1,-1 1 1,0-1 0,0 1-1,0-1 1,1 1 0,-1 0-1,1-1 1,-1 1 0,1 0-1,0-1 1,0 1 0,-1 0 0,1 0-1,1 2 1,0 3-604</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2.909"/>
    </inkml:context>
    <inkml:brush xml:id="br0">
      <inkml:brushProperty name="width" value="0.05" units="cm"/>
      <inkml:brushProperty name="height" value="0.05" units="cm"/>
    </inkml:brush>
  </inkml:definitions>
  <inkml:trace contextRef="#ctx0" brushRef="#br0">124 0 20796,'-1'8'428,"0"-1"-1,0 0 0,-1 0 0,0 0 0,0 0 1,-6 12-1,-1 3 226,-76 233 1489,83-248-2115,0-1 7,0-1 1,0 1-1,1 0 0,0 0 1,-1 11-1,2-16-29,0-1-1,0 1 0,0 0 0,0-1 0,0 1 1,0 0-1,1-1 0,-1 1 0,0 0 1,0-1-1,1 1 0,-1-1 0,0 1 1,1 0-1,-1-1 0,0 1 0,1-1 0,-1 1 1,1-1-1,-1 1 0,1-1 0,0 1 1,1 0-1,-1-1 0,1 0 1,-1 1-1,1-1 1,-1 0-1,1 0 0,-1 0 1,0 0-1,1 0 1,-1 0-1,1-1 0,-1 1 1,1 0-1,-1-1 1,2 0-1,20-7 7,-1-2 0,27-15 0,-30 14-34,1 1-1,0 1 1,36-11 0,-49 18 6,-1 1-1,1 0 1,0 0 0,-1 0-1,1 1 1,0 0 0,-1 0-1,1 1 1,0 0 0,-1 0-1,11 3 1,-14-3 5,0 1 0,1 0-1,-1-1 1,0 1 0,0 1 0,0-1-1,0 0 1,-1 1 0,1-1 0,0 1 0,-1 0-1,0 0 1,0 0 0,0 0 0,0 0-1,0 0 1,-1 0 0,1 1 0,-1-1-1,0 1 1,0-1 0,1 8 0,-1-2 19,0 1 1,-1 0-1,0-1 1,-1 1 0,0 0-1,0-1 1,-1 1 0,0-1-1,-1 0 1,0 0-1,0 1 1,-1-2 0,-1 1-1,-9 15 1,6-11 104,-2 0-1,1-1 1,-2 0 0,0 0 0,0-1 0,-1-1-1,0 0 1,-20 12 0,24-18-21,1 0 0,-1-1 0,-1 0-1,1 0 1,0-1 0,-1 0 0,1 0 0,-1-1 0,0 0 0,-13-1 0,19 0-103,0-1 1,0 1-1,0 0 0,0-1 1,-1 0-1,1 0 1,0 0-1,0 0 1,0-1-1,1 1 0,-1-1 1,0 1-1,-4-5 1,6 5-92,-1-1 1,0 0-1,1 0 1,0-1 0,-1 1-1,1 0 1,0 0-1,0-1 1,0 1-1,0-1 1,1 1-1,-1-1 1,1 1 0,-1-1-1,1 1 1,0-1-1,0 1 1,0-1-1,1-4 1,0 2-13,0 0 0,0-1 0,1 1 0,-1 0 0,1 0 0,1 0 0,-1 0 0,5-7 0,12-14-580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3.696"/>
    </inkml:context>
    <inkml:brush xml:id="br0">
      <inkml:brushProperty name="width" value="0.05" units="cm"/>
      <inkml:brushProperty name="height" value="0.05" units="cm"/>
    </inkml:brush>
  </inkml:definitions>
  <inkml:trace contextRef="#ctx0" brushRef="#br0">91 1 18476,'0'0'89,"1"0"1,-1 1-1,1-1 0,-1 1 0,1-1 1,-1 1-1,1-1 0,-1 1 0,0 0 1,1-1-1,-1 1 0,0-1 1,1 1-1,-1 0 0,0-1 0,0 1 1,0 0-1,1-1 0,-1 1 1,0 0-1,0-1 0,0 1 0,0 0 1,0 0-1,0-1 0,-1 1 1,1 0-1,0 6 189,8 279 3921,-1-14-3365,-3-138-653,-5-129-106,0-6-23,-5-11 1,-8-23-15,14 33-30,-82-230 166,80 225-174,-1-1-1,1 0 0,0 1 0,1-1 0,-1-8 0,2 16 1,0-1 0,0 1 0,0-1 1,0 1-1,0-1 0,0 1 0,1-1 0,-1 1 0,0-1 0,0 1 0,0-1 1,0 1-1,1-1 0,-1 1 0,0 0 0,1-1 0,-1 1 0,0-1 0,1 1 1,-1 0-1,0-1 0,1 1 0,-1 0 0,1 0 0,-1-1 0,0 1 1,1 0-1,-1 0 0,1-1 0,-1 1 0,1 0 0,-1 0 0,1 0 0,-1 0 1,1 0-1,-1 0 0,1 0 0,-1 0 0,1 0 0,-1 0 0,1 0 0,-1 0 1,1 0-1,-1 0 0,1 1 0,0-1 0,27 11 6,-24-9-5,16 6-186,-1 0-1,2-1 0,-1 0 0,1-2 0,0-1 1,0 0-1,0-2 0,1 0 0,-1-1 0,1-2 0,29-3 1,-17-3-233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7.296"/>
    </inkml:context>
    <inkml:brush xml:id="br0">
      <inkml:brushProperty name="width" value="0.05" units="cm"/>
      <inkml:brushProperty name="height" value="0.05" units="cm"/>
    </inkml:brush>
  </inkml:definitions>
  <inkml:trace contextRef="#ctx0" brushRef="#br0">292 88 18476,'2'-6'386,"7"-35"1199,-9 38-1505,1 1-1,-1-1 1,0 1-1,0-1 0,0 0 1,0 1-1,0-1 0,-1 1 1,1-1-1,-1 1 1,1-1-1,-2-3 0,1 6-46,1 0 0,0 0 0,0-1 0,-1 1 0,1 0 0,0 0 0,-1-1-1,1 1 1,0 0 0,0 0 0,-1 0 0,1-1 0,-1 1 0,1 0 0,0 0 0,-1 0 0,1 0-1,0 0 1,-1 0 0,1 0 0,0 0 0,-1 0 0,1 0 0,-1 0 0,1 0 0,0 0 0,-1 0-1,1 0 1,0 0 0,-1 0 0,1 1 0,0-1 0,-1 0 0,1 0 0,0 0 0,-1 1 0,-14 12 790,-5 14-577,2 1 0,1 1 0,1 0 0,1 2 0,1-1 0,2 2 0,-12 50 0,8-11-37,2 1 0,-5 105 0,16-111-93,4 1-1,2-1 1,3 1 0,17 73 0,-65-291 204,40 146-317,-24-94 48,-19-154-1,44 251-50,1 1 1,0 0-1,0 0 1,-1 0-1,1 0 1,0-1-1,0 1 1,0 0-1,0 0 0,0 0 1,1-1-1,-1 1 1,0 0-1,0 0 1,1 0-1,-1 0 1,1 0-1,-1-1 1,1 1-1,-1 0 1,1 0-1,0 0 1,-1 0-1,1 1 0,0-1 1,0 0-1,0 0 1,1 0-1,1 0 2,-1 1-1,1-1 0,0 1 0,0 0 0,0 0 0,0 0 1,-1 1-1,1-1 0,0 1 0,5 1 0,41 10-453,0-2-1,70 4 1,-97-13-120,-1-1 0,1-1 1,-1-1-1,0-1 0,1-1 1,-2 0-1,1-2 0,25-10 1,-17 4-451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59.919"/>
    </inkml:context>
    <inkml:brush xml:id="br0">
      <inkml:brushProperty name="width" value="0.05" units="cm"/>
      <inkml:brushProperty name="height" value="0.05" units="cm"/>
    </inkml:brush>
  </inkml:definitions>
  <inkml:trace contextRef="#ctx0" brushRef="#br0">81 1 14539,'-2'0'113,"0"0"-1,1 1 1,-1-1 0,1 1 0,-1-1-1,1 1 1,-1 0 0,1 0-1,-1 0 1,1 0 0,0 0-1,-1 0 1,1 0 0,0 0 0,0 0-1,0 0 1,0 1 0,-1 1-1,-17 27 574,18-27-486,-4 6-15,0 0 0,1 1-1,0 0 1,1 0-1,0 0 1,0 0-1,1 0 1,0 0 0,0 13-1,2-23-175,0 1-1,0 0 1,0 0-1,0 0 0,0 0 1,0 0-1,0 0 1,0 0-1,0 0 1,1 0-1,-1 0 1,0-1-1,0 1 1,1 0-1,-1 0 1,1 0-1,-1 0 1,1-1-1,-1 1 1,1 0-1,-1 0 0,1-1 1,0 1-1,-1-1 1,1 1-1,0 0 1,0-1-1,-1 1 1,1-1-1,0 0 1,0 1-1,0-1 1,0 0-1,-1 1 1,1-1-1,0 0 0,0 0 1,0 0-1,0 0 1,0 1-1,0-1 1,0-1-1,0 1 1,0 0-1,-1 0 1,1 0-1,0 0 1,0-1-1,0 1 1,0 0-1,0-1 1,0 0-1,5-1 21,-1 0-1,1-1 1,-1 0 0,0 0 0,0 0-1,0-1 1,4-4 0,5-7 60,-1 0-1,13-20 1,-14 18 53,25-28 1,-37 44-142,0 1 1,0 0 0,1-1 0,-1 1-1,0 0 1,0-1 0,0 1 0,1 0-1,-1 0 1,0-1 0,0 1-1,1 0 1,-1 0 0,0-1 0,0 1-1,1 0 1,-1 0 0,0 0-1,1-1 1,-1 1 0,0 0 0,1 0-1,-1 0 1,0 0 0,1 0-1,-1 0 1,1 0 0,-1 0 0,0 0-1,1 0 1,-1 0 0,0 0 0,1 0-1,-1 0 1,0 0 0,1 0-1,-1 0 1,1 0 0,-1 0 0,0 1-1,1-1 1,-1 0 0,0 0-1,0 0 1,1 1 0,-1-1 0,0 0-1,1 0 1,-1 1 0,0-1 0,0 0-1,0 1 1,1-1 0,-1 0-1,0 1 1,0-1 0,0 0 0,0 1-1,0-1 1,1 0 0,-1 1-1,0-1 1,0 0 0,0 1 0,1 30 50,-1-25-46,-34 572 2283,31-556-2153,-7 50 180,8-67-274,1 1 0,-1-1 0,0 1 0,0-1 0,0 1 0,-1-1 0,1 0 0,-2 0 0,-4 6 0,8-10-32,0-1-1,-1 1 1,1-1-1,0 1 1,-1-1-1,1 1 1,-1-1-1,1 0 1,-1 1 0,1-1-1,-1 0 1,1 1-1,-1-1 1,1 0-1,-1 0 1,1 1-1,-1-1 1,1 0-1,-1 0 1,0 0 0,1 0-1,-1 0 1,1 0-1,-1 0 1,0 0-1,1 0 1,-2 0-1,1-1 0,0 1 0,1-1 0,-1 0 0,0 1 0,1-1 0,-1 0-1,1 0 1,-1 1 0,1-1 0,-1 0 0,1 0 0,-1 0 0,1 0 0,0 0 0,-1-1-1,-1-5 31,1-1-1,0 1 1,-1-14-1,3-12-12,2-1 0,1 0-1,1 1 1,2 0 0,1 0 0,22-56 0,-10 42 4,2 1 0,1 1 0,57-79 0,-64 102-32,2 0 0,1 1 1,28-24-1,-38 37 1,0 0 0,1 1 0,0 1 0,1-1 0,-1 2 0,1-1 0,0 1 1,1 1-1,-1 0 0,16-2 0,-26 5 0,0 1 1,1-1-1,-1 1 1,1 0-1,0-1 1,-1 1-1,1 0 1,-1 0-1,1 0 1,-1 0-1,1 1 1,-1-1-1,1 0 1,-1 1-1,1-1 1,-1 1-1,1-1 0,-1 1 1,1 0-1,-1 0 1,0-1-1,0 1 1,1 0-1,-1 0 1,0 0-1,0 0 1,0 1-1,0-1 1,0 0-1,0 0 1,0 1-1,0-1 1,-1 0-1,1 1 1,0-1-1,-1 1 0,0-1 1,1 1-1,-1-1 1,0 1-1,1-1 1,-1 1-1,0-1 1,0 1-1,0 0 1,-1 2-1,0 7-2,0-1-1,-1 1 0,-1-1 1,0 0-1,-5 14 0,1-7 4,-11 38-9,17-55 9,1 0 0,0 1-1,0-1 1,0 0 0,0 0 0,0 0 0,0 1 0,0-1 0,0 0-1,0 0 1,0 1 0,0-1 0,0 0 0,0 0 0,0 0-1,0 1 1,0-1 0,0 0 0,0 0 0,0 1 0,0-1-1,0 0 1,0 0 0,1 0 0,-1 1 0,0-1 0,0 0-1,0 0 1,0 0 0,0 0 0,1 1 0,-1-1 0,0 0-1,0 0 1,8-2-1,12-12 1,55-56-11,41-34-14,-112 101 22,-1 1-1,1-1 0,0 1 1,0 0-1,8-3 0,-12 4 4,1 1 0,0 0 0,-1 0 0,1 0 0,0 0-1,-1 0 1,1 0 0,0 0 0,-1 0 0,1 0 0,0 0 0,-1 0 0,1 1-1,0-1 1,-1 0 0,1 0 0,0 1 0,-1-1 0,1 0 0,-1 1-1,1-1 1,0 1 0,-1-1 0,1 1 0,-1-1 0,0 1 0,1-1 0,-1 1-1,1-1 1,-1 1 0,0-1 0,1 1 0,-1 0 0,0-1 0,0 1 0,1 0-1,-1-1 1,0 1 0,0 0 0,0-1 0,0 1 0,0 0 0,0-1-1,0 2 1,1 14 4,0-1 0,-3 28-1,0 1 41,2-44-55,0 0 0,0-1 0,0 1 1,0 0-1,0 0 0,0 0 0,0 0 0,1 0 0,-1 0 1,0 0-1,0 0 0,0 0 0,0 0 0,0 0 0,1 0 0,-1 0 1,0 0-1,0 0 0,0 0 0,0 0 0,1 0 0,-1 0 1,0 0-1,0 0 0,0 0 0,0 0 0,0 0 0,1 0 0,-1 0 1,0 0-1,0 0 0,0 0 0,0 0 0,0 0 0,0 0 1,1 0-1,-1 1 0,0-1 0,0 0 0,0 0 0,0 0 0,0 0 1,0 0-1,0 0 0,0 1 0,0-1 0,0 0 0,1 0 1,-1 0-1,0 0 0,0 0 0,0 1 0,0-1 0,0 0 0,0 0 1,0 0-1,0 0 0,0 0 0,0 1 0,0-1 0,0 0 1,0 0-1,-1 0 0,1 0 0,0 0 0,0 1 0,0-1 0,0 0 1,0 0-1,9-10-274,-7 7 253,8-8-171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4.442"/>
    </inkml:context>
    <inkml:brush xml:id="br0">
      <inkml:brushProperty name="width" value="0.05" units="cm"/>
      <inkml:brushProperty name="height" value="0.05" units="cm"/>
    </inkml:brush>
  </inkml:definitions>
  <inkml:trace contextRef="#ctx0" brushRef="#br0">161 0 18884,'-8'3'373,"1"0"0,1 0 1,-1 1-1,0 0 0,1 0 0,0 1 0,0 0 1,0 0-1,0 0 0,1 1 0,0-1 0,0 1 1,1 0-1,-5 9 0,-2 3-5,1 1 1,1 0-1,1 0 1,-5 21-1,9-28-309,0 0-1,1 0 0,1 0 1,0 0-1,1 1 0,0-1 1,2 25-1,-1-35-56,0-1 0,1 1 0,-1-1 0,0 1 0,1-1 0,-1 1 0,0-1 0,1 0 0,0 1 0,-1-1 0,1 0 0,0 0 0,0 1 0,0-1 0,0 0-1,0 0 1,0 0 0,0 0 0,0 0 0,0 0 0,0 0 0,0 0 0,1-1 0,1 2 0,-1-2 0,0 0 1,0 1-1,0-1 0,0 0 0,1 0 0,-1 0 0,0-1 1,0 1-1,0-1 0,0 1 0,0-1 0,0 0 1,0 1-1,3-3 0,6-2 7,-2-2 0,1 1 1,0-1-1,14-15 0,3-4 24,-3 0 0,0-2 0,-1-1 0,-2-1 0,-1 0 0,24-51 0,-45 78-4,-5 8-20,-6 8-1,2 4-5,0 1-1,1 0 0,1 1 0,0-1 0,2 2 0,0-1 1,-5 32-1,11-48-2,-1 0 0,1 0 1,0 0-1,0 0 0,0 0 1,0 0-1,1 0 0,-1 0 1,1 0-1,0 0 0,-1 0 1,1 0-1,1 0 0,0 2 1,-1-4-1,0 0 0,0 0 0,1 0 0,-1 0 0,0 0 1,0 0-1,1 0 0,-1-1 0,0 1 0,1-1 0,-1 1 0,0-1 1,1 1-1,-1-1 0,1 0 0,-1 0 0,1 1 0,-1-1 0,0 0 1,1 0-1,-1-1 0,1 1 0,-1 0 0,1 0 0,-1-1 0,1 1 1,-1-1-1,0 1 0,1-1 0,1-1 0,8-3 3,-1 0 0,0-1 0,0-1-1,0 1 1,-1-1 0,0-1 0,8-9 0,57-67 19,-62 69-19,14-20 8,-13 18-5,20-23 0,-32 42-6,-2 6 0,-6 10-3,0-3-2,-18 46-3,23-56 15,1 1 0,-1 0 0,1-1 0,0 1 0,1 0 0,-1-1 0,1 1 0,1 11 0,-1-16-5,1 0 1,-1 0 0,0 0 0,1-1-1,-1 1 1,1 0 0,-1 0 0,1 0-1,-1 0 1,1-1 0,-1 1 0,1 0-1,0 0 1,0-1 0,-1 1 0,1-1-1,0 1 1,0-1 0,0 1 0,-1-1-1,1 1 1,0-1 0,0 0 0,0 1-1,0-1 1,0 0 0,0 0 0,0 0-1,0 1 1,0-1 0,0 0 0,0-1-1,0 1 1,0 0 0,0 0 0,0 0-1,0 0 1,0-1 0,-1 1 0,1 0-1,2-2 1,6-1 19,-1 0 0,1-1 0,10-7 0,-16 10-17,68-46 93,8-5-25,-67 46-69,-1 0 1,0 1 0,1 0 0,0 1 0,15-4 0,-24 8-6,-1-1 1,0 1-1,0-1 0,0 1 1,1 0-1,-1 0 1,0 0-1,1 0 1,-1 0-1,0 0 1,0 1-1,0-1 1,1 1-1,-1 0 1,0-1-1,0 1 1,0 0-1,0 0 1,0 0-1,0 1 1,0-1-1,0 0 0,-1 1 1,1-1-1,0 1 1,-1 0-1,0-1 1,1 1-1,-1 0 1,0 0-1,0 0 1,1 0-1,-2 0 1,1 0-1,0 0 1,0 0-1,0 4 1,1 13 17,-1-14-5,-1 1 0,1 0 0,0-1 0,4 11 0,-5-15-6,0 0 0,1 0 1,-1 0-1,1 0 0,0 0 0,-1 0 0,1 0 1,0-1-1,-1 1 0,1 0 0,0 0 1,0 0-1,0-1 0,0 1 0,0-1 1,0 1-1,0 0 0,0-1 0,0 0 0,0 1 1,0-1-1,0 0 0,0 1 0,0-1 1,0 0-1,0 0 0,1 0 0,-1 0 0,2 0 1,8-3 33,1 0 1,0-1-1,-1 0 0,1 0 1,-1-2-1,-1 1 1,20-14-1,-1 2 17,-14 8-28,72-35 72,-78 40-105,-1 1 1,1 0-1,0 1 0,0 0 0,0 0 0,0 1 0,0 0 1,13 0-1,-20 1 2,0 1 0,0-1 1,0 1-1,0-1 0,0 1 1,-1 0-1,1 0 0,0 0 1,0 0-1,0 0 0,-1 0 1,1 0-1,-1 1 0,1-1 1,-1 1-1,1-1 0,-1 1 1,0-1-1,0 1 0,0 0 1,0-1-1,0 1 0,0 0 1,0 0-1,0 0 0,-1 0 1,1 0-1,-1 0 0,1 0 1,-1 0-1,0 0 0,0 0 1,0 0-1,0 3 1,0-2-57,0 0 1,0-1 0,-1 1 0,1 0 0,0 0 0,-1-1 0,0 1 0,0 0 0,0-1 0,0 1 0,0 0 0,0-1 0,-1 1 0,1-1 0,-1 0 0,1 0 0,-1 1 0,0-1 0,0 0 0,0 0 0,0-1 0,0 1 0,-1 0 0,-3 1-1,4-2-32,-1-1-1,1 0 1,0 1-1,-1-1 1,1 0-1,-1-1 1,1 1-1,0 0 1,-1-1 0,1 1-1,0-1 1,-1 0-1,1 0 1,0 0-1,0 0 1,0 0-1,0 0 1,-3-2-1,-5-3-177,-21-9-348</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4.857"/>
    </inkml:context>
    <inkml:brush xml:id="br0">
      <inkml:brushProperty name="width" value="0.05" units="cm"/>
      <inkml:brushProperty name="height" value="0.05" units="cm"/>
    </inkml:brush>
  </inkml:definitions>
  <inkml:trace contextRef="#ctx0" brushRef="#br0">0 9 19036,'7'-4'2081,"3"-1"-1497,5 5-248,2 5 1264,12 2-1192,2 5-656,8 0 280,0-2-96,10 4-168</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5.243"/>
    </inkml:context>
    <inkml:brush xml:id="br0">
      <inkml:brushProperty name="width" value="0.05" units="cm"/>
      <inkml:brushProperty name="height" value="0.05" units="cm"/>
    </inkml:brush>
  </inkml:definitions>
  <inkml:trace contextRef="#ctx0" brushRef="#br0">114 0 18068,'0'1'133,"1"0"0,0 0 0,0 0 1,0 0-1,0 0 0,0 0 0,-1 0 0,1 0 1,-1 0-1,1 0 0,0 0 0,-1 0 0,0 1 1,1-1-1,-1 0 0,0 0 0,0 0 0,1 1 0,-1-1 1,0 0-1,0 0 0,0 1 0,-1-1 0,1 0 1,0 0-1,0 1 0,-1-1 0,1 0 0,-1 0 1,1 0-1,-1 0 0,1 1 0,-1-1 0,0 0 1,1 0-1,-1 0 0,-1 1 0,-5 6 541,1 1 0,-2-1 0,-11 10-1,12-11-146,-59 54 1395,66-61-1927,-1 0 0,1 0 0,0 0 0,0 1 0,0-1 0,0 0 0,-1 0 0,1 0 1,0 0-1,0 1 0,0-1 0,0 0 0,0 0 0,0 1 0,0-1 0,0 0 0,0 0 0,-1 0 0,1 1 1,0-1-1,0 0 0,0 0 0,0 1 0,0-1 0,0 0 0,1 0 0,-1 0 0,0 1 0,0-1 0,0 0 0,0 0 1,0 0-1,0 1 0,0-1 0,1 0 0,8 4-230,19-3-280,-24-2 384,1 1 45,18 0-570,40 5 0,-56-4 592,-1 0-1,0 1 1,1 0 0,-1 0 0,0 0 0,0 1 0,-1-1-1,1 1 1,0 1 0,-1-1 0,8 7 0,-12-9 72,1 1 0,-1-1 0,0 1 0,0-1 0,1 1 0,-1-1 0,0 1 0,0 0 0,-1-1 0,1 1 0,0 0 0,0 0 0,-1 0 0,1 0 0,-1-1 0,0 1 0,0 0 1,0 0-1,0 4 0,0-3 39,-1 0 0,0 0-1,0 1 1,0-1 0,0 0 0,0 0 0,-1 0 0,0 0 0,1 0 0,-5 4 0,0 0 116,0 0 1,-1-1-1,0 0 0,0 0 0,0-1 0,-1 1 1,-13 6-1,14-9-77,-1 0 0,0-1 0,0 1 1,0-1-1,-1-1 0,1 0 0,-13 1 1,19-2-172,0 0 0,0 0 0,-1-1 0,1 1 0,0 0 0,0-1 0,0 0 0,0 1 0,-1-1 1,1 0-1,0 0 0,0 0 0,-3-3 0,4 3-18,0 0 0,0-1 0,0 1-1,0 0 1,0-1 0,0 1 0,1-1 0,-1 1 0,1-1 0,-1 1 0,1-1 0,-1 1-1,1-1 1,0 0 0,0 1 0,0-1 0,0 1 0,0-1 0,0 0 0,0 1 0,1-4 0,3-10-715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5.721"/>
    </inkml:context>
    <inkml:brush xml:id="br0">
      <inkml:brushProperty name="width" value="0.05" units="cm"/>
      <inkml:brushProperty name="height" value="0.05" units="cm"/>
    </inkml:brush>
  </inkml:definitions>
  <inkml:trace contextRef="#ctx0" brushRef="#br0">192 379 18844,'0'-1'89,"0"1"1,1-1-1,-1 0 0,1 1 0,-1-1 0,0 0 1,1 1-1,-1-1 0,0 0 0,0 0 1,0 1-1,0-1 0,0 0 0,1 0 1,-1 1-1,0-1 0,-1 0 0,1 0 1,0 1-1,0-1 0,0 0 0,0 0 1,-1 1-1,1-1 0,-1-1 0,1 2-2,-1-1 0,0 1 0,0-1 0,1 1 1,-1 0-1,0-1 0,0 1 0,0 0 0,0 0 0,1 0 0,-1-1 0,0 1 0,0 0 0,0 0 0,0 0 0,0 0 0,0 1 0,-1-1 0,-3 1 236,-1 0 1,0 1 0,0 0-1,1 0 1,-1 0-1,-4 4 1,-2 1-157,0 1 0,0 1 0,1 0 0,1 0 0,0 1 1,0 1-1,1-1 0,0 1 0,1 1 0,0 0 0,-8 17 0,15-28-163,0 1 1,1 0-1,-1 0 0,1 0 0,-1 0 0,1 0 0,-1 0 0,1 0 0,0 0 0,0-1 0,0 1 0,0 0 0,1 4 0,0-5-3,-1-1 0,0 1 1,1 0-1,0 0 0,-1-1 1,1 1-1,-1 0 0,1-1 1,0 1-1,0 0 0,-1-1 1,1 1-1,0-1 0,0 0 1,0 1-1,-1-1 0,1 1 1,0-1-1,0 0 0,0 0 1,0 0-1,0 1 0,0-1 1,0 0-1,0 0 0,0 0 1,0 0-1,-1 0 0,1-1 1,0 1-1,0 0 0,2-1 0,9-2 9,0 0 0,0-1 0,-1-1 0,1 1-1,-1-2 1,0 0 0,0 0 0,10-9-1,6-5 94,45-45-1,-31 22 82,-1-2 0,39-58 0,-57 71 26,-2-1 0,-1-1 0,-2-1 0,18-52 1,-157 490-111,117-386-204,-8 30-389,12-44 372,1 0-1,-1 0 1,1 0-1,0 0 1,-1 0-1,1 0 1,1 0 0,-1 0-1,0-1 1,1 1-1,1 5 1,-2-7 104,0-1 1,1 0-1,-1 0 1,0 1-1,1-1 1,-1 0-1,0 1 1,1-1-1,-1 0 1,0 0-1,1 0 1,-1 1-1,0-1 0,1 0 1,-1 0-1,1 0 1,-1 0-1,0 0 1,1 0-1,-1 0 1,1 0-1,-1 0 1,1 0-1,-1 0 1,0 0-1,1 0 1,-1 0-1,1 0 1,0-1-1,13-5-382,9-7-223</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6.168"/>
    </inkml:context>
    <inkml:brush xml:id="br0">
      <inkml:brushProperty name="width" value="0.05" units="cm"/>
      <inkml:brushProperty name="height" value="0.05" units="cm"/>
    </inkml:brush>
  </inkml:definitions>
  <inkml:trace contextRef="#ctx0" brushRef="#br0">1 75 17492,'1'5'383,"1"0"-1,0 0 1,0 0 0,0 0 0,1 0-1,-1-1 1,1 1 0,0-1 0,1 1 0,-1-1-1,1 0 1,4 3 0,-5-5-207,0 0 1,0 0-1,0 0 1,0-1-1,0 0 1,0 0-1,0 0 1,1 0-1,-1 0 1,0 0-1,1-1 0,-1 0 1,0 1-1,1-1 1,-1-1-1,1 1 1,-1 0-1,0-1 1,1 0-1,4-1 1,-2 0-25,0-1 0,1 0 0,-1 0 0,-1 0 0,1 0 0,0-1 0,-1 0 0,0 0 0,0-1 0,9-9 0,-11 10-87,0 1-1,-1-1 0,1 1 0,-1-1 0,0 0 1,0 0-1,0 0 0,0-1 0,0 1 1,-1 0-1,0-1 0,0 1 0,0-1 1,-1 1-1,0-1 0,0-8 0,0 12-51,0 0 0,0 0-1,0 0 1,0 0 0,0 0 0,0 1-1,-1-1 1,1 0 0,0 0-1,-1 0 1,1 0 0,-1 0 0,1 1-1,-1-1 1,1 0 0,-1 0-1,1 1 1,-1-1 0,0 0 0,1 1-1,-1-1 1,0 1 0,0-1 0,1 1-1,-1-1 1,0 1 0,0-1-1,-1 1 1,0-1 0,1 1-1,-1 0 1,0 1 0,0-1-1,0 0 1,1 0-1,-1 1 1,0-1 0,0 1-1,1 0 1,-1-1-1,0 1 1,-1 1 0,-5 3 5,0 0 0,1 1 1,0 0-1,-10 10 1,8-5-33,-1 0 1,2 1-1,-13 23 1,18-30-43,0 0 0,1 0 0,0 1 1,0-1-1,0 1 0,1-1 0,-1 1 1,2 0-1,-1-1 0,0 1 0,1 0 1,1 7-1,-1-12-4,0 0 1,1 1-1,-1-1 1,0 0-1,1 0 0,0 0 1,-1 0-1,1 1 1,-1-1-1,1 0 1,0 0-1,0 0 0,0-1 1,0 1-1,0 0 1,0 0-1,0 0 1,0-1-1,0 1 1,0 0-1,0-1 0,0 1 1,0-1-1,0 1 1,1-1-1,-1 0 1,0 1-1,0-1 0,1 0 1,-1 0-1,0 0 1,0 0-1,2 0 1,3-1-261,-1 1 1,1-1 0,-1 0 0,1 0 0,-1-1-1,7-2 1,1-2-87,1 0 0,-1-1 0,18-13 0,7-11-510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6.603"/>
    </inkml:context>
    <inkml:brush xml:id="br0">
      <inkml:brushProperty name="width" value="0.05" units="cm"/>
      <inkml:brushProperty name="height" value="0.05" units="cm"/>
    </inkml:brush>
  </inkml:definitions>
  <inkml:trace contextRef="#ctx0" brushRef="#br0">210 0 17684,'-69'135'5031,"47"-98"-3888,2 2 0,-19 49 0,28-52-695,2 0 0,-10 66 0,5 77-208,7-82-210,7-86-18,3-11 2,6-19 12,-5 11-21,33-76 40,79-163 34,-86 190-65,2 2 0,49-64 0,-66 100-11,1 1 0,1 0 1,20-16-1,-32 29-23,0 1-1,1 0 0,0 0 1,0 0-1,0 0 0,1 1 1,-1 0-1,1 1 0,0-1 1,0 1-1,-1 0 1,1 1-1,1 0 0,11-1 1,-18 2 6,1 0 0,0 0 0,-1 0 1,1 1-1,0-1 0,-1 0 0,1 1 1,-1-1-1,1 1 0,-1-1 0,1 1 1,-1 0-1,0 0 0,1-1 0,-1 1 1,0 0-1,1 0 0,-1 1 0,0-1 1,0 0-1,0 0 0,0 0 0,0 1 0,0-1 1,1 2-1,-2-1-1,1 1-1,-1-1 1,0 0-1,0 0 1,0 0-1,0 1 1,0-1 0,0 0-1,0 0 1,-1 0-1,1 1 1,-1-1-1,0 0 1,1 0 0,-1 0-1,0 0 1,0 0-1,-2 3 1,-4 4 19,0 1-1,0-1 1,-1 0 0,0 0 0,-1-1-1,0 0 1,0-1 0,-1 0 0,-10 6 0,11-8 26,0 0 0,0 0 0,0-1 1,-1-1-1,1 1 0,-1-2 0,0 1 1,0-1-1,0-1 0,-18 1 1,26-2-74,0 0 1,1 0 0,-1 0 0,1 0 0,-1 0-1,1 0 1,-1-1 0,1 1 0,-1-1 0,1 1 0,-1-1-1,1 1 1,0-1 0,-1 0 0,1 0 0,-2-1 0,3 1-41,-1 1 0,1-1 1,0 0-1,-1 1 1,1-1-1,0 0 1,0 1-1,0-1 1,-1 0-1,1 1 1,0-1-1,0 0 0,0 0 1,0 1-1,0-1 1,0 0-1,0 1 1,0-1-1,1 0 1,-1 1-1,0-1 1,0 0-1,1 1 0,-1-2 1,2-1-206,1-1-1,-1 1 1,0 0 0,1 0-1,0 0 1,-1 0 0,1 0-1,0 0 1,1 1 0,4-4 0,18-7-697,3 1-247</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7.002"/>
    </inkml:context>
    <inkml:brush xml:id="br0">
      <inkml:brushProperty name="width" value="0.05" units="cm"/>
      <inkml:brushProperty name="height" value="0.05" units="cm"/>
    </inkml:brush>
  </inkml:definitions>
  <inkml:trace contextRef="#ctx0" brushRef="#br0">99 1 17596,'0'0'47,"1"0"0,-1 0-1,0 0 1,0 0 0,1 0 0,-1 0 0,0 0 0,0 0 0,1 0 0,-1 0 0,0 0 0,0 0-1,1 0 1,-1 1 0,0-1 0,0 0 0,1 0 0,-1 0 0,0 0 0,0 1 0,0-1 0,1 0 0,-1 0-1,0 0 1,0 1 0,0-1 0,0 0 0,0 0 0,0 1 0,1-1 0,-1 0 0,0 0 0,0 1-1,0-1 1,0 0 0,0 1 0,0-1 0,0 0 0,0 0 0,0 1 0,0-1 0,0 0 0,0 0-1,0 1 1,-1-1 0,1 0 0,0 0 0,0 1 0,0-1 0,0 0 0,0 0 0,-1 1 0,-9 18 469,7-14-248,-5 8 340,-7 10 249,2 1-1,0 1 0,1 0 1,-15 48-1,27-70-812,-1-1 0,0 0 0,1 1 0,0-1 1,0 0-1,-1 1 0,1-1 0,1 1 0,-1-1 0,0 0 0,0 1 0,1-1 0,0 0 0,-1 0 0,1 1 0,2 3 1,-2-5-24,0 0 1,0 0 0,0 0-1,1 0 1,-1 0 0,0-1-1,1 1 1,-1 0 0,0-1-1,1 1 1,-1-1 0,1 1-1,-1-1 1,0 0 0,1 1-1,-1-1 1,1 0 0,-1 0-1,1 0 1,-1 0 0,1-1-1,-1 1 1,1 0 0,-1 0-1,1-1 1,-1 1 0,2-2-1,6-1 41,0 0 0,0-1 0,0-1 0,-1 1 0,1-1 0,-1-1-1,-1 0 1,1 0 0,-1 0 0,0-1 0,0 0 0,-1 0-1,7-10 1,-7 8-9,0 0 0,0-1 0,-1 1 0,0-1 0,-1-1 0,0 1-1,-1 0 1,0-1 0,0 0 0,-1 0 0,0-13 0,-2 21-61,0 0-1,0 1 1,0-1 0,-1 1 0,0-1 0,1 1 0,-1 0-1,0-1 1,0 1 0,0 0 0,0-1 0,-1 1 0,1 0-1,-1 0 1,-1-2 0,3 4-24,-1-1 1,1 0-1,-1 1 0,0 0 0,1-1 1,-1 1-1,1-1 0,-1 1 0,0 0 0,1-1 1,-1 1-1,0 0 0,0 0 0,1 0 1,-1-1-1,0 1 0,0 0 0,1 0 1,-1 0-1,0 0 0,0 0 0,0 1-53,-1-1 0,1 1 0,0-1 0,0 1 0,0 0 0,0-1-1,0 1 1,0 0 0,1 0 0,-1 0 0,0 0 0,0 0 0,0 0-1,1 0 1,-1 0 0,0 0 0,0 1 0,-11 31-841,7-16 326</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7.435"/>
    </inkml:context>
    <inkml:brush xml:id="br0">
      <inkml:brushProperty name="width" value="0.05" units="cm"/>
      <inkml:brushProperty name="height" value="0.05" units="cm"/>
    </inkml:brush>
  </inkml:definitions>
  <inkml:trace contextRef="#ctx0" brushRef="#br0">354 33 17388,'0'-1'207,"0"0"0,1 0 0,-1-1 0,0 1 0,0 0 0,-1 0 0,1 0 0,0-1 1,0 1-1,0 0 0,-1 0 0,1 0 0,-1-1 0,1 1 0,-1 0 0,1 0 0,-1 0 0,0 0 1,0 0-1,1 0 0,-1 0 0,0 0 0,0 0 0,0 1 0,0-1 0,0 0 0,0 1 0,-2-2 0,0 2 81,0-1-1,-1 1 0,1-1 0,-1 1 0,1 0 0,0 1 0,-1-1 0,1 1 0,-6 1 0,-24 7 249,0 2-1,2 2 0,-1 1 1,-54 33-1,77-42-503,-34 21 73,40-23-98,0-1 0,0 1 0,0-1 0,1 1 0,-1 0 0,1 0 0,-1 0 1,1 0-1,0 0 0,-2 5 0,4-7-7,0-1 0,-1 1 0,1-1 1,0 1-1,0-1 0,0 1 0,0 0 1,0-1-1,-1 1 0,1-1 1,0 1-1,1 0 0,-1-1 0,0 1 1,0-1-1,0 1 0,0 0 0,0-1 1,1 1-1,-1-1 0,0 1 0,0-1 1,1 1-1,-1-1 0,0 1 1,1-1-1,-1 1 0,0-1 0,1 1 1,-1-1-1,1 0 0,-1 1 0,1-1 1,-1 0-1,1 1 0,-1-1 0,1 0 1,0 0-1,-1 1 0,1-1 1,-1 0-1,1 0 0,-1 0 0,2 0 1,33 3-40,-30-3 30,120-7-216,-77 2-55,87 4-1,-128 2 236,0 0 0,-1 0 0,1 1 0,-1 0 0,1 0 0,9 5 0,-14-7 39,-1 1 0,0-1-1,0 1 1,0-1 0,0 1 0,0 0-1,0 0 1,0-1 0,0 1 0,0 0-1,0 0 1,0 0 0,0 0-1,0 0 1,-1 0 0,1 0 0,0 0-1,-1 0 1,1 1 0,-1-1 0,1 0-1,-1 0 1,0 0 0,1 1-1,-1-1 1,0 0 0,0 0 0,0 1-1,0-1 1,0 0 0,0 1-1,0-1 1,-1 0 0,1 0 0,0 1-1,-1-1 1,1 0 0,-1 0 0,1 0-1,-2 2 1,-1 1 27,0-1 1,0 1-1,0-1 0,-1 1 1,1-1-1,-1 0 1,0 0-1,0-1 0,0 1 1,0-1-1,-1 0 0,1 0 1,-8 2-1,-4 1 105,0-1 0,-27 3 0,26-4-144,0-2 0,0 0-1,0-1 1,-1 0-1,-30-6 1,47 6-39,1 0 0,-1 0 1,0 0-1,1 0 0,-1-1 1,0 1-1,1 0 0,-1 0 1,0-1-1,1 1 0,-1 0 1,0-1-1,1 1 0,-1-1 1,1 1-1,-1-1 0,1 1 1,-1-1-1,0 0 0,1 0 1,0 1-1,0-1 1,0 1-1,0 0 0,0-1 1,1 1-1,-1-1 1,0 1-1,0 0 0,0-1 1,0 1-1,1 0 0,-1-1 1,0 1-1,0 0 1,1-1-1,-1 1 0,0 0 1,1-1-1,-1 1 1,0 0-1,1 0 0,-1 0 1,1-1-1,30-13-1537,-30 13 1635,35-12-828,4-3-208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8.061"/>
    </inkml:context>
    <inkml:brush xml:id="br0">
      <inkml:brushProperty name="width" value="0.05" units="cm"/>
      <inkml:brushProperty name="height" value="0.05" units="cm"/>
    </inkml:brush>
  </inkml:definitions>
  <inkml:trace contextRef="#ctx0" brushRef="#br0">53 341 19764,'0'0'67,"0"0"0,0 0 0,1 0 0,-1-1 0,0 1 0,1 0-1,-1 0 1,0 0 0,1 0 0,-1 0 0,0 0 0,1 0 0,-1 0 0,0 0 0,1 0 0,-1 0-1,0 0 1,1 0 0,-1 0 0,1 0 0,-1 0 0,0 0 0,0 0 0,1 1 0,-1-1-1,0 0 1,1 0 0,-1 0 0,0 1 0,1-1 0,-1 0 0,0 0 0,0 0 0,0 1 0,1-1-1,-1 0 1,0 1 0,0-1 0,0 18 1442,-15 32 127,10-37-855,-2 9-289,-1 2-561,0 0-1,2 0 0,0 1 1,-2 41-1,7-65 9,1-1 0,0 1 0,0 0 0,0-1 0,0 1 0,0-1 0,0 1 0,0 0 0,0-1 0,0 1 0,0-1 0,1 1 0,-1 0 0,0-1 0,0 1 0,1-1 0,-1 1 0,0-1 0,1 1 0,-1-1-1,0 1 1,1-1 0,-1 1 0,0-1 0,1 1 0,-1-1 0,1 0 0,-1 1 0,1-1 0,-1 0 0,1 1 0,0-1 0,-1 0 0,1 0 0,-1 0 0,1 1 0,-1-1 0,1 0 0,0 0 0,-1 0 0,1 0 0,-1 0 0,1 0 0,0 0 0,-1 0 0,1 0 0,-1 0 0,1-1 0,0 1 0,-1 0 0,1 0 0,-1-1 0,1 1 0,-1 0 0,1 0 0,-1-1 0,1 1 0,0-1 0,4-2-404,0 0 0,-1 0 1,1-1-1,-1 1 1,6-6-1,2-6-450,0 0 0,-1-1 0,-1 0 0,17-33 0,24-75-716,-37 84 1381,113-264 3407,-117 284-1920,-9 29 370,-14 36-74,-24 50-165,9-27-636,3 1 0,-31 141 0,54-202-677,-3 32 147,5-38-185,0-1 0,0 1 0,0 0 0,0-1-1,0 1 1,0 0 0,1-1 0,-1 1 0,0 0 0,1-1-1,-1 1 1,1 0 0,0-1 0,0 1 0,-1-1 0,1 1 0,2 1-1,-2-2-9,0-1 0,-1 0 0,1 0 0,0 1-1,0-1 1,-1 0 0,1 0 0,0 0-1,0 0 1,0 0 0,-1 0 0,1 0 0,0 0-1,0 0 1,0 0 0,-1 0 0,1-1 0,0 1-1,0 0 1,-1-1 0,1 1 0,0 0 0,-1-1-1,1 1 1,0-1 0,-1 1 0,1-1-1,-1 1 1,1-1 0,0 1 0,0-2 0,16-21 106,-10 11-39,-1-1-1,-1 0 0,0 0 1,-1 0-1,-1-1 0,4-20 1,2-84 540,-8 112-551,-1 1 0,0-1-1,0 1 1,-1-1 0,-2-8-1,1 60 235,3-42-301,0-1 0,-1 1 0,2 0 0,-1 0 0,0-1 1,1 1-1,-1-1 0,1 1 0,0-1 0,0 0 1,0 0-1,1 0 0,-1 0 0,1 0 0,0 0 0,-1 0 1,1-1-1,0 0 0,1 1 0,3 1 0,-2-2-2,0 0 0,0-1-1,0 1 1,1-1-1,-1 0 1,1-1 0,-1 1-1,0-1 1,1 0-1,-1 0 1,1-1 0,-1 0-1,0 0 1,7-2-1,7-3-1,0-1-1,-1-1 1,0-1-1,-1-1 1,0 0-1,0-1 1,26-23-1,-23 19 8,-20 14 2,0 1-1,0 0 1,0 0-1,0 0 1,0-1-1,1 1 1,-1 0-1,0 0 1,0 0-1,0 0 1,0-1-1,1 1 1,-1 0-1,0 0 1,0 0-1,0 0 1,1 0-1,-1 0 1,0-1-1,0 1 1,1 0-1,-1 0 1,0 0-1,0 0 1,0 0-1,1 0 1,-1 0-1,0 0 1,0 0-1,1 0 1,-1 0-1,0 0 1,0 0-1,1 0 1,-1 1-1,0-1 1,0 0-1,0 0 1,1 0-1,-1 0 1,0 0-1,0 0 1,0 1-1,1-1 1,-1 0-1,0 0 1,0 1-1,-1 14 12,-14 29 2,12-37-8,-7 18 24,1 1 0,1-1-1,1 1 1,1 1 0,-3 48 0,10-65-254,1-11-493,1-20 119,-10-48 82,-2 17 102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8.445"/>
    </inkml:context>
    <inkml:brush xml:id="br0">
      <inkml:brushProperty name="width" value="0.05" units="cm"/>
      <inkml:brushProperty name="height" value="0.05" units="cm"/>
    </inkml:brush>
  </inkml:definitions>
  <inkml:trace contextRef="#ctx0" brushRef="#br0">1 10 13091,'5'-3'2488,"2"-2"-1223,-1 3-521,1 2 2272,-2 2-1679,-1 1-281,-3 2 688,3 0-1216,-1 4-248,2 1 17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0.680"/>
    </inkml:context>
    <inkml:brush xml:id="br0">
      <inkml:brushProperty name="width" value="0.05" units="cm"/>
      <inkml:brushProperty name="height" value="0.05" units="cm"/>
    </inkml:brush>
  </inkml:definitions>
  <inkml:trace contextRef="#ctx0" brushRef="#br0">221 38 16564,'1'-1'153,"0"-1"0,0 0 1,0 1-1,0-1 1,0 0-1,0 0 1,-1 1-1,1-1 1,-1 0-1,1 0 1,-1 0-1,0-4 1,0 6-115,0-1 1,-1 1 0,1-1 0,0 0 0,-1 1 0,1-1 0,-1 1 0,1-1-1,-1 1 1,1-1 0,-1 1 0,1-1 0,-1 1 0,1-1 0,-1 1-1,0 0 1,1-1 0,-1 1 0,0 0 0,1 0 0,-1-1 0,0 1-1,1 0 1,-1 0 0,0 0 0,0 0 0,1 0 0,-1 0 0,0 0 0,1 0-1,-1 0 1,0 0 0,0 1 0,1-1 0,-1 0 0,-1 1 0,-9 1 161,0 1 1,-1 0 0,1 1 0,0 1-1,1-1 1,-1 2 0,1-1-1,-12 10 1,9-5-150,-1 0 0,1 1 1,1 1-1,0 0 0,-10 15 0,21-26-45,0 0 0,0 0 0,0 1 0,0-1-1,0 1 1,0-1 0,0 1 0,1-1 0,-1 1 0,1-1 0,-1 1 0,1 0 0,-1-1-1,1 1 1,0 2 0,0-3-2,0 0 0,1-1 0,-1 1-1,0 0 1,0 0 0,1-1 0,-1 1 0,1 0-1,-1-1 1,1 1 0,-1-1 0,1 1-1,-1-1 1,1 1 0,-1-1 0,1 1 0,0-1-1,-1 1 1,1-1 0,0 0 0,-1 1 0,1-1-1,1 0 1,3 2 11,1-1-1,0-1 1,-1 1-1,1-1 1,0 0-1,-1 0 1,7-1-1,59-9 35,-48 5-47,0 1 1,1 2 0,-1 0 0,0 1 0,1 2 0,32 4 0,-52-4-4,-1-1 0,0 1 0,0 0 0,0 1 0,0-1 1,0 0-1,0 1 0,0 0 0,0 0 0,0 0 0,-1 0 1,1 0-1,-1 0 0,1 1 0,-1-1 0,2 4 1,-3-4 10,0 0 0,0 0 0,0 0 0,0 0 0,0 1 0,-1-1 0,1 0 0,-1 1 0,0-1 0,1 0 0,-1 1 1,0-1-1,0 0 0,-1 1 0,1-1 0,0 0 0,-1 1 0,1-1 0,-1 0 0,0 0 0,0 1 0,0-1 0,0 0 0,-2 2 1,-3 5 110,0 0 1,-1 0-1,-1-1 1,1 0 0,-1-1-1,0 0 1,-1 0 0,0-1-1,-11 7 1,-1-2 270,0 0 1,-1-1 0,-26 8-1,20-12-76,21-9-548,12-8-566,3 2 457,0 0 0,1 1-1,-1 0 1,2 0 0,15-9 0,14-8-315</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29.550"/>
    </inkml:context>
    <inkml:brush xml:id="br0">
      <inkml:brushProperty name="width" value="0.05" units="cm"/>
      <inkml:brushProperty name="height" value="0.05" units="cm"/>
    </inkml:brush>
  </inkml:definitions>
  <inkml:trace contextRef="#ctx0" brushRef="#br0">278 33 18388,'1'-2'409,"-1"0"0,0 0 0,1-1 0,-1 1 0,0 0 0,0-1 0,0 1 0,0 0-1,-1-1 1,0-2 0,-7 1 1714,-10 8-877,3 5-1067,-1 0 1,2 1-1,0 0 1,0 1-1,0 1 0,-20 23 1,17-18-130,14-14-47,0 0 1,0 1-1,-1-1 1,2 1-1,-1-1 1,0 1-1,1 0 1,0 0 0,0 0-1,0 0 1,-2 6-1,4-10-2,0 0-1,0 1 0,0-1 0,0 0 1,0 1-1,1-1 0,-1 0 0,0 1 1,0-1-1,0 0 0,0 1 1,0-1-1,1 0 0,-1 0 0,0 1 1,0-1-1,1 0 0,-1 0 1,0 1-1,0-1 0,1 0 0,-1 0 1,0 0-1,1 1 0,-1-1 1,0 0-1,1 0 0,-1 0 0,0 0 1,1 0-1,-1 0 0,0 0 1,1 0-1,-1 0 0,0 0 0,1 0 1,-1 0-1,1 0 0,15-1 12,-14 1-11,12-2 2,-1 1-1,1 0 0,0 1 1,-1 1-1,25 3 0,-35-3-3,0 0-1,1 0 1,-1 0-1,0 0 1,0 0-1,0 1 0,0 0 1,0-1-1,0 1 1,0 0-1,-1 0 1,5 5-1,-6-5 1,0 0 0,1 0 0,-1 0-1,0 0 1,0 0 0,0 1 0,-1-1 0,1 0 0,0 1 0,-1-1-1,0 0 1,1 1 0,-1-1 0,0 1 0,0-1 0,0 0-1,-1 1 1,1-1 0,-2 5 0,0-1 45,0 0 0,-1 0 0,1 0 0,-1-1 0,-1 0 0,1 1 0,-1-1 0,0 0-1,0 0 1,-1-1 0,1 0 0,-1 1 0,0-1 0,0-1 0,0 1 0,-1-1 0,-9 5 0,5-3 86,1-1 0,-1-1 0,1 1 0,-1-2 0,0 1 0,0-1 0,-1-1 1,1 0-1,0 0 0,-15-1 0,-10-7 138,34 6-311,-1 1 0,1-1 1,-1 1-1,1-1 0,0 1 0,-1-1 0,1 0 1,0 1-1,-1-1 0,1 0 0,0 0 0,0 0 0,0 0 1,0 0-1,0 0 0,0-1 0,0 1 0,0 0 1,1 0-1,-2-3 0,2 3-61,0 0 0,0 0 0,0 0 0,0 1 1,0-1-1,1 0 0,-1 0 0,0 1 0,1-1 0,-1 0 0,0 0 1,1 1-1,-1-1 0,1 0 0,-1 1 0,1-1 0,0 0 0,-1 1 1,1-1-1,-1 1 0,1-1 0,0 1 0,0 0 0,-1-1 0,1 1 1,0 0-1,0-1 0,-1 1 0,1 0 0,0 0 0,1-1 0,29-5-1484,1 6 625,7 1-170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0.276"/>
    </inkml:context>
    <inkml:brush xml:id="br0">
      <inkml:brushProperty name="width" value="0.05" units="cm"/>
      <inkml:brushProperty name="height" value="0.05" units="cm"/>
    </inkml:brush>
  </inkml:definitions>
  <inkml:trace contextRef="#ctx0" brushRef="#br0">279 373 18724,'-2'-3'232,"1"1"1,0-1-1,-1 0 0,0 1 0,0 0 1,0-1-1,0 1 0,0 0 1,0 0-1,0 0 0,-1 0 0,1 0 1,-1 1-1,1-1 0,-1 1 1,0-1-1,0 1 0,-4-1 0,2 1 27,0 0 0,0 1 1,0 0-1,0 0 0,0 0 0,1 0 0,-1 1 0,0 0 0,0 0 0,-7 3 0,-2 1 19,1 1 1,0 0-1,0 1 0,1 1 1,0 0-1,-20 17 0,23-16-220,0 0-1,0 0 0,-10 17 0,17-24-52,0 0-1,0 1 0,1-1 1,-1 1-1,1-1 0,0 1 1,-1 0-1,1-1 0,1 1 1,-1 0-1,0 0 0,1 0 1,-1 0-1,1 0 0,0 0 1,0 0-1,0 0 0,0-1 1,1 1-1,1 6 0,-2-8-1,1 0-1,0 0 0,-1 0 0,1 0 0,0 0 0,0 0 0,0 0 1,0 0-1,0 0 0,0 0 0,0 0 0,0-1 0,0 1 1,0 0-1,1-1 0,-1 1 0,0-1 0,0 1 0,1-1 0,-1 0 1,2 1-1,1-1 3,0 0-1,0 0 1,0 0 0,0 0-1,0-1 1,0 0 0,5-1 0,5-3 11,-1 0 0,1-1 0,13-8 0,-9 3 7,-1-1 0,0 0 0,-1-1 0,0-1 0,-1 0 1,15-19-1,-20 21-3,-1 0 0,0-1 0,0 0 0,-1-1 0,-1 0 0,0 0 0,-1-1 0,6-25 0,-11 37-6,-3 5-9,-5 14-13,-6 24-27,12-37 31,-7 50-47,8-51 48,-1 0 1,1-1-1,0 1 1,0 0-1,0 0 0,0-1 1,0 1-1,0 0 0,0-1 1,1 1-1,-1 0 0,1-1 1,-1 1-1,1-1 0,0 1 1,-1 0-1,1-1 1,0 0-1,0 1 0,0-1 1,0 1-1,0-1 0,0 0 1,1 0-1,1 2 0,0-2 2,-1-1-1,0 0 0,1 0 0,-1 0 0,0 0 0,1 0 0,-1 0 0,0-1 0,0 1 0,1-1 0,-1 1 0,0-1 0,0 0 0,0 0 0,1 0 0,2-3 0,34-24-2,-32 22 1,49-45 14,-3-2 0,-1-3 0,57-81 0,-73 82-17,-35 51-7,-3 4 6,-5 8-4,-31 47-17,4 1 0,-49 106 0,63-114 60,2 0 0,-20 85 0,30-98-8,3 1 1,1 0 0,1 0-1,4 61 1,15 45 27,3 63-39,-19-203-13,-2 53 1,1-52 2,1 0-1,-1 0 1,1 0-1,-1 0 1,0 0-1,-1 0 1,1-1-1,0 1 1,-1 0-1,1-1 1,-1 1-1,0-1 1,0 0-1,0 1 1,-3 2-1,4-5 2,0 1-1,0 0 0,1-1 0,-1 1 1,0-1-1,0 1 0,0-1 0,0 1 1,-1-1-1,1 0 0,0 0 0,0 1 1,0-1-1,0 0 0,0 0 0,0 0 1,0 0-1,0 0 0,0 0 0,-1-1 1,1 1-1,0 0 0,0 0 0,-1-1 1,0-1 4,-1 1 0,1-1 0,0 1 1,0-1-1,0 0 0,0 0 0,0 1 0,1-2 1,-4-3-1,-1-5 23,-1 0-1,2-1 1,-6-14 0,11 26-31,-11-32 34,1-1 1,1 0-1,2 0 0,1-1 1,2 0-1,1 0 0,2 0 0,2 0 1,6-54-1,-6 82-73,0 0 0,0 1 1,1-1-1,-1 1 0,1-1 0,0 1 1,1 0-1,-1 0 0,1 0 0,0 0 0,1 0 1,-1 0-1,1 1 0,0 0 0,0 0 1,0 0-1,0 0 0,1 1 0,0-1 0,-1 1 1,1 0-1,0 1 0,1-1 0,-1 1 1,0 0-1,8-2 0,12-2 38,0 2 0,0 0 1,33 0-1,-36 3-68,51-4-163</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1.256"/>
    </inkml:context>
    <inkml:brush xml:id="br0">
      <inkml:brushProperty name="width" value="0.05" units="cm"/>
      <inkml:brushProperty name="height" value="0.05" units="cm"/>
    </inkml:brush>
  </inkml:definitions>
  <inkml:trace contextRef="#ctx0" brushRef="#br0">154 85 14755,'2'-5'430,"0"0"0,0-1 0,0 1 1,-1-1-1,0 1 0,0-1 0,-1 1 0,0-1 0,0 0 0,0 1 0,-1-9 0,0 13-333,1 1 0,0-1 0,-1 0 0,1 1 0,-1-1 0,1 0-1,-1 1 1,1-1 0,-1 1 0,0-1 0,1 1 0,-1-1 0,0 1 0,1-1 0,-1 1-1,0 0 1,1-1 0,-1 1 0,0 0 0,0 0 0,1-1 0,-1 1 0,0 0-1,0 0 1,0 0 0,1 0 0,-1 0 0,0 0 0,0 0 0,0 0 0,1 1 0,-1-1-1,0 0 1,0 0 0,1 1 0,-1-1 0,0 0 0,0 1 0,0 0 0,-30 18 947,17-7-826,1 0-1,0 1 1,-17 21 0,26-29-196,1 0 0,-1 0 0,1 0 1,0 1-1,0 0 0,0 0 0,1-1 0,0 1 1,0 1-1,0-1 0,1 0 0,0 0 0,0 8 1,1-13-21,0 0 0,0 0 0,0 1 0,0-1 1,0 0-1,1 0 0,-1 0 0,0 0 0,1 0 1,-1 0-1,0 0 0,1 0 0,0 0 0,-1-1 1,1 1-1,-1 0 0,1 0 0,0 0 0,0-1 1,-1 1-1,1 0 0,0-1 0,0 1 0,0 0 1,0-1-1,0 1 0,0-1 0,0 0 0,0 1 1,0-1-1,0 0 0,0 1 0,0-1 0,0 0 1,0 0-1,0 0 0,0 0 0,0 0 0,2 0 1,3-1 1,0 0 0,0 0 1,0-1-1,0 1 1,9-5-1,7-4 8,-1-2 0,0-1 1,-1 0-1,20-17 0,23-16 51,-61 45-57,0 0 0,0 0 0,0-1 0,0 1 0,0 1 0,0-1-1,1 0 1,-1 0 0,5 0 0,-7 1-3,1 0 1,-1 0-1,1 0 1,-1 0-1,0 0 1,1 0-1,-1 1 0,1-1 1,-1 0-1,1 0 1,-1 0-1,1 1 0,-1-1 1,0 0-1,1 0 1,-1 1-1,1-1 0,-1 0 1,0 1-1,1-1 1,-1 0-1,0 1 0,0-1 1,1 1-1,-1-1 1,0 0-1,0 1 0,1-1 1,-1 1-1,0 4 16,1-1 0,-1 1 0,0-1 0,0 0-1,-1 1 1,1-1 0,-1 1 0,0-1 0,-1 5 0,-51 161 337,29-99-258,-19 91 1,40-137-403,7-31-1713,3-12 1846,3-18-260,-1-13-136</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1.893"/>
    </inkml:context>
    <inkml:brush xml:id="br0">
      <inkml:brushProperty name="width" value="0.05" units="cm"/>
      <inkml:brushProperty name="height" value="0.05" units="cm"/>
    </inkml:brush>
  </inkml:definitions>
  <inkml:trace contextRef="#ctx0" brushRef="#br0">319 69 18612,'1'-1'133,"0"0"-1,0 0 1,-1 0-1,1 0 1,-1 0-1,1 0 1,0 0 0,-1 0-1,0 0 1,1 0-1,-1 0 1,0 0 0,1 0-1,-1-1 1,0 1-1,0 0 1,0 0-1,0 0 1,0 0 0,0 0-1,-1-1 1,1 1-1,0 0 1,0 0-1,-1 0 1,1 0 0,-1 0-1,1 0 1,-1 0-1,1 0 1,-1 0 0,0 0-1,1 0 1,-1 0-1,0 0 1,0 1-1,0-1 1,-1-1 0,-1 0 39,1 1 1,-1 0 0,0 0 0,1 0-1,-1 0 1,0 1 0,0-1 0,1 1 0,-1-1-1,0 1 1,0 0 0,0 0 0,0 0-1,1 1 1,-5 0 0,-4 2-44,1 1 1,-1 0-1,1 1 1,0 0-1,0 1 1,1 0-1,-1 1 0,1 0 1,-12 12-1,1 0-104,2 1 0,-30 41-1,35-43-23,1 2-1,-15 33 0,24-47-2,0 1 0,1-1 0,0 1-1,0-1 1,0 1 0,1-1 0,0 1-1,0 0 1,1 0 0,0-1 0,0 1 0,2 13-1,-1-18 3,0 0-1,-1 0 1,1-1-1,0 1 1,0 0-1,0 0 1,0-1-1,1 1 1,-1-1 0,0 1-1,1-1 1,-1 0-1,1 1 1,-1-1-1,1 0 1,0 0-1,-1 0 1,1 0-1,0 0 1,0 0-1,0-1 1,-1 1-1,1-1 1,0 1-1,0-1 1,0 0-1,0 1 1,0-1-1,0 0 1,0 0 0,0-1-1,0 1 1,0 0-1,0-1 1,3 0-1,4-1 1,0-1 0,0 0 1,0 0-1,-1-1 0,1 0 0,8-6 0,4-4 20,-1-1 0,0-1 0,-1 0 0,-1-2 0,-1 0 0,19-25 0,-25 27 23,0 1 0,-1-2 0,0 1 0,-2-1 1,0-1-1,-1 0 0,0 0 0,6-34 0,-12 48-33,0 1 0,-1-1 0,0 0 0,0 1-1,0-1 1,0 0 0,-1 0 0,1 1 0,-2-5 0,2 7-14,0 1 0,-1-1 1,1 1-1,0-1 1,-1 1-1,1-1 1,0 1-1,-1-1 1,1 1-1,0-1 0,-1 1 1,1-1-1,-1 1 1,1 0-1,-1-1 1,1 1-1,-1 0 1,0-1-1,1 1 1,-1 0-1,1 0 0,-2-1 1,1 1-18,0 0 1,-1 0 0,1 1-1,-1-1 1,1 0 0,0 0-1,-1 1 1,1-1-1,0 1 1,0-1 0,-1 1-1,1 0 1,0-1-1,-2 2 1,-1 2-121,0-1 1,0 1-1,0 0 0,0 0 0,0 0 1,1 1-1,0-1 0,0 1 0,0 0 1,0-1-1,1 2 0,0-1 1,0 0-1,0 0 0,1 1 0,0-1 1,0 0-1,0 1 0,1-1 0,-1 1 1,1 0-1,1 8 0,0-13 95,-1 1 0,1-1 0,-1 1 0,1 0 0,0-1 0,-1 0-1,1 1 1,0-1 0,0 1 0,0-1 0,2 2 0,17 11-613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2.343"/>
    </inkml:context>
    <inkml:brush xml:id="br0">
      <inkml:brushProperty name="width" value="0.05" units="cm"/>
      <inkml:brushProperty name="height" value="0.05" units="cm"/>
    </inkml:brush>
  </inkml:definitions>
  <inkml:trace contextRef="#ctx0" brushRef="#br0">227 64 18068,'17'-21'1869,"-16"11"-979,-1 10-859,-1 0 0,1-1-1,-1 1 1,1 0 0,-1-1 0,1 1 0,-1 0-1,0 0 1,1-1 0,-1 1 0,1 0 0,-1 0-1,0 0 1,1 0 0,-1 0 0,1 0 0,-1 0-1,0 0 1,1 0 0,-1 0 0,1 0-1,-2 1 1,-4 0 235,-1 1 0,0 0-1,1 0 1,-1 1 0,1 0-1,0 0 1,0 1 0,0 0-1,0 0 1,-8 7 0,-3 5 327,-30 34 0,32-32-372,0 1 0,-18 32 0,29-44-175,0 0-1,1 0 1,0 0 0,0 0 0,1 1 0,0-1-1,0 1 1,0 0 0,1-1 0,1 1 0,-1 13-1,1-18-26,1 0 0,-1-1 0,1 1-1,0 0 1,-1 0 0,1-1 0,1 1-1,-1-1 1,0 1 0,0-1 0,1 1-1,-1-1 1,1 0 0,0 0 0,0 0 0,0 0-1,3 3 1,-1-3 2,0 1 1,-1-1-1,1 0 0,0-1 0,0 1 1,0-1-1,0 0 0,1 0 0,-1 0 0,7 0 1,0-1 14,0 0 1,0 0 0,1-1-1,-1-1 1,0 0-1,0-1 1,20-7 0,-16 4 19,-1-1 1,0-1-1,0 0 1,0-1-1,-1 0 1,0-1-1,-1-1 1,0 0-1,14-18 1,-19 21 3,-1 0 0,0-1 1,-1 0-1,1 0 0,-2 0 1,1 0-1,-2-1 0,1 0 0,-1 0 1,0 0-1,-1 0 0,-1 0 0,1-1 1,-2 1-1,0-18 0,0 23-39,0 1-1,-1 0 1,1 0-1,-1 0 0,0 0 1,0 0-1,-1 0 1,1 1-1,-1-1 1,0 0-1,0 1 1,0-1-1,-1 1 0,1 0 1,-1-1-1,1 1 1,-1 0-1,0 1 1,0-1-1,-1 1 1,1-1-1,0 1 0,-1 0 1,0 0-1,1 0 1,-1 1-1,0-1 1,0 1-1,0 0 1,0 0-1,0 0 0,0 1 1,0-1-1,-4 1 1,-2 0-115,1 0 1,-1 1 0,1 0 0,-1 1-1,1-1 1,0 2 0,0 0-1,0 0 1,0 0 0,0 1-1,1 0 1,0 1 0,-14 10-1,-26 31-394,44-40 412,-13 12-285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2.793"/>
    </inkml:context>
    <inkml:brush xml:id="br0">
      <inkml:brushProperty name="width" value="0.05" units="cm"/>
      <inkml:brushProperty name="height" value="0.05" units="cm"/>
    </inkml:brush>
  </inkml:definitions>
  <inkml:trace contextRef="#ctx0" brushRef="#br0">95 1 16884,'3'38'1841,"-3"0"1,-1 1-1,-8 50 1,6-59-1359,-12 79 679,-5 64-218,23-124-2760,-5-60 1468,1 0 0,-1 0 1,-1 0-1,0 0 0,-1 1 1,-8-19-1,8 18 73,-17-39-506</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3.242"/>
    </inkml:context>
    <inkml:brush xml:id="br0">
      <inkml:brushProperty name="width" value="0.05" units="cm"/>
      <inkml:brushProperty name="height" value="0.05" units="cm"/>
    </inkml:brush>
  </inkml:definitions>
  <inkml:trace contextRef="#ctx0" brushRef="#br0">9 38 14467,'-7'-12'2321,"6"1"-1241,6 10-392,3-1 1768,13 2-943,6 2-161,15-1-424,6-1-248,6 0-231,5 0-41,-1-1-264,-4-3-256,-10 1-785,-6-2 825,-10 3-176,-6 2-104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3.692"/>
    </inkml:context>
    <inkml:brush xml:id="br0">
      <inkml:brushProperty name="width" value="0.05" units="cm"/>
      <inkml:brushProperty name="height" value="0.05" units="cm"/>
    </inkml:brush>
  </inkml:definitions>
  <inkml:trace contextRef="#ctx0" brushRef="#br0">306 93 14755,'1'-2'225,"0"1"-1,0-1 0,0 0 1,0 0-1,0 0 1,0 0-1,0 0 0,-1 0 1,1 0-1,-1 0 1,1 0-1,-1 0 0,0 0 1,0 0-1,0 0 1,0 0-1,0 0 0,0 0 1,-1 0-1,1 0 1,-1 0-1,1 0 0,-1 0 1,0 0-1,0 0 1,0 0-1,0 0 0,0 1 1,0-1-1,0 0 1,-1 1-1,1-1 0,-1 1 1,1-1-1,-1 1 1,1 0-1,-1 0 0,0 0 1,0 0-1,0 0 1,-2-1-1,-3-2 67,-1 1 0,0 1 1,1-1-1,-1 1 0,0 1 0,0-1 1,0 1-1,0 1 0,-12 0 0,8 1-183,-1 0-1,0 1 1,1 1-1,0 0 0,0 1 1,-23 10-1,28-10-103,1-1 0,-1 1 0,1 0 0,0 1 0,0-1 0,0 1 0,1 0 0,0 1 0,0-1 0,0 1-1,1 0 1,0 0 0,-4 8 0,7-12-9,0-1 0,0 0-1,1 0 1,-1 1 0,1-1 0,-1 1-1,1-1 1,0 1 0,-1-1 0,1 0-1,0 1 1,0-1 0,0 1 0,0-1-1,0 1 1,1-1 0,-1 1-1,0-1 1,1 1 0,-1-1 0,1 0-1,-1 1 1,1-1 0,0 0 0,-1 1-1,2 0 1,0 0-8,1 0 0,-1 0 0,0 0 0,1 0 0,0-1 0,-1 1-1,1-1 1,0 1 0,0-1 0,0 0 0,5 1 0,7 1-48,0-1-1,0-1 1,0 0-1,16-1 0,16-3-93,-16 1-14,50 3 0,-79-1 163,0 0 0,0 0 0,0 0 0,0 0 0,-1 1 0,1-1 0,0 1 0,0-1 0,-1 1 0,1-1 0,0 1 0,-1 0-1,1 0 1,0 0 0,-1 0 0,1 0 0,-1 0 0,0 1 0,1-1 0,-1 0 0,0 1 0,0-1 0,2 3 0,-3-2 11,0 0-1,1 0 1,-1 0-1,0 0 1,0 0-1,0 0 1,-1 0 0,1 0-1,0 0 1,-1 0-1,1 0 1,-1 0-1,0 0 1,1-1-1,-1 1 1,0 0 0,0 0-1,0-1 1,-1 1-1,1-1 1,0 1-1,-2 1 1,-8 9 52,1-1-1,-2 0 1,0-1 0,-16 12-1,21-17-130,1-1 0,0-1-1,-1 1 1,0-1-1,0 0 1,0-1 0,0 0-1,0 0 1,0 0-1,0-1 1,-10 1 0,16-2 8,-1 0 0,1 0 0,0 0 0,0 0 0,0 0 0,-1 0 0,1 0 0,0-1 0,0 1 0,0 0 0,0-1 0,0 1 0,0-1 0,-1 1 0,1-1 0,0 1 0,1-1 0,-1 0 0,0 0 0,0 1 0,0-1 0,0 0 0,0 0 0,1 0 0,-1 0 0,0 0 0,1 0 0,-1 0 0,1 0 0,-1 0 0,1 0 1,0-1-1,-1 1 0,1 0 0,0 0 0,0 0 0,0-2 0,0-2-35,0 1-1,0-1 1,1 1 0,0-1 0,0 1 0,0-1 0,1 1 0,-1 0 0,4-5 0,19-32-750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4.135"/>
    </inkml:context>
    <inkml:brush xml:id="br0">
      <inkml:brushProperty name="width" value="0.05" units="cm"/>
      <inkml:brushProperty name="height" value="0.05" units="cm"/>
    </inkml:brush>
  </inkml:definitions>
  <inkml:trace contextRef="#ctx0" brushRef="#br0">186 176 16972,'-5'5'644,"0"0"0,0 0 1,0-1-1,-11 7 0,-7 7-25,1 3 1027,-32 39-1,48-52-1474,0-1-1,0 1 0,1 0 1,1 1-1,-1-1 0,1 1 1,1 0-1,0 0 0,-3 12 1,5-20-155,1 0-1,0 1 1,-1-1 0,1 0-1,0 0 1,0 1 0,0-1-1,0 0 1,0 0 0,0 1-1,0-1 1,1 0 0,-1 0-1,0 1 1,1-1 0,-1 0-1,1 0 1,-1 0 0,1 0-1,-1 0 1,1 0 0,0 0-1,0 0 1,-1 0 0,1 0-1,0 0 1,0 0 0,0 0-1,0-1 1,0 1 0,0 0-1,0-1 1,0 1 0,0-1-1,1 1 1,-1-1 0,0 1-1,0-1 1,0 0 0,1 0-1,-1 1 1,0-1 0,0 0-1,1 0 1,1-1 0,3 1 24,1-1-1,-1 0 1,0 0 0,0-1 0,1 0 0,-1 0 0,11-6 0,12-8 86,-1-2-1,-1-1 0,0-2 1,-1 0-1,41-45 1,-34 28 66,-1-1 0,-2-2 0,28-51 1,-54 85-148,0 0 1,0 0 0,-1 0-1,4-13 1,-7 20-45,0-1 1,0 1-1,0 0 1,0 0-1,0 0 1,0 0-1,0 0 1,0 0-1,-1-1 1,1 1-1,0 0 0,0 0 1,0 0-1,0 0 1,0 0-1,0 0 1,-1 0-1,1 0 1,0 0-1,0 0 1,0 0-1,0-1 1,0 1-1,-1 0 1,1 0-1,0 0 1,0 0-1,0 0 1,0 0-1,0 0 0,-1 0 1,1 0-1,0 1 1,0-1-1,0 0 1,0 0-1,0 0 1,-1 0-1,1 0 1,0 0-1,0 0 1,0 0-1,0 0 1,0 0-1,0 0 1,0 0-1,-1 1 1,1-1-1,0 0 1,0 0-1,0 0 0,0 0 1,0 1-1,-10 6 18,-1 5-16,2 1 0,-1 0 0,1 1-1,1 0 1,1 0 0,-7 18-1,1 1-147,-14 62-1,22-73-125,0 0 1,-1 36-1,6-53 258,0 1 1,0-1-1,0 0 0,0 1 1,1-1-1,0 0 1,0 0-1,1 0 0,-1 0 1,1 0-1,0 0 1,0 0-1,1 0 0,-1-1 1,1 1-1,6 7 1,-7-11-7,0 1 0,0 0 0,0-1 0,0 1 1,0-1-1,1 1 0,-1-1 0,0 0 0,1 0 1,-1 0-1,4 1 0,-1-2-28,0 0-1,0 0 0,1 0 1,-1 0-1,6-2 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4.589"/>
    </inkml:context>
    <inkml:brush xml:id="br0">
      <inkml:brushProperty name="width" value="0.05" units="cm"/>
      <inkml:brushProperty name="height" value="0.05" units="cm"/>
    </inkml:brush>
  </inkml:definitions>
  <inkml:trace contextRef="#ctx0" brushRef="#br0">481 1 16548,'-9'4'1870,"-1"1"1,1 1-1,-16 11 1,-35 35 574,40-32-2228,2 0 0,0 1-1,-28 45 1,43-60-185,0 0 0,0 0 1,0 0-1,1 0 0,0 0 0,0 1 1,1-1-1,0 1 0,-1 13 0,2-18-25,0 1 0,0-1 0,0 0 0,1 0 0,-1 1 0,1-1-1,0 0 1,0 0 0,0 0 0,0 0 0,0 0 0,0 0 0,0 0 0,1 0 0,-1 0-1,0-1 1,1 1 0,0 0 0,-1-1 0,1 1 0,0-1 0,0 0 0,0 0 0,0 0-1,0 0 1,0 0 0,0 0 0,0 0 0,1 0 0,-1-1 0,4 1 0,4 0 1,0 0 0,0 0 0,-1-1 0,1-1 0,0 1 0,0-2 0,0 1 0,-1-2 0,1 1 0,11-5 0,7-4-137,-1-1 0,28-17 0,-41 22-135,-1-1-1,1-1 1,-1 0 0,-1 0 0,0-2 0,0 1-1,-1-1 1,12-16 0,-15 10-209,-7 1-153</inkml:trace>
  <inkml:trace contextRef="#ctx0" brushRef="#br0" timeOffset="1">25 165 17924,'-17'5'2112,"9"-2"-447,28-3 191,11 0-344,13-1-383,9-3-241,11-2-352,5-1-128,3 0-160,-3-1-184,-11-1-504,-7 1-256,-17 1-632,-7 0-225,-22 0 1097,-5 4-352,-12 1-296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1.162"/>
    </inkml:context>
    <inkml:brush xml:id="br0">
      <inkml:brushProperty name="width" value="0.05" units="cm"/>
      <inkml:brushProperty name="height" value="0.05" units="cm"/>
    </inkml:brush>
  </inkml:definitions>
  <inkml:trace contextRef="#ctx0" brushRef="#br0">38 311 17148,'3'3'1776,"-3"15"-1008,-1 0-280,-3 6 1041,0 4-457,0-1-440,3 3-160,1-3-360,0-2-256,0-9-576,1-3-256,3-16 328,-4-14 47</inkml:trace>
  <inkml:trace contextRef="#ctx0" brushRef="#br0" timeOffset="1">19 10 16852,'-7'-10'1832,"2"10"-1144,0 5-328,4 7 1521,1 4-977,3 2-1336,3 1-1809,7-6 1953,5 0-280,0 0-256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34.994"/>
    </inkml:context>
    <inkml:brush xml:id="br0">
      <inkml:brushProperty name="width" value="0.05" units="cm"/>
      <inkml:brushProperty name="height" value="0.05" units="cm"/>
    </inkml:brush>
  </inkml:definitions>
  <inkml:trace contextRef="#ctx0" brushRef="#br0">4 125 15443,'-3'13'2113,"9"-9"-929,10-8-400,18-6 1721,10-3-761,7-3-472,4 3-231,6-3-457,-1 1-288,-3 3-992,-4 0 768,-4-3-176,-5 0-176</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3.865"/>
    </inkml:context>
    <inkml:brush xml:id="br0">
      <inkml:brushProperty name="width" value="0.05" units="cm"/>
      <inkml:brushProperty name="height" value="0.05" units="cm"/>
    </inkml:brush>
  </inkml:definitions>
  <inkml:trace contextRef="#ctx0" brushRef="#br0">316 63 15843,'3'-1'160,"1"-2"575,0 0-1,0 0 1,-1 0-1,1 0 0,6-7 1,-10 10-603,0-1 0,1 1 0,-1-1 0,0 1 0,1-1 0,-1 0 0,0 1 0,0-1 0,0 1 0,1-1 0,-1 0 1,0 1-1,0-1 0,0 1 0,0-1 0,0 0 0,0 1 0,0-1 0,0 0 0,0 1 0,-1-2 0,0 1 27,1 0 0,-1 0 0,0 0-1,1 1 1,-1-1 0,0 0 0,0 0 0,0 0 0,0 1-1,0-1 1,0 0 0,0 1 0,0-1 0,0 1-1,-3-1 1,-5-2 9,0 1 0,0 0-1,0 0 1,-1 1 0,1 0 0,-1 1-1,1 0 1,0 1 0,-1 0-1,1 0 1,0 1 0,-17 5 0,13-3-148,0 1 0,1 0 0,0 1 0,0 0 0,0 0 1,1 2-1,0-1 0,-15 15 0,18-13-12,0-1 1,1 2-1,0-1 1,1 1-1,0 0 0,0 0 1,1 1-1,-5 16 1,7-21-7,2 0 1,-1 0 0,0 0 0,1 0-1,0 0 1,1 0 0,-1 0 0,1 1-1,0-1 1,1 0 0,0 0 0,0 0 0,0 1-1,0-1 1,1 0 0,0-1 0,4 8-1,-4-10 1,-1 0-1,1-1 1,0 1 0,0-1-1,0 0 1,1 0-1,-1 1 1,0-1-1,1-1 1,-1 1-1,1 0 1,0-1 0,0 1-1,0-1 1,3 1-1,-1 0-41,1-1 1,-1 0-1,0-1 0,1 1 0,-1-1 0,1 0 0,-1 0 0,7-2 1,4-1-399,0-1 1,0-1 0,0-1 0,26-12 0,-19 5-50,34-24 1,-24 13-169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4.328"/>
    </inkml:context>
    <inkml:brush xml:id="br0">
      <inkml:brushProperty name="width" value="0.05" units="cm"/>
      <inkml:brushProperty name="height" value="0.05" units="cm"/>
    </inkml:brush>
  </inkml:definitions>
  <inkml:trace contextRef="#ctx0" brushRef="#br0">26 2 16211,'2'-2'2041,"-2"11"-1073,0 4-416,-5 4 1857,1 5-1105,1 5-608,-2 2-200,0 3-320,3 1-216,2-5-608,-2-2-440,1-9 880,1-5-168,0-11-152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4.767"/>
    </inkml:context>
    <inkml:brush xml:id="br0">
      <inkml:brushProperty name="width" value="0.05" units="cm"/>
      <inkml:brushProperty name="height" value="0.05" units="cm"/>
    </inkml:brush>
  </inkml:definitions>
  <inkml:trace contextRef="#ctx0" brushRef="#br0">0 41 16644,'14'-7'787,"0"1"1,1 0 0,0 1 0,0 1 0,0 0 0,0 1 0,22-1 0,-12 3-86,0 0 1,1 2-1,43 7 0,-61-7-592,1 1 1,-1 1-1,0-1 0,0 1 0,0 0 0,-1 1 0,14 8 1,-20-12-98,1 1 0,-1 0 1,1 1-1,-1-1 0,0 0 1,0 0-1,1 0 1,-1 1-1,0-1 0,0 1 1,0-1-1,0 1 0,0-1 1,-1 1-1,1 0 1,0-1-1,-1 1 0,1 0 1,-1-1-1,0 1 0,0 0 1,1 0-1,-1 0 0,0-1 1,0 1-1,-1 0 1,1 0-1,0-1 0,0 1 1,-1 0-1,1 0 0,-1-1 1,0 1-1,0-1 1,1 1-1,-1 0 0,0-1 1,0 1-1,0-1 0,-1 0 1,-1 2-1,0 1 24,0-1 0,-1 0 0,0 1 0,0-2 0,-6 5 0,6-5-2,1 0-1,0 0 1,-1 0-1,1 1 0,0 0 1,-3 3-1,8-5-45,0 0 0,0 0 0,0 0-1,0 0 1,0 0 0,0 0 0,0 0 0,4 0 0,29 7-162,-6-1-67,31 11-1,-53-15 194,-1-1 0,1 1 0,-1 1 0,1-1 0,-1 1 0,0 0 0,0 0 0,-1 1 0,11 10 0,-15-13 33,1 0 0,-1 0 0,1 1 0,-1-1 0,0 0 0,0 1 0,0-1 0,0 1 0,0 0 1,0-1-1,-1 1 0,1 0 0,-1-1 0,0 1 0,0 0 0,0 4 0,-1-2 14,0 0 0,-1 0-1,1 0 1,-1 0 0,0 0-1,0 0 1,-1 0 0,-3 4 0,-4 5 81,0 0 0,-2-1 1,1 0-1,-17 13 1,18-19 36,1 1 1,-1-2 0,-1 1-1,1-1 1,-1-1-1,0 0 1,0 0 0,-14 3-1,20-7-106,1 0 0,-1 0-1,1-1 1,-1 1 0,0-1 0,1 0-1,-1 0 1,1-1 0,-1 1-1,-8-3 1,10 2-93,0-1-1,1 1 0,-1 0 1,1-1-1,-1 0 1,1 1-1,0-1 1,0 0-1,-1 0 0,1 0 1,0 0-1,1-1 1,-1 1-1,0 0 1,1-1-1,-1 1 0,1-1 1,-2-4-1,2 3-53,0 1 1,0 0-1,1-1 0,-1 1 0,1-1 0,0 1 0,-1-1 1,2 1-1,-1-1 0,0 1 0,1 0 0,-1-1 1,1 1-1,0-1 0,0 1 0,1 0 0,-1 0 0,1 0 1,1-4-1,14-13-784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5.151"/>
    </inkml:context>
    <inkml:brush xml:id="br0">
      <inkml:brushProperty name="width" value="0.05" units="cm"/>
      <inkml:brushProperty name="height" value="0.05" units="cm"/>
    </inkml:brush>
  </inkml:definitions>
  <inkml:trace contextRef="#ctx0" brushRef="#br0">119 31 19236,'15'-7'876,"1"1"-1,27-6 1,-37 10-595,1 1 1,0 0-1,0 0 1,0 1-1,0 0 0,0 0 1,0 1-1,14 2 1,-20-3-240,1 1-1,-1-1 1,0 0 0,1 1 0,-1-1-1,0 1 1,1 0 0,-1-1-1,0 1 1,1 0 0,-1 0 0,0 0-1,0 0 1,0 0 0,0 0-1,0 0 1,0 0 0,0 0 0,0 0-1,-1 0 1,1 1 0,0-1 0,-1 0-1,1 1 1,-1-1 0,1 0-1,-1 1 1,1-1 0,-1 1 0,0-1-1,0 1 1,0-1 0,0 1 0,0-1-1,0 1 1,0-1 0,-1 0-1,0 4 1,-1 0 16,0 0-1,0 0 1,0 0 0,-1 0-1,0 0 1,0 0-1,0-1 1,-7 7 0,-10 10 95,-2-2 1,0 0-1,-1-2 1,0 0-1,-2-2 1,0 0-1,-32 12 1,53-25-129,0 0 0,0-1 0,-1 0 1,1 0-1,-1-1 0,-8 1 0,13-1-25,0 0 0,-1 0-1,1 0 1,0 0 0,-1 0 0,1 0-1,-1 0 1,1 0 0,0 0 0,-1 0 0,1 0-1,0 0 1,-1 0 0,1 0 0,0-1-1,0 1 1,-1 0 0,1 0 0,0 0-1,-1-1 1,1 1 0,0 0 0,0 0-1,-1 0 1,1-1 0,0 1 0,0 0-1,0-1 1,-1 1 0,1 0 0,0-1-1,0 0-6,1-1-1,-1 1 1,1 0-1,-1 0 1,1 0-1,-1 0 1,1 0-1,0 0 1,0 0-1,-1 0 1,1 0-1,0 0 1,0 1-1,0-1 0,1-1 1,1 0-18,-1 0 0,1 0 1,0 0-1,0 0 0,0 0 0,0 0 1,0 1-1,0 0 0,1-1 0,-1 1 1,0 0-1,1 1 0,-1-1 0,0 1 1,1-1-1,3 1 0,-4 0 15,-1 1 0,1-1 1,-1 1-1,1 0 0,-1 0 0,0 0 0,1 0 0,-1 0 1,0 0-1,0 1 0,0-1 0,0 1 0,0-1 1,0 1-1,0 0 0,-1 0 0,1 0 0,-1 0 0,1 0 1,-1 0-1,1 0 0,0 4 0,4 6 18,1 1 0,0-1 0,1 0 0,11 12 0,-16-20 27,0 0 0,1-1 1,0 0-1,-1 0 0,1 0 0,0 0 0,1-1 0,-1 0 0,0 1 0,1-1 0,-1-1 0,1 1 0,-1-1 0,1 0 1,8 1-1,-2-1 69,-1-2-1,1 1 1,-1-1 0,0-1 0,0 0 0,0 0 0,0-1 0,0 0 0,0-1 0,-1 0 0,1-1 0,-1 0 0,12-8 0,-21 13-102,1-1 1,-1 1 0,1 0 0,-1 0 0,1 0 0,-1-1 0,1 1 0,-1 0-1,1 0 1,-1-1 0,0 1 0,1 0 0,-1-1 0,0 1 0,1-1 0,-1 1 0,0 0-1,1-1 1,-1 1 0,0-1 0,0 1 0,1-1 0,-1 1 0,0-1 0,0 1-1,0-1 1,0 1 0,0-1 0,0 1 0,1-1 0,-1 1 0,-1-1 0,1 0-1,0 1 1,0-1 0,0 1 0,0-1 0,-17-9-400,8 7 294,2-1-24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6.753"/>
    </inkml:context>
    <inkml:brush xml:id="br0">
      <inkml:brushProperty name="width" value="0.05" units="cm"/>
      <inkml:brushProperty name="height" value="0.05" units="cm"/>
    </inkml:brush>
  </inkml:definitions>
  <inkml:trace contextRef="#ctx0" brushRef="#br0">170 108 15123,'8'-8'1360,"24"-27"915,-31 34-2098,0-1 0,0 1 1,0 0-1,0-1 1,0 1-1,-1-1 1,1 1-1,0-1 1,-1 0-1,1 1 1,-1-1-1,0 0 1,1 1-1,-1-1 1,0 0-1,0 1 1,0-1-1,0 0 1,0 0-1,-1 1 1,1-1-1,-1-3 1,0 4-84,0 0 1,0 0-1,0 1 1,0-1 0,0 0-1,0 0 1,0 0 0,0 1-1,0-1 1,0 1 0,-1-1-1,1 1 1,0-1 0,0 1-1,-1-1 1,1 1 0,0 0-1,0 0 1,-1 0 0,1 0-1,0 0 1,-1 0-1,1 0 1,0 0 0,0 0-1,-1 1 1,1-1 0,-1 1-1,-5 1 42,0 0-1,1 0 0,-1 0 0,-5 4 0,0 2-97,0-1 1,1 2-1,0-1 0,0 2 0,1-1 0,1 1 0,-1 1 1,2 0-1,-1 0 0,2 0 0,-1 1 0,-9 24 0,16-34-38,-1 0 1,1 0-1,1 1 0,-1-1 0,0 0 0,0 1 0,1-1 0,-1 1 0,1-1 0,0 1 0,0-1 0,0 1 0,0-1 0,0 1 0,1-1 0,-1 1 0,1-1 1,1 4-1,-1-4 0,0-1 0,0 0 0,1 0 0,-1 0 0,0 0 0,1 0 0,-1 0 0,0 0 0,1 0 1,-1-1-1,1 1 0,0-1 0,-1 1 0,1-1 0,-1 1 0,1-1 0,0 0 0,-1 0 0,1 0 1,0 0-1,-1 0 0,1 0 0,0 0 0,-1-1 0,1 1 0,0-1 0,-1 1 0,2-1 0,11-4 8,0-1-1,0 0 0,-1 0 0,0-1 0,0-1 1,22-18-1,-21 15 5,1 1 1,0 1-1,30-15 0,-44 24-11,-1 0-1,1 0 1,-1 0-1,1-1 1,-1 1-1,1 0 1,-1 0-1,1 0 0,-1 0 1,1 0-1,-1 0 1,1 0-1,-1 0 1,1 0-1,-1 0 1,1 1-1,-1-1 1,1 0-1,-1 0 0,0 0 1,1 1-1,-1-1 1,1 0-1,-1 0 1,1 1-1,-1-1 1,0 0-1,1 1 0,-1-1 1,0 0-1,1 1 1,-1-1-1,0 1 1,1-1-1,-1 1 1,0-1-1,0 0 1,0 1-1,1-1 0,-1 1 1,0-1-1,0 1 1,0-1-1,0 1 1,0-1-1,0 1 1,0 0-1,-1 29 4,1-26-4,-7 52 4,-2 0-1,-3 0 1,-2-1 0,-2 0 0,-3-2 0,-2 0 0,-38 68-1,56-115-1,-26 40 23,26-42-21,1-1 0,-1 0 0,1 0 0,-1-1 0,0 1 0,0-1 0,0 1 0,0-1 0,-1 0 0,-6 3 0,10-4-4,0-1 1,0 0-1,-1 0 0,1 0 0,0 0 1,0 0-1,-1 0 0,1 0 0,0 0 1,0 0-1,-1 0 0,1 0 0,0 0 1,0 0-1,-1 0 0,1 0 0,0 0 1,0 0-1,-1 0 0,1 0 1,0 0-1,0 0 0,-1 0 0,1-1 1,0 1-1,0 0 0,-1 0 0,1 0 1,0 0-1,0-1 0,0 1 0,0 0 1,-1 0-1,1 0 0,0-1 0,0 1 1,0 0-1,0 0 0,0-1 0,0 1 1,-1 0-1,1 0 0,0-1 0,0 1 1,0 0-1,0 0 0,0-1 0,0 1 1,0-1-1,3-15 4,4-6-6,2-1 0,1 2 0,16-28-1,45-62-12,-17 36 51,4 2 0,3 4 0,3 1 0,3 4-1,107-80 1,-168 140-35,-4 2-2,0 0 0,0 1 0,0-1 0,0 1 0,0 0 0,0-1 0,1 1 0,-1 0 0,5-1 0,-21 21-57,-9 11 45,2 1-1,1 1 1,1 1-1,2 1 1,-16 43-1,31-69 19,-1 0-1,1 0 1,0 0-1,1 0 1,0 0-1,0 0 1,1 9-1,0-16-7,0 1 0,0 0 0,0 0 0,0-1 0,1 1 0,-1 0 0,1-1 0,-1 1 0,1 0 0,-1-1 0,1 1 0,0-1 0,0 1 0,0-1 1,0 1-1,0-1 0,0 1 0,0-1 0,1 0 0,-1 0 0,0 0 0,1 0 0,-1 0 0,1 0 0,-1 0 0,1 0 0,-1 0 0,1-1 0,0 1 0,-1-1 0,1 1 0,0-1 0,-1 0 0,1 1 0,0-1 0,0 0 0,-1 0 0,3-1 0,1 1-132,0-1 0,0 0 0,0 0 1,0-1-1,0 0 0,-1 1 0,1-2 0,-1 1 0,1 0 0,-1-1 1,0 0-1,7-6 0,5-5-572,23-28 1,-25 27 577,13-14-498</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7.213"/>
    </inkml:context>
    <inkml:brush xml:id="br0">
      <inkml:brushProperty name="width" value="0.05" units="cm"/>
      <inkml:brushProperty name="height" value="0.05" units="cm"/>
    </inkml:brush>
  </inkml:definitions>
  <inkml:trace contextRef="#ctx0" brushRef="#br0">9 2 21093,'-3'-1'1880,"1"1"-1368,-1 1-240,3 3 944,1 2-391,4-1-1090,-3 2-599,5 3 720,3 4-144,5 5-104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7.649"/>
    </inkml:context>
    <inkml:brush xml:id="br0">
      <inkml:brushProperty name="width" value="0.05" units="cm"/>
      <inkml:brushProperty name="height" value="0.05" units="cm"/>
    </inkml:brush>
  </inkml:definitions>
  <inkml:trace contextRef="#ctx0" brushRef="#br0">1 32 18164,'1'0'77,"8"-3"747,0 0 0,0 1-1,0 0 1,1 1 0,14-1-1,-22 2-746,0 0 0,-1 0 0,1 1-1,0-1 1,-1 0 0,1 1 0,0-1 0,-1 1-1,1 0 1,0-1 0,-1 1 0,1 0-1,-1 0 1,1 0 0,-1 0 0,0 0-1,1 1 1,-1-1 0,0 0 0,0 0-1,0 1 1,0-1 0,0 1 0,0-1-1,0 1 1,-1 0 0,1-1 0,0 1-1,-1-1 1,1 1 0,-1 0 0,0 0-1,0-1 1,1 1 0,-1 0 0,0 0-1,-1 1 1,1 16-5,-2-1 0,0 1 0,-2-1 0,-7 26 0,5-22-49,1 0 0,-3 33 1,8-53-17,0 0 1,0 0-1,0 1 1,0-1 0,0 0-1,1 0 1,-1 1-1,1-1 1,-1 0 0,1 0-1,0 0 1,1 2-1,-2-3 0,1 0-1,0 0 1,0 0-1,0-1 1,-1 1-1,1 0 1,0-1-1,0 1 1,0 0-1,0-1 1,0 1-1,0-1 1,0 0-1,1 1 1,-1-1-1,0 0 0,0 0 1,0 0-1,0 1 1,0-1-1,0 0 1,0-1-1,1 1 1,-1 0-1,0 0 1,0 0-1,1-1 1,7-1 37,0-1-1,-1 0 1,1-1 0,-1 0 0,0 0 0,0 0-1,13-11 1,52-48 289,-41 33-160,-22 22-125,12-11 86,0-1-1,-2-1 1,22-26 0,-51 57-97,-18 24-49,26-32 12,0-1-1,0 0 1,0 1-1,1-1 1,-1 1-1,1-1 1,-1 1-1,1-1 1,-1 1-1,1-1 1,0 1 0,-1-1-1,1 1 1,0 0-1,0-1 1,1 1-1,-1-1 1,0 1-1,0 0 1,1-1-1,-1 1 1,2 2-1,-2-3 2,1-1 0,0 1 0,0 0 0,-1-1 0,1 1 0,0-1 0,0 1 0,0-1-1,0 1 1,-1-1 0,1 0 0,0 0 0,0 1 0,0-1 0,0 0 0,0 0 0,0 0 0,0 0-1,0 0 1,0 0 0,0 0 0,0 0 0,0 0 0,1-1 0,24-6 22,-26 7-22,19-8 15,-1-1 0,0 0 0,0-1 0,17-14 0,62-53 47,-79 61-57,-21 19-32,-54 49-100,48-43 126,0 0 0,0 1 0,1 1-1,0 0 1,-8 15 0,14-22 8,0 0 0,1 0 1,-1 0-1,1 0 0,0 1 0,0-1 0,0 0 0,0 1 1,1-1-1,0 1 0,0 7 0,1-10-36,-1 0 0,1-1-1,0 1 1,0 0 0,-1-1 0,1 1-1,0-1 1,0 1 0,1-1-1,-1 0 1,0 1 0,0-1 0,1 0-1,-1 0 1,1 0 0,-1 0-1,1 0 1,-1 0 0,1 0 0,0 0-1,-1-1 1,1 1 0,0-1-1,0 1 1,-1-1 0,1 1 0,0-1-1,0 0 1,0 0 0,0 0-1,2-1 1,1 1-201,-1 0-1,1-1 0,0 1 1,-1-1-1,1 0 1,-1-1-1,1 1 0,-1-1 1,5-2-1,39-24-818,-38 21 846,25-16-650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8.066"/>
    </inkml:context>
    <inkml:brush xml:id="br0">
      <inkml:brushProperty name="width" value="0.05" units="cm"/>
      <inkml:brushProperty name="height" value="0.05" units="cm"/>
    </inkml:brush>
  </inkml:definitions>
  <inkml:trace contextRef="#ctx0" brushRef="#br0">152 1 19596,'-15'18'2081,"-33"33"0,31-35-993,-27 36 1,43-51-1063,0 0 1,0 0-1,0 1 1,0-1-1,0 1 1,0-1-1,1 1 1,-1-1-1,1 1 1,-1 0-1,1-1 1,-1 1-1,1-1 1,0 3-1,0-3-19,0-1-1,0 1 1,1 0-1,-1-1 0,0 1 1,0-1-1,1 1 1,-1-1-1,0 1 0,1-1 1,-1 1-1,1-1 0,-1 1 1,0-1-1,1 0 1,-1 1-1,1-1 0,-1 0 1,1 1-1,-1-1 0,1 0 1,0 1-1,-1-1 1,1 0-1,0 0 0,6 1-5,0 0 1,0-1-1,0 0 0,-1 0 0,11-2 0,-2 1 4,-5 0-9,6 0 0,29 1 1,-42 0 0,0 0 0,0 0 0,0 1 1,-1-1-1,1 1 0,0 0 0,-1 0 0,1 0 0,0 0 0,-1 0 0,1 0 0,-1 1 0,1-1 1,-1 1-1,0 0 0,0-1 0,4 5 0,-6-5 1,1 0 1,-1 0-1,1 0 1,-1 0-1,0 0 1,1 1-1,-1-1 1,0 0-1,0 0 1,0 0-1,0 0 1,0 0-1,0 1 1,0-1-1,0 0 0,-1 0 1,1 0-1,0 0 1,-1 0-1,1 0 1,0 0-1,-1 1 1,0-1-1,1 0 1,-1-1-1,0 1 1,1 0-1,-1 0 1,0 0-1,0 0 0,0 0 1,1-1-1,-1 1 1,0 0-1,-2 0 1,-5 5-2,-1-1 0,1-1 0,-12 5 0,14-6 3,-12 4-132,1 0 1,-1-1-1,0-1 0,0-1 0,-23 2 0,19-5-12</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8.935"/>
    </inkml:context>
    <inkml:brush xml:id="br0">
      <inkml:brushProperty name="width" value="0.05" units="cm"/>
      <inkml:brushProperty name="height" value="0.05" units="cm"/>
    </inkml:brush>
  </inkml:definitions>
  <inkml:trace contextRef="#ctx0" brushRef="#br0">276 96 18764,'2'-2'315,"0"0"0,0-1 0,-1 1 0,0-1 0,1 0 0,-1 1 1,2-6-1,-3 7-266,0 1 0,0-1 1,0 1-1,0-1 1,0 1-1,0-1 0,0 1 1,0-1-1,0 1 1,0 0-1,0-1 0,0 1 1,0-1-1,-1 1 1,1-1-1,0 1 0,0 0 1,0-1-1,-1 1 0,1-1 1,-1 0-1,1 1 20,-1-1 0,0 1 0,0 0 1,1 0-1,-1-1 0,0 1 0,0 0 0,0 0 0,1 0 0,-1-1 0,0 1 0,0 0 0,0 0 0,1 0 0,-1 1 0,0-1 0,-1 0 0,-7 2 192,-1 1 0,1 0 0,0 0 0,0 1-1,0 0 1,1 1 0,0 0 0,-1 0 0,2 1-1,-10 8 1,-8 8-152,-34 40-1,44-44-64,-22 33 0,32-44-37,1 1 1,0-1-1,0 1 1,1 0 0,0 0-1,0 0 1,-2 16-1,5-23-10,0 1 0,-1-1 0,1 1 0,0-1 0,0 1-1,0-1 1,0 0 0,1 1 0,-1-1 0,0 1 0,0-1 0,1 1-1,-1-1 1,1 0 0,0 1 0,-1-1 0,1 0 0,0 0 0,0 1-1,-1-1 1,1 0 0,0 0 0,0 0 0,2 1 0,-1-1-30,0 0 1,0 0-1,1 0 1,-1 0-1,0 0 1,1-1-1,-1 1 1,1-1 0,-1 1-1,1-1 1,-1 0-1,6-1 1,5 0-280,0-2 0,0 0 0,0 0 0,17-7 0,14-9-785,-2-2 0,0-1 0,-1-3-1,-1-1 1,-1-2 0,-2-1 0,-1-2 0,62-70 0,-79 76 1590,-17 21-216,1 0 1,-1 0-1,1 0 1,0 1 0,1-1-1,-1 1 1,1-1 0,4-2-1,-8 6-226,0 0 0,1 0 1,-1 0-1,0 0 0,0 0 0,0 0 0,1 1 0,-1-1 0,0 0 1,0 0-1,0 0 0,1 1 0,-1-1 0,0 0 0,0 0 1,0 0-1,0 1 0,0-1 0,0 0 0,0 0 0,0 0 0,1 1 1,-1-1-1,0 0 0,0 0 0,0 1 0,0-1 0,0 0 0,0 0 1,0 1-1,0-1 0,0 0 0,0 0 0,-1 1 0,1-1 0,0 0 1,0 0-1,0 0 0,0 1 0,-2 13 633,-10 29 1190,-27 65 0,-8 24-654,42-114-1074,2-8-50,0 0-1,0 1 0,1-1 1,0 1-1,1-1 0,1 18 0,0-27-87,0-1 0,0 1 0,0 0 0,0-1 0,0 1 0,0 0 0,0-1 0,0 1 0,0 0 0,1-1 0,-1 1 0,0-1 0,1 1 0,-1 0 0,0-1 0,1 1 0,-1-1 0,0 1 0,1-1 0,-1 1 0,1-1-1,-1 1 1,1-1 0,-1 0 0,1 1 0,0-1 0,-1 0 0,1 1 0,-1-1 0,1 0 0,0 0 0,-1 0 0,1 1 0,0-1 0,-1 0 0,1 0 0,0 0 0,-1 0 0,1 0 0,0 0 0,-1 0 0,1-1 0,0 1 0,-1 0 0,1 0 0,0 0 0,-1-1 0,1 1-1,-1 0 1,1-1 0,-1 1 0,1 0 0,0-2 0,4 0 26,-1-1-1,0 0 1,0 0-1,-1 0 1,8-8-1,2-8 52,-1-1 1,0 0-1,-2 0 1,0-2-1,-1 1 0,-1-1 1,5-24-1,-11 33-64,0 4-38,-2 16-50,0-4 46,0-1 1,0 0-1,0 1 0,1-1 0,-1 1 0,1-1 0,-1 0 0,1 1 1,0-1-1,0 0 0,0 0 0,0 0 0,0 1 0,0-1 0,1 0 1,-1-1-1,1 1 0,-1 0 0,4 2 0,-2-2-3,0 0 0,0 0 0,0 0 0,1-1 0,-1 0-1,0 1 1,1-1 0,-1-1 0,1 1 0,-1 0 0,7-1 0,7 0-30,0-1 0,-1-1 0,1 0 0,22-7 0,-3 1 16,46-19 1,-69 22 38,-1-1 1,0 0 0,0 0 0,0-1-1,-1-1 1,0 0 0,11-10 0,-15 6 1,-7 12-3,0-1 0,0 1 0,0 0 0,0 0 1,0 0-1,-1 0 0,1-1 0,0 1 0,0 0 0,0 0 0,0 0 0,-1 0 0,1-1 0,0 1 0,0 0 0,-1 0 0,1 0 1,0 0-1,0 0 0,0 0 0,-1 0 0,1 0 0,0 0 0,0 0 0,-1 0 0,1 0 0,0 0 0,0 0 0,-1 0 0,1 0 1,0 0-1,-1 0 0,-26 8 2,12 1 0,0 0 0,1 1 0,0 0 0,0 1 0,2 0 0,-1 1 0,1 1 0,1 0 0,0 0 0,1 1 0,-12 23 0,10-5-106,12-31 74,0 0 0,0 0 0,0 0 0,-1 0 0,1 0 0,0 0 0,0 0 0,1 0 0,-1 0 0,0 0 0,0 0 0,0 0 0,1 0 0,-1-1 0,0 1-1,1 0 1,-1 0 0,1 0 0,-1 0 0,1 0 0,-1 0 0,1-1 0,0 1 0,-1 0 0,1-1 0,0 1 0,0 0 0,-1-1 0,1 1 0,0-1 0,0 1 0,1 0 0,2 0-109,0 0 1,-1-1 0,1 1 0,0-1-1,0 1 1,0-1 0,0 0-1,0-1 1,0 1 0,0-1-1,5-1 1,44-15-442,-44 13 506,48-19-503,8-8-206</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1.522"/>
    </inkml:context>
    <inkml:brush xml:id="br0">
      <inkml:brushProperty name="width" value="0.05" units="cm"/>
      <inkml:brushProperty name="height" value="0.05" units="cm"/>
    </inkml:brush>
  </inkml:definitions>
  <inkml:trace contextRef="#ctx0" brushRef="#br0">165 0 17564,'-11'4'330,"1"-1"0,0 2 1,0-1-1,0 1 0,1 1 1,0 0-1,0 0 0,0 0 1,-14 15-1,18-16-265,0 1 0,0 0 0,0 0 0,0 1 0,1-1 0,0 1 1,0 0-1,1 0 0,0 0 0,0 1 0,1-1 0,0 1 0,0-1 0,0 11 0,1-17-54,1 1 0,0-1-1,0 1 1,0 0-1,0-1 1,0 1 0,1-1-1,-1 1 1,0-1 0,1 1-1,-1-1 1,1 1-1,-1-1 1,1 0 0,0 1-1,0-1 1,-1 0 0,1 1-1,0-1 1,0 0-1,0 0 1,0 0 0,2 1-1,0 0 4,-1-1 0,0 0 1,1-1-1,-1 1 0,0 0 0,1-1 0,-1 1 0,1-1 0,-1 0 0,1 0 0,-1 0 0,6 0 0,4-2 29,0-1 0,0 0 0,0 0 0,19-9-1,15-10 75,55-37-1,13-7 12,-113 66-126,-1-1 0,1 1 0,-1 0 0,1-1 1,-1 1-1,1 0 0,0 0 0,-1-1 0,1 1 1,-1 0-1,1 0 0,0 0 0,-1 0 0,1 0 1,0 0-1,-1 0 0,1 0 0,-1 0 0,1 0 1,0 0-1,-1 0 0,1 0 0,-1 1 0,1-1 1,0 0-1,-1 0 0,1 1 0,0 0 6,-1 0 0,1 0 0,-1 0 0,1 0 0,-1 0 0,1 0 0,-1 0-1,0 0 1,0 0 0,1 0 0,-1 0 0,0 0 0,0 0 0,0 0 0,0 1 0,-2 10 106,1 0 0,-6 19 0,2-9 66,4-18-135,1 0 0,-1-1-1,1 1 1,0 0 0,0 0-1,1 0 1,-1-1 0,2 7-1,-1-9-30,-1 0-1,1 0 0,0 0 0,-1-1 0,1 1 0,-1 0 0,1 0 0,0 0 1,0-1-1,0 1 0,-1 0 0,1-1 0,0 1 0,0-1 0,0 1 0,0-1 1,0 1-1,0-1 0,0 0 0,0 1 0,0-1 0,0 0 0,0 0 0,0 0 1,0 0-1,0 0 0,0 0 0,0 0 0,0 0 0,1 0 0,-1 0 0,0-1 1,0 1-1,1-1 0,16-5 31,-1-1 0,0 0 1,0-2-1,0 0 0,-1 0 0,22-19 1,9-4-79,-29 20-10,-9 6-5,-1 1 0,1 0 0,0 0 0,1 0 1,18-5-1,-27 10 39,-1-1 1,1 1 0,0 0-1,0-1 1,0 1 0,0 0 0,-1 0-1,1 0 1,0 0 0,0 0-1,0 0 1,0 0 0,0 0 0,-1 0-1,1 1 1,0-1 0,0 0-1,0 0 1,-1 1 0,1-1 0,0 0-1,0 1 1,-1-1 0,1 1 0,0-1-1,-1 1 1,1 0 0,0-1-1,-1 1 1,1 0 0,0 1 0,0 0 0,-1 0 0,1 0 1,-1 0-1,0 0 0,1 0 0,-1 0 0,0 0 1,0 0-1,0 0 0,-1 0 0,0 3 0,-1 5-65,-1 0-1,0 0 1,0-1-1,-6 10 1,-5 2-897,13-19 755</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9.475"/>
    </inkml:context>
    <inkml:brush xml:id="br0">
      <inkml:brushProperty name="width" value="0.05" units="cm"/>
      <inkml:brushProperty name="height" value="0.05" units="cm"/>
    </inkml:brush>
  </inkml:definitions>
  <inkml:trace contextRef="#ctx0" brushRef="#br0">192 234 16676,'-3'6'542,"-1"-1"0,0 1 0,0-1 1,0 0-1,-6 5 0,-5 5-5,5-4 13,-14 16 292,1 0 1,1 2-1,2 0 1,-21 40-1,40-68-823,0 1 1,0 0-1,0-1 0,0 1 1,1 0-1,-1-1 0,1 1 0,-1 0 1,1 0-1,0 0 0,0-1 1,-1 1-1,1 0 0,1 0 1,-1 0-1,0-1 0,0 1 0,1 0 1,-1 0-1,1 0 0,0 1 1,0-2-14,0 0 0,0 0 0,1-1 0,-1 1 0,0-1 0,0 1-1,1 0 1,-1-1 0,1 0 0,-1 1 0,0-1 0,1 0 0,-1 0 0,0 0 0,1 0 0,-1 0 0,1 0 0,-1 0 0,0 0 0,1-1 0,-1 1 0,1-1 0,-1 1 0,0-1 0,0 1 0,1-1 0,1-1 0,8-3 8,1-2 0,-1 1 0,0-2-1,0 1 1,-1-1 0,0-1 0,-1 0-1,0 0 1,11-15 0,3-6 81,36-64 0,-11 1 199,43-117 0,-119 279-139,-5 13-114,-45 170 1,77-248-40,0 2 3,-1 1 0,1 0 0,1 0 1,0 9-1,0-15-4,0 0 0,0 0 0,0 0 0,0 0 0,0 1 0,0-1 0,1 0 0,-1 0-1,0 0 1,1 0 0,-1 0 0,1 0 0,-1 0 0,1 0 0,-1 0 0,1 0 0,0-1 0,-1 1 0,1 0 0,0 0 0,0-1 0,0 1 0,0 0 0,0-1 0,0 1 0,-1-1 0,1 1 0,0-1 0,1 1 0,-1-1 0,0 0 0,0 1 0,0-1 0,0 0 0,1 0-1,3 0-7,0-1 0,-1 1-1,1-1 1,0 0-1,-1-1 1,1 1-1,-1-1 1,0 0-1,0 0 1,1 0-1,-1-1 1,6-4-1,7-6-51,21-22 0,-30 28 42,17-18-96,-1-1 0,28-40-1,-45 58 67,-4 7 16,-6 17 0,-13 25 19,8-24 43,1 0-1,1 0 1,0 0 0,1 1-1,-4 28 1,9-45-29,0-1 1,0 1-1,0 0 1,0-1-1,0 1 1,0 0-1,0-1 0,0 1 1,0 0-1,0-1 1,0 1-1,0 0 0,1-1 1,-1 1-1,0 0 1,0-1-1,1 1 1,-1-1-1,0 1 0,1 0 1,-1-1-1,1 1 1,-1-1-1,0 1 1,1-1-1,-1 0 0,1 1 1,0-1-1,-1 1 1,1-1-1,-1 0 0,1 1 1,0-1-1,-1 0 1,1 0-1,-1 0 1,1 1-1,0-1 0,-1 0 1,1 0-1,0 0 1,-1 0-1,1 0 1,0 0-1,-1 0 0,1 0 1,0-1-1,-1 1 1,1 0-1,0 0 1,-1 0-1,2-1 0,-1 1-116,0-1-1,0 1 0,0 0 0,0-1 1,0 1-1,0-1 0,0 1 0,0-1 1,-1 1-1,1-1 0,0 0 0,0 1 1,0-1-1,-1 0 0,1 0 0,0 0 1,-1 1-1,1-1 0,-1 0 0,1 0 1,-1 0-1,1 0 0,-1 0 0,0 0 1,1 0-1,-1 0 0,0 0 0,0 0 1,0-2-1,-1-1-525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49.952"/>
    </inkml:context>
    <inkml:brush xml:id="br0">
      <inkml:brushProperty name="width" value="0.05" units="cm"/>
      <inkml:brushProperty name="height" value="0.05" units="cm"/>
    </inkml:brush>
  </inkml:definitions>
  <inkml:trace contextRef="#ctx0" brushRef="#br0">296 0 21917,'-5'9'799,"0"0"1,1 1-1,-4 9 1,0 0-183,-56 140 303,-80 299 1,136-415-1380,9-62-738,-2 0 0,0-1 1,-2 1-1,-6-28 0,0-2 59,-2-8 305,-3-22 728,12 70 325,2 0 1,-1 0 0,1 0-1,1 0 1,2-17 0,-3 24-134,1 1 0,-1-1-1,1 1 1,-1 0 0,1-1 0,-1 1 0,1 0 0,0 0 0,0-1 0,0 1 0,0 0 0,0 0 0,0 0-1,0 0 1,0 0 0,0 0 0,0 1 0,1-1 0,-1 0 0,0 1 0,0-1 0,1 0 0,-1 1 0,1-1 0,-1 1-1,0 0 1,1 0 0,-1-1 0,1 1 0,-1 0 0,1 0 0,1 1 0,7 0 219,-1 0 1,0 0-1,-1 1 1,11 4-1,-2-1 52,-6-3-194,14 5-110,0-2-1,0-1 0,34 1 0,-56-5-48,-1 0-1,0 0 0,0 0 0,0 0 1,0 0-1,0-1 0,0 1 0,0-1 0,0 1 1,0-1-1,0 0 0,0 0 0,0 0 1,0 0-1,-1 0 0,1 0 0,0-1 0,-1 1 1,1-1-1,-1 1 0,1-1 0,-1 1 1,0-1-1,1 0 0,-1 1 0,0-1 0,0 0 1,-1 0-1,1 0 0,0 0 0,0 0 1,-1 0-1,1 0 0,-1 0 0,0-3 0,2-28-184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0:50.404"/>
    </inkml:context>
    <inkml:brush xml:id="br0">
      <inkml:brushProperty name="width" value="0.05" units="cm"/>
      <inkml:brushProperty name="height" value="0.05" units="cm"/>
    </inkml:brush>
  </inkml:definitions>
  <inkml:trace contextRef="#ctx0" brushRef="#br0">41 8 18060,'-24'-5'2280,"11"3"-1471,9 2 1935,9 2-2296,6-1-760,2 6 360,2 0-200,-10 1-168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27.398"/>
    </inkml:context>
    <inkml:brush xml:id="br0">
      <inkml:brushProperty name="width" value="0.05" units="cm"/>
      <inkml:brushProperty name="height" value="0.05" units="cm"/>
    </inkml:brush>
  </inkml:definitions>
  <inkml:trace contextRef="#ctx0" brushRef="#br0">503 52 14019,'3'-1'396,"-1"0"0,1-1 0,-1 1 0,0-1-1,0 0 1,0 0 0,0 0 0,0 0 0,0 0 0,0 0 0,2-4 0,-4 5-293,0 1 1,1-1 0,-1 1-1,0-1 1,0 1 0,0-1-1,0 0 1,0 1 0,1-1-1,-1 1 1,0-1 0,0 1-1,-1-1 1,1 1 0,0-1-1,0 0 1,0 1 0,0-1-1,0 1 1,0-1 0,-1 1-1,1-1 1,0 1 0,-1-1-1,0 0 37,0 0 0,0 0 0,0 0 0,0 0 0,-1 1 0,1-1 0,0 0-1,0 1 1,-1-1 0,1 1 0,0 0 0,-1-1 0,1 1 0,-3 0 0,-11-2 65,0 1 1,0 1-1,0 0 1,0 1-1,0 1 1,0 1-1,1 0 1,-1 0-1,1 2 0,-1 0 1,1 0-1,-16 10 1,19-10-222,1 1 1,0 0 0,0 0-1,1 1 1,-1 1-1,2-1 1,-1 2-1,1-1 1,0 1-1,1 0 1,0 1-1,0-1 1,1 1 0,0 1-1,1-1 1,-5 14-1,9-21-5,0-1 1,1 1-1,-1 0 0,0 0 0,1-1 1,-1 1-1,1 0 0,0 0 0,0 0 1,0 0-1,0-1 0,1 1 0,-1 0 1,1 0-1,0 0 0,0-1 0,0 1 1,0 0-1,0-1 0,0 1 0,1-1 1,-1 0-1,1 1 0,0-1 0,-1 0 1,5 4-1,1-1-33,0-1 0,0 0 1,0-1-1,1 0 0,-1 0 0,1 0 0,0-1 1,10 2-1,7 2-80,-1-2 63,0 2 1,-1 0-1,0 2 1,0 0-1,26 15 1,-45-20 66,1-1 1,0 1-1,-1 1 1,0-1-1,0 1 0,0-1 1,0 1-1,-1 0 1,1 1-1,-1-1 1,0 1-1,0-1 0,-1 1 1,1 0-1,-1 0 1,0 0-1,0 0 1,-1 0-1,0 0 0,0 1 1,0-1-1,0 1 1,-1-1-1,0 0 1,0 1-1,0-1 1,-1 1-1,0-1 0,-1 7 1,-1-3 2,0 0 0,-1 0 0,1 0-1,-2-1 1,1 1 0,-1-1 0,0 0 0,-1 0 0,0-1 0,0 0 0,-1 0 0,0 0 0,0-1 0,0 0 0,-13 8-1,3-3 15,-1-1 0,0 0-1,-1-2 1,0 0-1,0-1 1,-25 5 0,29-8 7,-1-2 0,1 0 0,-1 0 0,1-2 0,-1 0 1,-18-2-1,27 1-12,0 0 1,0-1-1,0 1 1,0-1-1,0-1 1,0 1-1,0-1 1,1 0-1,-1-1 1,1 0-1,0 0 1,0 0-1,1-1 1,-1 1-1,-5-8 1,9 10-7,0-1 0,0 0 0,0 0 0,0 0 0,0 0 0,1-1 0,0 1 1,0 0-1,0-1 0,0 1 0,0-1 0,0 1 0,1-1 0,0 1 0,0-1 0,0 1 0,0-1 0,0 1 0,1-1 1,0 1-1,-1 0 0,1-1 0,0 1 0,1-1 0,-1 1 0,1 0 0,2-4 0,0 0-2,2-1 0,-1 1 0,1 0 0,0 0 0,0 1 0,1 0 0,0 0 1,0 0-1,11-6 0,23-9 39,0 2 1,1 2 0,73-19 0,-7 2 198,-95 29-189,19-6 233,60-30 0,-84 38-199,-1-2 0,0 1 1,0-1-1,0 0 0,-1 0 1,0 0-1,0-1 0,0 0 1,-1-1-1,0 1 0,0-1 0,0 0 1,6-13-1,-10 15-32,1 0-1,-1 0 1,0 0-1,0 0 1,-1 0-1,0 0 1,1 0 0,-2 0-1,1 0 1,0 0-1,-1 0 1,0 0-1,0 0 1,-1 0-1,0 1 1,1-1-1,-1 0 1,-1 1 0,1-1-1,-1 1 1,0 0-1,0 0 1,0 0-1,0 0 1,-1 0-1,1 1 1,-1 0 0,0-1-1,0 2 1,-9-6-1,8 4-110,-1 1-1,1 0 1,-1 0-1,0 1 0,0-1 1,0 1-1,0 1 1,0-1-1,-1 1 1,1 0-1,0 1 1,-1-1-1,1 1 0,-1 0 1,1 1-1,0 0 1,-1 0-1,1 0 1,0 1-1,0-1 1,0 1-1,0 1 1,0 0-1,-6 3 0,10-5 41,1 0 1,0-1-1,-1 1 0,1 0 0,0 0 0,0 1 0,0-1 0,0 0 0,0 0 0,0 0 0,0 1 0,0-1 0,0 0 0,1 1 0,-1-1 0,1 1 1,-1-1-1,0 3 0,8 8-336</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27.818"/>
    </inkml:context>
    <inkml:brush xml:id="br0">
      <inkml:brushProperty name="width" value="0.05" units="cm"/>
      <inkml:brushProperty name="height" value="0.05" units="cm"/>
    </inkml:brush>
  </inkml:definitions>
  <inkml:trace contextRef="#ctx0" brushRef="#br0">7 625 17076,'0'0'132,"-7"31"1306,8-16-610,-1-15-799,1 1 0,-1-1 0,0 0 0,0 0-1,1 1 1,-1-1 0,0 0 0,0 0 0,1 0-1,-1 0 1,0 1 0,0-1 0,1 0 0,-1 0-1,0 0 1,1 0 0,-1 0 0,0 0-1,0 0 1,1 0 0,-1 0 0,0 0 0,1 0-1,-1 0 1,0 0 0,1 0 0,-1 0 0,0 0-1,1 0 1,-1 0 0,0 0 0,0 0-1,1 0 1,-1-1 0,0 1 0,1 0 0,-1 0-1,15-9 453,-1-1-1,0 0 0,-1-1 1,0 0-1,0-1 0,11-15 1,-10 12-246,305-369 2028,-302 362-2188,91-130 516,-101 142-506,-6 11-24,-9 18 5,1-5-52,-112 278-379,97-221-479,20-64 570,0 1-1,1-1 0,0 1 1,0-1-1,1 1 1,0 0-1,1 9 1,-1-16 250,0 0 0,0-1 0,0 1 0,1-1 0,-1 1 0,0 0 1,0-1-1,1 1 0,-1-1 0,0 1 0,1-1 0,-1 1 0,0-1 0,1 1 1,-1-1-1,1 1 0,-1-1 0,1 0 0,-1 1 0,1-1 0,0 1 0,-1-1 0,1 0 1,-1 0-1,1 1 0,-1-1 0,1 0 0,0 0 0,-1 0 0,2 0 0,20-4-525,16-19-328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28.254"/>
    </inkml:context>
    <inkml:brush xml:id="br0">
      <inkml:brushProperty name="width" value="0.05" units="cm"/>
      <inkml:brushProperty name="height" value="0.05" units="cm"/>
    </inkml:brush>
  </inkml:definitions>
  <inkml:trace contextRef="#ctx0" brushRef="#br0">225 0 17924,'-23'22'687,"2"1"0,0 1 1,1 1-1,2 1 0,0 0 1,-17 35-1,24-37-419,0 1 0,1-1 0,2 1 1,0 1-1,2 0 0,1 0 0,-4 44 0,9-63-225,0 0 0,0 0 1,1 0-1,-1 0 0,1 0 1,1 0-1,0-1 0,0 1 0,0 0 1,1-1-1,5 12 0,-5-15-24,-1 0 0,1 1 0,-1-1 0,1 0 0,0-1 0,0 1 0,1 0 0,-1-1 0,0 0 0,1 0 0,-1 0 0,1 0 0,0 0 0,0-1 0,0 1 0,-1-1 0,1 0 0,0-1 0,0 1 0,1-1 1,3 1-1,3-2 30,-1 0 1,1 0 0,0-1 0,-1 0 0,0-1 0,1 0 0,-1 0 0,0-1 0,-1-1 0,1 0 0,-1 0 0,0-1 0,9-7 0,0-1 87,-1-1 1,0 0 0,-1-2 0,0 0-1,13-20 1,-15 17 21,-1-1 0,-1 0 0,0 0 0,13-39 0,-21 48-100,0 0-1,-1 0 1,-1 0-1,0 0 1,0-1-1,-1 1 1,-1-1-1,0 1 1,0-1 0,-5-22-1,4 30-90,-1 0 1,1 1-1,-1-1 1,0 1-1,0 0 0,0 0 1,-1 0-1,1 0 0,-1 0 1,0 0-1,0 1 0,0-1 1,-1 1-1,1 0 0,-1 0 1,0 0-1,0 0 0,0 1 1,0-1-1,0 1 0,0 0 1,-9-2-1,5 2-172,0 0-1,0 1 1,-1 0 0,1 0-1,0 1 1,0 0 0,0 1-1,0 0 1,-1 0 0,1 0-1,0 1 1,-12 5-1,-1 1-459</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29.494"/>
    </inkml:context>
    <inkml:brush xml:id="br0">
      <inkml:brushProperty name="width" value="0.05" units="cm"/>
      <inkml:brushProperty name="height" value="0.05" units="cm"/>
    </inkml:brush>
  </inkml:definitions>
  <inkml:trace contextRef="#ctx0" brushRef="#br0">293 53 18396,'-4'22'1270,"-1"0"1,-10 27-1,-2 3 61,-17 80-202,-32 241 0,66-390-1755,0 0 0,-1 0-1,-7-34 1,-18-66-1229,14 68 987,-89-346-3989,100 392 4965,1 0 0,-1 1-1,1-1 1,-1 0 0,1 0 0,0 1-1,0-1 1,0-5 0,1 7-39,-1 1 0,0-1 0,1 0 0,-1 1 0,1-1 0,-1 1-1,1-1 1,-1 1 0,1-1 0,0 1 0,-1-1 0,1 1 0,0 0 0,-1-1 0,1 1 0,0 0 0,-1 0 0,1-1 0,0 1 0,-1 0 0,1 0 0,0 0 0,0 0 0,-1 0 0,1 0 0,0 0 0,0 0 0,-1 0 0,1 0 0,0 0 0,-1 1 0,1-1 0,0 0 0,0 1 0,90 17 3391,97 14-1184,-157-30-1713,-10 0-235,36 6 0,-35-3-212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29.955"/>
    </inkml:context>
    <inkml:brush xml:id="br0">
      <inkml:brushProperty name="width" value="0.05" units="cm"/>
      <inkml:brushProperty name="height" value="0.05" units="cm"/>
    </inkml:brush>
  </inkml:definitions>
  <inkml:trace contextRef="#ctx0" brushRef="#br0">211 1 18220,'-17'16'1033,"-1"-1"0,0-1 1,-1 0-1,0-2 0,-29 15 0,-22 14 599,69-40-1635,1-1 0,0 0-1,0 0 1,0 0 0,0 1 0,0-1 0,0 0-1,0 0 1,0 0 0,0 1 0,0-1 0,0 0 0,0 0-1,0 0 1,0 1 0,0-1 0,0 0 0,0 0-1,0 0 1,0 1 0,0-1 0,0 0 0,0 0 0,0 0-1,0 1 1,1-1 0,-1 0 0,0 0 0,0 0-1,0 0 1,0 1 0,0-1 0,1 0 0,-1 0 0,0 0-1,0 0 1,0 0 0,0 0 0,1 0 0,-1 1-1,0-1 1,0 0 0,0 0 0,1 0 0,-1 0 0,0 0-1,0 0 1,0 0 0,1 0 0,-1 0 0,0 0-1,1 0 1,12 4-95,-13-4 90,29 8-112,-2 1-1,0 2 0,28 14 1,-43-19 111,-1 1 1,0 0-1,0 0 1,0 2-1,-1-1 0,0 1 1,-1 1-1,0-1 1,8 13-1,-14-19 19,-1 0 1,0 0-1,0 1 0,0-1 1,-1 1-1,1-1 0,-1 1 1,0-1-1,0 1 0,0 0 1,-1-1-1,1 1 0,-1 0 1,0 0-1,0-1 0,0 1 1,0 0-1,-1 4 1,-1-4 27,0 0 1,1 0 0,-2 0 0,1 0 0,0 0 0,-1 0 0,0-1 0,1 1 0,-1-1 0,-1 0 0,1 0 0,0 0 0,-1 0 0,0-1 0,-3 3 0,-2 0 72,0-1 0,0 1-1,0-2 1,0 1 0,-1-1 0,1-1 0,-1 1-1,-18 0 1,23-2-126,1-1 0,-1 1-1,0-1 1,1-1 0,-1 1 0,1-1-1,-1 1 1,1-1 0,-1-1 0,1 1-1,0-1 1,-1 1 0,1-1 0,0-1-1,0 1 1,0 0 0,0-1 0,1 0-1,-1 0 1,1 0 0,-4-4 0,6 5-84,0 0 0,0 0 0,0 0 0,0 0 0,0 0 1,1 0-1,-1 0 0,1 0 0,-1 0 0,1-1 0,0 1 0,0 0 1,0 0-1,0-1 0,0 1 0,0 0 0,1 0 0,-1 0 0,1-1 0,-1 1 1,1 0-1,0 0 0,1-2 0,0-1-42,1 0 1,0 1-1,0-1 0,0 1 0,0 0 1,1 0-1,-1 0 0,8-6 0,21-9-792</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0.419"/>
    </inkml:context>
    <inkml:brush xml:id="br0">
      <inkml:brushProperty name="width" value="0.05" units="cm"/>
      <inkml:brushProperty name="height" value="0.05" units="cm"/>
    </inkml:brush>
  </inkml:definitions>
  <inkml:trace contextRef="#ctx0" brushRef="#br0">106 293 17364,'-2'-20'2195,"2"19"-2124,0 1 1,0 0-1,0-1 1,-1 1-1,1-1 1,0 1-1,0 0 0,-1-1 1,1 1-1,0 0 1,0 0-1,-1-1 1,1 1-1,0 0 1,-1-1-1,1 1 0,-1 0 1,1 0-1,0 0 1,-1 0-1,1-1 1,-1 1-1,1 0 1,-1 0-1,-1 0 86,0 1-1,0-1 1,0 1-1,0 0 1,0-1 0,0 1-1,0 0 1,0 0-1,0 0 1,1 1 0,-1-1-1,0 0 1,1 1-1,-1-1 1,-1 3-1,-5 5 229,0 0-1,1 0 1,-13 22-1,17-26-339,0 1 0,0 0 0,1 0-1,0 0 1,0 0 0,0 0-1,0 0 1,0 13 0,2-19-39,0 1 0,0-1 0,0 1 0,0-1 0,0 1 0,0-1-1,0 1 1,0-1 0,0 1 0,0-1 0,1 1 0,-1-1 0,0 0 0,0 1 0,1-1 0,-1 1 0,0-1 0,0 0 0,1 1 0,-1-1 0,0 0 0,1 1 0,-1-1 0,1 0 0,-1 1-1,0-1 1,1 0 0,-1 0 0,1 0 0,-1 1 0,1-1 0,-1 0 0,0 0 0,1 0 0,-1 0 0,1 0 0,-1 0 0,1 0 0,-1 0 0,1 0 0,-1 0 0,1 0 0,-1 0 0,1 0-1,-1 0 1,1 0 0,-1-1 0,1 1 0,-1 0 0,0 0 0,1-1 0,-1 1 0,1-1 0,24-13 160,-6-2-53,0-1 0,-1 0 0,29-37 0,36-67 267,8-46 195,-87 156-392,-8 13-119,-8 14-23,-1 9-45,0 1 0,2 0 1,1 1-1,1 1 0,2-1 0,0 1 1,2 0-1,-2 41 0,6-58-201,2 0-1,2 18 1,-3-26 156,1-1 1,-1 0-1,1 1 1,-1-1 0,1 0-1,0 1 1,0-1-1,0 0 1,0 0-1,1 0 1,-1 0 0,1 0-1,-1 0 1,1 0-1,-1-1 1,1 1-1,4 2 1,-6-3 36,1-1 1,0 0-1,-1 0 1,1 0-1,0 1 0,0-1 1,-1 0-1,1 0 1,0 0-1,-1 0 0,1 0 1,0-1-1,0 1 1,-1 0-1,1 0 0,0 0 1,-1-1-1,1 1 1,0 0-1,-1 0 0,1-1 1,1 0-1,16-14-334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1.069"/>
    </inkml:context>
    <inkml:brush xml:id="br0">
      <inkml:brushProperty name="width" value="0.05" units="cm"/>
      <inkml:brushProperty name="height" value="0.05" units="cm"/>
    </inkml:brush>
  </inkml:definitions>
  <inkml:trace contextRef="#ctx0" brushRef="#br0">404 33 17012,'7'-3'916,"-5"2"-730,0 0 0,0 0 0,0 1 0,0-1 1,0-1-1,0 1 0,0 0 0,0 0 0,-1-1 0,1 1 1,0-1-1,-1 1 0,1-1 0,-1 0 0,0 0 0,2-2 1,-3 4-139,0-1 0,0 1 1,0 0-1,0 0 0,0 0 1,0 0-1,0 0 0,0-1 1,0 1-1,0 0 0,0 0 1,0 0-1,0 0 0,0 0 1,0 0-1,0-1 0,0 1 1,0 0-1,0 0 0,0 0 1,-1 0-1,1 0 0,0 0 1,0-1-1,0 1 0,0 0 1,0 0-1,0 0 0,0 0 1,-1 0-1,1 0 1,0 0-1,0 0 0,0 0 1,0 0-1,0 0 0,-1 0 1,1 0-1,0 0 0,0 0 1,0 0-1,0 0 0,0 0 1,-1 0-1,-10 1 868,-12 7-157,-2 4-554,0 1 1,2 2-1,0 0 1,0 2-1,2 0 1,-34 35-1,24-19-122,2 2-1,2 0 0,-32 56 0,44-65 10,-14 32 0,26-50-68,-1 1 1,2 0 0,-1-1-1,1 1 1,0 0-1,1 0 1,0 0 0,0 10-1,2-16-17,-1-1-1,0 0 1,0 1-1,1-1 1,0 1-1,-1-1 1,1 0 0,0 0-1,0 1 1,0-1-1,0 0 1,1 0-1,-1 0 1,1 0-1,-1 0 1,1 0-1,0-1 1,-1 1 0,1 0-1,0-1 1,0 1-1,0-1 1,0 0-1,0 0 1,1 0-1,-1 0 1,0 0-1,1 0 1,-1-1 0,0 1-1,1-1 1,-1 1-1,1-1 1,2 0-1,7 0 4,1 0 0,-1 0 0,1-2 0,-1 0 0,18-4 1,15-6-298,-1-2 0,0-2 1,-1-1-1,0-3 1,-2-1-1,55-38 1,-83 50-266,-1-1 1,19-18 0,-28 24 450,1 0 1,-1 0 0,0 0-1,0 0 1,0-1 0,0 1-1,-1-1 1,0 0 0,0 0-1,0 0 1,1-8 0,-4-17-828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2.686"/>
    </inkml:context>
    <inkml:brush xml:id="br0">
      <inkml:brushProperty name="width" value="0.05" units="cm"/>
      <inkml:brushProperty name="height" value="0.05" units="cm"/>
    </inkml:brush>
  </inkml:definitions>
  <inkml:trace contextRef="#ctx0" brushRef="#br0">0 20 13227,'1'0'127,"-1"1"1,1-1 0,-1 0-1,1 0 1,-1 1-1,1-1 1,-1 0-1,0 1 1,1-1 0,-1 0-1,1 1 1,-1-1-1,0 0 1,0 1-1,1-1 1,-1 1 0,0-1-1,1 1 1,-1-1-1,0 1 1,0-1 0,0 1-1,0-1 1,0 1-1,0-1 1,1 1-1,-1-1 1,0 1 0,0-1-1,-1 1 1,2 21 1263,-2-17-589,-2 95 2373,2 53-1559,1-149-1575,0 0 0,1 0-1,-1 0 1,1 0-1,0-1 1,0 1-1,3 7 1,-3-10-33,0 0-1,0 1 1,0-1 0,0 0 0,0 0 0,0 0 0,0 0-1,0 0 1,0-1 0,0 1 0,0 0 0,1 0 0,-1-1 0,0 1-1,1-1 1,-1 1 0,0-1 0,1 1 0,-1-1 0,1 0-1,-1 0 1,0 0 0,1 0 0,-1 0 0,1 0 0,1 0 0,4-1 2,0-1 1,0 0-1,0 0 1,0 0-1,-1-1 1,1 0-1,-1 0 1,1 0-1,-1-1 1,0 0-1,5-5 1,13-11 21,26-29 0,-35 33-18,112-122 120,-98 105-55,-28 32-65,0-1 0,0 1 0,0 0 0,0 0 0,0 0 0,1 0 0,-1 0-1,0 0 1,0 1 0,1-1 0,1-1 0,-3 2-8,1 0-1,-1 0 0,0 0 1,0 0-1,1 0 1,-1 0-1,0 1 1,0-1-1,1 0 1,-1 0-1,0 0 0,0 0 1,0 0-1,1 0 1,-1 0-1,0 1 1,0-1-1,0 0 0,1 0 1,-1 0-1,0 0 1,0 1-1,0-1 1,0 0-1,1 0 1,-1 1-1,0-1 0,0 0 1,0 0-1,0 0 1,0 1-1,0-1 1,0 0-1,0 0 0,0 1 1,0-1-1,0 1 1,-2 33 358,1-26-311,-3 21 208,1-17-129,1 0 1,1 0 0,0 0-1,1 0 1,0 0 0,3 23-1,-2-34-120,-1-1-1,0 1 0,0 0 0,1 0 0,-1 0 0,0-1 0,1 1 0,-1 0 0,1 0 0,-1-1 0,1 1 1,-1 0-1,1-1 0,-1 1 0,1-1 0,0 1 0,-1-1 0,1 1 0,0-1 0,-1 1 0,1-1 0,0 0 1,0 1-1,-1-1 0,1 0 0,0 0 0,0 1 0,0-1 0,0 0 0,-1 0 0,1 0 0,0 0 0,0 0 0,0 0 1,0 0-1,-1-1 0,2 1 0,2-1 14,-1 0 1,1 0-1,-1-1 0,1 0 1,-1 1-1,6-5 0,18-16 49,-1-1-1,-1-2 0,41-51 1,-2 3-48,-43 52-40,-21 20 13,0 1 0,1 0 1,-1-1-1,0 1 1,0 0-1,0 0 0,1-1 1,-1 1-1,0 0 1,0 0-1,1-1 0,-1 1 1,0 0-1,0 0 1,1 0-1,-1-1 0,0 1 1,1 0-1,-1 0 1,0 0-1,1 0 0,-1 0 1,0 0-1,1 0 1,-1 0-1,0 0 0,1 0 1,-1 0-1,1 0 1,-1 0-1,0 0 0,1 0 1,-1 0-1,0 0 1,1 0-1,-1 0 0,0 0 1,1 1-1,-1-1 1,0 0-1,0 0 0,1 0 1,-1 1-1,0-1 1,0 0-1,1 0 0,-1 1 1,0-1-1,0 0 1,1 1-1,-1-1 0,0 0 1,0 0-1,0 1 1,0-1-1,0 0 0,0 1 1,1-1-1,-1 1 1,0-1-1,0 0 0,0 1 1,0-1-1,0 1 1,-2 22-16,-20 55-6,13-49-194,-6 34 1,15-43-509,0-20 703,1 0-1,-1 0 0,0 1 1,0-1-1,0 0 0,0 0 1,1 0-1,-1 1 1,0-1-1,0 0 0,0 0 1,1 0-1,-1 0 0,0 1 1,0-1-1,1 0 0,-1 0 1,0 0-1,0 0 1,1 0-1,-1 0 0,0 0 1,0 0-1,1 0 0,-1 0 1,0 0-1,1 0 1,-1 0-1,0 0 0,0 0 1,1 0-1,-1 0 0,0 0 1,1 0-1,2-2-56,-1 0-1,1 1 1,0-1 0,-1 0-1,1 0 1,-1 0 0,0-1-1,4-4 1,18-25-404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1.495"/>
    </inkml:context>
    <inkml:brush xml:id="br0">
      <inkml:brushProperty name="width" value="0.05" units="cm"/>
      <inkml:brushProperty name="height" value="0.05" units="cm"/>
    </inkml:brush>
  </inkml:definitions>
  <inkml:trace contextRef="#ctx0" brushRef="#br0">59 80 19132,'0'3'1977,"22"-6"-1073,11-9-320,17 0 1104,11-1-344,11-1-399,4 2-225,0 4-256,-3 1-176,-12 5-400,-7 2-240,-21 4-776,-11 4-409,-17 1 1153,-9-1-256,-18 1-280</inkml:trace>
  <inkml:trace contextRef="#ctx0" brushRef="#br0" timeOffset="1">25 241 14723,'-20'22'1857,"15"-3"-817,8-8-344,19-5 1464,12-5-567,16-4-361,11-4-176,5-6-320,5-4-232,-3-9-728,1-4 424,1-4-200,-4-2-88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4.159"/>
    </inkml:context>
    <inkml:brush xml:id="br0">
      <inkml:brushProperty name="width" value="0.05" units="cm"/>
      <inkml:brushProperty name="height" value="0.05" units="cm"/>
    </inkml:brush>
  </inkml:definitions>
  <inkml:trace contextRef="#ctx0" brushRef="#br0">204 0 19292,'-2'29'4496,"2"55"-3475,1-41-743,2 69-192,32 195 0,-60-364-645,5 16-366,-51-76-1,-37-29-71,100 136 1038,7 9-11,0 0 1,1 0 0,-1 0 0,0 0 0,0 0-1,1 0 1,-1 0 0,1 0 0,-1-1 0,1 1-1,0 0 1,-1 0 0,1-1 0,0-1-1,0 3 0,0-1 0,0 1 0,0-1 0,0 1 0,1-1 0,-1 1 0,0-1-1,0 1 1,1 0 0,-1-1 0,0 1 0,1-1 0,-1 1 0,0 0 0,1-1-1,-1 1 1,0 0 0,1-1 0,-1 1 0,1 0 0,-1 0 0,1-1 0,-1 1-1,2 0 1,3-1 159,0 0-1,1 0 1,-1 1 0,0 0-1,9 0 1,-7 0-181,343-7-1403,-276 2 986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4.624"/>
    </inkml:context>
    <inkml:brush xml:id="br0">
      <inkml:brushProperty name="width" value="0.05" units="cm"/>
      <inkml:brushProperty name="height" value="0.05" units="cm"/>
    </inkml:brush>
  </inkml:definitions>
  <inkml:trace contextRef="#ctx0" brushRef="#br0">266 0 18028,'-36'19'1454,"1"1"-1,-48 38 1,72-50-1195,1 1-1,0 0 1,0 0 0,1 1 0,1 0-1,0 1 1,0 0 0,1 0-1,0 1 1,1 0 0,-6 16-1,11-25-212,0 0 0,0 1 0,0-1-1,0 0 1,1 1 0,-1-1-1,1 1 1,0-1 0,0 1-1,1-1 1,-1 1 0,0-1-1,1 1 1,0-1 0,2 7 0,-1-7-19,0-1 0,-1 1 1,1-1-1,0 0 1,0 1-1,0-1 0,0 0 1,1 0-1,-1 0 1,1-1-1,-1 1 0,1-1 1,-1 1-1,1-1 1,3 1-1,3 1 19,0-1 0,1 0 1,-1 0-1,0-1 0,1-1 0,-1 1 0,1-2 1,-1 1-1,1-1 0,13-4 0,-6 1 47,-1-1 0,0-1 0,0-1 0,0 0 0,0-1 0,21-15 0,-28 16-14,1 1 0,-2-2 0,1 1 0,-1-1-1,0 0 1,-1-1 0,0 0 0,0 0 0,-1 0 0,10-21 0,-14 27-78,-1 0-1,1 0 1,-1 0 0,0 0-1,0-1 1,-1 1 0,1 0-1,-1-1 1,1 1 0,-1 0-1,0-1 1,0 1-1,-1-1 1,1 1 0,-1 0-1,0 0 1,1-1 0,-1 1-1,-1 0 1,1 0 0,0 0-1,-1 0 1,0 0-1,0 0 1,-2-2 0,1 1-84,-1 1 0,0 0 0,0 1 1,0-1-1,0 1 0,-1 0 0,1 0 0,-1 0 1,1 0-1,-1 1 0,0 0 0,0 0 0,1 0 1,-1 0-1,0 1 0,-8 0 0,-31 3-260,-2 5-127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5.493"/>
    </inkml:context>
    <inkml:brush xml:id="br0">
      <inkml:brushProperty name="width" value="0.05" units="cm"/>
      <inkml:brushProperty name="height" value="0.05" units="cm"/>
    </inkml:brush>
  </inkml:definitions>
  <inkml:trace contextRef="#ctx0" brushRef="#br0">37 106 17732,'0'-15'2846,"-1"22"-781,0 28-424,-13 159 701,3-59-1649,7-85-481,0-14-72,3 1 1,3 46 0,3-60-129,-5-23-11,0-1-1,1 1 0,-1 0 0,0-1 0,0 1 1,0 0-1,0 0 0,0 0 0,0-1 0,1 1 0,-1 0 1,0 0-1,0 0 0,0-1 0,1 1 0,-1 0 0,0 0 1,0 0-1,1 0 0,-1-1 0,0 1 0,0 0 0,1 0 1,-1 0-1,0 0 0,0 0 0,1 0 0,-1 0 0,0 0 1,0 0-1,1 0 0,-1 0 0,0 0 0,0 0 0,1 0 1,-1 0-1,0 0 0,1 0 0,-1 0 0,0 0 1,0 1-1,1-1 0,-1 0 0,0 0 0,0 0 0,0 0 1,1 0-1,-1 1 0,0-1 0,0 0 0,0 0 0,1 1 1,-1-1-1,0 0 0,0 0 0,0 0 0,0 1 0,0-1 1,0 0-1,0 0 0,0 1 0,1-1 0,-1 0 0,0 1 1,7-23-24,-2 1 1,0-1 0,0-1-1,-2 1 1,0-43 0,-1 33-31,7-135-371,-5 149 302,-4 18 119,0-1 0,0 1 0,1 0 0,-1-1 0,0 1-1,0 0 1,0 0 0,1-1 0,-1 1 0,0 0 0,0 0 0,1 0 0,-1 0 0,0-1 0,1 1 0,-1 0 0,0 0 0,0 0-1,1 0 1,-1 0 0,0 0 0,1 0 0,-1 0 0,0 0 0,1 0 0,-1 0 0,0 0 0,1 0 0,2 1-9,-1 0 1,0 0-1,1 1 1,-1-1 0,0 1-1,0 0 1,1-1-1,1 4 1,16 11-21,-14-13 28,-1-1-1,1 0 1,-1 0-1,1 0 0,0-1 1,0 1-1,-1-2 1,1 1-1,0-1 1,0 1-1,0-2 0,0 1 1,0-1-1,0 0 1,0 0-1,0 0 0,-1-1 1,1 0-1,-1 0 1,1 0-1,7-6 0,0 1 13,0-1 0,-1-1-1,0 0 1,-1 0 0,0-1-1,-1-1 1,15-19-1,-11 12 50,-1-2-1,17-34 0,-24 43-19,-1-1-1,-1 0 1,0 0-1,0-1 1,-2 1-1,3-18 1,-5 29-30,1-1 1,-1 0 0,0 0-1,0 0 1,0 0 0,-1 1-1,1-1 1,0 0 0,-1 0-1,1 1 1,-1-1 0,1 0-1,-1 0 1,0 1 0,-1-3-1,2 4-1,-1-1-1,0 1 0,1-1 0,-1 1 0,0-1 0,1 1 0,-1-1 0,0 1 1,1 0-1,-1 0 0,0-1 0,0 1 0,1 0 0,-1 0 0,0 0 0,0 0 1,0 0-1,1 0 0,-1 0 0,0 0 0,0 0 0,0 0 0,1 0 0,-2 1 1,-2 0 6,0 1 0,0 0 0,0 0 0,1 0 0,-1 0 0,0 1 0,1-1 0,0 1 0,0 0 0,-1 0 1,-2 5-1,-10 13 0,1 0 0,1 2 0,0 0 0,2 0 0,1 1 1,1 0-1,1 1 0,-12 50 0,20-69-10,0 0-1,1 0 1,0 1 0,0-1-1,1 11 1,-1-15-1,1 0 0,-1 0 0,1 0 0,-1-1 0,1 1 0,0 0 0,0 0-1,0-1 1,0 1 0,0-1 0,0 1 0,0-1 0,0 1 0,1-1 0,-1 1 0,0-1 0,1 0 0,0 0 0,-1 0 0,1 0 0,-1 0 0,4 1 0,1 0 3,1 0-1,-1-1 1,1 0-1,-1 0 1,1 0 0,0-1-1,9-1 1,52-7 22,-38 3-14,-14 3-33,-4 0 14,1 0-1,-1 1 1,1 0-1,22 3 1,-33-2-16,0 0 0,1 1 0,-1-1 0,0 1 0,0-1 0,0 1 0,1 0 0,-1 0 0,0 0 1,0 0-1,0 0 0,0 1 0,0-1 0,-1 1 0,1-1 0,0 1 0,-1 0 0,1-1 0,-1 1 0,0 0 0,1 0 0,-1 0 0,0 0 0,0 0 0,0 0 0,0 1 0,-1-1 1,1 0-1,-1 0 0,1 1 0,-1-1 0,0 3 0,1 3-462,-2-1 0,1 1 1,-1 0-1,-3 12 0,0 1-1527,10-26 475,5-10 520</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5.925"/>
    </inkml:context>
    <inkml:brush xml:id="br0">
      <inkml:brushProperty name="width" value="0.05" units="cm"/>
      <inkml:brushProperty name="height" value="0.05" units="cm"/>
    </inkml:brush>
  </inkml:definitions>
  <inkml:trace contextRef="#ctx0" brushRef="#br0">43 105 14675,'6'3'616,"0"0"-1,0 0 1,0 0-1,0-1 0,0 0 1,12 2-1,-16-4-385,1 0-1,0 0 0,-1 0 0,1 0 0,0 0 1,0-1-1,-1 0 0,1 1 0,-1-1 1,1 0-1,-1 0 0,1 0 0,-1-1 0,1 1 1,-1-1-1,0 1 0,0-1 0,0 0 0,2-1 1,1-2 150,-1 1 0,-1-1 0,1 1 0,-1-1 0,1 0 0,3-9 0,-6 12-295,0 0 1,0 0-1,0-1 0,-1 1 0,1 0 0,-1 0 0,1 0 0,-1 0 0,0-1 0,0 1 1,0 0-1,0 0 0,0 0 0,0-1 0,-1 1 0,1 0 0,-1 0 0,1 0 0,-1 0 0,0 0 1,-1-3-1,1 4-55,1 0 1,-1 0 0,0 0 0,0 0 0,0 0 0,0 1-1,0-1 1,0 0 0,0 0 0,0 1 0,0-1-1,0 0 1,0 1 0,0-1 0,-1 1 0,1 0-1,0-1 1,0 1 0,-1 0 0,-1 0 0,0 0 3,0 0 1,1 0 0,-1 1-1,0-1 1,0 1 0,0 0 0,1 0-1,-6 2 1,-2 2 6,1 1 0,-1 1 0,-12 10 0,14-10-75,2 0 1,-1 0 0,1 0 0,0 1-1,0 0 1,1 0 0,0 0 0,1 1-1,-1 0 1,-4 16 0,8-22-1,0 0 1,0 0-1,0 1 0,1-1 1,-1 0-1,1 0 1,0 0-1,0 1 0,0-1 1,0 0-1,0 0 0,1 0 1,0 0-1,-1 0 0,1 1 1,0-1-1,1 0 1,-1-1-1,0 1 0,1 0 1,0 0-1,0-1 0,-1 1 1,2-1-1,-1 1 1,0-1-1,0 0 0,1 0 1,-1 0-1,1 0 0,0 0 1,-1 0-1,1-1 1,0 0-1,5 2 0,14 5-271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6.525"/>
    </inkml:context>
    <inkml:brush xml:id="br0">
      <inkml:brushProperty name="width" value="0.05" units="cm"/>
      <inkml:brushProperty name="height" value="0.05" units="cm"/>
    </inkml:brush>
  </inkml:definitions>
  <inkml:trace contextRef="#ctx0" brushRef="#br0">1 4 20084,'0'-1'61,"0"1"-1,0 0 0,1-1 1,-1 1-1,0 0 0,1 0 1,-1 0-1,0-1 0,0 1 1,1 0-1,-1 0 0,0 0 1,1 0-1,-1 0 0,0 0 1,1-1-1,-1 1 0,1 0 1,-1 0-1,0 0 0,1 0 1,-1 0-1,0 0 0,1 0 1,-1 1-1,0-1 1,1 0-1,-1 0 0,0 0 1,1 0-1,-1 0 0,0 0 1,1 1-1,-1-1 0,0 0 1,1 1-1,5 14 903,-4 24 533,-5 16 147,0 29-563,2-83-1072,1 0 0,0 0 0,0 1-1,0-1 1,0 0 0,0 0 0,0 1 0,0-1-1,1 0 1,-1 0 0,0 0 0,1 1-1,-1-1 1,1 0 0,-1 0 0,1 0 0,0 0-1,-1 0 1,1 0 0,0 0 0,0 0 0,-1 0-1,1 0 1,0 0 0,0-1 0,0 1 0,0 0-1,0-1 1,1 1 0,-1 0 0,0-1 0,0 1-1,0-1 1,0 0 0,1 1 0,-1-1 0,0 0-1,0 0 1,0 0 0,1 0 0,-1 0-1,0 0 1,0 0 0,1 0 0,-1-1 0,0 1-1,0 0 1,0-1 0,1 1 0,0-1 0,7-2-1,0 0 0,-1-1 0,0 0 0,1 0 1,-1-1-1,-1 1 0,11-10 0,50-48 32,-34 30-2,-23 22-23,19-17 25,-28 25-33,0 0-1,1 1 1,-1-1 0,0 1-1,0 0 1,1 0-1,-1 0 1,0 0-1,1 0 1,-1 1-1,6-2 1,-7 2-4,0 0 1,-1 1-1,1-1 0,0 0 0,0 0 1,-1 1-1,1-1 0,0 0 1,-1 1-1,1-1 0,0 1 1,-1-1-1,1 1 0,0-1 0,-1 1 1,1-1-1,-1 1 0,1-1 1,-1 1-1,1 0 0,-1-1 0,0 1 1,1 0-1,-1 0 0,0-1 1,1 1-1,-1 0 0,0 0 1,0-1-1,0 3 0,2 25 40,-2-25-36,-3 121 55,3-123-72,0 0 0,0 1-1,-1-1 1,1 0 0,0 1 0,0-1 0,1 0-1,-1 1 1,0-1 0,0 0 0,1 1 0,-1-1-1,1 0 1,-1 0 0,1 0 0,-1 1 0,1-1-1,0 0 1,0 0 0,-1 0 0,1 0 0,0 0-1,0 0 1,2 1 0,-1-1-62,-1-1 0,1 0 0,0 0 0,-1 0 0,1 0 0,0 0 0,-1 0 0,1 0 0,0 0 0,0-1 1,-1 1-1,1-1 0,-1 1 0,1-1 0,0 0 0,-1 1 0,1-1 0,-1 0 0,3-2 0,18-12-1730,0-1 1,29-28-1,-27 22 608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6.961"/>
    </inkml:context>
    <inkml:brush xml:id="br0">
      <inkml:brushProperty name="width" value="0.05" units="cm"/>
      <inkml:brushProperty name="height" value="0.05" units="cm"/>
    </inkml:brush>
  </inkml:definitions>
  <inkml:trace contextRef="#ctx0" brushRef="#br0">3 249 16492,'3'2'239,"0"0"1,1 1-1,-1-2 1,1 1-1,0 0 1,0-1-1,0 1 1,0-1-1,0 0 1,0-1-1,0 1 1,0-1-1,0 0 1,0 1 0,0-2-1,0 1 1,0 0-1,0-1 1,0 0-1,0 0 1,6-2-1,5-2 387,0-1 1,0-1-1,0 0 0,13-10 0,-13 8-197,-1-1 0,-1 0 0,1-1 0,15-18 0,-23 23-324,-1 1 1,-1-1-1,1 0 0,-1-1 1,0 1-1,0-1 0,-1 0 1,0 0-1,0 0 0,-1 0 0,0 0 1,2-10-1,-4 15-89,0 1-1,1-1 0,-1 0 1,0 0-1,0 0 1,0 0-1,0 0 1,0 1-1,0-1 0,-1 0 1,1 0-1,-1 0 1,1 1-1,-1-1 1,1 0-1,-1 0 0,0 1 1,0-1-1,0 1 1,0-1-1,0 1 1,-1-1-1,1 1 0,0-1 1,0 1-1,-1 0 1,1 0-1,-1 0 1,0 0-1,1 0 1,-1 0-1,0 0 0,1 1 1,-1-1-1,0 0 1,0 1-1,1 0 1,-3-1-1,-2 1 0,1-1-1,-1 2 1,1-1-1,-1 0 1,1 1 0,-1 0-1,1 1 1,0-1 0,-1 1-1,1 0 1,-8 5 0,-5 4-37,0 1 1,1 0-1,1 2 1,0 0-1,1 1 1,0 0-1,1 1 1,1 1 0,1 0-1,0 1 1,-9 20-1,18-32-65,0 0 0,0 1 0,1 0 0,0-1 0,0 1 0,1 0 0,-1 10 0,2-16 14,0 1 1,0 0-1,0 0 1,0 0-1,0 0 1,1 0-1,-1-1 1,0 1-1,1 0 1,-1 0-1,1 0 1,0-1-1,0 1 1,0 0-1,0-1 1,0 1-1,0-1 1,0 1-1,0-1 1,1 1-1,-1-1 1,0 0-1,1 0 1,-1 0-1,1 0 1,0 0-1,-1 0 1,1 0-1,0 0 1,-1 0-1,4 0 1,1 0-122,0 0 1,-1-1 0,1 1-1,0-1 1,-1 0 0,1-1 0,0 0-1,0 1 1,7-4 0,50-18-775,-11-1-4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7.378"/>
    </inkml:context>
    <inkml:brush xml:id="br0">
      <inkml:brushProperty name="width" value="0.05" units="cm"/>
      <inkml:brushProperty name="height" value="0.05" units="cm"/>
    </inkml:brush>
  </inkml:definitions>
  <inkml:trace contextRef="#ctx0" brushRef="#br0">258 1 15795,'0'22'2201,"-13"10"-1241,-13 12-288,-4 5 1345,-2 0-761,-2 2-112,3-7-464,2-7-232,11-9-672,4-10-416,12-18-624,-4 0 992,6-17-216,0-6-208</inkml:trace>
  <inkml:trace contextRef="#ctx0" brushRef="#br0" timeOffset="1">1 55 17476,'5'0'1840,"5"5"-984,3 8-280,11 4 977,2 4-273,4 2-360,4-2-200,2 1-720,-2-2 1153,-7 6-977,-7-1-8,-8-5-56</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7.888"/>
    </inkml:context>
    <inkml:brush xml:id="br0">
      <inkml:brushProperty name="width" value="0.05" units="cm"/>
      <inkml:brushProperty name="height" value="0.05" units="cm"/>
    </inkml:brush>
  </inkml:definitions>
  <inkml:trace contextRef="#ctx0" brushRef="#br0">43 1 17620,'4'0'210,"-1"0"1,0 1 0,0-1 0,0 1-1,0 0 1,0 0 0,1 0-1,-2 0 1,1 0 0,0 1-1,0-1 1,0 1 0,-1 0-1,1 0 1,-1 0 0,1 0 0,-1 0-1,0 1 1,0-1 0,0 1-1,0-1 1,0 1 0,0 0-1,-1-1 1,2 5 0,2 5 223,0 1 0,-2 0 0,1-1 0,2 25 0,4 64 681,-6 173 0,-5-159-1131,1 13-1240,0-128 1223,0 0 0,-1 0 0,1-1 0,0 1 0,0 0 0,0 0 0,0 0 0,0 0 0,-1 0 0,1 0 0,0 0 0,0 0 0,0 0 0,0 0 0,-1 0 0,1 0 0,0 0 0,0 0 0,0 0 0,0 0 0,0 0 0,-1 0 0,1 0 1,0 0-1,0 0 0,0 0 0,0 0 0,0 0 0,-1 1 0,1-1 0,0 0 0,0 0 0,0 0 0,0 0 0,0 0 0,0 0 0,0 0 0,-1 1 0,1-1 0,0 0 0,0 0 0,0 0 0,0 0 0,0 0 0,0 1 0,0-1 0,0 0 0,0 0 0,0 0 1,-8-14-315,-28-66-819,8 18 971,-35-107 1,62 165 248,-1-1 1,1 0-1,0 0 0,1 1 1,-1-1-1,1 0 1,0-8-1,1 12-36,-1 0 0,0 0 0,0 1 0,1-1 0,-1 0 0,0 0-1,1 0 1,-1 1 0,0-1 0,1 0 0,-1 1 0,1-1 0,-1 0 0,1 1-1,0-1 1,-1 1 0,1-1 0,0 1 0,0-1 0,1 0 14,-1 1 0,1-1 1,0 1-1,-1 0 1,1-1-1,-1 1 1,1 0-1,0 0 0,-1 0 1,1 0-1,-1 1 1,1-1-1,2 1 0,36 11 396,46 20-1,-11-3-1519,-70-27 1033,14 4-106,0 0 0,25 4-1,-5-5-183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8.323"/>
    </inkml:context>
    <inkml:brush xml:id="br0">
      <inkml:brushProperty name="width" value="0.05" units="cm"/>
      <inkml:brushProperty name="height" value="0.05" units="cm"/>
    </inkml:brush>
  </inkml:definitions>
  <inkml:trace contextRef="#ctx0" brushRef="#br0">81 139 20140,'-31'182'2873,"4"-37"-1355,15-45-789,1 113 1,13-223-636,0 0 1,1 1 0,3-11 0,5-13-25,82-278 142,-74 259-245,3 1 0,2 1 0,54-86 0,-70 125 22,0 0 0,0 1 1,1 0-1,0 0 0,20-15 0,-26 23 8,0 0-1,0 0 0,0 0 0,0 0 0,1 0 0,-1 1 0,0 0 0,1 0 0,-1 0 0,1 0 0,-1 0 0,1 1 0,-1-1 0,1 1 0,-1 0 1,1 0-1,-1 0 0,1 1 0,0-1 0,-1 1 0,1 0 0,-1 0 0,0 0 0,1 0 0,-1 1 0,4 1 0,-2 0-5,0 1-1,0 0 1,-1-1-1,1 1 1,-1 1-1,0-1 1,0 0-1,-1 1 1,1 0 0,-1 0-1,0 0 1,0 1-1,0-1 1,-1 0-1,0 1 1,0 0-1,-1 0 1,1-1-1,-1 1 1,0 0-1,-1 0 1,1 0-1,-2 7 1,1-5 1,-1 1 0,0-1 0,-1 1 0,0-1 0,0 1 0,-1-1 0,0 0 0,0 0-1,-1-1 1,0 1 0,0-1 0,-1 1 0,0-1 0,0-1 0,-10 10 0,7-8-61,-2-1 0,1 0 1,-1 0-1,0 0 0,-1-2 0,1 1 0,-16 4 0,21-7-9,-1-1 0,0-1 0,0 1 0,-1-1 0,1 0 0,0 0 0,0-1 0,0 0-1,-1 0 1,1 0 0,0-1 0,0 0 0,0 0 0,-1-1 0,-7-2 0,12 3 56,1 0 1,-1 0 0,0 0-1,1 0 1,-1 0 0,1-1-1,-1 1 1,1 0 0,-1-1-1,1 1 1,0-1 0,-2-3-1,-7-23-351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3.554"/>
    </inkml:context>
    <inkml:brush xml:id="br0">
      <inkml:brushProperty name="width" value="0.05" units="cm"/>
      <inkml:brushProperty name="height" value="0.05" units="cm"/>
    </inkml:brush>
  </inkml:definitions>
  <inkml:trace contextRef="#ctx0" brushRef="#br0">214 117 17300,'-16'14'1074,"-1"0"-1,0-1 1,-21 11 0,19-12-256,1 0-1,-28 26 1,38-32-592,1 2-1,0-1 1,-10 16 0,16-23-216,1 1 1,0-1-1,-1 1 0,1-1 1,0 1-1,0-1 1,-1 1-1,1-1 1,0 1-1,0-1 1,0 1-1,0-1 1,0 1-1,-1-1 0,1 1 1,0 0-1,0-1 1,1 1-1,-1-1 1,0 1-1,0-1 1,0 1-1,0 0 0,0-1 1,1 1-1,-1-1 1,0 1-1,0-1 1,1 2-1,0-2-2,0 1 0,0-1-1,0 1 1,0-1 0,0 1-1,0-1 1,1 1 0,-1-1-1,0 0 1,0 0 0,0 0-1,0 1 1,2-1 0,38-6 28,-10-3-23,57-27 0,-65 25-5,0 1 1,1 1 0,0 1 0,37-7-1,-58 14-5,1 0 0,0 1 0,0 0-1,-1 0 1,1 0 0,0 0 0,-1 1-1,1-1 1,0 1 0,-1 0 0,1 0-1,-1 0 1,1 1 0,-1-1-1,0 1 1,1 0 0,-1 0 0,0 0-1,4 4 1,-5-4-2,1-1 0,-1 1 0,1-1 0,0 0 0,-1 1 0,1-1 0,0 0 0,0-1 0,0 1 0,-1 0 0,1-1 1,0 0-1,0 1 0,0-1 0,0 0 0,0-1 0,0 1 0,0 0 0,0-1 0,0 0 0,-1 0 0,1 0 0,3-1 0,9-4-47,0-1 1,27-16-1,-28 14-43,188-114-1862,-182 116 1443,-20 7 497,0 0 0,1 0 0,-1 0-1,0 0 1,0 0 0,1 0 0,-1 0 0,0 0-1,0 0 1,1 0 0,-1 0 0,0 0 0,0 0-1,1 1 1,-1-1 0,0 0 0,0 0 0,0 0 0,1 0-1,-1 0 1,0 1 0,0-1 0,0 0 0,0 0-1,1 1 1,-1-1 0,0 0 0,0 0 0,0 0 0,0 1-1,0-1 1,0 0 0,0 0 0,0 1 0,0-1-1,0 4-1,0 0-1,-1-1 1,0 1-1,0-1 1,0 1-1,-3 6 1,3-7 72,0 1-18,-2 3 62,0 1 1,0 0 0,1 1 0,-1 11-1,3-18-81,-1-1 0,1 1 0,0-1 0,0 0-1,0 1 1,0-1 0,1 1 0,-1-1 0,0 1 0,1-1-1,-1 1 1,0-1 0,1 0 0,0 1 0,-1-1 0,1 0 0,0 1-1,0-1 1,0 0 0,0 0 0,0 0 0,0 0 0,0 0-1,0 0 1,0 0 0,0 0 0,0 0 0,1-1 0,-1 1-1,0 0 1,1-1 0,-1 1 0,2 0 0,3 0 4,0-1 1,0 1-1,0-1 1,0 0 0,0-1-1,0 1 1,0-1-1,0-1 1,0 1-1,-1-1 1,1 0 0,0 0-1,-1 0 1,1-1-1,8-6 1,3-2-20,0 0-1,-1-2 1,19-19 0,-28 26-11,-1 0 0,1 0 0,-2-1 0,1 0 0,-1 0 0,0-1 0,5-9 0,-9 6-27,-9 13 25,-10 13 67,16-12-35,-1 0 0,1 0 0,0 0 1,0 1-1,0-1 0,1 1 0,-1-1 1,1 1-1,0 0 0,0-1 0,0 1 0,0 0 1,1 0-1,-1 0 0,1 5 0,1-7-10,-1 0-1,0 0 1,1 0-1,-1 0 0,1 0 1,-1-1-1,1 1 1,0 0-1,0 0 0,0-1 1,0 1-1,0-1 1,0 1-1,1-1 1,-1 1-1,0-1 0,1 0 1,-1 1-1,1-1 1,-1 0-1,1 0 0,0 0 1,-1 0-1,1-1 1,0 1-1,0 0 1,-1-1-1,1 1 0,0-1 1,0 1-1,0-1 1,2 0-1,9 1 14,0-1-1,0-1 1,0 0 0,0-1 0,0 0-1,0-1 1,0-1 0,-1 1-1,16-9 1,17-9-180,46-28 1,-62 32 47,-10 5-3,-14 9 52,0-1 0,0 2 0,0-1 0,0 0 0,0 1 0,0 0 0,7-1 0,-11 2 50,-1 1 0,0 0 0,0 0 0,1 0-1,-1 1 1,0-1 0,0 0 0,1 0 0,-1 0-1,0 0 1,0 0 0,1 0 0,-1 0 0,0 0 0,0 0-1,1 1 1,-1-1 0,0 0 0,0 0 0,0 0-1,1 0 1,-1 1 0,0-1 0,0 0 0,0 0 0,0 0-1,0 1 1,1-1 0,-1 0 0,0 0 0,0 1-1,0-1 1,0 0 0,0 0 0,0 1 0,0-1 0,0 0-1,0 1 1,0-1 0,0 0 0,0 0 0,0 1-1,0-1 1,0 0 0,0 0 0,0 1 0,0-1 0,0 0-1,-1 0 1,1 1 0,0-1 0,-7 20-23,6-16 18,-8 22 144,2-1-1,1 1 1,1 1 0,-3 44 0,9 107 494,0-22-242,-2-126-356,-2 0 0,-1 0 0,-9 34 0,9-52 34,0 0 1,0 0-1,-11 20 1,13-29-18,0 1 1,0-1-1,-1 1 1,1-1-1,-1 0 0,0 0 1,0 0-1,0 0 0,0 0 1,0-1-1,0 0 1,-1 1-1,1-1 0,-8 2 1,10-3-24,-1-1 0,1 1 1,0-1-1,-1 0 0,1 0 1,-1 0-1,1 0 0,-1 0 0,1 0 1,0 0-1,-1 0 0,1 0 1,0-1-1,-1 1 0,1-1 1,0 1-1,-1-1 0,1 1 0,0-1 1,0 0-1,-1 0 0,1 0 1,0 1-1,0-1 0,0 0 1,0 0-1,0 0 0,0-1 0,0 1 1,1 0-1,-1 0 0,0 0 1,1-1-1,-2-1 0,0-3 45,-1-1-1,1 1 1,1-1-1,-1 0 1,1 1 0,-1-9-1,1-7-140,1 0 0,1-1-1,1 1 1,0 0 0,2 0 0,1 0-1,1 0 1,0 1 0,2 0 0,0 0-1,18-30 1,-14 30-200,1 1-1,0 1 0,2 0 1,0 1-1,1 0 1,1 1-1,0 1 1,2 1-1,-1 1 0,41-24 1,8 5-352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9.119"/>
    </inkml:context>
    <inkml:brush xml:id="br0">
      <inkml:brushProperty name="width" value="0.05" units="cm"/>
      <inkml:brushProperty name="height" value="0.05" units="cm"/>
    </inkml:brush>
  </inkml:definitions>
  <inkml:trace contextRef="#ctx0" brushRef="#br0">97 40 20884,'1'4'222,"-1"0"-1,1 0 1,-1 0 0,0 0-1,-1-1 1,1 1-1,-1 0 1,1 0-1,-3 6 1,-15 38 75,7-18 271,4-9-289,-10 29 67,2 1 0,-9 58 1,23-108-337,1 0-1,0 0 1,0 0 0,0 0 0,-1 0 0,1 0-1,0 0 1,0 0 0,0 0 0,1 0 0,-1 0 0,0 0-1,0 0 1,0-1 0,1 1 0,-1 0 0,1 2-1,0-3-2,-1 0 0,1 0-1,-1-1 1,1 1 0,-1 0-1,0 0 1,1 0-1,-1 0 1,1-1 0,-1 1-1,1 0 1,-1 0 0,0-1-1,1 1 1,-1 0-1,0-1 1,1 1 0,-1 0-1,0-1 1,1 1 0,-1 0-1,0-1 1,1 0-1,19-34 204,-6-2-54,-2-1 0,-1 0 0,-2-1-1,-2 0 1,4-69 0,-12 101-117,-2 10-34,-1 12-14,2-8 8,-12 73-22,13-70 21,0 1-1,1-1 0,0 0 0,1 0 0,3 20 1,-3-29 2,-1 1 1,0 0 0,1-1 0,-1 1 0,1 0-1,-1-1 1,1 1 0,0-1 0,0 1-1,0-1 1,0 0 0,0 1 0,0-1-1,0 0 1,0 1 0,1-1 0,-1 0-1,0 0 1,1 0 0,-1 0 0,1 0-1,-1-1 1,1 1 0,2 0 0,-1 0 2,0-1 0,0 0 1,0 0-1,0 0 0,0 0 1,0-1-1,0 1 0,0-1 1,0 0-1,-1 0 0,1 0 0,5-2 1,5-5 11,0 1-1,0-2 1,-1 0 0,14-13 0,70-80 52,-70 73-108,-32 37-3,0 1 0,1 0 0,-8 16 0,4-5 18,-6 9-6,0-3 17,2 1 1,1 0 0,-11 37-1,22-61 18,0-1 0,1 0 0,-1 0 0,1 1 0,0-1 0,0 0 0,-1 1 0,2-1 0,-1 0 0,0 1 0,0-1 0,1 0 0,-1 1 0,1-1 0,1 4 0,-1-5-1,0 0 1,-1 0-1,1 0 0,0-1 1,0 1-1,0 0 1,0-1-1,0 1 0,0-1 1,0 1-1,0-1 1,0 1-1,0-1 0,0 0 1,0 1-1,0-1 1,0 0-1,0 0 0,0 0 1,0 0-1,1 0 1,-1 0-1,1 0 0,6-2 10,0 1-1,0-2 0,0 1 1,0-1-1,-1 0 0,14-8 0,84-55 32,17-8-104,-119 72 52,0 1 1,1-1-1,-1 1 1,1 0-1,-1-1 0,1 1 1,-1 1-1,1-1 1,0 1-1,5-1 1,-8 1 4,0 1 0,0-1 0,0 1 0,0-1 0,1 1 0,-1-1 1,0 1-1,0-1 0,0 1 0,0 0 0,-1-1 0,1 1 0,0 0 1,0 0-1,0 0 0,-1 0 0,1 0 0,0 0 0,-1 0 0,1 0 1,-1 0-1,1 0 0,-1 0 0,1 0 0,-1 0 0,0 1 0,0-1 0,0 0 1,1 0-1,-1 0 0,0 1 0,0-1 0,-1 2 0,1 17-22,-2-1-1,-6 33 0,5-36 56,0 0 0,1 0 0,1 1 0,1 26-1,0-42-15,0 0 1,0 0-1,0 0 0,0 0 0,0-1 0,0 1 0,1 0 0,-1 0 0,0 0 0,0 0 0,1 0 1,-1-1-1,0 1 0,1 0 0,-1 0 0,1-1 0,-1 1 0,1 0 0,-1 0 0,1-1 0,-1 1 0,1-1 1,0 1-1,-1 0 0,1-1 0,0 1 0,0-1 0,-1 0 0,1 1 0,0-1 0,0 0 0,0 1 1,-1-1-1,1 0 0,0 0 0,0 0 0,0 1 0,0-1 0,0 0 0,0 0 0,-1-1 0,1 1 0,0 0 1,0 0-1,0 0 0,0 0 0,0-1 0,-1 1 0,1 0 0,0-1 0,0 1 0,0-1 0,0 0 0,5-2 75,0-1 0,-1 0 0,1 0 0,-1 0 0,7-8 0,1-3 27,0-1 0,-1-1-1,-1 0 1,0 0 0,-2-1 0,1-1-1,10-33 1,-15 37-116,-1 0 1,0 0-1,-1-1 0,-1 1 1,-1-1-1,0 1 1,-1-1-1,0 1 0,-2-1 1,-4-26-1,4 37-25,0-1 1,0 0-1,0 1 0,-5-9 0,6 12-21,0 0-1,0 0 1,-1 1-1,1-1 1,0 1 0,-1-1-1,1 1 1,0-1-1,-1 1 1,0 0 0,1 0-1,-1 0 1,0 0-1,0 0 1,1 0 0,-4-1-1,4 3-35,0-1-1,0 0 0,0 1 1,0-1-1,0 0 1,1 1-1,-1-1 0,0 1 1,0 0-1,1-1 1,-1 1-1,0 0 0,0-1 1,1 1-1,-1 0 1,1 0-1,-1-1 0,1 1 1,-1 0-1,1 0 1,-1 0-1,1 0 0,0 0 1,0 0-1,-1 1 1,1-2 41,-1 4-453</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39.519"/>
    </inkml:context>
    <inkml:brush xml:id="br0">
      <inkml:brushProperty name="width" value="0.05" units="cm"/>
      <inkml:brushProperty name="height" value="0.05" units="cm"/>
    </inkml:brush>
  </inkml:definitions>
  <inkml:trace contextRef="#ctx0" brushRef="#br0">13 16 18852,'-9'-10'2209,"6"5"-1497,6 5-336,7 5 2064,9 10-2416,1 0-600,4 9 480,2 5-192,1 1-120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40.165"/>
    </inkml:context>
    <inkml:brush xml:id="br0">
      <inkml:brushProperty name="width" value="0.05" units="cm"/>
      <inkml:brushProperty name="height" value="0.05" units="cm"/>
    </inkml:brush>
  </inkml:definitions>
  <inkml:trace contextRef="#ctx0" brushRef="#br0">268 407 17892,'-10'-1'394,"1"0"1,-1 1-1,1 0 0,-1 1 1,0 0-1,1 0 1,0 1-1,-1 0 0,1 1 1,0 0-1,0 1 1,0-1-1,0 2 0,1-1 1,0 1-1,-13 10 1,13-9-280,-1 1 1,1 0 0,0 1 0,1 0 0,0 0-1,0 1 1,1-1 0,0 2 0,0-1 0,1 0-1,0 1 1,1 0 0,0 0 0,-3 15 0,6-24-106,1 1 0,0 0 0,-1 0 0,1 0 1,0 0-1,0-1 0,0 1 0,0 0 0,0 0 1,0 0-1,1 0 0,-1-1 0,1 1 0,-1 0 1,1 0-1,0-1 0,-1 1 0,1 0 1,0-1-1,0 1 0,0-1 0,0 1 0,1-1 1,-1 0-1,0 1 0,1-1 0,-1 0 0,3 2 1,-2-2 0,1 0 1,0 0-1,-1 0 1,1-1-1,0 1 1,-1-1-1,1 0 1,0 1-1,0-1 1,-1 0-1,1-1 1,0 1-1,0 0 1,0-1-1,-1 1 1,1-1-1,0 0 1,4-2-1,2-2 11,0-1-1,1 1 0,-2-2 0,1 1 0,-1-1 0,0 0 0,10-12 0,2-5 56,22-34 0,-34 47-58,0-1 1,-1-1-1,-1 1 0,0-1 1,0 0-1,-2-1 0,7-25 1,-34 93-8,15-27-135,-11 53 1,18-74 68,0 1-1,0 0 1,1 0 0,-1 0 0,2 0 0,-1-1 0,1 1 0,0 0 0,0 0-1,1-1 1,0 1 0,0-1 0,5 10 0,-6-14 28,-1-1 0,1 0 1,0 0-1,0 0 0,0 1 0,0-1 1,0 0-1,0 0 0,1 0 0,-1 0 1,0-1-1,0 1 0,1 0 0,-1 0 0,0-1 1,1 1-1,-1-1 0,1 1 0,-1-1 1,3 1-1,-1-2-22,-1 1 1,1 0-1,-1 0 0,1-1 0,-1 1 1,1-1-1,-1 0 0,1 0 1,-1 0-1,0 0 0,3-2 1,5-3-189,-2 0 1,1-1-1,-1 0 0,13-14 1,4-8-513,-2-1 1,-1-1 0,31-60-1,41-110-2180,-74 156 2290,-6 14 303,1-1 101,18-61 0,-30 78 553,-3 15-308,0 0 0,0-1 0,0 1 0,0 0 0,0 0 0,0 0 0,0 0 0,0 0 0,0 0 0,0 0 0,0 0 0,0 0 0,0 0 0,-1 0 0,1-1 0,0 1 0,0 0 0,0 0 0,0 0 0,0 0 0,0 0 0,0 0 0,0 0 0,0 0 0,0 0 1,0 0-1,0 0 0,-1 0 0,1 0 0,0 0 0,0 0 0,0 0 0,0 0 0,0 0 0,0 0 0,0 0 0,0 0 0,0 0 0,-1 0 0,1 0 0,0 0 0,0 0 0,0 0 0,0 0 0,0 0 0,0 0 0,0 0 0,0 0 0,0 0 0,0 0 0,0 0 0,-1 0 0,1 0 0,0 1 0,0-1 0,0 0 0,0 0 0,0 0 0,0 0 0,0 0 0,0 0 0,-18 24 1218,-4 17-314,1 1 0,2 0 1,2 2-1,-17 67 0,21-56-468,2 1-1,3 0 1,-1 79 0,9-123-349,0 0 0,0 0 0,2 1 0,-1-1 0,7 22 0,-8-33-82,1 0 0,-1 0 0,0 1 1,1-1-1,-1 0 0,1 0 0,0 0 0,-1 0 0,1 0 1,0 0-1,-1 0 0,1 0 0,0 0 0,0 0 0,0-1 1,0 1-1,0 0 0,0 0 0,0-1 0,2 2 1,-2-2-3,0 0 0,-1-1 0,1 1 0,0 0 0,0 0 0,0 0 1,0-1-1,-1 1 0,1 0 0,0-1 0,0 1 0,-1-1 0,1 1 1,0-1-1,-1 1 0,1-1 0,0 1 0,-1-1 0,1 0 0,-1 1 1,2-2-1,2-5 74,0 0-1,0 0 1,-1 0 0,5-13-1,5-21 138,-2-1-1,-2 0 0,-1 0 1,2-47-1,-6 101-221,1 0 0,0 0 0,1-1 0,0 0 0,1 0 0,0 0 0,1-1 0,16 17 0,-15-21-1,-1-1 0,1 0 0,-1-1 0,1 0 0,1 0 0,-1-1 1,0 0-1,1 0 0,-1-1 0,1-1 0,0 0 0,0 0 0,0-1 0,0 0 0,-1 0 1,1-1-1,0-1 0,17-4 0,-14 3 8,0-1-1,0-1 1,0 0 0,0-1 0,-1 0-1,0-1 1,0 0 0,-1-1-1,0 0 1,0-1 0,-1 0 0,19-21-1,-27 27-2,0 0 0,1-1 0,-1 1 0,0-1 0,-1 1 0,1-1 0,-1 0 0,0 0 0,1 0 0,-2 0 0,1 0 0,0 0 0,-1-5 0,0 7-2,0 0 0,0 0 0,-1 0-1,1 0 1,-1 0 0,1 0 0,-1 0 0,0 0-1,0 0 1,1 0 0,-2 0 0,1 0 0,0 1 0,0-1-1,0 0 1,-1 1 0,1-1 0,-1 1 0,1 0 0,-1-1-1,0 1 1,0 0 0,1 0 0,-1 0 0,0 0 0,-3-1-1,-2 0 3,0 0 0,1 1 1,-1 0-1,0 0 0,0 1 0,1-1 0,-1 2 0,0-1 0,0 1 0,0 0 0,1 0 0,-1 1 0,0-1 0,1 2 0,-1-1 0,1 1 0,0 0 0,0 0 0,0 1 0,-8 6 0,6-5-5,0 1 0,1 1-1,0-1 1,0 1 0,1 0 0,0 1-1,0 0 1,0 0 0,1 0 0,0 0-1,1 1 1,0 0 0,-5 17-1,7-19-43,1 0 0,0-1 0,1 1-1,-1 0 1,1 0 0,1 0-1,-1-1 1,1 1 0,0 0-1,1 0 1,-1-1 0,1 1-1,5 9 1,-5-12-21,0-1 1,0 1-1,0-1 0,1 1 0,0-1 1,-1 0-1,1 0 0,0 0 1,0 0-1,1 0 0,-1-1 0,1 0 1,-1 1-1,1-1 0,0-1 0,0 1 1,-1 0-1,1-1 0,0 0 1,1 0-1,-1 0 0,7 0 0,-4 0 8,1-1 0,-1-1 0,0 1 0,0-1 0,9-2 0,39-18-381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40.820"/>
    </inkml:context>
    <inkml:brush xml:id="br0">
      <inkml:brushProperty name="width" value="0.05" units="cm"/>
      <inkml:brushProperty name="height" value="0.05" units="cm"/>
    </inkml:brush>
  </inkml:definitions>
  <inkml:trace contextRef="#ctx0" brushRef="#br0">175 1 16740,'-4'4'397,"-1"1"0,1 0 0,0 0 1,0 0-1,1 0 0,0 1 0,0-1 1,-4 11-1,-14 53 940,13-40-84,-26 109-51,7 2 0,5 1 1,-3 148-1,25-265-901,1-18 27,2-11-165,7-24-41,0 0 0,8-54 0,-1 7-82,21-68-61,67-167 0,-101 301 18,4-9-11,14-27-1,-19 42 12,-1 0 0,1 0 0,0 0 0,0 0-1,0 1 1,0-1 0,1 1 0,-1 0 0,1 0-1,0 0 1,0 0 0,5-2 0,-8 4 1,1 1-1,0-1 1,-1 1 0,1-1 0,-1 1 0,1-1-1,0 1 1,-1 0 0,1 0 0,0 0 0,-1 0-1,1 0 1,0 0 0,-1 1 0,1-1 0,0 0-1,-1 1 1,1-1 0,-1 1 0,1 0-1,-1 0 1,1-1 0,-1 1 0,0 0 0,1 0-1,-1 0 1,0 0 0,0 1 0,1-1 0,-1 0-1,0 0 1,0 1 0,0-1 0,-1 1 0,1-1-1,0 0 1,0 1 0,0 2 0,1 2-7,1 0 0,-2 1 0,1-1-1,0 1 1,-1-1 0,-1 1 0,1 13 0,-2-7 3,-1-1-1,0 1 1,-1 0-1,0-1 1,-1 1-1,-1-1 1,0 0-1,0-1 1,-1 1-1,-8 10 1,1-3 3,0-1 1,-2-1-1,0 0 1,-32 28-1,8-17-119,37-26 56,-1-1-1,1 1 1,-1-1-1,0 0 0,1 0 1,-1 0-1,0 0 1,0-1-1,0 1 1,1-1-1,-1 1 1,0-1-1,0 0 0,-3 0 1,6-1 10,-1 1 1,1 0 0,-1 0-1,1-1 1,-1 1-1,1-1 1,-1 1 0,1 0-1,-1-1 1,1 1-1,0-1 1,-1 1-1,1-1 1,0 1 0,0-1-1,-1 1 1,1-1-1,0 1 1,0-1 0,0 1-1,-1-1 1,1 0-1,0 1 1,0-1 0,0 1-1,0-1 1,0 1-1,0-1 1,0 0-1,0 1 1,0-1 0,1 1-1,-1-1 1,0 1-1,0-1 1,0 0 0,1 1-1,-1-1 1,0 1-1,1-1 1,-1 1 0,1-1-1,13-23-627,-14 24 679,22-28-690,6-3-235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41.347"/>
    </inkml:context>
    <inkml:brush xml:id="br0">
      <inkml:brushProperty name="width" value="0.05" units="cm"/>
      <inkml:brushProperty name="height" value="0.05" units="cm"/>
    </inkml:brush>
  </inkml:definitions>
  <inkml:trace contextRef="#ctx0" brushRef="#br0">0 424 16059,'3'1'228,"1"0"-1,-1 0 0,1-1 0,-1 1 1,1-1-1,-1 1 0,1-1 0,-1 0 0,1 0 1,-1-1-1,1 1 0,-1-1 0,1 0 1,-1 0-1,1 0 0,-1 0 0,0-1 1,0 1-1,0-1 0,0 0 0,4-2 0,8-7 601,-1 0-1,26-26 0,-24 20-108,17-14 327,45-57 1,-68 76-944,-1-1 0,-1 0 0,0 0 0,-1-1 0,0 0 0,-1 0 0,0-1 0,4-19 0,-9 31-90,-1 0 0,1 0 1,-1 0-1,0 0 0,1 0 0,-1 0 0,-1 0 0,1 0 1,0 0-1,-1 0 0,1 0 0,-1 0 0,0 0 1,0 1-1,0-1 0,-1 0 0,1 0 0,-2-2 0,1 4-8,0-1 0,1 0-1,-1 1 1,0 0 0,0-1-1,0 1 1,0 0 0,0 0 0,0 0-1,0 0 1,-1 1 0,1-1-1,0 1 1,0-1 0,-1 1-1,1 0 1,0-1 0,-1 1-1,1 1 1,0-1 0,-1 0 0,1 0-1,-3 1 1,-3 2-3,-1-1 0,1 1 0,0 0 0,0 1 0,0 0 0,0 0 1,1 1-1,-1 0 0,1 0 0,0 1 0,1 0 0,-12 13 0,11-11-2,0 0 0,0 1 0,1 0 0,0 1 0,1-1 0,0 1 0,1 0 0,0 0 0,0 0 0,-2 14 0,5-20-1,0 0 1,1-1 0,0 1-1,0 0 1,0 0 0,0 0 0,0 0-1,1 0 1,0 0 0,0 0 0,0-1-1,0 1 1,0 0 0,1-1-1,0 1 1,2 4 0,-1-4 0,1 0 0,-1 0 0,1-1 0,0 1 1,0-1-1,0 1 0,1-1 0,-1 0 0,1-1 0,8 4 1,9 2 1,-1-2 0,1 0 0,1-2 0,34 4 1,-41-7-2,-15 0-1,44 4 30,0-1 0,70-2-1,-114-2-14,0 0-1,0 0 1,0-1-1,1 1 1,-1 0-1,0 0 1,0-1-1,0 1 1,0-1-1,0 1 1,0-1 0,0 1-1,0-1 1,0 0-1,0 1 1,-1-1-1,1 0 1,0 0-1,0 0 1,-1 0-1,1 0 1,0 1-1,-1-1 1,1 0-1,-1 0 1,1-1-1,-1 1 1,1 0-1,-1 0 1,0 0-1,0 0 1,1 0-1,-1 0 1,0 0-1,0-1 1,0 1-1,-1-1 1,1-6 92,-1 1-1,-1-1 1,1 1-1,-5-11 1,4 11-39,-13-31 352,0 1 1,-35-58 0,19 40-278,31 55-175,0-1-1,-1 1 1,1 0 0,0-1-1,-1 1 1,1-1 0,0 1-1,0 0 1,-1-1 0,1 1-1,0-1 1,0 1 0,0-1-1,-1 1 1,1-1-1,0 1 1,0-1 0,0 1-1,0-1 1,0 1 0,0-1-1,0 1 1,0-1 0,0 1-1,0-1 1,0 1 0,1 0-1,-1-1 1,0 1 0,0-1-1,0 1 1,1-1-1,-1 1 1,0 0 0,0-1-1,1 1 1,-1-1 0,0 1-1,1 0 1,-1-1 0,1 1-1,-1 0 1,0 0 0,1-1-1,-1 1 1,1 0-1,-1 0 1,1-1 0,-1 1-1,0 0 1,1 0 0,-1 0-1,1 0 1,-1 0 0,1 0-1,-1 0 1,1 0 0,-1 0-1,1 0 1,-1 0 0,1 0-1,0 0 1,44 10-2540,-25-5 1545,69 5-939,-33-6 825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41.814"/>
    </inkml:context>
    <inkml:brush xml:id="br0">
      <inkml:brushProperty name="width" value="0.05" units="cm"/>
      <inkml:brushProperty name="height" value="0.05" units="cm"/>
    </inkml:brush>
  </inkml:definitions>
  <inkml:trace contextRef="#ctx0" brushRef="#br0">258 32 14715,'-1'-2'218,"0"0"0,0 0 0,0 1 0,0-1 0,0 0 0,0 1-1,-1-1 1,1 1 0,0-1 0,-1 1 0,1 0 0,-1-1 0,0 1 0,1 0 0,-1 0-1,0 0 1,0 0 0,0 1 0,1-1 0,-1 0 0,0 1 0,0-1 0,0 1 0,0 0-1,-3-1 1,-7 0 777,1 0 0,-23 1 0,24 1-701,0 0-1,0 1 1,1 0-1,-1 0 1,0 1-1,-13 6 1,20-7-279,0-1 1,-1 0-1,1 1 1,0 0-1,1 0 1,-1 0 0,0 0-1,1 0 1,-1 0-1,1 1 1,-1-1-1,1 1 1,0 0-1,0 0 1,1 0 0,-1 0-1,0 0 1,1 0-1,0 0 1,0 0-1,0 0 1,-1 5 0,2-6-28,0 0 0,0 0 1,1-1-1,-1 1 1,0 0-1,1 0 1,0 0-1,-1 0 0,1 0 1,0 0-1,0-1 1,0 1-1,0 0 1,0-1-1,0 1 1,1-1-1,-1 1 0,0-1 1,1 0-1,-1 1 1,1-1-1,-1 0 1,3 1-1,5 3-90,0 0 1,1 0-1,10 3 1,-13-5 24,110 34-962,-79-27 654,-1 2-1,36 17 1,-70-28 392,-1 0-1,0 0 1,0 0 0,-1 0-1,1 0 1,0 0-1,0 1 1,0-1-1,-1 1 1,1-1 0,-1 1-1,1 0 1,-1-1-1,0 1 1,2 2 0,-3-3 8,0 0 1,0-1 0,0 1 0,0-1 0,0 1 0,0-1 0,0 1 0,0-1 0,0 1 0,0 0 0,0-1 0,0 1 0,0-1 0,-1 1 0,1-1 0,0 1 0,0-1 0,-1 1 0,1-1 0,0 1 0,-1 0 0,-17 10 341,-21 1 255,0-1 0,-1-2 1,-80 7-1,119-16-606,-13 2-10,2 0-142,1-1 0,-1 0 0,0-1 0,0 0 0,0 0 0,0-1 0,-13-4 0,24 5 109,0 0-1,1 0 1,-1 0 0,0 0 0,1-1 0,-1 1 0,0 0 0,1 0 0,-1-1 0,0 1 0,1 0 0,-1-1 0,1 1 0,-1-1-1,1 1 1,-1-1 0,1 1 0,-1-1 0,1 1 0,-1-1 0,1 1 0,0-1 0,-1 0 0,1 1 0,0-1 0,0 0-1,-1 1 1,1-1 0,0 0 0,0 1 0,0-1 0,0 0 0,0 1 0,0-1 0,0 0 0,0 1 0,0-1 0,0 0-1,0 0 1,0 1 0,1-2 0,1-1-30,-1 0-1,1 0 0,-1 1 1,1-1-1,0 1 0,0-1 1,1 1-1,-1 0 0,3-3 1,29-17-741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1:42.261"/>
    </inkml:context>
    <inkml:brush xml:id="br0">
      <inkml:brushProperty name="width" value="0.05" units="cm"/>
      <inkml:brushProperty name="height" value="0.05" units="cm"/>
    </inkml:brush>
  </inkml:definitions>
  <inkml:trace contextRef="#ctx0" brushRef="#br0">201 43 15987,'24'-26'2406,"-23"25"-2336,-1 1-1,1-1 1,-1 1 0,0-1 0,0 1-1,1-1 1,-1 1 0,0-1 0,0 1 0,0-1-1,1 0 1,-1 1 0,0-1 0,0 1 0,0-1-1,0 0 1,0 1 0,0-1 0,0 1 0,0-2-1,-1 2 14,0-1-1,1 1 0,-1 0 1,1-1-1,-1 1 0,1 0 1,-1-1-1,0 1 0,1 0 1,-1 0-1,0-1 0,1 1 0,-1 0 1,0 0-1,1 0 0,-1 0 1,0 0-1,1 0 0,-1 0 1,0 0-1,1 0 0,-1 1 1,-1-1-1,-4 2 235,-1-1-1,1 1 1,0 0 0,0 1 0,0 0-1,1 0 1,-1 0 0,0 1-1,1-1 1,-5 6 0,-3 2 106,0 1 1,-17 22-1,17-18-142,0 2 0,2 0 0,-17 34 0,24-45-221,1 1-1,0-1 1,0 1-1,1 0 0,0 0 1,0 0-1,1 0 1,0 0-1,0 1 1,1-1-1,0 0 0,2 13 1,-1-19-49,-1 0-1,1 0 1,-1 1 0,1-1 0,0 0-1,0 0 1,0 0 0,0-1 0,0 1 0,1 0-1,-1 0 1,1-1 0,-1 1 0,1 0 0,-1-1-1,1 0 1,0 1 0,0-1 0,-1 0-1,1 0 1,0 0 0,0 0 0,0 0 0,1 0-1,-1-1 1,0 1 0,0-1 0,0 1-1,0-1 1,1 0 0,-1 0 0,0 0 0,0 0-1,0 0 1,1-1 0,2 0 0,4-1 3,-1 0 0,1-1 0,-1 0 0,1 0 0,-1-1 0,0 0 0,11-8 0,5-6 10,0-1 1,-2-1 0,39-43 0,47-84-144,-109 149 100,-4 6-8,0 0 1,0 0-1,1 1 1,-6 17-1,9-24 25,0 0 0,1 0-1,-1-1 1,0 1 0,1 0-1,0 0 1,0 0-1,-1 0 1,1 0 0,0 0-1,0 0 1,1 0 0,-1 0-1,0 0 1,1 0 0,-1 0-1,1 0 1,0 0 0,-1-1-1,1 1 1,0 0 0,0 0-1,0-1 1,0 1 0,1-1-1,-1 1 1,0-1 0,1 1-1,-1-1 1,1 0 0,-1 1-1,1-1 1,-1 0 0,1 0-1,0 0 1,0-1 0,0 1-1,2 1 1,6 0-36,0 0 0,0 0-1,0-1 1,1 0 0,-1-1 0,0 0 0,14-2 0,77-17-239,-28 4 27,-66 14 221,-1 0 17,0 0 0,0 0 0,1 1-1,-1 0 1,8 0 0,-13 0 20,-1 1 0,1-1 1,0 0-1,0 0 0,0 1 1,0-1-1,0 0 0,0 1 0,0-1 1,0 1-1,0-1 0,-1 1 1,1 0-1,0-1 0,0 1 0,-1 0 1,1-1-1,0 1 0,-1 0 1,1 0-1,-1 0 0,1 0 0,-1-1 1,1 1-1,-1 0 0,0 0 1,1 0-1,-1 0 0,0 0 0,0 0 1,0 0-1,1 0 0,-1 0 1,0 0-1,-1 0 0,1 0 0,0 0 1,0 1-1,-2 7 128,0 0 0,0 0 1,-7 13-1,-4 20 457,13-42-580,0 1 1,0-1-1,-1 1 1,1 0-1,0 0 1,0-1-1,0 1 1,0 0-1,0-1 1,0 1-1,0 0 1,0-1-1,0 1 1,0 0-1,1-1 1,-1 1-1,0 0 1,0-1-1,1 1 0,-1-1 1,0 1-1,1 0 1,-1-1-1,0 1 1,1-1-1,-1 1 1,1-1-1,-1 1 1,1-1-1,-1 1 1,1-1-1,-1 0 1,1 1-1,0-1 1,-1 0-1,1 1 1,0-1-1,-1 0 1,1 0-1,0 0 1,-1 0-1,1 0 1,0 1-1,-1-1 1,1 0-1,0 0 1,-1-1-1,1 1 1,0 0-1,-1 0 1,1 0-1,0 0 1,-1 0-1,1-1 1,0 0-1,8-1 50,0-1 0,-1 0-1,12-6 1,-13 6-17,6-4 3,-6 3-42,0 1 1,0 0 0,0 0 0,0 0-1,12-2 1,-19 5-18,1 0 0,0 0 0,0 0 0,0 0-1,0 0 1,-1 0 0,1 0 0,0 0 0,0 1 0,0-1 0,-1 0-1,1 0 1,0 1 0,0-1 0,0 0 0,-1 1 0,1-1-1,0 1 1,-1-1 0,1 1 0,0-1 0,0 2 0,0-1-25,-1 1 1,1-1 0,0 1 0,-1-1-1,0 1 1,1 0 0,-1-1-1,0 1 1,0 0 0,0-1-1,0 1 1,0 0 0,0-1 0,0 1-1,-1 3 1,-2 6-406,0 0 0,0 0 0,-1 0 0,0 0 0,-1-1 1,-9 16-1,10-24-164</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00.962"/>
    </inkml:context>
    <inkml:brush xml:id="br0">
      <inkml:brushProperty name="width" value="0.05" units="cm"/>
      <inkml:brushProperty name="height" value="0.05" units="cm"/>
    </inkml:brush>
  </inkml:definitions>
  <inkml:trace contextRef="#ctx0" brushRef="#br0">7 2 18284,'-7'9'1960,"7"-6"-1127,2 2-289,11 6 1216,8-6-608,13-2-336,1-1-159,11-2-297,0 0-120,3-5-496,0 0-393,-7-6 561,-4 3-120,-16-2-56</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01.362"/>
    </inkml:context>
    <inkml:brush xml:id="br0">
      <inkml:brushProperty name="width" value="0.05" units="cm"/>
      <inkml:brushProperty name="height" value="0.05" units="cm"/>
    </inkml:brush>
  </inkml:definitions>
  <inkml:trace contextRef="#ctx0" brushRef="#br0">0 0 16708,'9'7'372,"0"-1"1,0-1 0,0 1 0,1-2-1,0 1 1,0-1 0,0-1 0,0 0-1,14 2 1,4 3 542,44 12 488,-32-10-819,0 2 1,-1 1 0,52 26 0,-86-36-552,0 0 0,0 0-1,0 0 1,-1 1 0,1 0 0,-1 0-1,0 0 1,0 0 0,0 0 0,-1 1 0,0 0-1,1 0 1,-2 0 0,4 6 0,-5-6-23,1 0 0,-1-1-1,0 1 1,0 0 0,-1 0 0,0 0 0,1 0 0,-2-1 0,1 1 0,0 0 0,-1 0 0,0 0 0,0 0 0,-1-1 0,1 1 0,-1-1 0,-2 6 0,-3 1 1,0 1 1,0-1-1,-1 0 1,0-1 0,-1 0-1,0 0 1,-20 15-1,-81 52 79,86-62-68,-14 10-1255,0-2 0,-79 34 1,90-50 664,9-5-209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05.902"/>
    </inkml:context>
    <inkml:brush xml:id="br0">
      <inkml:brushProperty name="width" value="0.05" units="cm"/>
      <inkml:brushProperty name="height" value="0.05" units="cm"/>
    </inkml:brush>
  </inkml:definitions>
  <inkml:trace contextRef="#ctx0" brushRef="#br0">246 25 17796,'1'-1'160,"0"1"0,0-1 1,0 1-1,-1-1 0,1 1 0,0-1 1,-1 1-1,1-1 0,0 0 0,-1 1 1,1-1-1,-1 0 0,1 1 0,-1-1 1,1 0-1,-1 0 0,1 0 0,-1 1 1,0-1-1,1 0 0,-1 0 0,0 0 1,0 0-1,0-1 0,0 1 3,-1 1-1,0-1 1,0 1-1,1-1 1,-1 1-1,0 0 1,0-1-1,0 1 1,1 0 0,-1-1-1,0 1 1,0 0-1,0 0 1,0 0-1,0 0 1,0 0-1,1 0 1,-1 0-1,-1 0 1,-51 6 2078,52-5-2288,-14 1 149,1 1-1,-1 1 1,1 0-1,0 1 1,0 1-1,-20 11 1,28-14-94,2 1 0,-1-1 0,0 1-1,1 0 1,0 1 0,-1-1 0,2 1 0,-1-1 0,0 1 0,1 0-1,0 1 1,0-1 0,1 0 0,0 1 0,0 0 0,0-1 0,0 1 0,1 0-1,-1 8 1,1-5-3,0 0-1,1 0 1,0 0-1,1 0 1,0 0-1,0 0 0,1 0 1,0 0-1,1-1 1,0 1-1,0-1 1,5 9-1,-5-11-119,0 0 0,1-1-1,0 0 1,0 1 0,1-1 0,-1-1-1,1 1 1,0-1 0,1 1-1,-1-1 1,1-1 0,-1 1 0,1-1-1,0 0 1,0-1 0,13 5 0,-3-4-149,0 0 0,31 1 1,-1-4-267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4.366"/>
    </inkml:context>
    <inkml:brush xml:id="br0">
      <inkml:brushProperty name="width" value="0.05" units="cm"/>
      <inkml:brushProperty name="height" value="0.05" units="cm"/>
    </inkml:brush>
  </inkml:definitions>
  <inkml:trace contextRef="#ctx0" brushRef="#br0">188 446 14123,'2'-1'141,"0"0"0,-1-1 0,1 1 0,0-1 0,0 0 0,-1 1 0,1-1 0,-1 0 0,0 0 0,1 0 0,-1 0 0,0 0 0,0 0 0,0 0 0,0-1 0,-1 1 0,1 0 0,-1 0 0,1-1 0,-1 1 0,0-1 0,0 1 0,0 0 0,0-1 0,0 1 1,0 0-1,-1-1 0,1 1 0,-1 0 0,0 0 0,1-1 0,-1 1 0,0 0 0,0 0 0,-1 0 0,1 0 0,0 0 0,-1 0 0,1 0 0,-1 1 0,1-1 0,-1 0 0,0 1 0,0-1 0,0 1 0,0 0 0,0 0 0,0 0 0,0 0 0,0 0 0,-1 0 0,1 0 0,0 1 0,0-1 0,-1 1 0,1-1 0,-5 1 0,2 0-90,-1 1 0,0 0-1,0 0 1,1 0 0,-1 1-1,0 0 1,1 0 0,0 0 0,-1 1-1,1 0 1,0 0 0,0 0 0,1 0-1,-1 1 1,1 0 0,-1 0 0,1 0-1,0 0 1,-5 8 0,3-4-41,0 0 0,0 1 0,1 0 0,0 0 0,1 0 0,0 1-1,0-1 1,1 1 0,0 0 0,-1 15 0,3-21-6,1 0 1,0 0-1,0 0 0,0 0 0,1 1 0,-1-1 0,1 0 0,0 0 0,0 0 1,1 0-1,-1 0 0,1 0 0,0-1 0,0 1 0,0 0 0,4 4 0,-4-5 1,0-1 0,1-1 0,-1 1 0,0 0 0,1 0 0,-1-1 0,1 0-1,0 1 1,-1-1 0,1 0 0,0 0 0,0 0 0,0-1 0,0 1 0,0-1-1,-1 0 1,1 1 0,0-1 0,0 0 0,0-1 0,0 1 0,0-1 0,0 1-1,5-2 1,1-2 22,1 0-1,-1 0 1,0 0-1,0-1 1,-1 0-1,0-1 1,1 0-1,10-11 1,1-2 107,32-42 0,-31 32-13,-1 0 0,-1-1 1,-2-1-1,-1 0 0,-2-2 0,-1 1 0,-1-2 0,-2 0 0,-1 0 0,4-40 0,-12 66-86,0 1 0,0-1 0,-1 1 0,0-1 0,0 0-1,-1 1 1,0-1 0,-3-9 0,4 17-33,0-1 1,0 1 0,0 0-1,-1-1 1,1 1-1,0-1 1,-1 1 0,1 0-1,0-1 1,-1 1-1,1 0 1,0 0 0,-1-1-1,1 1 1,-1 0-1,1 0 1,0-1-1,-1 1 1,1 0 0,-1 0-1,1 0 1,-1 0-1,1 0 1,-1 0 0,1 0-1,0 0 1,-1 0-1,1 0 1,-1 0 0,1 0-1,-1 0 1,1 0-1,-1 0 1,0 0 0,-13 11 23,8-2-25,1 0 0,0 0 0,0 1 0,1 0-1,0 0 1,1 0 0,-3 16 0,-10 77 44,8 41 58,8-126-166,2 0 0,-1 0 0,2 0 0,1 0 0,0-1 1,7 18-1,-10-32-92,0 0 1,1 1-1,0-1 1,-1 0-1,1 0 1,1 0-1,-1 0 1,0 0-1,1-1 1,-1 1-1,5 2 1,-6-4 63,0-1-1,0 1 1,0-1 0,0 1 0,0-1 0,0 1 0,1-1 0,-1 0-1,0 0 1,0 1 0,0-1 0,0 0 0,1 0 0,-1 0-1,0-1 1,0 1 0,0 0 0,1 0 0,-1-1 0,0 1 0,0 0-1,0-1 1,0 1 0,0-1 0,0 1 0,0-1 0,0 0 0,0 0-1,0 1 1,0-1 0,0 0 0,0 0 0,-1 0 0,1 0 0,0 0-1,0-2 1,15-22-837,-1-8-308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06.352"/>
    </inkml:context>
    <inkml:brush xml:id="br0">
      <inkml:brushProperty name="width" value="0.05" units="cm"/>
      <inkml:brushProperty name="height" value="0.05" units="cm"/>
    </inkml:brush>
  </inkml:definitions>
  <inkml:trace contextRef="#ctx0" brushRef="#br0">43 1 17612,'-7'25'2040,"-2"8"-1400,1 9-272,-1 2 1297,4 7-937,2 3-152,1-3-336,2-2-216,4-8-600,1-7-384,-2-16 784,1-4-120,-4-12-136</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06.745"/>
    </inkml:context>
    <inkml:brush xml:id="br0">
      <inkml:brushProperty name="width" value="0.05" units="cm"/>
      <inkml:brushProperty name="height" value="0.05" units="cm"/>
    </inkml:brush>
  </inkml:definitions>
  <inkml:trace contextRef="#ctx0" brushRef="#br0">0 112 18556,'1'-6'251,"-1"1"0,1-1-1,0 0 1,1 1 0,0-1 0,-1 1-1,2-1 1,-1 1 0,1 0 0,0-1 0,3-4-1,-3 7-72,0 0-1,1-1 0,-1 1 1,1 0-1,0 1 0,0-1 1,0 1-1,0 0 0,0 0 1,0 0-1,1 0 0,-1 1 1,0-1-1,8 0 0,-2 0-43,0 1-1,-1 0 1,1 0-1,0 1 1,0 1-1,0 0 1,-1 0 0,1 0-1,0 2 1,-1-1-1,1 1 1,8 4-1,-14-5-120,0 0-1,0 0 1,0 0 0,0 1-1,-1-1 1,1 1-1,-1 0 1,0 0-1,1 0 1,-2 1 0,1-1-1,0 1 1,-1 0-1,1-1 1,-1 1-1,0 0 1,0 0-1,-1 1 1,1-1 0,-1 0-1,0 0 1,0 1-1,0-1 1,-1 1-1,0-1 1,0 1 0,0-1-1,-1 7 1,0-4 13,0-1 0,-1 1 1,1-1-1,-2 1 1,1-1-1,-1 1 0,0-1 1,0 0-1,-5 7 0,-5 4 146,-24 25-1,17-20-15,19-22-158,1 1 0,0-1 0,0 0-1,-1 1 1,1-1 0,0 0-1,0 1 1,0-1 0,0 0 0,0 1-1,0-1 1,0 0 0,-1 1 0,1-1-1,0 1 1,0-1 0,0 0-1,1 1 1,-1-1 0,0 0 0,0 1-1,0-1 1,0 1 0,0-1-1,0 0 1,0 1 0,1-1 0,-1 0-1,0 1 1,0-1 0,0 0 0,1 1-1,-1-1 1,0 0 0,1 0-1,-1 1 1,0-1 0,0 0 0,1 0-1,-1 0 1,0 1 0,1-1-1,0 0 1,21 10-229,-13-6 134,17 8-174,-9-5-48,1 2 0,26 16 0,-40-22 278,0 0 0,-1 0 0,1 0 0,-1 1 0,1-1-1,-1 1 1,0-1 0,0 1 0,-1 0 0,1 1 0,-1-1 0,0 0 0,0 1 0,0-1 0,2 9 0,-4-10 80,0 0 1,0 0-1,0 0 1,-1 0-1,1 0 1,-1-1-1,1 1 1,-1 0-1,0 0 1,0 0-1,0 0 1,-1-1-1,1 1 1,-1-1-1,1 1 1,-1-1-1,0 1 1,0-1-1,0 0 1,0 0-1,0 0 1,-1 0-1,-4 3 1,-4 3 358,-1-1 1,0 0-1,-23 9 1,-68 24 1656,88-36-1713,-1 1 0,0-2 0,0 0-1,-30 1 1,46-4-380,-1 1 0,1-1 0,-1 0 0,0 0 0,1 0 0,-1 0 0,0 0 0,1 0 0,-1 0 0,0 0 0,1 0 0,-1 0 0,1 0 0,-1 0 0,0-1 0,1 1 0,-1 0 0,0 0 0,1-1 0,-1 1 0,1 0 0,-1-1 0,1 1 0,-1-1 0,1 1 0,-1 0 0,1-1 0,-1 1 0,1-1 0,0 1 0,-1-1 0,1 0 0,0 1 0,-1-1 0,1 1 0,0-1 0,0 0 0,0 1 0,0-1 0,-1 1 0,1-1 0,0 0 0,0 1 0,0-1 0,0 0 0,0 1 0,0-1 0,1 0 0,-1 1 0,0-1 0,0 0 0,0 1 0,1-2 0,1-2-327,0 1-1,0-1 1,0 0-1,0 1 1,1-1-1,6-5 1,2-3-501</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3.939"/>
    </inkml:context>
    <inkml:brush xml:id="br0">
      <inkml:brushProperty name="width" value="0.05" units="cm"/>
      <inkml:brushProperty name="height" value="0.05" units="cm"/>
    </inkml:brush>
  </inkml:definitions>
  <inkml:trace contextRef="#ctx0" brushRef="#br0">58 86 12867,'-9'-5'1070,"4"1"-281,-1 1-1,1-1 1,-1 1 0,-7-9 0,12 12-652,1-1 0,-1 1 0,1-1 0,-1 1 0,1-1 0,-1 0 0,1 1 0,-1-1-1,1 0 1,0 1 0,-1-1 0,1 0 0,0 1 0,0-1 0,0 0 0,-1 0 0,1 1 0,0-1 0,0 0 0,0 0 0,0 1 0,0-1 0,0 0 0,0 0 0,1 0 0,-1 1 0,0-1 0,0 0 0,1 1 0,-1-1 0,0 0 0,1 0 0,-1 1 0,1-1 0,-1 1 0,0-1 0,1 0 0,0 1 0,-1-1 0,1 1 0,-1-1 0,1 1 0,0-1 0,-1 1 0,1 0 0,0-1 0,1 1 0,6-5 204,1 2 0,-1-1 0,1 1 0,0 1 0,0 0 0,0 0 1,1 1-1,12-1 0,-14 1-260,0 1 1,0 0 0,0 1-1,0 0 1,0 0-1,0 0 1,0 1 0,0 0-1,-1 1 1,9 3-1,-14-4-73,-1-1-1,1 0 1,0 0-1,-1 0 1,0 1-1,1-1 1,-1 1-1,0-1 1,0 1-1,0-1 1,0 1-1,0 0 1,0-1-1,0 1 1,0 0-1,-1 0 1,1 0-1,-1 0 1,1 0-1,-1 0 0,0-1 1,0 1-1,0 0 1,0 0-1,0 0 1,0 0-1,-1 0 1,1 0-1,0 0 1,-1 0-1,-1 2 1,-1 6 4,-1 0 1,-1-1 0,1 0-1,-11 14 1,-12 15 43,-47 50 1,16-21 22,56-65-75,0 0 1,1 0-1,-1 0 0,1 0 0,-1 0 1,1 0-1,0 1 0,0-1 0,0 1 0,0-1 1,0 0-1,0 4 0,1-5-2,1 0-1,-1 0 1,0 0 0,1 0-1,-1 0 1,0 0-1,1 0 1,-1 0-1,1 0 1,0 0 0,-1 0-1,1-1 1,0 1-1,-1 0 1,1 0 0,0-1-1,0 1 1,0 0-1,-1-1 1,1 1 0,0-1-1,0 1 1,0-1-1,0 0 1,0 1 0,0-1-1,0 0 1,0 1-1,2-1 1,31 10 8,0-1-7,0 2 1,51 24-1,-75-31-9,-1 1 0,0 1 0,-1-1 0,1 2 0,-1-1 0,-1 1 0,1 0 0,-1 1 0,0-1 0,-1 2 0,0-1 0,0 1 0,7 14 0,-11-20 2,-1 0 0,0 0 0,0 0-1,0 1 1,0-1 0,0 0 0,-1 1 0,1-1 0,-1 0 0,0 1 0,0-1 0,0 0 0,0 1 0,-1-1-1,1 0 1,-1 1 0,-2 4 0,1-4 20,0-1 1,0 1-1,0-1 0,-1 1 1,1-1-1,-1 0 0,0 0 1,0 0-1,0 0 0,-1 0 1,1-1-1,-6 4 0,-1-1 73,-1 0 0,0 0 0,0-1 0,-1 0 0,1-1 0,-1-1 0,1 0 0,-1 0 0,-13 0 0,9-2 109,0-1 0,0-1 0,-27-5 0,35 5-331,1 0 0,0 0 0,0 0-1,0-1 1,0 0 0,0-1 0,1 0 0,0 0 0,-1 0 0,-5-6 0,5 2-1217,7 8 1325,0-1 1,0 1-1,0 0 1,0 0 0,0 0-1,0 0 1,1-1-1,-1 1 1,0 0 0,0 0-1,0 0 1,0-1-1,0 1 1,0 0 0,0 0-1,0 0 1,0 0-1,1 0 1,-1-1 0,0 1-1,0 0 1,0 0-1,0 0 1,0 0 0,1 0-1,-1 0 1,0 0-1,0-1 1,0 1 0,0 0-1,1 0 1,-1 0-1,0 0 1,0 0 0,0 0-1,1 0 1,-1 0-1,0 0 1,0 0 0,0 0-1,0 0 1,1 0-1,-1 0 1,0 0 0,0 0-1,0 0 1,1 1-1,-1-1 1,12 0-825</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4.500"/>
    </inkml:context>
    <inkml:brush xml:id="br0">
      <inkml:brushProperty name="width" value="0.05" units="cm"/>
      <inkml:brushProperty name="height" value="0.05" units="cm"/>
    </inkml:brush>
  </inkml:definitions>
  <inkml:trace contextRef="#ctx0" brushRef="#br0">166 144 14955,'0'-4'529,"0"-1"-1,-1 1 1,1-1 0,-1 0-1,0 1 1,0-1 0,-1 1-1,1 0 1,-1-1-1,-3-5 1,4 9-385,1 0 0,-1-1 0,0 1 0,0 0 1,-1 0-1,1 0 0,0 0 0,0 0 0,0 0 0,-1 0 0,1 1 0,0-1 0,-1 0 0,1 1 1,-1-1-1,1 1 0,-1-1 0,1 1 0,-1 0 0,1-1 0,-1 1 0,1 0 0,-1 0 0,1 0 1,-1 0-1,1 1 0,-1-1 0,1 0 0,-1 1 0,1-1 0,-1 1 0,1-1 0,0 1 0,-3 1 1,-2 1-38,0 0 0,1 1 0,-1 0 0,1 0 0,0 1 0,0-1 0,0 1 1,1 0-1,0 0 0,0 1 0,-6 9 0,4-4-89,0 1 0,0 1 0,1-1 0,-6 25-1,10-35-15,0 1 0,1 0 0,-1 0-1,1 0 1,0 0 0,-1 0-1,1 0 1,1 0 0,-1 0-1,0 0 1,1 0 0,-1-1-1,1 1 1,0 0 0,0 0-1,0 0 1,1-1 0,-1 1-1,0 0 1,1-1 0,0 0 0,-1 1-1,1-1 1,0 0 0,1 0-1,-1 0 1,3 3 0,-1-3 13,0 0 1,0 0-1,0 0 1,0-1 0,1 0-1,-1 1 1,0-1-1,1-1 1,-1 1 0,1-1-1,-1 1 1,0-1 0,1-1-1,-1 1 1,1-1-1,-1 1 1,8-3 0,-4 0 46,1 0 0,-2 0 1,1-1-1,0 0 0,-1 0 1,0-1-1,0 0 0,0 0 1,-1-1-1,1 0 0,-1 0 1,-1 0-1,1-1 0,-1 1 1,0-1-1,-1-1 0,6-10 1,-7 12-14,0-1 1,-1 0 0,0 0-1,0 0 1,0-1 0,-1 1-1,0 0 1,0 0-1,-1-1 1,0 1 0,0-1-1,-1 1 1,0 0 0,0 0-1,-1-1 1,0 1 0,0 0-1,-1 0 1,1 1-1,-6-10 1,5 12-50,0 0 0,-1 0 1,1 0-1,-1 0 0,0 1 0,0-1 0,0 1 1,0 0-1,-1 1 0,-5-4 0,9 5-117,-1 0 1,1 0-1,-1 1 1,1-1-1,-1 0 0,0 1 1,1-1-1,-1 1 1,0-1-1,1 1 0,-1 0 1,0 0-1,0 0 1,1 0-1,-1 0 0,0 0 1,0 0-1,1 1 0,-1-1 1,0 0-1,1 1 1,-1 0-1,0-1 0,1 1 1,-1 0-1,1 0 1,-1 0-1,1 0 0,0 0 1,-1 0-1,1 0 0,-3 3 1,4-4 82,0 1 0,0-1 1,0 1-1,0-1 0,0 1 1,0-1-1,0 0 0,0 1 1,0-1-1,0 1 0,0-1 0,0 1 1,0-1-1,0 1 0,0-1 1,0 1-1,0-1 0,0 0 0,1 1 1,-1-1-1,0 1 0,0-1 1,0 0-1,1 1 0,-1-1 1,0 0-1,1 1 0,-1-1 0,0 0 1,1 1-1,-1-1 0,0 0 1,1 0-1,-1 1 0,1-1 1,-1 0-1,0 0 0,1 0 0,-1 1 1,1-1-1,-1 0 0,1 0 1,0 0-1,20 0-969</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4.946"/>
    </inkml:context>
    <inkml:brush xml:id="br0">
      <inkml:brushProperty name="width" value="0.05" units="cm"/>
      <inkml:brushProperty name="height" value="0.05" units="cm"/>
    </inkml:brush>
  </inkml:definitions>
  <inkml:trace contextRef="#ctx0" brushRef="#br0">109 11 17596,'6'-10'1688,"-6"12"-115,-9 21 316,8-21-1851,-19 51 939,3 0 0,2 2 0,-13 90 0,27-140-954,-1 4 20,1 0-1,1 0 1,-1 0-1,2 11 1,-1-19-39,0 0 0,0 1 1,0-1-1,1 0 0,-1 1 1,0-1-1,1 0 0,-1 0 0,0 0 1,1 1-1,0-1 0,-1 0 0,1 0 1,0 0-1,-1 0 0,1 0 0,0 0 1,0 0-1,0 0 0,0 0 0,0 0 1,0-1-1,0 1 0,0 0 0,0-1 1,0 1-1,1-1 0,-1 1 0,0-1 1,0 1-1,0-1 0,1 0 0,-1 0 1,0 1-1,1-1 0,-1 0 1,2 0-1,9-2 5,0-1 1,-1 0 0,1-1 0,-1 0-1,11-5 1,22-8-7,-35 15-17,-1-1 0,0 2 0,1-1-1,0 1 1,-1 1 0,1-1 0,8 2 0,-15-1 9,0 0 0,0 0 0,0 0 0,-1 1 0,1-1 0,0 1 0,0-1 1,-1 1-1,1 0 0,-1-1 0,1 1 0,0 0 0,-1 0 0,1 0 0,-1 0 0,0 0 0,1 1 0,-1-1 0,0 0 1,0 1-1,0-1 0,0 1 0,0-1 0,0 1 0,0-1 0,0 1 0,0 0 0,-1-1 0,1 1 0,-1 0 1,1-1-1,-1 1 0,0 0 0,0 0 0,0 0 0,0-1 0,0 1 0,0 0 0,0 0 0,-1 2 0,-1 2 21,1 0-1,-1-1 1,-1 1-1,1 0 1,-1-1-1,0 0 1,0 0-1,0 0 1,-1 0-1,0 0 1,0 0-1,0-1 0,0 0 1,-8 6-1,2-3 82,0 1 0,-1-1 0,0-1 0,0 0 0,-24 9 0,27-13-88,0 0 1,0 0 0,0-1-1,-1 0 1,1 0-1,0-1 1,-1 0-1,1 0 1,-15-4-1,20 4-58,0-1 0,0 1 0,1-1 0,-1 0 0,0 0-1,1 0 1,-1 0 0,1 0 0,-1-1 0,1 1 0,0-1-1,0 0 1,-1 1 0,1-1 0,0 0 0,1 0 0,-1-1-1,0 1 1,0 0 0,1 0 0,0-1 0,-1 1 0,1-1-1,0 1 1,0-1 0,0 0 0,1 0 0,-1 1 0,1-1-1,-1 0 1,1 0 0,0-4 0,4-17-397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5.982"/>
    </inkml:context>
    <inkml:brush xml:id="br0">
      <inkml:brushProperty name="width" value="0.05" units="cm"/>
      <inkml:brushProperty name="height" value="0.05" units="cm"/>
    </inkml:brush>
  </inkml:definitions>
  <inkml:trace contextRef="#ctx0" brushRef="#br0">163 0 18092,'-9'22'1452,"0"1"0,2 0 0,-5 27 0,3-14-511,-10 36 4,3 1 0,3 1 0,-5 128 0,21-172-844,-1-26-71,-1-19-53,-3-21-87,-2 1 0,-1-1 1,-18-59-1,0-1-130,85 120-491,-48-20 70,1-1 0,-1 0 0,1-1 0,0-1 0,0 0 0,0-1 0,0-1 1,-1 0-1,1-1 0,15-4 0,-6 0-675,0-1 1,0-1 0,-1-1 0,0-2-1,24-14 1,-38 17 3261,-16 13 2308,-2 5-3120,1 1-1,0-1 1,1 1-1,-11 24 0,10-19-726,2 1-1,0 0 1,1 0-1,1 1 0,-5 34 1,9-49-355,0 1 0,0-1-1,0 0 1,0 0 0,0 1 0,1-1 0,-1 0 0,1 0 0,0 0-1,0 1 1,0-1 0,0 0 0,1-1 0,1 5 0,-2-6-25,0-1 1,-1 1 0,1 0 0,0-1-1,0 1 1,-1-1 0,1 1 0,0-1-1,0 1 1,0-1 0,0 1 0,-1-1-1,1 0 1,0 1 0,0-1 0,0 0-1,0 0 1,0 0 0,2 0 0,-1 0-6,0 0 0,0-1 0,0 0 0,0 1 0,0-1 0,0 0 0,0 0 0,0 0 0,0 0 0,0 0 0,0 0 0,2-3 0,8-8 8,0 0 1,0-1 0,-1 0-1,0-1 1,-2-1 0,1 1-1,-2-1 1,0-1 0,-1 0-1,0 0 1,4-17 0,-11 31-9,1 0 0,0 0 0,-1-1 0,1 1 0,-1 0-1,0 0 1,0-1 0,0 1 0,0 0 0,0-1 0,0 1 0,-1-4 0,1 6-2,0 0 0,-1 0 1,1 0-1,0-1 0,0 1 0,0 0 0,0 0 0,0 0 0,-1 0 0,1 0 1,0-1-1,0 1 0,0 0 0,0 0 0,-1 0 0,1 0 0,0 0 0,0 0 1,0 0-1,-1 0 0,1 0 0,0 0 0,0 0 0,-1 0 0,1 0 0,0 0 1,0 0-1,0 0 0,-1 0 0,1 0 0,0 0 0,0 0 0,0 0 0,-1 0 1,1 0-1,0 0 0,0 0 0,0 0 0,-1 1 0,-13 14 2,3 4-1,0 0 0,1 0 1,1 1-1,-8 25 0,12-31 8,1 0 0,1 0 0,0 0 0,1 0-1,1 1 1,0-1 0,1 20 0,0-31-5,1 0 1,-1 0-1,1 0 0,-1 0 0,1 0 1,0-1-1,0 1 0,0 0 1,1-1-1,-1 1 0,0-1 0,1 1 1,0-1-1,-1 1 0,1-1 1,0 0-1,0 0 0,4 3 0,-3-4 1,1 1-1,-1 0 0,0-1 1,1 0-1,-1 0 0,0 0 1,1 0-1,-1-1 0,1 1 1,-1-1-1,1 0 0,0 0 1,4-1-1,4-1-3,1 0 0,0-1 0,0-1 0,-1 0 0,0-1 0,0 0 0,14-9-1,34-25-109,-1-2-1,53-51 0,-104 85 81,-7 6 23,0-1 0,1 1 0,-1 0 1,1-1-1,-1 1 0,1 0 0,-1 0 1,1 0-1,0 0 0,-1 0 0,1 0 1,0 1-1,0-1 0,0 0 0,2 1 1,-3 0 4,-1 0 1,0 0-1,0 0 1,1 0 0,-1 0-1,0 0 1,0 0-1,1 0 1,-1 0-1,0 0 1,0 0 0,1 1-1,-1-1 1,0 0-1,0 0 1,1 0-1,-1 0 1,0 1-1,0-1 1,0 0 0,1 0-1,-1 1 1,0-1-1,0 0 1,0 0-1,0 1 1,0-1 0,0 0-1,0 0 1,0 1-1,1-1 1,-1 0-1,0 0 1,0 1 0,0-1-1,0 0 1,0 1-1,0-1 1,0 0-1,-1 0 1,1 1 0,-3 13 29,2-11-22,-16 38 165,13-33-105,0 0-1,1 0 1,0 0 0,1 0 0,-1 0-1,0 13 1,3-21-56,-1 1 1,1 0-1,0 0 0,0 0 0,0-1 0,0 1 0,0 0 1,0 0-1,0 0 0,0-1 0,1 1 0,-1 0 1,0 0-1,0 0 0,1-1 0,-1 1 0,0 0 0,1-1 1,-1 1-1,1 0 0,-1-1 0,1 1 0,-1 0 1,1-1-1,-1 1 0,1-1 0,0 1 0,-1-1 0,1 1 1,0-1-1,-1 0 0,1 1 0,0-1 0,0 0 1,-1 1-1,1-1 0,0 0 0,0 0 0,0 0 0,-1 0 1,1 0-1,0 0 0,0 0 0,0 0 0,-1 0 1,1 0-1,2-1 0,2 0 28,0 0 1,1-1 0,-1 0-1,0 0 1,0 0-1,6-4 1,89-58 103,-53 33-238,74-38 0,-116 67 77,1-1 1,-1 1-1,0 0 0,1 1 0,0-1 1,9 0-1,-14 2 19,0 0-1,0 0 1,0 0-1,0 0 1,1 0 0,-1 0-1,0 1 1,0-1-1,0 0 1,0 1 0,0-1-1,1 0 1,-1 1-1,0 0 1,0-1 0,0 1-1,0 0 1,-1-1-1,1 1 1,0 0 0,0 0-1,0 0 1,0 0-1,-1 0 1,1 0 0,-1 0-1,1 0 1,0 0-1,-1 0 1,0 0 0,1 0-1,-1 0 1,0 0-1,1 0 1,-1 1-1,0-1 1,0 1 0,-2 86 679,2-88-665,0 1-1,0 0 1,1 0 0,-1 0 0,0 0 0,0 0 0,1 0 0,-1 0-1,1 0 1,-1-1 0,0 1 0,1 0 0,0 0 0,-1 0 0,1-1-1,-1 1 1,1 0 0,0-1 0,0 1 0,-1-1 0,1 1 0,0-1-1,0 1 1,0-1 0,0 1 0,-1-1 0,1 0 0,0 1-1,0-1 1,0 0 0,0 0 0,0 0 0,0 0 0,0 0 0,1 0-1,5 0 22,0-1 0,1 0 0,-1 0 0,7-3-1,10 0-71,-19 3 4,-1 1 0,1 0 0,0 0 0,0 0-1,0 1 1,0-1 0,0 1 0,-1 1 0,8 2 0,-10-4-12,-1 1 0,0 0 1,1 0-1,-1 0 0,0 0 1,0 0-1,0 0 0,0 0 1,0 0-1,0 1 0,0-1 1,0 0-1,0 1 0,-1-1 1,1 1-1,0-1 0,-1 0 1,0 1-1,1-1 0,-1 1 1,0-1-1,1 1 0,-1 0 1,0-1-1,0 1 0,0-1 1,-1 1-1,1-1 0,0 1 1,-1-1-1,1 1 1,0-1-1,-1 1 0,0 1 1,-6 10-1531,7-13 1493,-1 0 0,1 0-1,0 0 1,0 0-1,0 0 1,0 0 0,-1 0-1,1 0 1,0 0 0,0 0-1,0 0 1,0 0-1,-1 0 1,1 0 0,0 0-1,0 0 1,0 0-1,-1 0 1,1-1 0,0 1-1,0 0 1,0 0-1,0 0 1,0 0 0,-1 0-1,1 0 1,0 0 0,0-1-1,0 1 1,0 0-1,0 0 1,0 0 0,0 0-1,-1-1 1,1 1-1,0 0 1,0 0 0,-6-26-3050,3-3 1960,0-7-254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6.431"/>
    </inkml:context>
    <inkml:brush xml:id="br0">
      <inkml:brushProperty name="width" value="0.05" units="cm"/>
      <inkml:brushProperty name="height" value="0.05" units="cm"/>
    </inkml:brush>
  </inkml:definitions>
  <inkml:trace contextRef="#ctx0" brushRef="#br0">8 13 16636,'-7'-12'6297,"10"13"-5313,2 3-512,2 1 248,2-2-584,-4 7-120,3 2 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6.833"/>
    </inkml:context>
    <inkml:brush xml:id="br0">
      <inkml:brushProperty name="width" value="0.05" units="cm"/>
      <inkml:brushProperty name="height" value="0.05" units="cm"/>
    </inkml:brush>
  </inkml:definitions>
  <inkml:trace contextRef="#ctx0" brushRef="#br0">275 24 21261,'0'0'66,"0"0"0,1 0 0,-1 0 0,0 0 0,0 0 0,0 0 0,0-1 0,1 1 0,-1 0 0,0 0 0,0 0 0,0 0 0,0-1 0,0 1 0,1 0 0,-1 0 0,0 0 0,0-1 0,0 1 0,0 0 0,0 0 0,0 0 0,0-1 0,0 1 0,0 0 0,0 0 0,0 0 0,0-1 0,0 1 0,0 0 0,0 0 0,0 0 0,0-1 0,0 1 0,0 0 1,0 0-1,0-1 0,0 1 0,-1 0 0,-8-7 939,-15-2 398,18 9-1228,-1-1 0,0 1 1,1 1-1,-1-1 1,0 1-1,1 1 0,-1-1 1,1 1-1,-1 0 1,1 0-1,0 1 0,0 0 1,0 0-1,0 0 0,-8 7 1,9-5-173,-1-1 0,0 1-1,1 0 1,0 0 0,0 0 0,0 1 0,1 0-1,0 0 1,0 0 0,1 0 0,-1 1 0,1-1 0,0 1-1,-1 8 1,3-13-21,1 0 0,-1 0-1,1 1 1,0-1 0,0 0 0,0 0-1,0 0 1,0 0 0,0 0 0,1 0-1,-1 1 1,1-1 0,0 0 0,-1 0-1,1 0 1,0 0 0,0-1-1,0 1 1,0 0 0,1 0 0,-1 0-1,0-1 1,1 1 0,-1-1 0,1 1-1,0-1 1,-1 0 0,1 1 0,0-1-1,0 0 1,2 1 0,7 2-156,0 0 1,1 0 0,-1-1-1,21 3 1,9 3-181,-33-6 290,1-1 0,-1 2 0,0-1 0,0 1 0,0 1 0,11 7 0,-17-10 75,-1-1 0,1 1-1,0 0 1,-1 0 0,1-1 0,-1 1 0,1 0 0,-1 1 0,0-1 0,0 0 0,0 0-1,0 0 1,0 1 0,0-1 0,-1 1 0,1-1 0,-1 0 0,0 1 0,1-1 0,-1 1-1,0-1 1,-1 1 0,1-1 0,0 0 0,-1 1 0,1-1 0,-1 1 0,-1 2-1,-2 4 73,0-1-1,0 1 1,-1-1-1,0 0 0,0-1 1,-9 10-1,-41 39 437,52-53-489,-12 10-120,0-1 1,-1 0-1,0-2 0,-1 1 1,0-2-1,-1 0 1,0-1-1,-19 5 0,19-9-154,5-5-93</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8.279"/>
    </inkml:context>
    <inkml:brush xml:id="br0">
      <inkml:brushProperty name="width" value="0.05" units="cm"/>
      <inkml:brushProperty name="height" value="0.05" units="cm"/>
    </inkml:brush>
  </inkml:definitions>
  <inkml:trace contextRef="#ctx0" brushRef="#br0">326 459 12387,'7'-17'868,"-1"-1"0,0 0 1,3-21-1,-8 33-516,0 0 0,0 0-1,-1 0 1,0 0 0,0 0 0,0 0 0,-1 0 0,0 0 0,0 0-1,-1 0 1,0 0 0,1 0 0,-6-8 0,5 11-199,0 0 1,0 0 0,0 1-1,-1-1 1,1 1-1,-1 0 1,1 0 0,-1 0-1,0 0 1,0 0-1,0 0 1,0 1 0,0 0-1,0-1 1,0 1-1,-1 0 1,1 1 0,0-1-1,-1 0 1,1 1-1,0 0 1,-1 0 0,1 0-1,-1 0 1,-3 1-1,-3 0 9,1 1-1,0 0 0,1 0 1,-1 1-1,0 0 0,1 1 0,-1 0 1,-11 7-1,5 0-70,1 0 0,-1 1 0,2 0-1,0 1 1,0 1 0,-14 20 0,19-22-81,1 0 1,0 0-1,0 0 0,1 1 1,0 0-1,2 0 1,-1 1-1,-4 27 0,8-35-8,1 0 0,-1 0 0,1 0-1,1 0 1,-1 0 0,1-1-1,0 1 1,3 9 0,-4-13-1,1 0 0,0 0-1,0 0 1,0 0 0,0 0 0,0 0 0,0-1 0,1 1-1,-1 0 1,1-1 0,-1 1 0,1-1 0,-1 1-1,1-1 1,0 0 0,0 0 0,-1 0 0,1 0 0,0 0-1,0 0 1,0-1 0,0 1 0,0 0 0,0-1 0,0 0-1,1 1 1,2-1 0,3-1 3,-1 1-1,1-2 1,-1 1 0,1-1-1,-1 0 1,0-1 0,0 1 0,0-2-1,0 1 1,11-8 0,8-7 15,29-25 0,-48 37-15,44-39 94,-2-3 1,-2-2 0,-2-2 0,-3-2-1,-2-2 1,64-119 0,-101 170-44,0-1 0,-1 1 0,1-1 0,1-9 0,-4 15-52,0 0 1,0 0-1,0 0 0,0 0 0,0 0 1,0 0-1,-1 0 0,1 0 1,0 0-1,0 0 0,0 0 0,0 0 1,0 0-1,0 0 0,0 0 0,0 0 1,0 0-1,0 0 0,0 0 0,-1 0 1,1 0-1,0 0 0,0 0 1,0 0-1,0 0 0,0 0 0,0 0 1,0 0-1,0 0 0,0 0 0,0 0 1,0 0-1,-1 0 0,1 0 1,0 0-1,0 0 0,0 0 0,0 0 1,0-1-1,0 1 0,0 0 0,0 0 1,0 0-1,0 0 0,0 0 0,0 0 1,0 0-1,0 0 0,0 0 1,0 0-1,0 0 0,0-1 0,0 1 1,0 0-1,0 0 0,0 0 0,0 0 1,-13 19 109,-7 18-94,1 1 0,2 0-1,2 2 1,2 0 0,-17 80-1,29-109-114,-6 37-254,7-45 246,0-1 1,0 1-1,0-1 0,0 1 0,1-1 0,-1 1 1,1-1-1,-1 1 0,1-1 0,0 0 0,0 1 1,0-1-1,0 0 0,1 0 0,1 3 0,-2-4 79,-1-1 0,1 1 0,0-1-1,0 1 1,0-1 0,0 1-1,0-1 1,0 0 0,0 1 0,0-1-1,0 0 1,0 0 0,0 0 0,0 0-1,0 0 1,0 0 0,1 0 0,-1 0-1,0 0 1,0 0 0,0-1 0,0 1-1,0 0 1,0-1 0,0 1-1,-1-1 1,1 1 0,0-1 0,0 1-1,0-1 1,0 0 0,0 1 0,-1-1-1,2-1 1,19-17-530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8.742"/>
    </inkml:context>
    <inkml:brush xml:id="br0">
      <inkml:brushProperty name="width" value="0.05" units="cm"/>
      <inkml:brushProperty name="height" value="0.05" units="cm"/>
    </inkml:brush>
  </inkml:definitions>
  <inkml:trace contextRef="#ctx0" brushRef="#br0">48 29 17020,'1'5'349,"0"0"1,1-1 0,0 1 0,0 0 0,0-1 0,1 0-1,-1 0 1,1 0 0,0 0 0,0 0 0,1 0-1,-1-1 1,1 1 0,8 4 0,-9-6-225,0 0 1,0-1-1,0 0 0,1 0 1,-1 0-1,1 0 1,-1-1-1,0 1 0,1-1 1,-1 0-1,1 0 1,-1 0-1,1 0 0,-1-1 1,1 1-1,-1-1 0,1 0 1,-1 0-1,0 0 1,1-1-1,4-2 0,-2 1-12,-1-1-1,1 1 1,-1-1-1,0-1 0,-1 1 1,9-9-1,-12 11-67,1 0 0,-1 0-1,0 0 1,1 0 0,-1 0-1,0-1 1,0 1 0,0 0-1,0-4 1,-1 5-20,0 0 0,0 0 0,0-1 0,0 1-1,0 0 1,0 0 0,0 0 0,0 0 0,0 0 0,-1 0 0,1 0 0,0 0 0,-1 0 0,1 0 0,-1 0 0,1 0-1,-1 0 1,0 0 0,1 0 0,-1 1 0,-1-3 0,0 2 3,0 0-1,0 0 0,-1 0 1,1 0-1,0 0 1,0 0-1,0 0 1,-1 1-1,1-1 1,-1 1-1,1 0 0,0-1 1,-1 1-1,1 0 1,0 1-1,-1-1 1,1 0-1,-1 1 1,1-1-1,0 1 1,-4 1-1,-2 1 39,0 0 0,0 0 0,1 1 0,-15 9 0,11-5-41,1 1 1,0 0 0,0 0-1,1 1 1,1 1 0,-1-1-1,-11 21 1,16-25-44,1 1 0,-1 0 0,1 0 0,0 1 0,1-1 0,-1 0 0,2 1 0,-1 0 0,1-1 0,0 1 0,0 0 0,1 0 0,0-1 1,2 15-1,-1-20-26,-1-1 1,1 1 0,-1 0 0,1 0 0,-1-1 0,1 1 0,0 0 0,0-1 0,0 1 0,0 0-1,0-1 1,0 1 0,0-1 0,0 0 0,1 1 0,-1-1 0,0 0 0,1 0 0,-1 0 0,1 0-1,-1 0 1,1 0 0,2 0 0,-1 0-78,1 0 1,-1-1-1,0 0 0,1 0 0,-1 0 0,0 0 0,1 0 1,-1-1-1,0 1 0,0-1 0,1 0 0,2-2 1,8-2-252,-1-2 1,1 0 0,-2 0 0,20-16 0,18-18-403,2-7-191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4.969"/>
    </inkml:context>
    <inkml:brush xml:id="br0">
      <inkml:brushProperty name="width" value="0.05" units="cm"/>
      <inkml:brushProperty name="height" value="0.05" units="cm"/>
    </inkml:brush>
  </inkml:definitions>
  <inkml:trace contextRef="#ctx0" brushRef="#br0">76 48 17284,'12'7'753,"-1"1"1,20 17 0,-25-19-525,1 0-1,-1-1 1,1 1 0,0-1-1,1-1 1,-1 1-1,1-1 1,0-1 0,15 6-1,-22-9-210,1 0-1,-1 1 1,1-1 0,-1 0-1,0 0 1,1 0-1,-1 0 1,0 0 0,1 0-1,-1 0 1,1 0-1,-1-1 1,0 1-1,1 0 1,-1-1 0,0 1-1,1-1 1,-1 0-1,0 1 1,0-1-1,0 0 1,0 0 0,0 0-1,1 0 1,-1 0-1,-1 0 1,1 0-1,0 0 1,0 0 0,0 0-1,-1 0 1,1-1-1,0 1 1,-1 0-1,1-1 1,-1 1 0,0 0-1,1-1 1,-1-1-1,1-1-2,-1 1 0,0-1-1,0 0 1,0 0 0,-1 0-1,1 1 1,-1-1 0,0 0-1,0 0 1,0 1 0,0-1-1,-1 1 1,-2-6 0,1 5-2,1 0 0,-1 0 0,0 0 0,-1 1 1,1-1-1,0 1 0,-1-1 0,0 1 1,0 0-1,0 1 0,0-1 0,0 1 0,-1 0 1,1 0-1,-1 0 0,1 0 0,-1 1 0,1 0 1,-1 0-1,0 0 0,0 1 0,0-1 1,0 1-1,1 0 0,-1 1 0,-5 0 0,3 0 9,1 1 0,-1 0-1,1 0 1,-1 1 0,1-1-1,0 2 1,0-1 0,0 0-1,0 1 1,1 0 0,0 1-1,-1-1 1,1 1-1,1 0 1,-1 0 0,1 1-1,0-1 1,-4 7 0,5-5 1,0-1 1,0 1-1,0 0 1,1 0-1,0 0 1,0 0-1,1 0 1,-1 0-1,2 0 1,-1 0-1,1 1 1,1 11-1,0-15-7,-1 0-1,1 0 0,0 0 1,1 1-1,-1-1 1,1 0-1,-1 0 0,1-1 1,1 1-1,-1 0 1,0-1-1,1 1 1,0-1-1,0 0 0,0 0 1,0 0-1,0 0 1,1 0-1,-1-1 1,1 1-1,-1-1 0,7 3 1,-2-3 1,0 1 0,0-1 1,1-1-1,-1 1 0,0-1 0,1-1 0,-1 0 1,1 0-1,-1 0 0,1-1 0,-1 0 1,0-1-1,1 0 0,-1 0 0,8-4 1,11-5 12,0-1 0,-2-1 0,27-17 0,73-62 49,-112 81-73,-9 8-5,-1 0-1,1 0 1,0 0-1,0 1 1,0 0 0,1-1-1,8-2 1,-12 5-1,0 0 0,0 0 0,0 0 0,0 0 0,0 0 0,0 0 0,0 0 0,0 1 0,0-1 0,0 0 0,0 1-1,0-1 1,0 0 0,0 1 0,-1-1 0,1 1 0,0-1 0,0 1 0,0 0 0,0-1 0,-1 1 0,1 0 0,0 0 0,-1-1 0,1 1 0,-1 0 0,1 0 0,-1 0 0,1 0 0,-1 0 0,1 0 0,-1 0 0,0 0 0,1 0 0,-1 0 0,0 0 0,0 0 0,0 2 0,2 11 5,0 0-1,-1 28 1,-1-31 32,0 0 1,0 0-1,1 0 1,1 0-1,0 0 1,5 15-1,-7-25-26,0 1-1,1-1 1,-1 0-1,1 0 1,0 0-1,-1 0 1,1 0-1,0-1 0,0 1 1,-1 0-1,1 0 1,0 0-1,0-1 1,0 1-1,0 0 1,0-1-1,0 1 1,0-1-1,0 1 1,0-1-1,0 1 0,1-1 1,-1 0-1,0 0 1,0 1-1,0-1 1,0 0-1,1 0 1,-1 0-1,0 0 1,0-1-1,0 1 0,0 0 1,1 0-1,-1-1 1,0 1-1,0-1 1,0 1-1,2-2 1,4-1 33,-1-1 1,0 0-1,0 0 1,0 0-1,7-7 1,53-56 228,-44 43-212,1 2 0,41-33 0,-62 53-60,-1 1 1,1 0-1,-1 0 1,1 0-1,-1 0 0,1 0 1,0 0-1,0 1 1,-1-1-1,1 1 1,0-1-1,0 1 0,0-1 1,0 1-1,-1 0 1,1 0-1,0 0 1,0 0-1,3 1 0,-4-1 1,0 1-1,1 0 0,-1 0 0,0 0 1,0 0-1,0 0 0,0 1 0,0-1 1,0 0-1,0 0 0,0 1 0,-1-1 1,1 1-1,0-1 0,-1 0 0,1 1 1,-1-1-1,1 1 0,-1 0 0,0-1 1,0 1-1,0 2 0,0 28 29,0-23-5,-1 0 0,1 1-1,1-1 1,0 0 0,2 10-1,-3-17-16,1-1-1,-1 1 1,1-1-1,-1 0 1,1 1-1,-1-1 1,1 0-1,0 1 1,0-1-1,0 0 1,0 0-1,0 0 1,0 0 0,0 0-1,0 0 1,0 0-1,1 0 1,-1 0-1,0 0 1,1-1-1,-1 1 1,0-1-1,1 1 1,-1-1-1,1 1 1,-1-1-1,1 0 1,-1 1-1,0-1 1,1 0-1,-1 0 1,1 0-1,-1 0 1,1-1-1,-1 1 1,3-1-1,3-1 15,-1 0-1,1 0 1,-1-1-1,0 0 0,0 0 1,0 0-1,0-1 1,8-6-1,44-42 105,-37 32-89,11-11-11,-13 13-54,32-25 0,-33 34-17,-17 9 41,-1 0 0,1 0 0,-1 0 0,1 0-1,-1 0 1,0 0 0,1 0 0,-1 0 0,1 0-1,-1 0 1,1 0 0,-1 0 0,0 0 0,1 1-1,-1-1 1,1 0 0,-1 0 0,0 0 0,1 1 0,-1-1-1,1 0 1,-1 1 0,0-1 0,1 1 0,0 1-22,0 0 1,-1 0 0,1 1-1,0-1 1,-1 0-1,0 1 1,1-1 0,-1 0-1,0 1 1,0-1 0,0 1-1,-1 2 1,-3 20-1108,-9 35 1,10-50 426,11-26-215,4-9 403</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9.268"/>
    </inkml:context>
    <inkml:brush xml:id="br0">
      <inkml:brushProperty name="width" value="0.05" units="cm"/>
      <inkml:brushProperty name="height" value="0.05" units="cm"/>
    </inkml:brush>
  </inkml:definitions>
  <inkml:trace contextRef="#ctx0" brushRef="#br0">293 1 15395,'-88'197'4541,"17"-42"-1621,-14 74 111,72-188-2573,3 1 0,1 0-1,-5 72 1,14-114-457,-1 5 11,0 0-1,1 1 1,-1-1 0,2 0-1,-1 0 1,0 1-1,1-1 1,0 0-1,0 0 1,1 0-1,-1 0 1,1 0 0,0 0-1,3 5 1,-4-9-11,-1-1 0,0 0 0,0 0 0,0 0 0,1 0 0,-1 1 0,0-1 0,0 0 0,0 0 0,1 0 0,-1 0 0,0 0 0,0 0 0,1 1 0,-1-1 0,0 0 0,1 0 0,-1 0 0,0 0 0,0 0 0,1 0 0,-1 0 0,0 0 0,0 0 0,1 0 0,-1 0 0,0-1 0,0 1 0,1 0 0,-1 0 0,0 0 0,0 0 1,1 0-1,-1 0 0,0-1 0,11-9 16,6-20-5,53-140-7,-15 31-56,-4 30-47,92-143 0,-131 233 80,1 1 1,1 0 0,18-19-1,-29 33 16,1 0 0,0 1-1,0-1 1,0 1 0,1 0-1,-1 0 1,1 0 0,-1 1-1,1-1 1,0 1 0,0 0-1,0 1 1,0-1 0,1 1-1,-1 0 1,0 0 0,0 1 0,11-1-1,-15 2 1,1-1-1,0 0 1,-1 1-1,1-1 0,-1 1 1,1-1-1,-1 1 1,1 0-1,-1-1 1,1 1-1,-1 0 0,1 0 1,-1 0-1,0 0 1,0 0-1,0 1 1,1-1-1,-1 0 0,0 1 1,-1-1-1,1 0 1,0 1-1,0-1 1,0 1-1,-1-1 1,1 1-1,-1 0 0,1-1 1,-1 1-1,0-1 1,0 1-1,0 0 1,0-1-1,0 1 0,0 0 1,0-1-1,0 1 1,-1 0-1,1-1 1,0 1-1,-1-1 0,0 1 1,1 0-1,-1-1 1,0 0-1,0 1 1,0-1-1,0 1 0,0-1 1,0 0-1,0 0 1,-1 2-1,-8 6 9,0-1-1,0 0 1,0-1-1,-1 1 1,0-2-1,0 0 1,-1 0-1,0-1 1,-23 7-1,1-3-122,0-2 0,-49 6 0,81-13-27,0 0 1,0 0-1,0 0 0,0 0 0,-1 0 1,1-1-1,0 1 0,0 0 0,-3-2 1,1-4-763,13-3 490,10-1-191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19.689"/>
    </inkml:context>
    <inkml:brush xml:id="br0">
      <inkml:brushProperty name="width" value="0.05" units="cm"/>
      <inkml:brushProperty name="height" value="0.05" units="cm"/>
    </inkml:brush>
  </inkml:definitions>
  <inkml:trace contextRef="#ctx0" brushRef="#br0">138 124 18020,'1'0'102,"0"0"0,-1-1 1,1 1-1,-1 0 0,1-1 1,-1 1-1,1 0 0,-1-1 0,1 1 1,-1-1-1,1 1 0,-1-1 0,0 1 1,1-1-1,-1 1 0,0-1 1,1 0-1,-1 1 0,0-1 0,0 0 1,0 1-46,0-1 1,0 1 0,0 0-1,-1-1 1,1 1-1,0 0 1,0 0 0,0-1-1,-1 1 1,1 0 0,0 0-1,-1 0 1,1-1-1,0 1 1,-1 0 0,1 0-1,0 0 1,0 0 0,-1 0-1,1 0 1,0-1-1,-1 1 1,1 0 0,-1 0-1,1 0 1,-3 0 151,0 0-1,1 0 1,-1 0 0,0 0 0,1 1-1,-1-1 1,1 1 0,-1-1-1,-4 3 1,-1 2-101,0 0 0,1 0 0,-1 0 0,1 1 0,1 0-1,-1 1 1,1 0 0,0 0 0,0 0 0,1 0 0,0 1 0,1 0 0,0 0 0,0 0 0,0 1-1,1 0 1,0-1 0,1 1 0,0 0 0,-1 10 0,3-17-83,0 0 1,-1 1 0,1-1-1,1 1 1,-1-1-1,0 0 1,0 1-1,1-1 1,0 0 0,-1 1-1,1-1 1,0 0-1,0 0 1,0 1-1,0-1 1,1 0 0,2 3-1,-3-4 0,1 0 0,-1 1 0,1-1-1,0 0 1,0 0 0,-1-1 0,1 1-1,0 0 1,0-1 0,0 1 0,0-1 0,0 1-1,0-1 1,0 0 0,0 0 0,0 0 0,2 0-1,3-1 30,0 0-1,0-1 0,0 0 0,-1 0 1,1 0-1,-1-1 0,1 0 0,-1 0 1,0-1-1,10-7 0,-4 1 44,0-1 1,-1 0-1,0-1 0,-1 0 0,10-15 1,-16 22-59,-1 0 0,1-1 0,-1 1 0,-1-1 0,1 0 0,-1 0 0,0 0 0,0 0 0,-1-1 0,1 1 0,-2 0 0,1-1 0,-1 1 0,0 0 0,-1-10 0,1 14-39,-1 0 0,1 1 0,-1-1 0,1 0-1,-1 1 1,0-1 0,0 0 0,0 1 0,0-1-1,0 1 1,0 0 0,-1-1 0,1 1 0,0 0-1,-1 0 1,1 0 0,0 0 0,-1 0 0,0 0-1,1 0 1,-1 0 0,1 1 0,-1-1 0,0 1-1,0-1 1,1 1 0,-1-1 0,0 1 0,0 0-1,1 0 1,-1 0 0,0 0 0,-2 1-1,1-1-176,0 0 0,0 1 0,0-1-1,0 1 1,0 0 0,1-1-1,-1 2 1,0-1 0,0 0 0,1 0-1,-1 1 1,0 0 0,1-1-1,0 1 1,-1 0 0,1 0 0,0 0-1,0 1 1,-2 2 0,4-5 105,0 0 0,-1 0 1,1 1-1,0-1 0,0 0 1,0 1-1,-1-1 0,1 0 1,0 1-1,0-1 0,0 0 0,0 1 1,0-1-1,0 0 0,0 1 1,0-1-1,0 0 0,0 1 1,0-1-1,0 1 0,0-1 1,0 0-1,0 1 0,0-1 0,0 0 1,0 1-1,0-1 0,0 0 1,1 1-1,-1-1 0,0 0 1,0 1-1,0-1 0,1 0 1,-1 0-1,0 1 0,0-1 1,1 0-1,-1 0 0,1 1 0,17 2-1243,7-4 15</inkml:trace>
  <inkml:trace contextRef="#ctx0" brushRef="#br0" timeOffset="1">550 0 16388,'-12'2'898,"0"1"0,-1 0 0,1 0 0,0 1 0,1 1 0,-1 0 0,1 0 0,-12 8 1,17-10-721,0 1 0,0 0 1,0 0-1,-6 6 0,12-9-170,-1-1-1,0 1 1,1-1-1,-1 1 1,1 0 0,0-1-1,-1 1 1,1-1-1,-1 1 1,1 0-1,0 0 1,0-1-1,-1 1 1,1 0-1,0-1 1,0 1-1,0 0 1,0 0 0,0-1-1,0 2 1,0-1-16,1 0 0,-1 0 1,1-1-1,-1 1 1,1 0-1,0-1 0,-1 1 1,1-1-1,0 1 0,0-1 1,-1 1-1,1-1 1,0 1-1,0-1 0,0 0 1,0 1-1,0-1 1,0 0-1,-1 0 0,1 0 1,0 0-1,2 0 0,17 3-340,34-1-1,-42-3 211,1 1 0,0 0 0,0 2 0,-1-1 0,1 1 0,-1 1 0,19 6 0,-30-8 142,0-1 0,0 0 0,0 0 0,0 1 0,-1-1 0,1 0 1,0 1-1,0-1 0,0 1 0,-1-1 0,1 1 0,0 0 0,-1-1 0,1 1 1,-1 0-1,1-1 0,-1 1 0,1 0 0,-1-1 0,1 1 0,-1 0 0,1 0 0,-1 0 1,0 0-1,0-1 0,1 1 0,-1 0 0,0 0 0,0 0 0,0 0 0,0 0 1,0 0-1,0 0 0,0-1 0,0 1 0,0 0 0,-1 0 0,1 0 0,0 0 1,-1 0-1,1-1 0,0 1 0,-1 0 0,1 0 0,-1 0 0,1-1 0,-1 1 1,0 0-1,0 0 0,-4 5 113,-1-1 1,1 0-1,-1 0 1,-10 7-1,15-11-105,-13 9 168,-1 0 0,0-1 0,0 0 0,0-1 0,-1-1 0,-1-1-1,1 0 1,-29 6 0,44-12-230,0 1-1,-1-1 0,1 0 1,-1 0-1,1 0 1,0 0-1,-1 0 0,1 0 1,-1 0-1,1 0 0,0 0 1,-1-1-1,1 1 1,-1-1-1,1 1 0,0-1 1,0 1-1,-1-1 0,1 0 1,0 0-1,-2-1 1,3 1-5,0 0 0,-1 0 0,1 0 0,0-1 0,0 1 0,0 0 0,0 0 0,0 0 0,0 0 0,0-1 0,0 1 0,0 0 0,0 0 0,1 0 0,-1 0 0,1 0 0,-1 0 0,1-1 0,-1 1 0,1 0 0,-1 0 0,1 0 0,0 1 0,-1-1 0,1 0 0,1-1 0,19-20-446,9-2-195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20.102"/>
    </inkml:context>
    <inkml:brush xml:id="br0">
      <inkml:brushProperty name="width" value="0.05" units="cm"/>
      <inkml:brushProperty name="height" value="0.05" units="cm"/>
    </inkml:brush>
  </inkml:definitions>
  <inkml:trace contextRef="#ctx0" brushRef="#br0">111 0 17452,'9'0'2024,"-16"12"-1048,-3 5-359,-11 8 1359,-2 8-464,4 4-624,2 3-239,3-2-321,6-3-200,10-11-456,1-7-377,14-17-631,3-8 16,2-18 856,2-6-312,8-10-217</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20.508"/>
    </inkml:context>
    <inkml:brush xml:id="br0">
      <inkml:brushProperty name="width" value="0.05" units="cm"/>
      <inkml:brushProperty name="height" value="0.05" units="cm"/>
    </inkml:brush>
  </inkml:definitions>
  <inkml:trace contextRef="#ctx0" brushRef="#br0">200 0 19060,'-90'205'4574,"69"-147"-3441,-24 96-1,33-99-515,2 0 0,-5 106 0,17-156-280,4-10-157,4-10-14,-9 11-160,1 0 1,-1 0-1,0 0 1,-1 0 0,1 0-1,-1-1 1,0 1-1,0 0 1,0 0-1,-2-6 1,-11-45 73,8 42-66,2 0 0,-3-18 0,5-46-81,2 41 34,-1 34 28,0-6-45,4 10 23,8 5 20,-4-4-121,1 0 1,-1 0-1,1-1 0,0 0 1,0 0-1,0-1 0,0 0 1,0-1-1,16-1 1,-7-1-569,0-1 1,0-1 0,32-11 0,-35 9-65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20.955"/>
    </inkml:context>
    <inkml:brush xml:id="br0">
      <inkml:brushProperty name="width" value="0.05" units="cm"/>
      <inkml:brushProperty name="height" value="0.05" units="cm"/>
    </inkml:brush>
  </inkml:definitions>
  <inkml:trace contextRef="#ctx0" brushRef="#br0">1 65 17436,'8'-2'2552,"8"2"-1471,6-6-473,0 1 2032,7-2-1424,-2 3-423,0-7-457,3 0-64,-3-7-240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21.374"/>
    </inkml:context>
    <inkml:brush xml:id="br0">
      <inkml:brushProperty name="width" value="0.05" units="cm"/>
      <inkml:brushProperty name="height" value="0.05" units="cm"/>
    </inkml:brush>
  </inkml:definitions>
  <inkml:trace contextRef="#ctx0" brushRef="#br0">309 0 19820,'-33'0'2490,"0"2"0,-34 5 0,57-6-2401,-1 2 0,1-1-1,0 1 1,0 1-1,0 0 1,1 0-1,-1 1 1,1 0 0,0 0-1,-12 11 1,20-16-91,0 1 0,0 0 0,0-1 0,0 1 0,0 0 0,1 0 0,-1 0 0,0-1-1,1 1 1,-1 0 0,0 0 0,1 0 0,-1 0 0,1 0 0,0 0 0,-1 0 0,1 0 0,0 1 0,0-1 0,-1 0 0,1 1 0,1-1-8,-1 0 1,0 0-1,1 0 0,-1-1 0,1 1 0,-1 0 1,1-1-1,-1 1 0,1 0 0,0-1 1,-1 1-1,1-1 0,0 1 0,-1-1 0,1 1 1,0-1-1,0 1 0,0-1 0,-1 0 0,2 1 1,5 1-74,0 0 1,0-1 0,0 1-1,0-2 1,7 1 0,51-2-548,-42 0 409,-1 1 0,0 0 1,1 2-1,24 4 0,-45-6 212,-1 1 1,1-1-1,-1 0 0,0 0 1,1 1-1,-1-1 1,0 1-1,1-1 1,-1 1-1,0 0 0,0-1 1,0 1-1,1 0 1,-1 0-1,0 0 0,0 0 1,0 0-1,0 0 1,0 0-1,-1 0 1,3 3-1,-3-3 14,0 0 0,-1 0-1,1 0 1,0 0 0,0 0 0,0 0 0,-1 0-1,1 0 1,-1 0 0,1 0 0,-1 0 0,1 0 0,-1 0-1,1 0 1,-1 0 0,0 0 0,1-1 0,-1 1-1,0 0 1,0 0 0,-1 0 0,-6 5 62,0 0 0,-1 0 0,0-1 0,-15 7 0,7-6 89,0 0 0,-1-1 0,0-1 1,0-1-1,0 0 0,0-1 0,0-1 0,-1-1 0,1-1 0,-26-4 1,1-4 76</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2:22.054"/>
    </inkml:context>
    <inkml:brush xml:id="br0">
      <inkml:brushProperty name="width" value="0.05" units="cm"/>
      <inkml:brushProperty name="height" value="0.05" units="cm"/>
    </inkml:brush>
  </inkml:definitions>
  <inkml:trace contextRef="#ctx0" brushRef="#br0">127 320 16820,'4'-3'632,"0"1"-283,0-1 0,0 1 0,-1-1-1,1 0 1,-1 0 0,0-1 0,0 1 0,0-1-1,0 1 1,0-1 0,-1 0 0,0 0 0,3-6-1,-5 10-279,0-1-1,0 1 1,0-1-1,0 1 1,0 0-1,0-1 1,0 1-1,0-1 1,0 1-1,0-1 0,0 1 1,0 0-1,0-1 1,0 1-1,-1-1 1,1 1-1,0 0 1,0-1-1,0 1 0,-1 0 1,1-1-1,0 1 1,0 0-1,-1-1 1,1 1-1,0 0 1,-1 0-1,1-1 1,0 1-1,-1 0 0,-15-3 1126,-18 10-203,25-3-915,1-1 1,-1 1 0,1 1-1,-1-1 1,1 1 0,0 1-1,1 0 1,-8 7 0,11-10-72,0 1 0,1 0 0,-1 0 0,1 0 0,0 0 0,0 0 0,1 1 0,-1 0 0,1-1 0,0 1 0,0 0 0,1 0 0,-1 0 0,1 0 0,0 0 0,0 7 0,1-11-3,0 0 1,0 1 0,1-1-1,-1 1 1,0-1 0,1 0 0,-1 1-1,0-1 1,1 0 0,0 1 0,-1-1-1,1 0 1,0 0 0,0 0 0,0 0-1,-1 1 1,1-1 0,0 0 0,0 0-1,1-1 1,-1 1 0,0 0 0,0 0-1,0-1 1,1 1 0,-1 0-1,0-1 1,1 1 0,-1-1 0,0 0-1,1 1 1,-1-1 0,0 0 0,1 0-1,-1 0 1,1 0 0,-1 0 0,3 0-1,4-1 12,0 0-1,0 0 1,0 0-1,0-1 1,13-4 0,-5-2 7,0 1 0,0-2 0,0 0 1,-1-1-1,0-1 0,-1 0 0,25-26 1,-19 16-2,-1-1 1,-1-1 0,-1-1-1,17-30 1,-29 46-22,-1-1 1,1 1-1,-1-1 1,-1 1-1,0-1 0,0-1 1,-1 1-1,2-13 1,-6 17-18,-4 10 5,-3 10-6,7-9 12,0-1 0,0 1 0,1 0 0,0 0 0,0 0 0,1 0 0,0 1 0,0-1 0,0 7 0,1-12 7,-1 1-1,0-1 1,0 1-1,0-1 0,1 1 1,-1-1-1,1 0 0,-1 1 1,1-1-1,0 0 1,-1 1-1,1-1 0,0 0 1,0 0-1,0 0 0,0 0 1,0 0-1,0 0 1,0 0-1,0 0 0,1 0 1,-1 0-1,0 0 0,0-1 1,1 1-1,-1 0 1,1-1-1,-1 1 0,0-1 1,1 0-1,-1 0 0,1 1 1,-1-1-1,1 0 1,-1 0-1,1 0 0,-1 0 1,1-1-1,-1 1 0,0 0 1,1-1-1,-1 1 1,2-1-1,7-2 3,-1-1 1,1 0-1,-1-1 1,0 1 0,0-2-1,-1 1 1,0-1-1,0-1 1,0 1-1,12-15 1,1-4 22,35-53 1,-48 68-28,-7 13-8,-9 21-11,8-23 20,-100 319-73,81-239 140,4 1-1,-6 89 1,17 18 109,3-64 27,1-124-187,0 0 0,1 0 0,-1 0 0,0 0 0,0 0 0,0 0-1,0 0 1,-1 0 0,1 0 0,0 0 0,0 1 0,-1-1 0,1 0-1,0 0 1,-1 0 0,1 0 0,-1-1 0,0 1 0,1 0 0,-1 0-1,0 0 1,1 0 0,-1 0 0,-1 0 0,1-1 4,0-1 0,0 1 1,0-1-1,0 1 0,1-1 1,-1 1-1,0-1 0,0 0 0,0 0 1,1 1-1,-1-1 0,1 0 1,-1 0-1,0 0 0,1 0 0,-1 0 1,1 0-1,0 0 0,-1 0 0,1 0 1,0 0-1,0 0 0,0 0 1,-1-2-1,-3-16 150,0-1 0,2 0 1,-1-36-1,8-63 222,-1 78-318,2 0-1,17-66 1,-18 87-235,2-1 0,1 1 1,1 0-1,0 1 0,1 0 0,24-32 0,-28 44 34,1 0 0,0 0-1,0 1 1,0-1-1,1 2 1,0-1 0,0 1-1,1 0 1,0 1 0,-1 0-1,2 0 1,-1 1 0,0 0-1,0 1 1,16-2-1,35-7-481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6.685"/>
    </inkml:context>
    <inkml:brush xml:id="br0">
      <inkml:brushProperty name="width" value="0.05" units="cm"/>
      <inkml:brushProperty name="height" value="0.05" units="cm"/>
    </inkml:brush>
  </inkml:definitions>
  <inkml:trace contextRef="#ctx0" brushRef="#br0">194 201 12523,'12'-10'852,"0"0"0,0-1 0,-1-1 0,0 0 0,-1 0 0,0-1 0,-1 0 0,-1-1 0,11-22 0,-18 34-608,0 0-1,0-1 1,0 1 0,0-1-1,0 0 1,-1 1 0,1-1-1,-1 1 1,1-1-1,-1 0 1,0 1 0,0-1-1,-1-5 1,0 7-160,1 0 1,-1 0-1,0 0 1,1 0-1,-1 0 1,0 0-1,1 0 0,-1 0 1,0 1-1,0-1 1,0 0-1,0 0 1,0 1-1,0-1 1,0 0-1,0 1 0,0-1 1,0 1-1,0 0 1,0-1-1,-1 1 1,1 0-1,0 0 1,0-1-1,0 1 0,0 0 1,-1 0-1,1 0 1,0 1-1,0-1 1,0 0-1,-2 1 0,-6 0 34,0 1 0,1 1-1,-1 0 1,1 0-1,-1 0 1,1 1-1,0 1 1,0-1 0,1 1-1,-1 0 1,1 1-1,-10 9 1,0 3-72,0 0 1,1 1 0,-18 29 0,21-28-27,1 1 1,1 1-1,-15 39 1,21-47-74,1-1 0,1 1 1,0 0-1,1 1 0,0-1 0,1 0 0,1 22 0,0-33-33,1 0 0,-1 0 0,0 0-1,1 0 1,0 0 0,0 0 0,-1 0 0,2-1-1,-1 1 1,0 0 0,0-1 0,1 1-1,0-1 1,-1 1 0,1-1 0,0 0-1,0 0 1,0 1 0,1-1 0,-1-1 0,0 1-1,1 0 1,-1-1 0,1 1 0,0-1-1,-1 0 1,1 0 0,5 2 0,2-2-122,0 1 0,0-1 1,0-1-1,0 0 0,0-1 1,-1 1-1,15-4 0,29-7-672</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7.381"/>
    </inkml:context>
    <inkml:brush xml:id="br0">
      <inkml:brushProperty name="width" value="0.05" units="cm"/>
      <inkml:brushProperty name="height" value="0.05" units="cm"/>
    </inkml:brush>
  </inkml:definitions>
  <inkml:trace contextRef="#ctx0" brushRef="#br0">31 30 12371,'3'-26'2079,"1"22"-517,3 17-270,-4-1-831,-1 1 0,0-1 0,0 1 0,-1 0 1,-1 0-1,0-1 0,-1 1 0,0 0 0,-6 21 1,-2 3 1407,-28 67-1,49-133-695,64-150 662,-75 178-1830,-1 0-1,1 0 1,-1 1 0,1-1 0,-1 0 0,1 0 0,0 0 0,-1 0-1,1 1 1,0-1 0,0 0 0,-1 1 0,1-1 0,1 0-1,-1 0-2,-1 1-1,1 0 0,-1 0 1,1 0-1,-1 0 0,1 0 1,-1 0-1,1 0 0,-1 0 1,1 0-1,-1 0 0,1 0 1,-1 1-1,1-1 0,-1 0 1,0 0-1,1 0 0,-1 1 0,1-1 1,-1 0-1,1 0 0,-1 1 1,3 2-4,0 0 1,0 0 0,-1 0 0,1 1-1,3 6 1,1 1-8,-3-4 2,0-1 0,1-1 1,0 1-1,0-1 0,1 0 0,-1 0 0,1-1 0,0 1 0,0-1 0,1 0 0,-1-1 0,1 0 0,0 0 0,0 0 0,0-1 0,0 0 0,0 0 0,1-1 0,-1 0 0,0 0 0,1-1 0,-1 0 0,1 0 0,-1-1 0,0 0 0,1 0 0,-1 0 0,12-5 0,-6 1 13,0 1 0,-1-1 0,0-1 1,0 0-1,-1-1 0,0-1 0,0 1 1,0-2-1,-1 1 0,-1-1 0,13-15 0,-21 23-3,0 0 0,0 1 0,-1-1-1,1 0 1,-1 0 0,1 0 0,-1 0-1,1 0 1,-1 0 0,1 0 0,-1 0-1,0 0 1,0 0 0,1 0 0,-1 0-1,0 0 1,0 0 0,0 0-1,0 0 1,0 0 0,0 0 0,-1-2-1,1 3 0,-1-1 0,0 1 0,1 0-1,-1-1 1,0 1 0,0 0 0,1 0 0,-1 0-1,0-1 1,0 1 0,1 0 0,-1 0-1,0 0 1,0 0 0,1 0 0,-1 0-1,0 0 1,0 1 0,0-1 0,1 0 0,-1 0-1,0 1 1,1-1 0,-1 0 0,0 1-1,1-1 1,-1 0 0,0 1 0,0 0-1,-9 5 4,1 1-1,0-1 1,1 1-1,0 1 1,0 0-1,0 0 1,-7 11-1,4-4 7,1 0 0,0 1-1,-11 26 1,19-38-51,1 0 0,-1 1-1,1-1 1,0 1 0,0-1-1,0 1 1,1 0 0,-1 4-1,1-8-24,0 1 0,0-1 0,0 0-1,1 1 1,-1-1 0,0 0-1,1 0 1,-1 1 0,1-1-1,-1 0 1,1 0 0,0 0-1,-1 0 1,1 1 0,0-1 0,0 0-1,0 0 1,0-1 0,0 1-1,0 0 1,0 0 0,0 0-1,0-1 1,0 1 0,0 0-1,1-1 1,-1 1 0,0-1 0,0 0-1,1 1 1,-1-1 0,2 0-1,7 2-133,1-2-1,0 1 1,0-1-1,17-3 1,23-4-439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7.811"/>
    </inkml:context>
    <inkml:brush xml:id="br0">
      <inkml:brushProperty name="width" value="0.05" units="cm"/>
      <inkml:brushProperty name="height" value="0.05" units="cm"/>
    </inkml:brush>
  </inkml:definitions>
  <inkml:trace contextRef="#ctx0" brushRef="#br0">161 25 18284,'-2'-1'137,"1"0"1,-1 1-1,1-1 1,0 1-1,-1-1 1,1 1-1,-1 0 0,1 0 1,-1-1-1,1 1 1,-1 0-1,0 0 1,1 1-1,-1-1 1,1 0-1,-1 0 0,1 1 1,0-1-1,-1 1 1,1-1-1,-1 1 1,1 0-1,0 0 1,-1-1-1,1 1 0,0 0 1,-2 2-1,-3 2 372,-1 1-1,1 0 1,-8 11 0,4-5-188,0 2 0,1 0 0,0 0 0,1 0 0,1 1 0,1 0 1,0 1-1,0-1 0,2 1 0,-6 33 0,10-48-315,0 1-1,-1 0 1,1 0-1,0 0 1,0 0-1,0 0 0,0 0 1,1 0-1,-1 0 1,0 0-1,1-1 1,0 1-1,-1 0 1,1 0-1,0 0 1,0-1-1,0 1 1,0-1-1,0 1 1,0 0-1,0-1 0,1 0 1,-1 1-1,0-1 1,1 0-1,-1 0 1,1 1-1,0-1 1,-1-1-1,1 1 1,0 0-1,3 1 1,-2-2-3,1 1 1,0-1 0,0 0 0,-1 0 0,1-1 0,0 1 0,0-1 0,-1 1 0,1-1 0,0-1-1,-1 1 1,1 0 0,-1-1 0,0 0 0,5-3 0,7-5 15,-1-1 1,0-1-1,-1 0 1,0-1-1,-1 0 0,-1-1 1,0 0-1,9-17 1,-5 7 16,-2-1 1,-1-1-1,0 0 1,9-36-1,-22 60-33,-4 10-1,-7 16 8,5-9 0,-17 36 94,3 1 0,-28 101-1,48-149-112,0 1-1,0-1 0,1 0 0,0 0 1,0 0-1,0 0 0,0 0 0,1 1 1,-1-1-1,3 6 0,-3-9-52,1 0 0,0 0 0,-1 0 0,1 1 0,0-1 0,0 0 0,0 0 0,0 0 0,0-1 0,0 1 0,0 0-1,0 0 1,0 0 0,0-1 0,0 1 0,0-1 0,1 1 0,-1-1 0,0 1 0,0-1 0,1 1 0,-1-1 0,0 0 0,1 0 0,-1 0 0,0 0 0,1 0 0,-1 0 0,0 0 0,1 0-1,-1-1 1,0 1 0,1-1 0,1 0 0,38-13-917,-19 5 343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5.510"/>
    </inkml:context>
    <inkml:brush xml:id="br0">
      <inkml:brushProperty name="width" value="0.05" units="cm"/>
      <inkml:brushProperty name="height" value="0.05" units="cm"/>
    </inkml:brush>
  </inkml:definitions>
  <inkml:trace contextRef="#ctx0" brushRef="#br0">220 20 16371,'1'0'51,"-1"-1"0,0 1 0,1 0 0,-1-1 0,0 1 0,0 0 0,0-1 0,1 1 0,-1 0-1,0-1 1,0 1 0,0 0 0,0-1 0,0 1 0,0 0 0,1-1 0,-1 1 0,0 0-1,0-1 1,0 1 0,0-1 0,0 1 0,0 0 0,-1-1 0,1 1 0,0 0 0,0-1-1,0 1 1,0-1 0,0 1 0,0 0 0,-1-1 0,1 1 0,0 0 0,0 0 0,-1-1-1,1 1 1,0 0 0,0-1 0,-1 1 0,1 0 0,0 0 0,-1 0 0,1-1 0,0 1-1,-1 0 1,1 0 0,0 0 0,-1 0 0,1 0 0,0 0 0,-1-1 0,1 1 0,-1 0 0,1 0-1,-1 0 1,-24-3 1253,19 3-1139,0 2-1,0-1 0,0 1 1,0 0-1,1 0 0,-1 0 1,0 1-1,1 0 0,0 0 1,0 1-1,0-1 0,0 1 1,0 0-1,1 0 0,-1 1 1,-6 9-1,-1 1 36,1 2-1,0-1 0,-16 36 1,22-41-109,0 1-1,0-1 1,2 1 0,-1 0-1,2 0 1,0 0 0,0 1-1,0 18 1,2-29-76,0-1 1,0 1-1,0 0 1,0-1-1,0 1 1,1-1-1,-1 1 1,0-1-1,1 1 1,-1-1-1,1 1 1,0-1-1,0 1 1,-1-1-1,1 0 1,0 1-1,0-1 1,0 0-1,0 0 1,0 0-1,1 1 0,-1-1 1,0 0-1,3 1 1,-2-2-5,0 1 0,1 0 0,-1-1 0,1 0 0,-1 0 1,1 0-1,-1 0 0,1 0 0,-1 0 0,0 0 0,1-1 0,-1 1 0,1-1 0,2-1 0,6-2 5,0-2-1,1 1 0,-1-1 0,18-14 0,24-25 21,93-102 0,-133 134-36,-5 7 0,-5 10 0,-6 14 0,-5 7 1,2-6 33,-6 30-1,11-44-17,0 0-1,1-1 0,0 1 0,0 0 0,0-1 0,0 1 0,1 0 0,-1 0 0,1-1 0,1 1 0,-1-1 0,2 5 1,-2-7-8,0-1-1,0 1 1,0-1 0,0 0 0,1 1 0,-1-1 0,0 0 0,0 0 0,1 0 0,-1 0 0,1 0 0,-1 0 0,1 0 0,-1-1 0,1 1 0,0 0 0,-1-1 0,1 1 0,0-1 0,-1 0 0,1 0 0,0 1 0,-1-1 0,1 0 0,0 0 0,0-1 0,-1 1 0,1 0 0,0-1 0,-1 1 0,1 0-1,0-1 1,1-1 0,8-2 35,-1 0-1,0-1 0,17-11 1,4-7 19,-1-1 1,53-54-1,-47 43-80,-32 31 9,20-16-61,-24 20 68,0 0-1,1 0 1,-1 0 0,0-1-1,1 1 1,-1 0-1,0 0 1,1 0 0,-1 0-1,1 0 1,-1 0 0,0 0-1,1 0 1,-1 0 0,1 0-1,-1 0 1,0 0 0,1 0-1,-1 0 1,0 0 0,1 0-1,-1 1 1,1-1-1,0 1-1,-1-1 0,1 1-1,-1-1 1,0 1-1,1 0 1,-1-1 0,0 1-1,1 0 1,-1 0-1,0-1 1,0 1-1,0 0 1,0 0 0,1-1-1,-1 1 1,0 1-1,-4 42-77,3-37 64,-1 0 0,2 0 1,-1 0-1,1 1 1,0-1-1,1 0 0,-1 0 1,3 8-1,-3-15-9,1 1 1,-1 0-1,1 0 1,-1 0-1,1-1 1,-1 1-1,1 0 1,-1 0-1,1-1 1,0 1-1,-1-1 1,1 1-1,0 0 1,0-1-1,-1 1 1,1-1-1,0 0 0,0 1 1,0-1-1,0 0 1,-1 1-1,1-1 1,0 0-1,0 0 1,0 0-1,0 0 1,0 0-1,0 0 1,0 0-1,0 0 1,0 0-1,-1 0 1,1 0-1,0-1 1,0 1-1,0 0 1,0-1-1,0 1 0,-1-1 1,2 0-1,6-3 3,0 0-1,-1 0 0,10-7 0,-13 8 205,78-60-369,-31 24-101</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8.319"/>
    </inkml:context>
    <inkml:brush xml:id="br0">
      <inkml:brushProperty name="width" value="0.05" units="cm"/>
      <inkml:brushProperty name="height" value="0.05" units="cm"/>
    </inkml:brush>
  </inkml:definitions>
  <inkml:trace contextRef="#ctx0" brushRef="#br0">37 6 11835,'-7'-5'1520,"5"8"-480,2 4-256,-2 8 1137,2 4-289,-3 9-152,0 3-103,-2-1-289,-1 4-136,1-7-312,2 1-232,3-8-560,3-7-296,11-11-664,1-5-128,12-19 864,5-10-265,13-18-279</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8.752"/>
    </inkml:context>
    <inkml:brush xml:id="br0">
      <inkml:brushProperty name="width" value="0.05" units="cm"/>
      <inkml:brushProperty name="height" value="0.05" units="cm"/>
    </inkml:brush>
  </inkml:definitions>
  <inkml:trace contextRef="#ctx0" brushRef="#br0">204 0 16716,'0'1'59,"1"-1"0,-1 0 1,0 0-1,0 0 0,1 0 1,-1 0-1,0 0 1,0 1-1,1-1 0,-1 0 1,0 0-1,0 0 1,0 1-1,0-1 0,1 0 1,-1 0-1,0 1 0,0-1 1,0 0-1,0 0 1,0 1-1,0-1 0,0 0 1,0 0-1,1 1 0,-1-1 1,0 0-1,0 1 1,0-1-1,0 0 0,-1 0 1,1 1-1,0-1 1,0 0-1,0 0 0,0 1 1,-3 14 196,3-13-85,-43 156 3106,-14 68-838,57-225-2431,-8 34 191,3 0-1,1 1 1,1-1 0,3 39 0,4-54-169,-4-19-47,0-1 0,0 1 0,0-1 0,0 1 0,0-1 0,0 1 0,0-1 0,0 1 0,0-1 0,0 0 0,1 1 0,-1-1 0,0 1 0,0-1-1,0 1 1,1-1 0,-1 0 0,0 1 0,1-1 0,-1 0 0,0 1 0,1-1 0,-1 0 0,0 1 0,1-1 0,-1 0 0,1 0 0,-1 1 0,0-1 0,1 0 0,-1 0 0,1 0 0,-1 0 0,1 0 0,0 0 0,-1 0-56,1-1 1,-1 0-1,1 0 1,-1 0 0,1 0-1,-1 0 1,1 0-1,-1 1 1,0-1-1,0 0 1,1 0-1,-1 0 1,0 0-1,0 0 1,0 0 0,0 0-1,0 0 1,-1-2-1,-2-20-883,3 23 890,-5-19-616,-1 0 0,-1 1 0,0 0 0,-1 1 0,-19-30 0,-8-18 2037,34 64-1236,0 0 0,1 0 0,-1-1 0,1 1-1,0 0 1,-1-1 0,1 1 0,0 0 0,0-1 0,0 1 0,0 0 0,0-1-1,0 1 1,0-1 0,0 1 0,0 0 0,1-1 0,-1 1 0,1 0 0,-1 0-1,1-1 1,-1 1 0,1 0 0,0 0 0,0 0 0,-1 0 0,1-1 0,0 1-1,0 0 1,0 1 0,0-1 0,0 0 0,0 0 0,0 0 0,1 1 0,0-2 0,7-2 251,-1 0 1,0 1 0,1 0 0,13-3 0,-4 1-117,-2 0-61,-3 2-536,1-2-1,-2 1 0,18-10 1,-27 13 251,-1-1 0,1 0 0,0 0 0,-1 0 0,1 0 0,-1 0 0,1 0 0,-1-1 0,0 1 0,0-1 0,0 1 0,0-1 0,-1 0 0,1 0 0,-1 0 0,0 0 0,0 0 0,0 0 0,1-5 0,-1-17-640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9.140"/>
    </inkml:context>
    <inkml:brush xml:id="br0">
      <inkml:brushProperty name="width" value="0.05" units="cm"/>
      <inkml:brushProperty name="height" value="0.05" units="cm"/>
    </inkml:brush>
  </inkml:definitions>
  <inkml:trace contextRef="#ctx0" brushRef="#br0">35 14 20036,'-21'-8'1865,"13"4"-1313,3 3-264,8 1 568,6 0-856,9 1 264,3 3-200,1-1-384</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9.754"/>
    </inkml:context>
    <inkml:brush xml:id="br0">
      <inkml:brushProperty name="width" value="0.05" units="cm"/>
      <inkml:brushProperty name="height" value="0.05" units="cm"/>
    </inkml:brush>
  </inkml:definitions>
  <inkml:trace contextRef="#ctx0" brushRef="#br0">175 445 19276,'0'-3'202,"0"1"1,1-1-1,-1 0 0,0 1 1,0-1-1,0 0 0,0 1 0,-1-1 1,1 0-1,-1 1 0,0-1 1,0 0-1,0 1 0,0-1 1,0 1-1,0 0 0,-1-1 0,1 1 1,-1 0-1,1 0 0,-4-4 1,3 5-82,0 0 0,0 0 1,0 0-1,0 0 0,0 0 1,0 0-1,0 0 0,0 1 1,0-1-1,0 1 0,-1 0 1,1-1-1,0 1 1,0 0-1,0 0 0,-1 0 1,1 1-1,0-1 0,0 0 1,0 1-1,-1-1 0,1 1 1,0 0-1,0 0 0,0 0 1,0 0-1,-1 1 0,-4 3-26,1 0 0,0-1 0,0 2-1,0-1 1,1 1 0,0 0 0,0 0-1,0 0 1,1 1 0,0-1 0,0 1-1,-5 15 1,4-9-93,0 1 1,1 0-1,1 0 1,0 0-1,1 0 0,0 17 1,2-27-7,0 1 1,0-1 0,0 1 0,1-1-1,0 0 1,1 7 0,-1-10 2,-1 0 1,1 0-1,-1 0 1,1 0 0,-1 0-1,1 0 1,-1 0-1,1 0 1,0 0-1,0 0 1,-1-1-1,1 1 1,0 0-1,0 0 1,0-1-1,0 1 1,0 0-1,0-1 1,0 1 0,0-1-1,0 0 1,0 1-1,0-1 1,0 0-1,1 1 1,-1-1-1,0 0 1,0 0-1,0 0 1,2 0-1,2-1 2,0 0-1,1-1 1,-1 1 0,0-1-1,0 0 1,0 0-1,-1-1 1,1 1-1,0-1 1,-1 0 0,0-1-1,7-5 1,6-8 16,24-29 0,-32 35-11,45-57 41,30-34 13,-82 100-62,-1 0 0,0 1 0,0-1-1,1 1 1,-1 0 0,1-1 0,-1 1 0,1 0-1,0 0 1,-1 0 0,1 0 0,0 0 0,0 0 0,0 1-1,-1-1 1,1 1 0,3-1 0,-4 1-1,0 1 0,1-1 0,-1 1 0,0 0 0,0 0 0,0-1 0,0 1 0,-1 0 0,1 0 0,0 0 0,0 0 0,0 0 1,-1 0-1,1 0 0,-1 0 0,1 0 0,-1 1 0,1-1 0,-1 0 0,1 0 0,-1 0 0,0 1 0,0-1 0,0 0 0,0 0 0,0 2 0,3 26-52,-3-23 42,0 0 0,1 0 0,-1 1-1,1-1 1,1 0 0,-1 0 0,1 0 0,0 0 0,0-1 0,5 9-1,-6-14 15,0 1-1,0-1 0,0 1 0,0-1 0,0 1 1,0-1-1,0 1 0,0-1 0,0 0 0,1 0 1,-1 0-1,0 0 0,0 0 0,0 0 0,0 0 1,1 0-1,-1 0 0,0 0 0,0 0 0,0-1 1,0 1-1,0-1 0,0 1 0,0 0 0,0-1 1,0 0-1,0 1 0,0-1 0,0 0 0,0 1 1,0-1-1,1-1 0,22-21 52,-1 0 0,-1-2 0,36-50 0,-29 36 11,57-85 140,18-22 18,-88 129-218,-16 17-4,0 0 1,0 0-1,0 0 1,0 0 0,-1 1-1,1-1 1,0 0 0,0 0-1,0 0 1,0 0 0,0 0-1,0 0 1,0 1 0,0-1-1,0 0 1,0 0 0,0 0-1,0 0 1,0 0 0,1 0-1,-1 0 1,0 1 0,0-1-1,0 0 1,0 0-1,0 0 1,0 0 0,0 0-1,0 0 1,0 0 0,0 0-1,0 0 1,0 1 0,1-1-1,-1 0 1,0 0 0,0 0-1,0 0 1,0 0 0,0 0-1,0 0 1,0 0 0,1 0-1,-1 0 1,0 0 0,0 0-1,0 0 1,0 0-1,0 0 1,0 0 0,0 0-1,1 0 1,-1 0 0,0 0-1,0 0 1,0 0 0,0 0-1,0 0 1,0 0 0,0 0-1,1 0 1,-1 0 0,0 0-1,0-1 1,0 1 0,0 0-1,-2 13-14,-76 229-65,47-129 315,-20 144 1,42-179-31,2 1 0,8 145 1,0-213-203,1 34 21,-2-43-22,0 0 0,-1-1 0,1 1 0,0 0 1,0-1-1,-1 1 0,1-1 0,-1 1 0,1-1 0,-1 1 1,0-1-1,1 1 0,-1-1 0,0 1 0,0-1 0,0 0 1,0 1-1,-1-1 0,1 0 0,0 0 0,-2 1 0,2-2-1,0 1 0,0-1 0,0 0 0,0 0 0,0 1 0,0-1 0,0 0 0,0 0 0,0 0-1,0 0 1,0-1 0,0 1 0,0 0 0,0 0 0,0-1 0,0 1 0,0 0 0,0-1 0,0 1-1,0-1 1,0 1 0,0-1 0,0 0 0,0 1 0,-1-2 0,-18-21 6,18 20-6,-6-8-15,1 0 0,0-1 0,1 0 0,0-1 0,0 1 0,2-1 0,-1 0 0,2-1 0,0 1 0,0 0 0,1-1 0,1 0 0,0 1 0,1-1 0,1 0 0,0 0 0,1 1 0,0-1 0,1 1 0,0 0 0,1-1 0,1 1 0,0 1 0,1-1 0,0 1 0,1 0 0,0 0 0,1 1 0,0 0 0,12-11 0,145-134-2807,-120 112 2236</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02.114"/>
    </inkml:context>
    <inkml:brush xml:id="br0">
      <inkml:brushProperty name="width" value="0.05" units="cm"/>
      <inkml:brushProperty name="height" value="0.05" units="cm"/>
    </inkml:brush>
  </inkml:definitions>
  <inkml:trace contextRef="#ctx0" brushRef="#br0">0 10 21989,'4'-3'1168,"-1"3"-1584,1-2-24,2 2-296,10-1 544,4-1-145,4 0-151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02.564"/>
    </inkml:context>
    <inkml:brush xml:id="br0">
      <inkml:brushProperty name="width" value="0.05" units="cm"/>
      <inkml:brushProperty name="height" value="0.05" units="cm"/>
    </inkml:brush>
  </inkml:definitions>
  <inkml:trace contextRef="#ctx0" brushRef="#br0">11 139 20220,'-7'5'1425,"6"-6"-1377,-1-11-120,7-5 64,9-2-657,9-3 569,10 0-152,4 7-144</inkml:trace>
  <inkml:trace contextRef="#ctx0" brushRef="#br0" timeOffset="1">708 80 18060,'7'2'1808,"-1"-2"-1448,1-9-656,5-1 464,12-7 40,6 2 64,20-4-424</inkml:trace>
  <inkml:trace contextRef="#ctx0" brushRef="#br0" timeOffset="2">1405 0 14627,'22'9'1496,"-5"-6"-1320,0-3 1825,1-1-1121,1-5 56,3 1-96</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03.011"/>
    </inkml:context>
    <inkml:brush xml:id="br0">
      <inkml:brushProperty name="width" value="0.05" units="cm"/>
      <inkml:brushProperty name="height" value="0.05" units="cm"/>
    </inkml:brush>
  </inkml:definitions>
  <inkml:trace contextRef="#ctx0" brushRef="#br0">0 33 16179,'42'0'1305,"6"-7"-1337,1-5-56,5-1 1408</inkml:trace>
  <inkml:trace contextRef="#ctx0" brushRef="#br0" timeOffset="1">1382 192 20292,'13'10'1225,"4"-6"-2218,10-23 905,2-3 2233,5-3-2449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6.445"/>
    </inkml:context>
    <inkml:brush xml:id="br0">
      <inkml:brushProperty name="width" value="0.05" units="cm"/>
      <inkml:brushProperty name="height" value="0.05" units="cm"/>
    </inkml:brush>
  </inkml:definitions>
  <inkml:trace contextRef="#ctx0" brushRef="#br0">1 514 12683,'0'1'46,"3"19"2003,-3-20-1987,1 0 1,-1 1-1,1-1 0,-1 1 1,1-1-1,-1 0 0,1 1 0,0-1 1,-1 0-1,1 0 0,-1 1 0,1-1 1,0 0-1,-1 0 0,1 0 1,-1 0-1,1 0 0,0 0 0,-1 0 1,1 0-1,0 0 0,-1 0 0,1 0 1,-1 0-1,1 0 0,0-1 1,-1 1-1,1 0 0,-1 0 0,1-1 1,-1 1-1,1 0 0,-1-1 0,1 1 1,-1-1-1,2 0 0,14-10 866,0 0-1,-1-2 1,0 0-1,14-17 0,3-1-164,351-380 3197,-368 397-3815,-21 32-94,-29 81-38,5 1 1,-24 138 0,52-227-31,-3 11-103,1 1 0,2 0 0,-1 33 0,7-44-407,4-13 291,-5-2 206,-1 1 0,0 0 0,0-1-1,0 0 1,0 1 0,3-6 0,13-34-245</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7.326"/>
    </inkml:context>
    <inkml:brush xml:id="br0">
      <inkml:brushProperty name="width" value="0.05" units="cm"/>
      <inkml:brushProperty name="height" value="0.05" units="cm"/>
    </inkml:brush>
  </inkml:definitions>
  <inkml:trace contextRef="#ctx0" brushRef="#br0">138 3 15843,'-1'-2'3574,"-2"7"-1311,-8 21-516,-14 39-1276,-73 295 138,98-349-426,5-12-74,1-9-44,-1-1 0,0 1 1,-1 0-1,0-1 0,-1 0 1,3-16-1,2-2 40,17-54 217,22-137-1,-45 187-259,-5 22-35,3 11-26,0 0-1,-1 0 1,1 0-1,0 0 0,-1 0 1,1 0-1,0 0 1,-1 0-1,1 0 1,0 0-1,0 0 0,-1 0 1,1 0-1,0 0 1,-1 1-1,1-1 1,0 0-1,0 0 0,-1 0 1,1 0-1,0 1 1,0-1-1,0 0 1,-1 0-1,1 0 0,0 1 1,0-1-1,0 0 1,0 0-1,-1 1 1,1-1-1,0 0 0,0 1 1,0-1-1,-3 6 0,-1 0 1,2 0-1,-1 0 0,1 1 0,0-1 0,0 1 0,0-1 1,0 14-1,-2 57-2,4-71 2,0 6-2,1 0 0,0 0 0,0 0 0,1 0 1,7 19-1,-9-29 3,1 1 0,-1-1 0,1 0 0,0 0 0,0 1 0,0-1 0,1 0 0,-1 0 0,0 0 0,1 0 0,0-1 0,-1 1 0,1 0 0,0-1 0,0 1 0,-1-1 0,1 1 0,1-1 0,-1 0 0,0 0 0,0 0 0,0 0 0,0 0 0,1 0 0,-1-1 0,0 1 0,1-1 0,-1 0 0,1 0 0,-1 1 0,0-2 0,1 1 0,-1 0 0,1 0 0,-1-1 0,3 0 0,3-2 10,-1 0 0,0 0 0,-1-1 0,1 0 0,-1 0 1,1-1-1,-1 0 0,-1 0 0,1 0 0,-1 0 0,0-1 1,9-13-1,5-8 82,23-48 0,-41 72-88,11-20 50,-1 0 0,10-29 0,-20 42-31,-5 12-10,-6 12-11,-8 29 12,2 0-1,1 1 0,-14 78 1,22-91-28,2-1 0,1 2 1,1-1-1,2 0 0,3 36 1,-2-64-70,0 0 0,1 0-1,-1 1 1,1-1 0,0 0 0,0 0 0,0 0 0,1 0 0,-1 0 0,1-1 0,-1 1 0,1 0 0,0-1 0,0 1-1,0-1 1,0 1 0,5 2 0,-5-4 30,0 0 0,-1 0 0,1 0-1,0-1 1,0 1 0,0 0 0,0-1 0,0 0-1,0 0 1,0 1 0,0-1 0,0 0 0,1-1-1,-1 1 1,0 0 0,0-1 0,0 1 0,0-1-1,-1 1 1,1-1 0,0 0 0,0 0 0,0 0-1,0 0 1,-1 0 0,1 0 0,0-1 0,1-1-1,22-20-560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7.753"/>
    </inkml:context>
    <inkml:brush xml:id="br0">
      <inkml:brushProperty name="width" value="0.05" units="cm"/>
      <inkml:brushProperty name="height" value="0.05" units="cm"/>
    </inkml:brush>
  </inkml:definitions>
  <inkml:trace contextRef="#ctx0" brushRef="#br0">87 223 17828,'5'27'1864,"-12"7"-1112,-5 3-288,-3 4 857,0 3-313,0 0-264,3-7-208,3-6-432,2-7-200,7-13-464,2-5-264,0-17-1256,-1-9 1687,-2-29-319,1-7-256</inkml:trace>
  <inkml:trace contextRef="#ctx0" brushRef="#br0" timeOffset="1">56 1 18812,'-6'2'1720,"2"3"-1232,2 0-223,2 0 719,6 2-440,5 1-1048,3 1 1840,5 2-1328,3 1-16,8 3-8</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5.946"/>
    </inkml:context>
    <inkml:brush xml:id="br0">
      <inkml:brushProperty name="width" value="0.05" units="cm"/>
      <inkml:brushProperty name="height" value="0.05" units="cm"/>
    </inkml:brush>
  </inkml:definitions>
  <inkml:trace contextRef="#ctx0" brushRef="#br0">262 329 17260,'-12'3'2401,"-14"7"-1950,-2 7 594,-1 2 0,-37 32 0,54-41-829,0 1-1,1 0 1,1 1-1,0 0 0,0 0 1,1 1-1,-11 22 1,19-34-192,0 1 1,1 0-1,-1-1 1,0 1-1,1-1 1,-1 1-1,1 0 1,-1-1-1,1 1 1,0 0-1,0 0 1,0-1-1,0 1 1,0 0-1,0 0 1,1-1-1,-1 1 1,1 2-1,0-3-9,0 0-1,-1 0 0,1 0 1,0 0-1,0 0 1,0-1-1,0 1 0,0 0 1,0-1-1,0 1 0,0 0 1,0-1-1,0 1 0,0-1 1,0 0-1,0 1 0,0-1 1,0 0-1,1 0 0,1 0 1,4 1 9,0-2 0,0 1 0,-1-1 0,1 0 0,0 0 1,0-1-1,0 0 0,6-3 0,19-9-15,0-2 0,-1-1 1,0-2-1,-2-1 0,0-1 1,-2-1-1,0-1 0,25-30 1,-26 24-4,-1-2 1,-1-1 0,-2-1-1,-1 0 1,-2-2 0,-1 0 0,14-41-1,-28 65-5,-2 8 0,-1 0 0,1-1-1,-1 1 1,0-1-1,0 1 1,0-1 0,-1 0-1,1 0 1,-1 1 0,0-1-1,0 0 1,-1-6 0,1 10-1,0-1 0,0 1 1,0 0-1,0 0 0,0-1 0,0 1 1,0 0-1,0 0 0,0-1 1,0 1-1,-1 0 0,1 0 1,0 0-1,0-1 0,0 1 1,0 0-1,-1 0 0,1 0 1,0 0-1,0-1 0,0 1 0,-1 0 1,1 0-1,0 0 0,0 0 1,0 0-1,-1 0 0,1 0 1,0-1-1,0 1 0,-1 0 1,1 0-1,0 0 0,0 0 1,-1 0-1,1 0 0,0 0 1,0 0-1,-1 0 0,1 0 0,0 1 1,0-1-1,-1 0 0,1 0 1,0 0-1,0 0 0,0 0 1,-1 0-1,1 0 0,0 1 1,0-1-1,0 0 0,-1 0 1,1 0-1,0 0 0,0 1 0,0-1 1,-12 15 21,1 5 25,1 1 0,1 1 1,0-1-1,2 2 1,1-1-1,0 1 1,2 0-1,-3 39 0,7-55-59,0 0-1,0 0 1,1 0-1,-1 0 1,2 0-1,-1 0 1,1 0-1,0 0 1,0 0 0,1 0-1,0-1 1,0 1-1,7 9 1,-6-11-34,0 0 0,0-1 1,1 0-1,-1 1 1,1-2-1,0 1 1,0 0-1,1-1 0,-1 0 1,1 0-1,-1-1 1,1 1-1,0-1 1,0 0-1,0-1 0,9 2 1,26 0-185</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58:28.141"/>
    </inkml:context>
    <inkml:brush xml:id="br0">
      <inkml:brushProperty name="width" value="0.05" units="cm"/>
      <inkml:brushProperty name="height" value="0.05" units="cm"/>
    </inkml:brush>
  </inkml:definitions>
  <inkml:trace contextRef="#ctx0" brushRef="#br0">228 98 15563,'1'1'75,"-1"-1"-1,0 0 1,0 1-1,1-1 1,-1 1-1,0-1 1,0 1-1,0-1 0,0 1 1,0-1-1,0 1 1,0 0-1,0-1 1,0 1-1,0-1 1,0 1-1,0-1 1,0 1-1,0-1 1,0 1-1,0-1 0,-1 1 1,1-1-1,0 1 1,0-1-1,-1 0 1,1 1-1,0-1 1,0 1-1,-1-1 1,1 0-1,-1 1 1,1-1-1,0 0 0,-1 1 1,1-1-1,-1 0 1,-22 14 727,13-9-129,-11 9 150,1 0 0,0 1 0,-31 33 0,42-39-664,0 1 0,1 1 1,0 0-1,0 0 0,1 0 0,1 1 0,0 0 0,-7 21 0,12-30-113,0 1 0,0-1 1,0 0-1,1 1 0,-1-1 0,1 1 0,0-1 1,0 1-1,0-1 0,1 1 0,-1-1 0,2 5 1,-1-7-29,0 1-1,-1-1 1,1 0 0,0 1 0,0-1 0,0 0 0,0 0 0,1 1-1,-1-1 1,0 0 0,0 0 0,1 0 0,-1-1 0,1 1 0,-1 0 0,0 0-1,1-1 1,-1 1 0,1-1 0,0 1 0,-1-1 0,1 0 0,-1 0 0,1 0-1,0 0 1,-1 0 0,1 0 0,2 0 0,4-1 12,1 0 1,0-1 0,-1 0-1,1-1 1,-1 1 0,1-2-1,-1 1 1,0-1 0,-1 0-1,1-1 1,7-6 0,1-1 35,-1 0 1,0-2 0,25-29 0,-30 31-30,0-1 1,-2 0 0,0-1-1,0 0 1,10-28 0,-15 34-27,0 0 1,-1-1-1,0 1 1,-1-1-1,1 1 1,-2-1-1,1 0 1,-1 0 0,-1 1-1,1-1 1,-1 0-1,-3-9 1,3 14-11,0 1 1,0 0-1,0 0 1,-1-1-1,1 1 1,-1 0-1,0 0 1,0 0 0,0 1-1,0-1 1,0 0-1,0 1 1,-1-1-1,0 1 1,1 0-1,-1 0 1,0 0-1,0 0 1,0 0-1,0 1 1,0-1 0,0 1-1,-1 0 1,1 0-1,0 0 1,-1 1-1,1-1 1,-1 1-1,-3-1 1,3 1-110,0 1 0,0-1 0,0 1 0,0 0 0,0 0 0,0 0 1,1 1-1,-1-1 0,0 1 0,1 0 0,-1 0 0,1 0 0,-1 0 0,1 1 0,0-1 1,0 1-1,0 0 0,1 0 0,-1 0 0,1 0 0,-1 1 0,1-1 0,0 1 0,-2 3 0,4-6 45,-1 0 0,1 0-1,0 0 1,-1 0-1,1 0 1,0 0-1,0 0 1,0 0 0,-1 0-1,1 0 1,0 0-1,0 0 1,0 0-1,1 0 1,-1 2 0,6-6-612</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20.445"/>
    </inkml:context>
    <inkml:brush xml:id="br0">
      <inkml:brushProperty name="width" value="0.05" units="cm"/>
      <inkml:brushProperty name="height" value="0.05" units="cm"/>
    </inkml:brush>
  </inkml:definitions>
  <inkml:trace contextRef="#ctx0" brushRef="#br0">33 285 15355,'-27'16'1433,"22"-1"-785,10-3-208,32-11 696,31-4-128,39-12-176,20-7-119,31-9-161,20-4-72,22-4-344,3-2-184,-4 5-544,-8 1-288,-21 11 671,-14-1-135,-14 3-168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25.571"/>
    </inkml:context>
    <inkml:brush xml:id="br0">
      <inkml:brushProperty name="width" value="0.05" units="cm"/>
      <inkml:brushProperty name="height" value="0.05" units="cm"/>
    </inkml:brush>
  </inkml:definitions>
  <inkml:trace contextRef="#ctx0" brushRef="#br0">12 600 17596,'-11'9'2410,"10"-6"-514,25-14 465,26-21-1302,-1-3-1,85-77 1,72-103-349,-175 178-640,-2-1 1,-1-1 0,24-47-1,-47 79-24,-3 11-28,-5 14-3,-37 133 52,20-84-671,3 1 0,-9 70 1,26-136 576,0 0 1,-1 0-1,1-1 1,0 1 0,0 0-1,0 0 1,0 0-1,0 0 1,1 0-1,-1 0 1,0 0-1,1 0 1,1 2 0,5-5-188,5-11-38,11-19-273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26.027"/>
    </inkml:context>
    <inkml:brush xml:id="br0">
      <inkml:brushProperty name="width" value="0.05" units="cm"/>
      <inkml:brushProperty name="height" value="0.05" units="cm"/>
    </inkml:brush>
  </inkml:definitions>
  <inkml:trace contextRef="#ctx0" brushRef="#br0">72 1 18156,'-1'21'971,"-1"0"-1,-1 0 1,-12 40 0,2-10 314,13-49-1241,-12 48 645,3 0 0,1 1-1,-1 72 1,9-116-657,1 0 0,-1 0 0,1 0 0,0 0 0,1 0 0,0-1 0,2 8 0,-3-12-23,0 0 0,1 0 0,-1 0 0,0 0 0,1 0 0,-1 0 0,1 0 0,0 0 0,0-1 0,-1 1 0,1-1 0,0 1 0,0-1 0,1 0 0,-1 0 0,0 0 0,0 0 0,1 0 0,-1 0 0,0-1 0,1 1 0,2 0 0,2-1 19,0 0 1,0 0 0,1 0 0,-1-1 0,0 0-1,0 0 1,0-1 0,0 0 0,0 0-1,0-1 1,0 1 0,-1-2 0,9-4 0,3-3 98,-2-1 1,1 0 0,21-23-1,-21 19 45,-1-1 0,-1-1 0,0 0 0,-1-1 0,21-40 0,-30 48-99,0 0 1,-1 0-1,0-1 0,-1 1 0,0-1 1,0 0-1,-2 0 0,1 1 1,-1-1-1,-1 0 0,0 0 0,-1 0 1,-3-15-1,3 22-60,0 0 1,-1 0-1,1 0 0,-1 1 1,0-1-1,0 1 0,0-1 1,-1 1-1,0 0 0,0 0 1,0 0-1,0 0 0,0 1 1,-1-1-1,-7-4 0,8 5-66,-1 1-1,0 1 0,1-1 0,-1 0 0,0 1 0,0 0 1,0 0-1,0 0 0,0 0 0,0 1 0,0-1 1,-1 1-1,1 0 0,0 1 0,0-1 0,0 1 1,0 0-1,0-1 0,-6 4 0,-5 2-895,1 1 0,0 1 0,0 0-1,0 0 1,-18 17 0,14-10 452,-4 1-856</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29.436"/>
    </inkml:context>
    <inkml:brush xml:id="br0">
      <inkml:brushProperty name="width" value="0.05" units="cm"/>
      <inkml:brushProperty name="height" value="0.05" units="cm"/>
    </inkml:brush>
  </inkml:definitions>
  <inkml:trace contextRef="#ctx0" brushRef="#br0">407 60 10602,'6'-13'3300,"-4"10"-2426,-1 0-1,0 1 1,0-1 0,0 0 0,0 0-1,0 1 1,-1-1 0,1-3 0,-1 5-777,0 0 1,-1 0 0,1 0 0,0 0 0,0 1 0,-1-1 0,1 0 0,-1 0-1,1 0 1,-1 1 0,1-1 0,-1 0 0,1 1 0,-1-1 0,1 0 0,-1 1-1,0-1 1,0 1 0,1-1 0,-1 1 0,0-1 0,0 1 0,1-1 0,-1 1-1,0 0 1,0 0 0,0-1 0,0 1 0,0 0 0,1 0 0,-1 0 0,0 0-1,-1 0 1,-6-1 28,-1 1-1,1 1 1,0-1-1,0 1 0,0 0 1,0 1-1,0 0 1,0 0-1,0 1 1,0 0-1,1 0 0,0 1 1,-1 0-1,-7 5 1,-7 7-41,1 0 0,0 1 0,-19 21 0,16-13 7,1 1 1,-39 56-1,54-68-70,0-1 1,0 1-1,1 1 0,1-1 1,1 1-1,0 0 0,0 0 0,-3 29 1,8-41-22,-1 0 0,1 0 0,0 0 1,0 1-1,1-1 0,-1 0 0,1 0 0,-1 0 1,1 0-1,0 0 0,0 0 0,0 0 1,1 0-1,-1 0 0,1 0 0,-1 0 1,1-1-1,0 1 0,0-1 0,0 1 1,0-1-1,1 0 0,-1 0 0,1 0 0,-1 0 1,1 0-1,0-1 0,0 1 0,-1-1 1,1 0-1,0 0 0,5 2 0,3-1-31,0 0 0,0 0 0,1-1-1,-1-1 1,0 1 0,1-2-1,21-3 1,-11 0-302,0-1 0,-1-1 0,1 0 0,23-13 0,-32 13 13,0 0 0,-1-1 0,0-1 0,0 0 0,-1 0 0,0-1 1,17-19-1,-6-1-400</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29.872"/>
    </inkml:context>
    <inkml:brush xml:id="br0">
      <inkml:brushProperty name="width" value="0.05" units="cm"/>
      <inkml:brushProperty name="height" value="0.05" units="cm"/>
    </inkml:brush>
  </inkml:definitions>
  <inkml:trace contextRef="#ctx0" brushRef="#br0">4 46 17164,'0'1'112,"-1"-1"1,1 1 0,0 0 0,-1-1 0,1 1-1,0 0 1,-1-1 0,1 1 0,0 0 0,0 0-1,0-1 1,0 1 0,0 0 0,-1 0 0,1 0-1,1-1 1,-1 1 0,0 0 0,0 0 0,0-1-1,0 1 1,1 1 0,0-2-30,0 1 0,0 0-1,0-1 1,0 1 0,0-1 0,0 1 0,0-1-1,0 1 1,0-1 0,1 0 0,-1 0 0,0 1-1,0-1 1,0 0 0,1 0 0,-1 0 0,2-1 0,76-3 2969,122-22 0,-88 9-2242,105-4-2133,-216 21 1154,19 0-1027,-20 0 1102,-1 0-1,0 0 0,1 0 1,-1 0-1,1 0 0,-1 0 1,1 0-1,-1 0 0,0 0 1,1 0-1,-1 0 0,1 0 1,-1 1-1,0-1 0,1 0 1,-1 0-1,0 0 0,1 1 1,-1-1-1,0 0 0,1 0 1,-1 1-1,0-1 0,1 0 1,-1 1-1,0-1 0,0 0 1,1 1-1,-1-1 0,0 1 1,0-1-1,0 0 0,0 1 1,1 0-1,-2-1 18,1 1 0,-1 0 1,1-1-1,-1 1 0,1 0 0,-1-1 0,1 1 0,-1-1 1,0 1-1,1-1 0,-1 1 0,0-1 0,1 0 0,-1 1 1,0-1-1,1 0 0,-1 0 0,0 1 0,0-1 0,0 0 1,1 0-1,-2 0 0,-3 1-300,-16 6-925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30.246"/>
    </inkml:context>
    <inkml:brush xml:id="br0">
      <inkml:brushProperty name="width" value="0.05" units="cm"/>
      <inkml:brushProperty name="height" value="0.05" units="cm"/>
    </inkml:brush>
  </inkml:definitions>
  <inkml:trace contextRef="#ctx0" brushRef="#br0">30 92 14203,'-19'15'1952,"9"0"-1047,18-8-185,13-2 1136,23-7-295,8-4-89,9-6-312,5 0-168,2-3-272,-2-1-287,-6 1-121,-6-3-80,-15-1-168,-7 0-96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5.332"/>
    </inkml:context>
    <inkml:brush xml:id="br0">
      <inkml:brushProperty name="width" value="0.05" units="cm"/>
      <inkml:brushProperty name="height" value="0.05" units="cm"/>
    </inkml:brush>
  </inkml:definitions>
  <inkml:trace contextRef="#ctx0" brushRef="#br0">105 4 16299,'-8'-1'479,"-1"0"-1,1 0 1,-1 1-1,1 0 0,-1 0 1,-8 2-1,15-2-336,0 1 0,1-1 0,-1 1 0,0-1 0,0 1 0,1 0 0,-1 0 0,0-1 0,1 1 0,-1 0-1,1 1 1,-1-1 0,1 0 0,0 0 0,-1 1 0,1-1 0,0 0 0,0 1 0,0 0 0,0-1 0,0 1 0,0-1 0,0 1 0,1 0 0,-1 0 0,1-1-1,-1 1 1,1 0 0,0 0 0,0 0 0,-1 0 0,1-1 0,0 1 0,1 2 0,-1-2-39,0 0 1,0 0-1,1 0 0,-1-1 0,0 1 1,1 0-1,0-1 0,-1 1 1,1 0-1,0-1 0,0 1 1,0-1-1,0 1 0,0-1 1,0 1-1,0-1 0,0 0 0,3 3 1,-1-2 5,0-1 1,1 1 0,-1 0-1,0-1 1,1 1 0,-1-1-1,1 0 1,6 1 0,5-1 113,-1 0 0,1-1 0,23-3 0,16-4 237,97-29 0,23-4-226,-167 39-243,-1 0 1,1 1-1,0-1 1,-1 1 0,1 0-1,0 1 1,12 2-1,-17-2 4,0 0 0,0 0 1,-1 0-1,1 0 0,0 0 0,0 0 0,0 0 0,-1 1 0,1-1 0,-1 1 0,1-1 0,-1 1 0,0 0 0,1-1 0,-1 1 0,0 0 1,0 0-1,0 0 0,0 0 0,-1 0 0,1 0 0,0 0 0,-1 0 0,0 0 0,1 0 0,-1 1 0,0 2 0,0 8-16,0 1-1,-1-1 0,0 0 0,-1-1 1,-6 22-1,-26 64-55,26-76 68,-169 391-220,176-411 287,-5 7-2228,3-21-309,2 11 2473,-14-48-1841,2 15 719</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5.746"/>
    </inkml:context>
    <inkml:brush xml:id="br0">
      <inkml:brushProperty name="width" value="0.05" units="cm"/>
      <inkml:brushProperty name="height" value="0.05" units="cm"/>
    </inkml:brush>
  </inkml:definitions>
  <inkml:trace contextRef="#ctx0" brushRef="#br0">8 74 16179,'-6'-19'2009,"5"11"-905,4 3-368,14 6 1177,2 6-193,10 0-416,6 0-279,6-4-353,1-3-216,4 0-672,3-5-584,-1-9 696,-3-6-120,-2-7-153</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6.167"/>
    </inkml:context>
    <inkml:brush xml:id="br0">
      <inkml:brushProperty name="width" value="0.05" units="cm"/>
      <inkml:brushProperty name="height" value="0.05" units="cm"/>
    </inkml:brush>
  </inkml:definitions>
  <inkml:trace contextRef="#ctx0" brushRef="#br0">1 45 17468,'9'-5'1024,"0"-1"0,1 1 1,-1 0-1,1 1 0,0 0 1,18-4-1,-17 6-441,0 0 1,1 0 0,-1 1-1,1 1 1,21 1-1,-30-1-551,-1 0 0,0 1 0,1-1 0,-1 0 0,0 1 0,1 0 0,-1 0 0,0 0 0,1 0 0,-1 0 0,0 0 0,0 0 0,0 1 0,0-1 0,0 1 0,-1-1 0,1 1 0,0 0 0,-1 0 0,1-1 0,-1 1 0,1 1 0,-1-1 0,0 0 0,0 0 0,0 0 0,0 0 0,-1 1 0,1-1-1,0 1 1,-1-1 0,0 0 0,1 1 0,-1-1 0,0 1 0,0-1 0,-1 0 0,1 1 0,-1 2 0,-1 8-22,-1 0 0,-1 0 0,0 0 0,0-1 0,-11 21 0,-79 131 47,8-14 64,83-146-116,1 0 0,0 1 1,0-1-1,1 1 0,-1 0 0,1-1 1,0 1-1,0 7 0,1-11-24,0 0 0,0 1 0,0-1-1,0 1 1,1-1 0,-1 0 0,1 1 0,-1-1-1,1 0 1,0 1 0,-1-1 0,1 0-1,0 0 1,0 0 0,0 1 0,0-1 0,0 0-1,0 0 1,0-1 0,0 1 0,0 0-1,0 0 1,1 0 0,-1-1 0,0 1-1,1-1 1,-1 1 0,0-1 0,1 1 0,-1-1-1,1 0 1,1 1 0,5 0-213,0 0 0,0-1 0,0 0 0,0 0 0,0 0 0,0-1 0,0-1 0,-1 1 0,16-6 0,-4 0-65,0 0 1,31-19-1,12-13-429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7.756"/>
    </inkml:context>
    <inkml:brush xml:id="br0">
      <inkml:brushProperty name="width" value="0.05" units="cm"/>
      <inkml:brushProperty name="height" value="0.05" units="cm"/>
    </inkml:brush>
  </inkml:definitions>
  <inkml:trace contextRef="#ctx0" brushRef="#br0">127 80 13083,'0'-1'219,"1"0"1,0-1-1,-1 1 1,1 0-1,-1 0 1,0 0-1,1 0 1,-1 0 0,0-1-1,0 1 1,1 0-1,-1 0 1,0-1-1,0 1 1,-1 0-1,1 0 1,0 0-1,0-1 1,-1-1-1,0 3-34,1-1 0,-1 0-1,1 0 1,-1 1 0,0-1-1,1 0 1,-1 1 0,0-1-1,0 1 1,1-1 0,-1 1-1,0-1 1,0 1-1,0 0 1,0-1 0,0 1-1,0 0 1,0 0 0,-1 0-1,-2-1 72,-1 1-1,1 0 0,-1 0 0,1 1 0,0 0 0,-1-1 0,1 1 0,0 1 0,-6 1 0,5-1-198,0 0-1,0 1 1,1-1-1,-1 1 1,1 0 0,-1 0-1,1 1 1,0-1-1,1 1 1,-1 0-1,0 0 1,1 0 0,-5 8-1,8-11-51,0 0-1,-1-1 1,1 1 0,0-1-1,0 1 1,0-1-1,0 1 1,0 0-1,0-1 1,0 1 0,0-1-1,0 1 1,1 0-1,-1-1 1,0 1-1,0-1 1,0 1 0,1-1-1,-1 1 1,0-1-1,1 1 1,-1-1-1,0 1 1,1-1-1,-1 1 1,0-1 0,1 1-1,-1-1 1,1 0-1,-1 1 1,1-1-1,-1 0 1,1 0 0,0 1-1,22 5 76,-20-5-72,44 5 87,1-3-1,75-3 0,-49-1-34,1 3-5,-31-1 164,77-6 0,-121 5-209,0 0 0,0 0-1,-1 0 1,1 0-1,0 0 1,0 0-1,0 0 1,0 0 0,0 0-1,0 0 1,0 0-1,0 0 1,0 0-1,0 0 1,0 0-1,0 0 1,0 0 0,0-1-1,0 1 1,0 0-1,0 0 1,0 0-1,0 0 1,0 0 0,0 0-1,0 0 1,0 0-1,0 0 1,0 0-1,0 0 1,0 0-1,0 0 1,0 0 0,0-1-1,0 1 1,0 0-1,0 0 1,0 0-1,0 0 1,0 0 0,0 0-1,0 0 1,0 0-1,0 0 1,0 0-1,0 0 1,0 0-1,0 0 1,0 0 0,0 0-1,0 0 1,0 0-1,0-1 1,0 1-1,1 0 1,-1 0 0,0 0-1,0 0 1,0 0-1,-11-5 368,-13-4 118,9 3-128,0 0 0,-24-14-1,33 16-302,0 0-1,0 0 0,0 0 0,0-1 0,1 0 0,0 0 0,0-1 0,-6-7 0,11 12-59,-1 0 0,0 1-1,1-1 1,-1 0-1,0 0 1,1 0-1,0 0 1,-1 0 0,1 0-1,-1 0 1,1 0-1,0 0 1,0 0-1,0-1 1,-1 1 0,1 0-1,0 0 1,1 0-1,-1 0 1,0 0-1,0 0 1,0 0-1,1-2 1,0 2-3,0 0-1,0 0 1,0 0-1,0 1 1,0-1-1,0 0 1,0 1-1,0-1 1,0 0 0,0 1-1,0 0 1,0-1-1,1 1 1,-1 0-1,0-1 1,0 1-1,2 0 1,8 0-8,0 0-1,0 1 1,17 3 0,-25-4 10,58 11 151,107 13-1034,-145-23 521,0 0 0,0-2 0,0 0 0,0-2 0,29-6 1,-28 1-199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7.300"/>
    </inkml:context>
    <inkml:brush xml:id="br0">
      <inkml:brushProperty name="width" value="0.05" units="cm"/>
      <inkml:brushProperty name="height" value="0.05" units="cm"/>
    </inkml:brush>
  </inkml:definitions>
  <inkml:trace contextRef="#ctx0" brushRef="#br0">118 121 14715,'3'-12'465,"9"-40"1050,-12 47-1363,1 0 0,-1 1 0,1-1 0,-1 0 0,-1 0 1,1 1-1,-1-1 0,-1-6 0,2 10-112,0 1 1,0 0-1,0-1 0,0 1 1,0 0-1,-1-1 0,1 1 1,0 0-1,0-1 0,0 1 1,0 0-1,-1 0 0,1-1 1,0 1-1,0 0 1,-1 0-1,1-1 0,0 1 1,0 0-1,-1 0 0,1 0 1,0-1-1,-1 1 0,1 0 1,0 0-1,0 0 0,-1 0 1,1 0-1,0 0 1,-1 0-1,1 0 0,0 0 1,-1-1-1,1 2 0,-1-1 1,1 0-1,0 0 0,-1 0 1,1 0-1,-12 10 1052,6 0-801,0 0 0,1 1 0,0-1 1,1 1-1,0 1 0,-2 11 0,-14 77 590,19-90-773,-24 170 1473,-1 226 0,26-401-1563,-1 2 11,1 1-1,0-1 1,1 0-1,-1 1 1,1-1-1,3 11 0,-4-18-26,0 0 0,0 0-1,1 1 1,-1-1 0,0 0-1,0 1 1,0-1 0,0 0-1,0 0 1,0 1 0,1-1-1,-1 0 1,0 0-1,0 0 1,0 1 0,1-1-1,-1 0 1,0 0 0,0 0-1,1 1 1,-1-1 0,0 0-1,0 0 1,1 0 0,-1 0-1,0 0 1,0 0 0,1 0-1,-1 0 1,0 0-1,1 1 1,-1-1 0,0 0-1,0-1 1,1 1 0,-1 0-1,0 0 1,1 0 0,-1 0-1,10-11 28,3-16 1,5-33 2,-3 0 0,10-75 0,-13 64-50,-12 70 17,-1 1-1,1-1 1,0 0-1,0 0 1,0 1-1,0-1 1,1 0-1,-1 1 1,0-1 0,0 0-1,0 1 1,1-1-1,-1 0 1,0 1-1,0-1 1,1 0-1,-1 1 1,1-1-1,-1 1 1,0-1-1,1 1 1,-1-1-1,1 1 1,0-1-1,-1 1 1,1-1 0,-1 1-1,1 0 1,0-1-1,1 2-2,-1-1 1,0 1-1,1 0 0,-1 0 0,0 0 1,0 0-1,0 0 0,0 0 0,1 0 1,0 2-1,3 2 3,2 2-1,0-1 0,1 0 0,-1 0 0,1-1 0,0 0 0,1-1 0,-1 0 0,1 0 0,0 0 0,0-2 0,0 1 0,1-1 0,-1 0 0,0-1 0,1 0 0,-1 0 0,1-1 0,-1 0 0,1-1 0,14-3 0,-5 1 5,0-2 1,-1 0-1,0-1 0,0 0 1,-1-2-1,1 0 0,-2-1 1,1-1-1,19-15 0,4-17 3,-35 37 55,-9 13-21,0 0 0,0 1-1,1-1 1,-3 14 0,5-19-19,1 0 0,-1-1 1,0 1-1,1 0 0,0 0 0,0 0 1,0 0-1,0 0 0,0 0 1,0 0-1,1 0 0,-1 0 0,1-1 1,0 1-1,0 0 0,0 0 0,3 3 1,-3-4-9,1-1 0,0 0 0,-1 0 0,1 0 0,0 0 0,0 0 0,0-1 0,0 1 0,-1 0 0,1-1 0,0 0 0,0 1 0,0-1 0,0 0 0,0 0 0,0 0 0,0 0 0,0 0 0,0-1 0,0 1 1,0-1-1,0 1 0,0-1 0,0 0 0,0 0 0,2-1 0,7-3 37,0 0-1,18-12 1,-13 7-258,-1-1 1,0-1-1,-1 0 0,18-20 0,-32 32 87,1-1 0,0 0 0,-1 1 0,1-1 0,-1 1 0,1 0 0,0-1 0,-1 1 0,1-1 0,0 1 0,0 0 0,-1-1 0,1 1 0,0 0 0,0 0 0,-1 0 0,1 0 0,0 0 0,0 0 0,-1 0 0,1 0 0,0 0 0,0 0 0,1 0 0,18 9-2578,-5-2 1363,-5-5 810,1 0 0,0 0 1,0-1-1,0-1 0,0 0 0,0 0 1,0-1-1,0-1 0,0 0 0,13-3 1,-4-1 415,0-1 1,-1-1 0,1 0 0,25-17 0,-15 5 1323,-28 18-931,-1 1 0,1-1-1,0 1 1,-1-1 0,1 0-1,-1 0 1,0 0 0,0 1-1,0-1 1,1 0-1,-2 0 1,1-1 0,1-2-1,-6 6 460,0 0-1,1 0 1,-1 1-1,0-1 1,-6 5-1,-5 3-340,0 2-1,1 0 1,0 1-1,1 0 1,0 1 0,0 0-1,2 1 1,-19 28-1,29-40-376,0-1-1,0 1 1,0 0-1,0 0 1,0-1-1,0 1 1,1 0-1,-1 0 1,1 0-1,-1 0 1,1 0-1,0-1 1,0 1 0,0 0-1,0 0 1,0 0-1,0 0 1,0 0-1,1 0 1,-1 0-1,2 3 1,-1-3-19,0-1 0,1 1 0,-1-1 0,1 1 0,-1-1 0,1 0 0,0 0 0,-1 0 0,1 0 0,0 0 1,0 0-1,0 0 0,-1 0 0,1-1 0,0 1 0,0-1 0,3 1 0,5 0-173,1 0-1,-1-1 1,1 0 0,-1-1-1,1 0 1,18-5 0,-14 2-96,-2-1 1,1-1 0,0 0 0,-1-1 0,0-1-1,-1 0 1,1 0 0,-2-1 0,1-1-1,-1 0 1,-1 0 0,0-1 0,0-1 0,-1 1-1,14-26 1,11-28-518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6.581"/>
    </inkml:context>
    <inkml:brush xml:id="br0">
      <inkml:brushProperty name="width" value="0.05" units="cm"/>
      <inkml:brushProperty name="height" value="0.05" units="cm"/>
    </inkml:brush>
  </inkml:definitions>
  <inkml:trace contextRef="#ctx0" brushRef="#br0">256 32 21285,'-2'-2'140,"0"-1"1,0 1-1,0-1 1,0 1-1,-1 0 1,1 0 0,-1 0-1,0 0 1,1 1-1,-1-1 1,0 1 0,0-1-1,0 1 1,0 0-1,0 0 1,0 0-1,0 1 1,0-1 0,0 1-1,-1-1 1,1 1-1,0 0 1,-6 1-1,-2 0 144,1 0 0,-1 1-1,1 0 1,0 1-1,0 0 1,-12 5-1,11-3-80,0 1 0,1 0 1,-18 13-1,24-16-187,1 0 0,0 0 0,0 0 0,0 0 0,0 0 0,0 0 0,1 1 0,-1-1 0,1 1-1,0 0 1,0 0 0,0 0 0,-2 8 0,4-11-15,0 0-1,0 1 1,0-1 0,0 0-1,0 1 1,0-1-1,0 1 1,0-1-1,1 0 1,-1 1 0,0-1-1,1 0 1,-1 0-1,1 1 1,0-1-1,-1 0 1,1 0 0,0 0-1,0 0 1,-1 0-1,1 0 1,0 0-1,0 0 1,0 0 0,0 0-1,1 0 1,-1 0-1,0-1 1,0 1-1,0 0 1,1-1 0,-1 1-1,0-1 1,1 0-1,-1 1 1,2-1-1,4 2 3,0-1-1,-1-1 1,1 1-1,0-1 1,0 0-1,7-1 1,-1-2 1,0 1 0,1-2-1,-1 0 1,0 0 0,-1-2 0,19-9 0,-7 1 18,-2 0 1,28-23 0,-50 37-23,0 0 0,0 0 0,0 0 0,0 0 0,0 0 0,0 0 0,0 0 0,0 0 1,0 0-1,0 0 0,0 0 0,0 0 0,0-1 0,0 1 0,0 0 0,0 0 0,1 0 1,-1 0-1,0 0 0,0 0 0,0 0 0,0 0 0,0 0 0,0 0 0,0 0 0,0 0 1,0 0-1,0 0 0,0 0 0,0 0 0,0 0 0,1 0 0,-1 0 0,0 0 0,0 0 0,0 0 1,0 0-1,0 0 0,0 0 0,0 1 0,0-1 0,0 0 0,0 0 0,0 0 0,0 0 1,0 0-1,0 0 0,0 0 0,0 0 0,0 0 0,0 0 0,0 0 0,1 0 0,-1 0 1,0 0-1,0 0 0,0 0 0,0 1 0,0-1 0,0 0 0,0 0 0,0 0 0,0 0 0,0 0 1,0 0-1,-1 9 6,-8 21 3,4-10-6,1-2-2,1 0 1,0 0-1,1 0 1,1 1-1,1-1 1,0 1-1,2-1 1,0 0-1,1 0 1,8 27-1,28 58 17,-24-67-5,21 77 0,-35-109 8,0 0 1,0 1 0,-1-1-1,1 0 1,-1 0-1,0 1 1,0-1-1,-1 0 1,1 0-1,-1 0 1,0 1-1,0-1 1,-1 0-1,1 0 1,-1 0-1,0 0 1,0-1-1,-4 7 1,3-7 25,0 0-1,0 0 1,0 0 0,0-1-1,-1 1 1,1-1 0,-1 0 0,0 0-1,0 0 1,0-1 0,0 1-1,0-1 1,0 0 0,0 0-1,0 0 1,0-1 0,0 1 0,-8-1-1,2-1-13,1 1 1,0-1-1,-1-1 0,1 0 0,0 0 0,0-1 1,0 0-1,0 0 0,1-1 0,-1 0 0,1-1 0,0 0 1,0 0-1,1 0 0,-12-11 0,10 6-121,0 0 0,0 0 0,1-1 1,0 0-1,1 0 0,1-1 0,0 0 0,0 0 0,1-1 0,-5-17 0,0-22-272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7.029"/>
    </inkml:context>
    <inkml:brush xml:id="br0">
      <inkml:brushProperty name="width" value="0.05" units="cm"/>
      <inkml:brushProperty name="height" value="0.05" units="cm"/>
    </inkml:brush>
  </inkml:definitions>
  <inkml:trace contextRef="#ctx0" brushRef="#br0">282 73 21869,'0'0'66,"0"0"1,1-1 0,-1 1-1,0 0 1,1-1 0,-1 1-1,0 0 1,1 0 0,-1 0-1,1-1 1,-1 1 0,1 0-1,-1 0 1,1 0 0,-1 0-1,1 0 1,-1 0 0,0 0-1,1 0 1,-1 0 0,1 0-1,-1 0 1,1 0 0,-1 0-1,1 0 1,-1 0 0,1 0-1,-1 0 1,1 1 0,-1-1-1,0 0 1,1 0 0,-1 1-1,1-1 1,-1 0 0,0 0-1,1 1 1,-1-1-1,0 0 1,1 1 0,-1-1-1,0 1 1,0-1 0,1 0-1,-1 1 1,0-1 0,0 1-1,0-1 1,1 1 0,-1-1-1,0 1 1,0-1 0,0 1-1,1 37 1017,-1-20-510,-7 222 614,7-191-1172,-1-19-82,2-1-1,0 1 1,2 0-1,9 35 1,-9-57-322,-1-10-479,-4-17-679,-26-53 326,5 21 422</inkml:trace>
  <inkml:trace contextRef="#ctx0" brushRef="#br0" timeOffset="1">14 77 18188,'-14'-19'2064,"14"9"-1079,5 3-345,16 2 1208,7 3-232,16-1-439,7-2-297,12-2-352,0 0-200,-2 4-440,-5-2-448,-12 2 496,-2 3-128,-15 5-136</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7.979"/>
    </inkml:context>
    <inkml:brush xml:id="br0">
      <inkml:brushProperty name="width" value="0.05" units="cm"/>
      <inkml:brushProperty name="height" value="0.05" units="cm"/>
    </inkml:brush>
  </inkml:definitions>
  <inkml:trace contextRef="#ctx0" brushRef="#br0">314 82 17028,'49'-26'3419,"-45"24"-2946,0-1 0,0 1 0,0-1-1,-1 0 1,1 0 0,-1 0 0,0-1-1,0 1 1,4-7 0,-7 9-411,1 1 1,-1-1 0,0 1 0,0 0 0,0-1-1,0 1 1,0-1 0,0 1 0,0-1-1,0 1 1,0-1 0,0 1 0,0-1-1,0 1 1,0-1 0,0 1 0,0-1-1,-1 1 1,1-1 0,0 1 0,0-1 0,-1 1-1,1 0 1,0-1 0,0 1 0,-1 0-1,1-1 1,-1 1 0,1-1 0,0 1-1,-1 0 1,1 0 0,-1-1 0,1 1-1,0 0 1,-1 0 0,1 0 0,-1-1-1,1 1 1,-1 0 0,1 0 0,-1 0 0,1 0-1,-2 0 1,-22-3 797,11 3-703,-1 1-1,0 1 1,1 0-1,-1 1 1,1 0-1,0 1 1,0 0-1,-19 10 1,6 0-109,1 0 0,-47 35 0,57-37-40,1 0 1,-21 24-1,30-31-10,1 0-1,0 1 0,0 0 1,0 0-1,1 0 0,-1 1 1,2-1-1,-1 1 0,1 0 1,-2 6-1,4-11-3,-1-1 0,1 0 1,0 0-1,0 0 0,0 1 1,0-1-1,0 0 0,0 0 0,0 1 1,0-1-1,1 0 0,-1 0 1,0 0-1,1 1 0,-1-1 0,1 0 1,0 0-1,-1 0 0,1 0 1,0 0-1,1 2 0,0-2-4,-1 0 0,1 0 0,0 0 0,-1 0 0,1 0 0,0 0 0,0-1 0,0 1 0,0-1 0,0 1 0,0-1 0,3 0-1,7 0-47,1 0-1,-1-1 1,22-5-1,-20 3 11,20-3-53,76-10-205,-98 15 269,-1 0 0,1 2 1,0-1-1,-1 1 1,1 1-1,-1 0 0,15 5 1,-23-6 28,0 0 1,-1 0 0,1 0-1,0 1 1,0-1-1,-1 1 1,1 0 0,-1 0-1,0 0 1,1 0-1,-1 0 1,0 0-1,0 0 1,0 1 0,1 2-1,-2-3 10,0 0-1,-1-1 1,1 1 0,-1 0-1,1 0 1,-1 0 0,0 0-1,0 0 1,0-1 0,0 1-1,0 0 1,0 0 0,-1 0-1,1 0 1,-1-1-1,1 1 1,-1 0 0,1 0-1,-1-1 1,0 1 0,0 0-1,0-1 1,0 1 0,0-1-1,-2 3 1,-4 3 29,0 0 0,0 0-1,-1-1 1,0 0 0,0-1 0,0 1 0,-1-2 0,0 1 0,0-1 0,0 0-1,-15 3 1,1-1 38,0 0-1,-1-2 1,-40 2-1,54-6-283,1 0 0,-1 0 0,1-1 0,0 0 0,-1-1 0,-14-4-1,22 6 108,0-1-1,0 0 1,0 0 0,1 0-1,-1 1 1,0-2-1,0 1 1,1 0-1,-1 0 1,1 0-1,-1-1 1,1 1-1,0-1 1,-1 1-1,1-1 1,0 0-1,0 1 1,0-1-1,0 0 1,0 0-1,1 0 1,-1 0-1,0 0 1,1 0-1,0 0 1,-1 0-1,1 0 1,0 0-1,0 0 1,0 0 0,0 0-1,0 0 1,1 0-1,-1 0 1,0 0-1,1 1 1,1-5-1,8-19-987</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8.410"/>
    </inkml:context>
    <inkml:brush xml:id="br0">
      <inkml:brushProperty name="width" value="0.05" units="cm"/>
      <inkml:brushProperty name="height" value="0.05" units="cm"/>
    </inkml:brush>
  </inkml:definitions>
  <inkml:trace contextRef="#ctx0" brushRef="#br0">80 0 22909,'-3'9'1808,"-4"13"-1384,0 6-208,1 11 673,-3 5-305,2 9-280,0 5-104,4-1-208,0 1-128,1-9-288,0-3-224,1-17-481,-1-11-303,-3-21 992,0-11-280,-5-18-176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8.813"/>
    </inkml:context>
    <inkml:brush xml:id="br0">
      <inkml:brushProperty name="width" value="0.05" units="cm"/>
      <inkml:brushProperty name="height" value="0.05" units="cm"/>
    </inkml:brush>
  </inkml:definitions>
  <inkml:trace contextRef="#ctx0" brushRef="#br0">0 62 17668,'0'-3'142,"0"1"0,0 0 0,1-1 0,-1 1 0,0 0 0,1-1 0,0 1 0,0 0 0,-1 0 1,1 0-1,0 0 0,1 0 0,-1 0 0,0 0 0,1 0 0,-1 0 0,1 0 0,-1 1 0,1-1 0,0 0 0,0 1 0,0 0 1,0-1-1,0 1 0,0 0 0,0 0 0,0 0 0,0 0 0,0 1 0,4-2 0,7 0 397,-1 0 0,1 0 0,0 1 0,19 2 0,-18-1-137,30 1-69,0 3 0,0 1 0,-1 3 0,0 1 0,62 22 0,-93-27-304,-1 1-1,1 0 1,-1 0-1,0 1 1,-1 1 0,1 0-1,-1 0 1,9 10-1,-15-14-6,-1 0-1,-1 0 0,1 1 1,0-1-1,-1 1 0,0 0 1,0 0-1,0 0 1,0 0-1,0 0 0,-1 0 1,0 0-1,0 1 0,0-1 1,-1 0-1,1 1 0,-1-1 1,0 0-1,0 1 0,0-1 1,-1 1-1,0-1 0,0 0 1,0 1-1,0-1 0,-2 4 1,-5 11 96,-1-1 1,-1 0-1,-1-1 1,0 0-1,-1 0 1,-1-1-1,-17 16 1,6-8 89,-1-2 0,-1 0 0,-45 27 0,59-42-235,0 0 0,0-1 0,-1-1 0,0 0 0,-1 0 0,1-2 0,-1 1 0,-18 1 0,28-5-58,-1 0 1,1 0-1,-1 0 0,1 0 0,-1-1 0,1 0 0,0 0 0,-1 0 1,1 0-1,0-1 0,-1 0 0,-5-3 0,7 3 37,0 0-1,1-1 1,-1 1 0,1-1-1,-1 1 1,1-1-1,0 0 1,0 0-1,0 0 1,1 0 0,-1 0-1,1 0 1,0-1-1,-1 1 1,2 0-1,-1-1 1,0 1 0,0-5-1,-2-30-476</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9.276"/>
    </inkml:context>
    <inkml:brush xml:id="br0">
      <inkml:brushProperty name="width" value="0.05" units="cm"/>
      <inkml:brushProperty name="height" value="0.05" units="cm"/>
    </inkml:brush>
  </inkml:definitions>
  <inkml:trace contextRef="#ctx0" brushRef="#br0">149 48 18444,'23'-13'1735,"0"1"-1,29-10 1,-64 33 1853,-36 28-3225,29-23-48,-5 3-144,1 1 0,0 1 0,2 1 1,1 1-1,-26 36 0,45-57-147,-1 0 0,1 1 1,0-1-1,0 0 0,0 0 0,0 0 1,1 1-1,-1-1 0,1 0 1,-1 0-1,1 1 0,0-1 0,0 1 1,0-1-1,0 0 0,0 1 0,1 3 1,0-5-11,0 1 1,0-1-1,0 1 1,0-1 0,0 0-1,0 0 1,0 1-1,0-1 1,0 0 0,1 0-1,-1 0 1,0 0-1,1 0 1,-1-1 0,1 1-1,-1 0 1,1-1-1,0 1 1,-1-1-1,1 0 1,-1 1 0,1-1-1,0 0 1,-1 0-1,4 0 1,13 0 11,1-1 0,-1-1 0,0 0 0,0-1 0,19-7 0,90-33-608,-126 43 565,0 0 17,14-5-498,0-1 1,-1 0 0,0-1 0,0 0 0,26-19 0,-31 12-137,-8 14 609,-1-1 0,0 1 0,0-1 0,0 1 0,0-1 0,0 1-1,0-1 1,0 1 0,0-1 0,0 1 0,-1-1 0,1 1 0,0-1 0,0 1 0,0 0-1,0-1 1,-1 1 0,1-1 0,0 1 0,-1 0 0,1-1 0,0 1 0,-1-1-1,1 1 1,0 0 0,-1-1 0,1 1 0,0 0 0,-1 0 0,0-1 0,-22-7-801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59.680"/>
    </inkml:context>
    <inkml:brush xml:id="br0">
      <inkml:brushProperty name="width" value="0.05" units="cm"/>
      <inkml:brushProperty name="height" value="0.05" units="cm"/>
    </inkml:brush>
  </inkml:definitions>
  <inkml:trace contextRef="#ctx0" brushRef="#br0">1 50 19252,'2'9'2057,"18"-4"-1081,10-4-344,16-2 1032,7-6-311,13 0-305,0-1-256,-3-3-576,-2 1-296,-14 3-1056,-6-1 1304,-19 5-376,-19 3-136,-8-2-176</inkml:trace>
  <inkml:trace contextRef="#ctx0" brushRef="#br0" timeOffset="1">35 125 18668,'10'6'2368,"10"-2"-1471,16-11-329,10-3 1208,11-5-704,4-2-359,0-4-1794,5 4 1233,-1 4-344,-6 1-168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21.906"/>
    </inkml:context>
    <inkml:brush xml:id="br0">
      <inkml:brushProperty name="width" value="0.05" units="cm"/>
      <inkml:brushProperty name="height" value="0.05" units="cm"/>
    </inkml:brush>
  </inkml:definitions>
  <inkml:trace contextRef="#ctx0" brushRef="#br0">29 284 12875,'-18'9'1728,"7"-3"-984,20-11-120,16-3 1449,24-2-977,13-1-40,34 1-151,21 0-81,22-2-168,9-1-96,8-4-232,5-2-160,8-8-496,1-4-344,-18-9 552,-16 1-104,-23-7-120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23.005"/>
    </inkml:context>
    <inkml:brush xml:id="br0">
      <inkml:brushProperty name="width" value="0.05" units="cm"/>
      <inkml:brushProperty name="height" value="0.05" units="cm"/>
    </inkml:brush>
  </inkml:definitions>
  <inkml:trace contextRef="#ctx0" brushRef="#br0">50 309 12171,'-7'6'524,"1"1"1,0 0 0,-1 0-1,2 0 1,-1 1 0,-6 13-1,12-20-443,0-1 0,-1 1 0,1 0 1,0 0-1,0-1 0,0 1 0,0 0 0,0-1 0,0 1 0,0 0 0,1 0 0,-1-1 0,0 1 0,0 0 0,0-1 0,1 1 0,-1 0 0,0-1 0,1 1 0,-1-1 0,0 1 0,1 0 0,-1-1 0,1 1 0,-1-1 0,1 1 0,0-1 0,-1 0 0,1 1 0,-1-1 0,1 1 0,0-1 0,-1 0 0,1 0 0,0 1 0,-1-1 0,1 0 0,0 0 1,-1 0-1,2 0 0,33 4 992,-32-4-881,43-1 801,1-1 1,50-10-1,92-26 194,-141 27-896,949-248 732,-741 191-3642,-250 66 2463,1 1-1,-1 0 1,1 0-1,0 1 1,0 0-1,10 0 1,-8 5-549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34.268"/>
    </inkml:context>
    <inkml:brush xml:id="br0">
      <inkml:brushProperty name="width" value="0.05" units="cm"/>
      <inkml:brushProperty name="height" value="0.05" units="cm"/>
    </inkml:brush>
  </inkml:definitions>
  <inkml:trace contextRef="#ctx0" brushRef="#br0">2 40 14315,'-1'3'1928,"4"0"-799,-3 1-353,7-1 1400,1-1-479,9 1-257,4-1-128,9-2-352,4 2-183,7-2-233,4 0-104,5-2-344,-5 0-240,-1-3-656,-3-2-433,-9-1 969,-8-6-200,-17-9-208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7.838"/>
    </inkml:context>
    <inkml:brush xml:id="br0">
      <inkml:brushProperty name="width" value="0.05" units="cm"/>
      <inkml:brushProperty name="height" value="0.05" units="cm"/>
    </inkml:brush>
  </inkml:definitions>
  <inkml:trace contextRef="#ctx0" brushRef="#br0">93 1 13803,'-2'0'182,"0"1"0,-1 0-1,1 0 1,0 0 0,0 1 0,-1-1 0,1 0 0,0 1-1,0 0 1,1-1 0,-1 1 0,0 0 0,0 0 0,1 0-1,-1 0 1,1 0 0,0 0 0,0 0 0,-2 5 0,-3 6 651,1 1 0,-4 14 0,8-24-505,-9 33 543,2 0 0,2 1 1,1 0-1,1 55 0,5-25-173,17 108 0,-18-173-678,1 1 0,0-1 1,0 0-1,0 0 0,0 0 0,3 6 0,-4-9-17,0 0-1,0 1 1,0-1 0,1 0-1,-1 0 1,0 1-1,0-1 1,0 0-1,1 0 1,-1 0-1,0 0 1,0 1-1,1-1 1,-1 0-1,0 0 1,0 0 0,1 0-1,-1 0 1,0 0-1,1 1 1,-1-1-1,0 0 1,0 0-1,1 0 1,-1 0-1,0 0 1,1 0 0,-1 0-1,1 0 1,9-13 56,1-13-19,-1-1 0,-1 0-1,-2-1 1,0 0-1,-2 0 1,2-33 0,-7 71-25,0 0 0,0 0 1,1 0-1,0 0 1,5 17-1,-4-22-9,-1-1 0,0 1 0,1-1 0,0 0 0,0 0 0,0 0 1,1 0-1,-1-1 0,1 1 0,0 0 0,0-1 0,0 0 0,1 0 0,-1 0 0,1 0 0,-1 0 0,1-1 0,0 0 1,0 1-1,7 1 0,-2-1 5,0-1 0,0-1 0,0 0 0,0 0 0,0-1 0,0 0 0,0 0 0,0-1 0,0 0 0,0-1 0,0 0 0,-1 0 0,1-1-1,0 0 1,-1-1 0,15-8 0,-10 4-1,0 0 0,0-1-1,-1-1 1,0 0 0,0-1-1,-1 0 1,-1-1-1,17-23 1,-14 11-7,-7 5 0,-10 21 8,3-1 1,-2 7 14,0 0 0,1 0-1,0 0 1,0 1 0,1-1-1,-1 13 1,2 55 180,1-70-199,0 1 0,0-1 0,0 0 0,1 0 0,-1 1 0,2-1 0,-1 0 1,6 10-1,-7-15-73,0 1-1,0-1 1,0 0 0,0 1 0,0-1 0,0 0 0,0 0 0,1 0 0,-1 0 0,0 0-1,1 0 1,-1-1 0,1 1 0,-1 0 0,0-1 0,1 1 0,0-1 0,-1 1 0,1-1 0,-1 0-1,1 1 1,-1-1 0,1 0 0,0 0 0,-1 0 0,1 0 0,0-1 0,-1 1 0,1 0 0,-1-1-1,1 1 1,-1-1 0,1 0 0,-1 1 0,1-1 0,-1 0 0,0 0 0,1 0 0,-1 0-1,0 0 1,2-1 0,1-2-167,1 0 0,-1 0 0,0 0 0,0-1 0,-1 0 0,1 1 0,-1-1 0,5-10-1,16-46-663,-23 58 840,19-63-1000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34.701"/>
    </inkml:context>
    <inkml:brush xml:id="br0">
      <inkml:brushProperty name="width" value="0.05" units="cm"/>
      <inkml:brushProperty name="height" value="0.05" units="cm"/>
    </inkml:brush>
  </inkml:definitions>
  <inkml:trace contextRef="#ctx0" brushRef="#br0">1 0 20412,'94'14'2947,"13"3"-1055,-94-14-1673,0 0 0,-1 1 0,1 1 0,-1 0 1,22 12-1,-29-14-196,-1 1 0,1-1 1,-1 0-1,0 1 0,0 0 1,0 0-1,-1 1 0,1-1 1,-1 1-1,0-1 1,0 1-1,-1 0 0,0 0 1,3 6-1,-3-4-13,-1 1 0,1 0 0,-1 0 0,0 0 1,-1 0-1,0 0 0,0 0 0,-3 15 0,-1-5-72,0 0 0,-2-1 0,0 1-1,-1-1 1,-1-1 0,0 1 0,-19 26 0,8-18-333,-1 0 1,-2-2-1,0 0 1,-2-2-1,-41 31 0,21-21-126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35.619"/>
    </inkml:context>
    <inkml:brush xml:id="br0">
      <inkml:brushProperty name="width" value="0.05" units="cm"/>
      <inkml:brushProperty name="height" value="0.05" units="cm"/>
    </inkml:brush>
  </inkml:definitions>
  <inkml:trace contextRef="#ctx0" brushRef="#br0">334 32 16836,'6'-4'816,"-4"2"-479,1 0-1,0 0 1,-1 0-1,1 0 1,-1 0-1,0-1 0,0 1 1,3-5-1,-5 7-241,0 0-1,-1-1 0,1 1 0,0 0 1,0-1-1,-1 1 0,1 0 0,0 0 0,0 0 1,-1-1-1,1 1 0,0 0 0,-1 0 1,1 0-1,0 0 0,-1-1 0,1 1 1,0 0-1,-1 0 0,1 0 0,0 0 0,-1 0 1,1 0-1,0 0 0,-1 0 0,1 0 1,0 0-1,-1 0 0,1 0 0,0 0 1,-1 0-1,1 1 0,0-1 0,-1 0 0,1 0 1,-16 3 795,-6 3-522,-1 1 0,1 2 0,1 0 1,0 1-1,0 1 0,1 1 0,0 1 0,1 1 1,-17 16-1,25-21-345,2 0-1,-1 1 1,1 0 0,1 1-1,0-1 1,1 2 0,0-1-1,0 1 1,1 0 0,1 0-1,0 1 1,0-1 0,1 1-1,1 0 1,0 0 0,1 1-1,0 13 1,2-22-44,0 0 1,0-1-1,1 1 1,-1 0-1,1-1 1,0 1-1,0-1 1,1 1-1,0-1 1,-1 0-1,1 1 0,1-1 1,-1 0-1,1 0 1,-1-1-1,1 1 1,0 0-1,1-1 1,-1 0-1,0 0 1,1 0-1,0 0 1,7 4-1,-4-4-142,0 0 0,0 0 0,1-1 0,-1 0 0,0 0 0,1-1 0,-1 0 0,1 0 0,-1-1 0,1 0 0,0-1 0,-1 1 0,1-1 0,8-3 0,1-1-143,0 0-1,0-2 1,0 0 0,-1-1 0,0 0 0,0-2-1,18-14 1,16-17-562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36.048"/>
    </inkml:context>
    <inkml:brush xml:id="br0">
      <inkml:brushProperty name="width" value="0.05" units="cm"/>
      <inkml:brushProperty name="height" value="0.05" units="cm"/>
    </inkml:brush>
  </inkml:definitions>
  <inkml:trace contextRef="#ctx0" brushRef="#br0">0 0 17740,'7'5'1768,"0"12"-1024,0 5-272,-2 14 1017,0 5-417,-2 10-440,2-1-192,-3 6-752,-2-3-472,0-9 696,-7-3-168,-1-16-152</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36.482"/>
    </inkml:context>
    <inkml:brush xml:id="br0">
      <inkml:brushProperty name="width" value="0.05" units="cm"/>
      <inkml:brushProperty name="height" value="0.05" units="cm"/>
    </inkml:brush>
  </inkml:definitions>
  <inkml:trace contextRef="#ctx0" brushRef="#br0">0 70 18844,'3'-4'254,"1"1"1,-1-1-1,1 1 0,0 0 1,0 0-1,0 0 1,1 0-1,-1 1 0,1 0 1,-1 0-1,1 0 0,8-2 1,8-1 432,36-3 1,-33 5-33,108-11 743,-107 12-1209,1 2 1,-1 1-1,30 4 0,-53-5-177,-1 1 0,1-1 0,0 0 0,0 0 0,-1 1-1,1-1 1,0 1 0,-1 0 0,1-1 0,0 1 0,-1 0 0,1 0-1,-1 0 1,0 0 0,1 0 0,-1 0 0,0 1 0,1-1 0,-1 0 0,0 1-1,0-1 1,0 1 0,0-1 0,-1 1 0,2 2 0,-1-1 7,-1 0 1,0 1-1,0-1 1,0 0 0,0 0-1,-1 0 1,1 0-1,-1 0 1,0 0 0,0 0-1,0 0 1,0 0-1,-2 4 1,-13 22 151,0-2 0,-30 38 0,20-29-105,26-36-71,-1 0 1,1 1 0,0-1-1,-1 0 1,1 1-1,0-1 1,-1 0-1,1 1 1,0-1 0,0 0-1,-1 1 1,1-1-1,0 1 1,0-1-1,0 0 1,-1 1 0,1-1-1,0 1 1,0-1-1,0 1 1,0-1-1,0 1 1,0-1 0,0 1-1,0-1 1,0 0-1,0 1 1,0-1-1,0 1 1,1-1 0,-1 1-1,0-1 1,0 0-1,0 1 1,1-1-1,-1 1 1,0-1-1,0 0 1,1 1 0,-1-1-1,0 0 1,1 1-1,-1-1 1,0 0-1,1 1 1,-1-1 0,0 0-1,1 0 1,-1 0-1,1 1 1,-1-1-1,1 0 1,30 2-254,-16-2 176,1 2-37,0 0-1,1 1 1,-1 1-1,-1 1 1,1 0-1,-1 1 1,15 7 0,-25-10 99,-1-1 1,1 1-1,-1 0 1,0 0-1,0 0 1,0 0-1,0 1 1,-1-1-1,1 1 1,-1 0-1,0 0 1,0 1-1,-1-1 1,1 0-1,-1 1 1,0 0-1,0-1 1,0 1-1,-1 0 1,0 0-1,0 0 1,0 0-1,0 0 1,-1 0-1,0 0 1,-1 9-1,0-3 127,-2 1 0,1-1-1,-1 0 1,-1 0-1,0 0 1,0-1-1,-1 1 1,-1-1-1,0 0 1,0 0 0,-1-1-1,0 0 1,-1 0-1,1-1 1,-2 1-1,-11 8 1,9-9 41,1-1 1,-1 0 0,0-1-1,-1 0 1,1 0-1,-1-2 1,-1 1-1,1-1 1,0-1-1,-1 0 1,0-1-1,0-1 1,1 0-1,-19 0 1,10-3-147,-1-2 0,0 0-1,1-1 1,0 0 0,0-2 0,1-1 0,-39-20 0,57 27-72,1 0-2,1 1 0,-1-1 0,0 1-1,0-1 1,0 1 0,0-1 0,0 1-1,0 0 1,0-1 0,0 1 0,0 0-1,0 0 1,0 0 0,0 0-1,0 0 1,0 0 0,0 0 0,0 0-1,1 0 1,-1 0 0,-2 1 0,2 3-471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36.979"/>
    </inkml:context>
    <inkml:brush xml:id="br0">
      <inkml:brushProperty name="width" value="0.05" units="cm"/>
      <inkml:brushProperty name="height" value="0.05" units="cm"/>
    </inkml:brush>
  </inkml:definitions>
  <inkml:trace contextRef="#ctx0" brushRef="#br0">185 44 16612,'13'-8'1412,"-2"1"281,-1 1 0,18-16 1,-42 29 2715,-9 4-3757,6 0-520,0 0 0,2 2 0,-1-1 0,2 2 1,0 0-1,0 1 0,-16 23 0,21-25-113,0 2 0,0-1 0,1 1 0,1 0 1,1 1-1,0-1 0,1 1 0,1 1 0,-3 18 0,6-29-12,0 0 0,1 0 0,0 0 0,0 0 0,1 0 0,-1 0 1,1 0-1,1 0 0,-1-1 0,1 1 0,0 0 0,0-1 0,0 1 0,1-1 0,3 5 0,-3-5-21,1-1-1,0 0 0,-1-1 0,1 1 0,0-1 0,1 1 1,-1-1-1,1 0 0,-1-1 0,1 1 0,0-1 0,0 0 1,0 0-1,0-1 0,0 1 0,0-1 0,7 0 1,-4 0-19,0 0 1,0-1 0,0 0 0,0-1 0,0 0 0,0 0 0,0-1 0,0 0 0,-1 0 0,16-7 0,-8 1 24,-1 0 1,1 0 0,-2-2-1,17-13 1,14-17-129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3.023"/>
    </inkml:context>
    <inkml:brush xml:id="br0">
      <inkml:brushProperty name="width" value="0.05" units="cm"/>
      <inkml:brushProperty name="height" value="0.05" units="cm"/>
    </inkml:brush>
  </inkml:definitions>
  <inkml:trace contextRef="#ctx0" brushRef="#br0">18 11 17276,'1'-1'130,"-1"1"0,0-1 0,1 1 0,-1-1 0,0 1 0,1-1 0,-1 1 0,1-1 0,-1 1 0,0-1 0,1 1 0,-1-1 0,1 1 0,0 0-1,-1-1 1,1 1 0,-1 0 0,1-1 0,-1 1 0,1 0 0,0 0 0,-1 0 0,1 0 0,0-1 0,-1 1 0,1 0 0,0 0 0,-1 0 0,2 0 0,24 0 1380,-20 0-971,-5 0-499,12 0 515,0 0-1,-1 1 1,1 0 0,21 6-1,-32-7-513,0 0 1,0 1-1,0 0 0,0-1 1,0 1-1,0 0 0,-1 0 1,1 0-1,0 0 0,0 0 1,-1 0-1,1 1 0,0-1 1,-1 1-1,0-1 0,1 1 1,-1-1-1,0 1 0,0 0 1,0 0-1,0 0 0,0-1 0,0 1 1,0 0-1,0 0 0,-1 0 1,1 0-1,-1 0 0,0 1 1,0-1-1,1 0 0,-1 0 1,-1 0-1,1 0 0,0 0 1,0 0-1,-2 3 0,-1 6 29,-1 0 0,0 0-1,-1-1 1,0 1 0,-1-1 0,-13 17-1,-51 56 113,41-51-105,15-18-54,9-9-17,1 0 0,-1 0 0,1 0 0,0 0 0,-5 10 0,9-15-6,0 0 0,0 1 0,0-1 1,0 0-1,0 1 0,0-1 0,0 0 0,0 1 1,0-1-1,0 1 0,0-1 0,0 0 0,0 1 1,0-1-1,0 0 0,1 1 0,-1-1 0,0 0 1,0 1-1,0-1 0,1 0 0,-1 1 0,0-1 1,0 0-1,1 0 0,-1 1 0,0-1 0,0 0 1,1 0-1,-1 0 0,0 1 0,1-1 0,-1 0 1,0 0-1,1 0 0,-1 0 0,0 0 0,1 1 1,-1-1-1,1 0 0,21 4 1,-14-3-2,1 2 0,-1 0 0,0 1 0,0-1-1,0 1 1,-1 1 0,1 0 0,-1 0 0,0 0 0,-1 1 0,1 0 0,-1 0 0,0 1 0,0 0 0,-1 0 0,0 0 0,6 13 0,-5-10 6,-2 0 1,1 0-1,-2 0 1,1 1 0,-1-1-1,-1 1 1,0-1-1,-1 1 1,0 0-1,0 0 1,-1 0 0,0 0-1,-3 12 1,2-19 28,0 0 1,0 0 0,0 0 0,-1 0-1,0-1 1,1 1 0,-2 0-1,1-1 1,0 1 0,-1-1 0,1 0-1,-1 0 1,0 0 0,0 0-1,0 0 1,0-1 0,-1 1 0,1-1-1,-1 0 1,0 0 0,1 0-1,-1-1 1,-4 2 0,-1 0 28,1-1 0,0 0 0,-1-1 0,0 0 0,1 0 0,-1-1 0,1 0 0,-1 0 0,0-1-1,-9-2 1,5-3-1122,15-2-328,18-4 55,-3 4 557</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4.268"/>
    </inkml:context>
    <inkml:brush xml:id="br0">
      <inkml:brushProperty name="width" value="0.05" units="cm"/>
      <inkml:brushProperty name="height" value="0.05" units="cm"/>
    </inkml:brush>
  </inkml:definitions>
  <inkml:trace contextRef="#ctx0" brushRef="#br0">148 104 14155,'4'-3'513,"4"-3"307,0 0 0,0 0 0,9-10 1,-16 14-595,1 1 1,-1-1 0,0 1-1,0-1 1,1 0-1,-1 1 1,0-1 0,-1 0-1,1 0 1,0 1 0,0-1-1,-1 0 1,1 0-1,-1 0 1,0 0 0,0 0-1,1 0 1,-1 0 0,0 0-1,-1 0 1,1 0-1,0 0 1,-1-3 0,0 4-86,0-1 1,0 1 0,0 0 0,0 0-1,0-1 1,0 1 0,0 0-1,0 0 1,-1 0 0,1 0 0,0 1-1,-1-1 1,1 0 0,-1 0 0,1 1-1,0-1 1,-1 1 0,0-1-1,1 1 1,-1 0 0,1-1 0,-1 1-1,-2 0 1,-1 0 48,1 0 1,-1 0-1,0 0 0,0 1 0,0-1 0,-8 3 1,6 0-134,0 0 0,0 0 0,0 1-1,1 0 1,-1 0 0,1 0 0,0 1 0,0 0 0,1 0 0,-1 0 0,1 1 0,0 0 0,1 0 0,-7 9 0,6-5-57,0-1 0,1 1-1,0 0 1,0 0 0,1 0 0,0 1-1,1-1 1,0 1 0,0 18 0,2-26-1,-1-1 0,1 1-1,0-1 1,1 1 0,-1-1 0,0 1 0,1-1 0,0 1-1,-1-1 1,1 1 0,0-1 0,0 0 0,0 1 0,0-1-1,1 0 1,1 3 0,-1-4 1,-1 0 0,1-1 0,-1 1 0,0 0 0,1 0 0,-1-1 0,1 1 0,0-1 0,-1 1 0,1-1-1,-1 0 1,1 0 0,0 0 0,-1 0 0,1 0 0,0 0 0,-1 0 0,1 0 0,-1 0 0,1-1 0,0 1 0,-1-1 0,1 1 0,-1-1 0,1 0 0,1-1 0,14-7 7,-1-1 1,0-1 0,27-23-1,-33 24-1,1 1 0,1 0 0,0 1 1,0 0-1,0 1 0,1 0 0,0 1 0,14-5 0,-24 10-7,0 1 1,-1-1-1,1 1 0,0-1 1,0 1-1,0 0 0,-1 0 1,1 1-1,0-1 0,0 1 1,-1-1-1,1 1 0,0 0 1,-1 0-1,1 0 0,-1 0 1,1 0-1,-1 1 0,1-1 1,-1 1-1,0-1 0,0 1 1,0 0-1,0 0 1,0 0-1,0 0 0,0 1 1,1 2-1,4 7-10,0 0 1,-1 1-1,0 0 0,5 22 1,8 15-23,-19-48 34,1-1 0,0 1 0,-1-1 0,1 1 0,0-1 0,-1 0 0,1 1 0,0-1 0,0 0 0,0 0 0,0 1 0,1-1 0,-1 0 0,0 0 0,0 0 0,1 0 0,-1 0 0,0-1 0,1 1 0,-1 0 0,1-1 0,-1 1 0,1-1 0,-1 1 0,1-1 0,3 1 0,-2-2 7,0-1 0,0 1-1,0 0 1,0-1 0,-1 1 0,1-1 0,0 0 0,-1 0 0,1 0-1,-1-1 1,1 1 0,3-5 0,37-45 95,-32 36-71,1 1 0,0 1 0,1 0 0,1 1 0,0 0 0,25-16 0,-37 28-32,0 0 0,0-1 0,0 1 0,0 0 0,0 0 1,1 1-1,-1-1 0,0 0 0,1 1 0,-1-1 0,1 1 1,-1 0-1,0 0 0,1 0 0,-1 0 0,1 0 0,-1 1 1,0-1-1,1 1 0,-1-1 0,4 2 0,-3 0-5,0 0 0,0 0 0,0 1 0,-1-1 0,1 1 0,0-1-1,-1 1 1,0 0 0,0 0 0,0 0 0,0 0 0,0 0 0,2 5 0,14 43-50,-15-39 43,1 0-1,0 0 0,9 15 0,-13-26 14,1-1 0,-1 1 0,1 0 0,-1 0 0,1 0 0,0-1 0,-1 1 0,1 0 0,0-1 0,0 1 0,0 0 1,0-1-1,0 1 0,-1-1 0,1 0 0,0 1 0,0-1 0,0 0 0,0 1 0,0-1 0,0 0 0,0 0 0,0 0 0,0 0 0,0 0 0,0 0 0,0 0 0,0 0 0,0 0 0,0-1 0,0 1 0,0 0 0,0-1 0,0 1 0,0 0 0,0-1 0,0 1 0,1-2 0,5-3 15,0 0 0,0 0 0,11-12 0,-7 6-2,-10 11-14,5-5-5,0 0 1,0 1 0,1 0 0,8-5 0,-14 9-12,1-1 1,-1 0-1,0 1 0,1-1 1,-1 1-1,1 0 0,-1-1 1,1 1-1,-1 0 0,1 0 1,-1 0-1,1 0 0,-1 0 0,0 0 1,1 0-1,-1 0 0,1 1 1,-1-1-1,1 1 0,-1-1 1,1 1-1,-1-1 0,0 1 1,1 0-1,-1 0 0,0 0 1,0-1-1,0 1 0,0 0 0,2 2 1,0 2-98,0 1 0,0-1 0,-1 1 0,0 0 0,0 0 0,0 0 0,0 0 0,1 12 0,-3-15 79,1 1 0,-1-1 1,1 1-1,-1-1 0,0 1 0,0 0 0,-1-1 1,1 1-1,-1-1 0,0 1 0,0-1 1,0 1-1,0-1 0,0 0 0,-1 1 1,-3 5-1,-8-1-306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5.347"/>
    </inkml:context>
    <inkml:brush xml:id="br0">
      <inkml:brushProperty name="width" value="0.05" units="cm"/>
      <inkml:brushProperty name="height" value="0.05" units="cm"/>
    </inkml:brush>
  </inkml:definitions>
  <inkml:trace contextRef="#ctx0" brushRef="#br0">1 133 16724,'3'-4'405,"6"-10"816,0 0 1,0 0-1,-2-1 1,0 0-1,0 0 0,6-24 1,-13 39-1198,0-1 0,-1 1 0,1 0 0,0 0 0,0 0 1,0 0-1,0 0 0,0-1 0,0 1 0,0 0 0,-1 0 0,1 0 0,0 0 1,0 0-1,0 0 0,0 0 0,-1 0 0,1 0 0,0-1 0,0 1 0,0 0 1,0 0-1,-1 0 0,1 0 0,0 0 0,0 0 0,0 0 0,0 0 0,-1 0 1,1 0-1,0 0 0,0 1 0,0-1 0,0 0 0,-1 0 0,1 0 0,0 0 1,0 0-1,0 0 0,0 0 0,0 0 0,-1 0 0,1 0 0,0 1 0,-2 2 26,-1-1 0,1 1-1,0 0 1,0 0 0,0 1 0,1-1-1,-1 0 1,1 1 0,-1-1-1,0 7 1,-9 41 70,11-50-117,-9 73 50,8-66-52,1-1 1,0 1-1,0 0 0,1-1 1,0 1-1,1 0 1,2 10-1,-3-17-2,-1 1 1,1 0-1,0-1 1,0 1 0,-1-1-1,1 0 1,0 1-1,0-1 1,0 0-1,1 1 1,-1-1-1,0 0 1,0 0-1,1 0 1,-1 0-1,0 0 1,1 0-1,-1-1 1,1 1-1,2 1 1,-1-2 0,-1 1 0,1-1 1,0 0-1,-1 0 0,1 0 0,0-1 0,-1 1 1,1 0-1,0-1 0,-1 0 0,5-1 0,4-3 0,-1 0-1,0-1 0,-1 0 1,16-12-1,0-4 2,18-15-2,-40 35 0,0 0 0,0 0 0,0 0 0,0 1 1,0-1-1,0 1 0,1 0 0,-1 0 0,0 0 0,1 0 0,-1 1 0,6-1 0,-8 1 0,0 0 0,0 1 0,1-1 0,-1 1 0,0-1 0,0 0 0,0 1 0,0 0 0,0-1 0,0 1 0,0 0 1,0-1-1,0 1 0,0 0 0,0 0 0,-1 0 0,1 0 0,0 0 0,0 0 0,-1 0 0,1 0 0,-1 0 0,1 0 0,-1 0 0,1 0 0,-1 0 0,0 1 0,0-1 0,1 0 0,-1 2 0,1 7-7,0 0-1,-1 19 1,-1-19 2,-2 45 32,-3 0 1,-2 0-1,-2-1 1,-3-1-1,-2 0 1,-2 0-1,-34 67 1,49-113 6,-2 0 0,1 0 0,-1 0 1,0-1-1,-1 0 0,1 0 0,-9 9 0,12-15-30,1 1 0,0-1 0,0 0 0,-1 1 0,1-1 0,0 0 0,0 0 0,-1 1 0,1-1 0,0 0 0,-1 0 0,1 1 0,0-1 0,-1 0 0,1 0 0,-1 0 0,1 0 0,0 0 0,-1 1 0,1-1 0,0 0 0,-1 0 0,1 0 0,-1 0 0,1 0 0,0 0 0,-1 0 0,1-1 0,-1 1 0,1 0 0,0 0 0,-1 0 0,1 0 0,0 0 0,-1-1 0,1 1 0,0 0 0,-1 0 0,1 0 0,0-1 0,-1 1 0,1 0 0,0-1 0,0 1 0,-1 0 0,1-1 0,0 1 0,0 0 0,-1-1 0,1 1 0,0 0 0,0-1 0,0 1 0,0 0 0,0-1 0,0 1 0,0-1 0,0 1 0,0 0 0,0-1 0,0 1 0,0-1 0,0 1 0,0 0 0,0-1 0,0 1 0,0-1 0,3-36 67,7-4-66,1 1 0,29-70 0,49-77-103,-61 134 64,58-83 0,-74 119 30,1 1 0,1 0 0,1 1 0,0 1 0,0 0 0,1 1 0,1 1 0,30-17 0,-46 28 2,1 0 0,-1 1 0,1-1 1,-1 0-1,0 1 0,1-1 0,-1 1 0,1 0 0,-1-1 0,1 1 0,-1 0 0,1 0 0,-1 0 0,3 0 0,-4 1 1,1-1 0,-1 1 0,1-1 0,0 1 0,-1-1 0,1 1 0,-1-1 0,0 1 0,1-1 0,-1 1 1,1-1-1,-1 1 0,0 0 0,0-1 0,1 1 0,-1-1 0,0 1 0,0 0 0,0-1 0,1 1 0,-1 0 0,0 0 0,0-1 0,0 1 0,0 0 0,0-1 0,-1 1 0,1 0 0,0-1 0,0 1 0,0 0 0,-1 0 0,-4 28-31,-4 20 11,-3 67 1,12-113 28,0 0 1,0 0-1,0 0 0,0 1 1,1-1-1,-1 0 0,1 0 1,0 0-1,0 0 0,0 0 0,1 0 1,-1 0-1,3 3 0,-3-5 2,0 0-1,0 0 0,0 0 0,0 0 0,1 0 1,-1 0-1,0 0 0,1 0 0,-1-1 0,0 1 1,1 0-1,-1-1 0,1 1 0,-1-1 0,1 0 1,0 1-1,-1-1 0,1 0 0,-1 0 0,1 0 0,-1 0 1,1 0-1,-1 0 0,1-1 0,0 1 0,-1-1 1,1 1-1,2-2 0,3-1 24,-1 0 0,1-1 0,-1 0 1,1 0-1,-1-1 0,0 0 0,-1 0 0,1 0 0,-1 0 1,0-1-1,5-7 0,1-4 16,0 0 0,17-36-1,-25 46-104,-1 1 0,0 0 0,0-1 0,0 0 0,1-9-1,-3 15-7,0 0-1,1-1 0,-1 1 0,0 0 0,0-1 0,0 1 1,0 0-1,-1-1 0,1 1 0,0 0 0,-1 0 0,1-1 1,0 1-1,-1 0 0,1 0 0,-1 0 0,0-1 0,1 1 1,-1 0-1,0 0 0,0 0 0,0 0 0,0 0 0,0 0 1,0 0-1,0 1 0,0-1 0,0 0 0,0 1 0,0-1 1,-1 0-1,1 1 0,0-1 0,-2 1 0,-12-3-363,4 2-137</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5.811"/>
    </inkml:context>
    <inkml:brush xml:id="br0">
      <inkml:brushProperty name="width" value="0.05" units="cm"/>
      <inkml:brushProperty name="height" value="0.05" units="cm"/>
    </inkml:brush>
  </inkml:definitions>
  <inkml:trace contextRef="#ctx0" brushRef="#br0">0 35 18292,'0'-7'1872,"5"-2"-1200,2 4-311,3-3 1007,0 3-528,6 5-1240,-1 1-616,4 8 832,1 3-224,2 10-209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3:46.230"/>
    </inkml:context>
    <inkml:brush xml:id="br0">
      <inkml:brushProperty name="width" value="0.05" units="cm"/>
      <inkml:brushProperty name="height" value="0.05" units="cm"/>
    </inkml:brush>
  </inkml:definitions>
  <inkml:trace contextRef="#ctx0" brushRef="#br0">1 0 19116,'6'2'481,"1"0"0,-1 0 0,-1 0 1,1 0-1,0 1 0,-1 0 0,9 6 0,-12-7-363,-1-1 1,1 1-1,-1-1 0,0 1 0,1 0 1,-1 0-1,0 0 0,0 0 0,0 0 1,0 0-1,-1 0 0,1 0 1,0 0-1,-1 0 0,0 0 0,1 0 1,-1 1-1,0-1 0,0 0 1,0 0-1,0 0 0,-1 0 0,1 1 1,-1-1-1,-1 4 0,-3 8 73,0 0 1,-1 0-1,-15 24 0,-3 8-54,23-45-127,0 1 0,0-1-1,0 1 1,0 0 0,1 0 0,-1-1 0,1 1 0,-1 0 0,1 0 0,0 0 0,0-1-1,0 1 1,0 0 0,0 0 0,0 0 0,0 0 0,0-1 0,1 1 0,-1 0 0,1 0-1,0-1 1,-1 1 0,2 2 0,0-3 7,0 1-1,-1-1 1,1 0-1,0 1 1,0-1-1,0 0 1,0 0-1,0-1 1,0 1-1,0 0 1,0-1-1,0 1 1,0-1-1,0 0 1,1 1-1,-1-1 1,0 0-1,0 0 1,0-1-1,3 0 1,16-1 89,0-2-1,-1 0 1,0-2-1,0 0 1,-1-1 0,31-16-1,-25 10 56,-1-2-1,0 0 1,-1-2-1,28-25 1,-48 40-118,1-1 0,-1 0 0,0 0 0,0-1 0,0 1 1,-1-1-1,1 1 0,-1-1 0,1 0 0,2-8 0,-25 42 180,18-24-220,1-1 0,-1 1 1,1-1-1,0 1 0,0-1 0,1 1 0,0 8 0,0-13-3,0 1 0,0-1 0,0 1 0,0-1 0,1 0 0,-1 1 0,0-1 0,1 0 0,0 1 0,-1-1 0,1 0 0,-1 0 0,1 1 0,0-1 0,0 0 0,0 0 0,0 0 0,0 0 0,0 0 0,0 0 0,0 0 0,0-1 0,0 1 0,0 0 0,1 0 0,-1-1 0,0 1 0,1-1 0,-1 1 0,0-1 0,1 0 0,-1 0 0,0 1 0,1-1 0,1 0 0,6-1 0,-1 1-1,1-1 0,0-1 1,0 0-1,-1 0 1,1-1-1,-1 0 0,0 0 1,14-8-1,5-5 12,35-26 0,-57 38-10,9-6-1,0 0-1,-1-1 0,-1 0 0,14-16 1,-43 46-107,6-7 102,-19 25-1,22-24-18,0 1 1,0 1-1,-6 17 0,13-29-67,0 1 1,-1-1-1,1 1 1,0 0-1,1-1 1,-1 1-1,1 0 1,-1 0-1,1-1 1,0 1-1,1 0 1,-1 0-1,1 0 1,-1-1-1,1 1 1,0 0-1,1-1 1,-1 1-1,3 4 1,6 2-218,5-6-111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8.257"/>
    </inkml:context>
    <inkml:brush xml:id="br0">
      <inkml:brushProperty name="width" value="0.05" units="cm"/>
      <inkml:brushProperty name="height" value="0.05" units="cm"/>
    </inkml:brush>
  </inkml:definitions>
  <inkml:trace contextRef="#ctx0" brushRef="#br0">24 0 16620,'-6'5'1808,"-1"8"-1256,1 7-264,1 4 1008,5 5-711,5 4-425,6-2-785,7-2 1786,8-6-1161,5-4-24,7-4-32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27.696"/>
    </inkml:context>
    <inkml:brush xml:id="br0">
      <inkml:brushProperty name="width" value="0.05" units="cm"/>
      <inkml:brushProperty name="height" value="0.05" units="cm"/>
    </inkml:brush>
  </inkml:definitions>
  <inkml:trace contextRef="#ctx0" brushRef="#br0">1 21 17236,'0'13'1736,"8"-4"-904,9-1-272,12-10 697,9-3-129,9-2-216,7-1-104,-1-2-280,1 1-168,-7 3-432,-2 2-320,-12 6-736,-5 3 976,-23-2-176,-5 1-104</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28.131"/>
    </inkml:context>
    <inkml:brush xml:id="br0">
      <inkml:brushProperty name="width" value="0.05" units="cm"/>
      <inkml:brushProperty name="height" value="0.05" units="cm"/>
    </inkml:brush>
  </inkml:definitions>
  <inkml:trace contextRef="#ctx0" brushRef="#br0">9 73 18916,'-8'11'1888,"10"-11"-1015,4 0-313,13-2 952,1 0-232,9 0-423,3-1-193,6-2-304,2 2-216,-1 1-824,4-3-481,-4-5 929,-5-11-168,-7-8-160</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28.531"/>
    </inkml:context>
    <inkml:brush xml:id="br0">
      <inkml:brushProperty name="width" value="0.05" units="cm"/>
      <inkml:brushProperty name="height" value="0.05" units="cm"/>
    </inkml:brush>
  </inkml:definitions>
  <inkml:trace contextRef="#ctx0" brushRef="#br0">1 34 18900,'31'-9'1439,"1"1"0,42-5-1,-59 11-1174,1 1-1,-1 1 0,1 0 0,-1 1 0,1 0 1,28 8-1,-39-8-248,0 1 0,0 0 0,0-1 0,-1 2 1,1-1-1,-1 1 0,0-1 0,1 1 1,-1 0-1,-1 1 0,1-1 0,0 1 0,-1 0 1,0-1-1,5 9 0,-5-7-11,0 1 0,-1 0 0,1 0 0,-1 1 1,-1-1-1,1 0 0,-1 1 0,-1-1 0,1 1 0,-1 11 0,-2 3-3,-1-1 0,-1 0 0,-1 0 0,0 0 0,-2 0 0,-14 30-1,-1 0-584,-3-2 0,-40 61 0,47-89 307,18-19 266,0-1 1,0 0-1,-1 0 1,1 0-1,0 0 1,0 0-1,0 0 1,-1 0-1,1 1 1,0-1-1,0 0 1,-1 0-1,1 0 1,0 0-1,-1 0 1,1 0-1,0 0 1,0 0-1,-1 0 1,1-1-1,0 1 1,0 0-1,-1 0 1,1 0-1,0 0 1,0 0-1,0 0 1,-1 0-1,1-1 1,0 1-1,0 0 1,0 0-1,-1 0 1,1 0-1,0-1 1,0 1-1,0 0 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28.906"/>
    </inkml:context>
    <inkml:brush xml:id="br0">
      <inkml:brushProperty name="width" value="0.05" units="cm"/>
      <inkml:brushProperty name="height" value="0.05" units="cm"/>
    </inkml:brush>
  </inkml:definitions>
  <inkml:trace contextRef="#ctx0" brushRef="#br0">285 90 16323,'0'0'68,"0"0"0,1 0 0,-1-1 0,0 1-1,1 0 1,-1 0 0,0 0 0,1-1 0,-1 1-1,0 0 1,1 0 0,-1 0 0,0 0 0,1 0-1,-1 0 1,0 0 0,1 0 0,-1 0 0,0 0-1,1 0 1,-1 0 0,0 0 0,1 0 0,-1 0-1,1 0 1,-1 0 0,0 0 0,1 0-1,-1 0 1,0 1 0,1-1 0,-1 0 0,0 0-1,0 0 1,1 1 0,-1-1 0,8 17 1206,-1 23 1193,-7-40-2402,8 138 3071,3 25-3306,-9-156 206,0 9-1401,-2-16 1327,0 1 0,0-1 0,0 0 0,0 0 0,0 1 0,-1-1 0,1 0-1,0 0 1,0 0 0,0 1 0,0-1 0,0 0 0,0 0 0,-1 0 0,1 1-1,0-1 1,0 0 0,0 0 0,0 0 0,-1 0 0,1 0 0,0 1 0,0-1-1,0 0 1,-1 0 0,1 0 0,0 0 0,0 0 0,-1 0 0,1 0 0,0 0-1,0 0 1,-1 0 0,1 0 0,0 0 0,0 0 0,-1 0 0,1 0 0,0 0-1,0 0 1,0 0 0,-1 0 0,1 0 0,0-1 0,0 1 0,0 0 0,-1 0 0,1 0-1,0 0 1,0 0 0,0 0 0,-1-1 0,1 1 0,-6-4-228,0 0 1,1 0-1,-11-9 1,12 10 152,-19-20-589</inkml:trace>
  <inkml:trace contextRef="#ctx0" brushRef="#br0" timeOffset="0.99">22 99 13859,'-17'-36'2456,"12"11"-959,5 8-593,7 12 2457,10 1-1633,15 4-416,5 0-263,14-1-505,2-1-248,6 0-488,0-1-352,-1 1-705,-7 1 1065,-10 1-216,-6 0-128</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0"/>
    </inkml:context>
    <inkml:brush xml:id="br0">
      <inkml:brushProperty name="width" value="0.05" units="cm"/>
      <inkml:brushProperty name="height" value="0.05" units="cm"/>
    </inkml:brush>
  </inkml:definitions>
  <inkml:trace contextRef="#ctx0" brushRef="#br0">154 589 15187,'9'10'2255,"-10"-5"281,-18-3 1863,-5-1-3349,18 1-967,0 0-1,0 1 1,0 0 0,0 0 0,0 0 0,1 1 0,0-1-1,-1 2 1,1-1 0,1 0 0,-1 1 0,1 0 0,-1 0-1,1 0 1,-3 7 0,2-5-79,1 1 0,0-1-1,0 1 1,1 0 0,0 0-1,1 1 1,0-1 0,0 0-1,1 1 1,0-1 0,0 11-1,1-17-2,0 1 0,0-1 0,0 1 0,0-1 0,1 1 0,0-1 0,-1 1 0,1-1 0,0 0 0,0 1 0,0-1 0,0 0 0,0 0 0,1 0 0,-1 0 0,1 0 0,0 0 0,-1 0 0,1 0-1,0-1 1,0 1 0,2 1 0,-1-2 6,0 1-1,0-1 0,0 0 0,0 0 1,0 0-1,1-1 0,-1 1 0,0-1 1,0 0-1,1 0 0,-1 0 0,0 0 0,0-1 1,0 1-1,1-1 0,5-1 0,4-3 48,0-1-1,-1 1 0,1-2 1,-1 0-1,-1 0 0,1-1 1,-1-1-1,0 0 1,17-19-1,-10 8 97,-2-1 1,0 0-1,-2-1 1,16-31-1,-25 46-105,-2 0 0,1 0 1,-1-1-1,0 1 0,-1-1 0,1 1 1,-1-1-1,-1 0 0,0 0 0,1-14 0,-2 21-48,0 0 0,0 1-1,0-1 1,0 1-1,0-1 1,0 0-1,-1 1 1,1-1 0,0 1-1,0-1 1,0 1-1,-1-1 1,1 1-1,0-1 1,0 1 0,-1-1-1,1 1 1,0-1-1,-1 1 1,1-1-1,-1 1 1,0-1 0,-9 5-229,-6 18-399,14-17 419,0-1 0,1 0 0,-1 1 0,1 0 0,0-1 0,0 6 0,1-10 151,0 1 0,0 0 0,0 0 0,0-1 0,0 1 0,0 0-1,0 0 1,0 0 0,0-1 0,0 1 0,0 0 0,1 0-1,-1 0 1,0-1 0,0 1 0,1 0 0,-1-1 0,1 1 0,-1 0-1,0-1 1,1 1 0,-1 0 0,1-1 0,0 1 0,-1-1-1,1 1 1,-1-1 0,1 1 0,0-1 0,0 1 0,-1-1 0,1 0-1,0 1 1,-1-1 0,1 0 0,0 0 0,0 0 0,0 1-1,-1-1 1,1 0 0,0 0 0,0 0 0,1 0 0,2-1-132,-1 0 1,1 0-1,0 0 0,-1 0 1,1-1-1,-1 0 1,1 1-1,-1-1 1,0 0-1,0-1 1,0 1-1,4-3 1,33-38-1269,-32 34 1170,18-23-450,-1-2 0,-1-1 0,30-60 0,38-118 1164,-88 205 238,-3 15-69,-37 195 2315,20-125-1787,3 1-1,-4 115 1,17-190-1086,3 40 446,-4-42-463,1 0 0,1 0 1,-1 0-1,0 0 0,0 0 0,0 0 1,0 0-1,1 1 0,-1-1 0,1 0 1,-1 0-1,1 0 0,-1 0 1,1 0-1,-1 0 0,1-1 0,0 1 1,-1 0-1,1 0 0,0 0 0,0-1 1,0 1-1,0 0 0,0-1 0,0 1 1,0 0-1,0-1 0,0 0 0,1 1 1,-1-1-19,0 0 0,0-1 1,0 1-1,0 0 0,0-1 1,-1 1-1,1-1 1,0 1-1,0-1 0,0 1 1,-1-1-1,1 0 0,0 1 1,0-1-1,-1 0 0,1 0 1,-1 1-1,1-1 0,-1 0 1,1 0-1,-1 0 0,1 0 1,-1 0-1,0 0 0,1 0 1,-1 0-1,0 0 0,0-1 1,4-31-129,-4 19 74,-1 0 0,0 0 0,-2 0 0,1 0 0,-2 0 0,-4-13 1,5 18 27,-1 0 1,0 0 0,0 0 0,-1 1 0,0-1 0,0 1 0,-1 0 0,0 1-1,-12-12 1,17 18 29,0 0 0,0 0 0,0 0-1,0 0 1,-1 0 0,1 1 0,0-1 0,0 0-1,-1 1 1,1-1 0,0 1 0,-3-1 0,3 1 0,1 0-1,0 0 1,-1 0 0,1 0 0,0 0 0,-1 0 0,1 1 0,0-1 0,-1 0 0,1 0 0,0 0 0,-1 0 0,1 1 0,0-1-1,0 0 1,-1 0 0,1 0 0,0 1 0,0-1 0,-1 0 0,1 0 0,0 1 0,0-1 0,0 0 0,0 1 0,-1-1 0,1 0-1,0 1 1,0-1 0,0 0 0,0 1 0,0 1 5,0 0-1,0 0 1,0 0 0,0 0-1,0 0 1,1-1 0,-1 1-1,1 0 1,-1 0-1,1 0 1,0 0 0,-1-1-1,1 1 1,0 0 0,2 2-1,0-1-92,0-1-1,0 1 1,0-1 0,0 1-1,1-1 1,-1 0-1,0 0 1,1-1 0,0 1-1,-1-1 1,1 0-1,0 0 1,0 0-1,0 0 1,0 0 0,7-1-1,5 0-678,0 0 0,27-4-1,115-31-4240,-98 20 4359,-59 15 719,-1 0 1,1 0 0,-1 0 0,1-1 0,-1 1 0,1 0 0,-1 0-1,1 0 1,-1 0 0,1 0 0,-1 0 0,1 0 0,-1 0-1,1 0 1,-1 0 0,1 0 0,-1 1 0,1-1 0,-1 0 0,1 0-1,-1 0 1,1 1 0,0-1 0,-3 11 1259,-21 18 525,16-22-1270,7-6-546,-50 66 2852,46-61-2705,0 1-1,1 0 1,-1 0-1,1 0 0,0 0 1,1 0-1,0 1 1,-2 11-1,4-19-171,0 1 0,0 0 0,0-1-1,0 1 1,0 0 0,0-1 0,0 1 0,0 0-1,0-1 1,0 1 0,0 0 0,0-1 0,0 1-1,1 0 1,-1-1 0,0 1 0,0-1 0,1 1 0,-1 0-1,1-1 1,-1 1 0,0-1 0,1 1 0,-1-1-1,1 1 1,-1-1 0,1 0 0,1 1 0,-1 0-3,0-1-1,1 0 1,-1 1 0,0-1 0,1 0 0,-1 0 0,1 0 0,-1-1 0,0 1 0,1 0 0,-1 0 0,1-1 0,0 0 0,6-1 2,-1-2 1,0 1 0,0-1 0,6-4 0,19-17 11,-2-2 0,-1 0-1,-1-2 1,-2-1 0,30-45 0,-54 75-21,-2 6-6,-3 9-4,-6 14-9,-9 37 43,16-60-19,1 0 1,0 1-1,1-1 0,0 1 1,0-1-1,0 1 1,1-1-1,1 7 1,-2-11-7,1 0 1,0 0 0,-1 0-1,1 1 1,0-1-1,0 0 1,0-1 0,1 1-1,-1 0 1,0 0-1,1 0 1,-1-1 0,1 1-1,-1-1 1,1 1 0,0-1-1,0 0 1,0 0-1,2 2 1,-1-2 3,0 0 1,1 0-1,0 0 0,-1 0 1,1-1-1,-1 1 0,1-1 1,0 0-1,-1 0 0,7-1 1,1-1-3,-1-1 1,1 1 0,-1-2-1,1 1 1,-1-2 0,17-9-1,-9 2-23,-1-1-1,-1 0 1,0-1 0,0-1-1,-2-1 1,0 0-1,-1-1 1,0 0-1,-2-1 1,12-22-1,1-8 63,-3-1-1,29-97 1,-42 119 78,-1 0 0,-1-1 1,4-45-1,-10 71-106,0-1 1,0 0-1,0 1 0,0-1 0,-1 1 1,1-1-1,-1 1 0,-1-5 0,2 7-11,0-1 0,-1 1 0,1-1 0,0 1 0,-1-1-1,1 1 1,0-1 0,-1 1 0,1-1 0,-1 1-1,1 0 1,-1-1 0,1 1 0,-1 0 0,1-1 0,-1 1-1,1 0 1,-1 0 0,1-1 0,-1 1 0,1 0 0,-1 0-1,1 0 1,-2 0 0,0 0 3,0 1-1,0 0 1,0 0 0,0 0 0,0 0-1,0 0 1,0 0 0,1 0-1,-1 1 1,0-1 0,1 1-1,-1-1 1,1 1 0,-1-1-1,1 1 1,0 0 0,0 0 0,0 0-1,-1 2 1,-15 30 17,2 0 1,2 1-1,1 0 0,1 1 0,2 0 1,2 1-1,1-1 0,-1 57 1,6-76 0,1 0 1,1 0 0,0 0 0,5 18-1,-6-31-72,1 0 0,0 0-1,0 0 1,0 0 0,1-1-1,-1 1 1,1-1 0,0 1-1,0-1 1,0 1 0,0-1 0,1 0-1,-1 0 1,1 0 0,0-1-1,0 1 1,0 0 0,0-1-1,0 0 1,1 0 0,-1 0-1,1 0 1,5 1 0,-4-1-23,1-1 0,-1 0 0,1 0 0,0-1 0,-1 1 0,10-2 0,7-3-212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0.786"/>
    </inkml:context>
    <inkml:brush xml:id="br0">
      <inkml:brushProperty name="width" value="0.05" units="cm"/>
      <inkml:brushProperty name="height" value="0.05" units="cm"/>
    </inkml:brush>
  </inkml:definitions>
  <inkml:trace contextRef="#ctx0" brushRef="#br0">9 17 19196,'-2'11'619,"0"-1"0,0 1 0,1 0-1,0 0 1,2 18 0,0 2 588,-2-17-733,0-2-196,1 0-1,0 1 0,0-1 1,1 0-1,1 0 1,0 0-1,1 0 1,4 14-1,-6-25-266,-1 0 0,1 0 0,-1 0-1,1 0 1,0 0 0,-1 0 0,1-1 0,0 1-1,0 0 1,-1 0 0,1-1 0,0 1 0,0 0-1,0-1 1,0 1 0,0-1 0,0 1 0,0-1 0,0 1-1,0-1 1,0 0 0,0 0 0,0 0 0,0 1-1,0-1 1,0 0 0,0 0 0,1 0 0,-1 0-1,0-1 1,0 1 0,0 0 0,0 0 0,0-1-1,0 1 1,0-1 0,0 1 0,0-1 0,0 1 0,0-1-1,0 1 1,0-1 0,1-1 0,6-4 31,-1 0 0,0-1 0,13-13 1,-19 19-36,62-76 178,-42 49-124,1 1 0,2 1 0,33-28 1,-54 51-59,1 0 0,-1 1 1,1 0-1,0-1 0,0 1 0,0 0 1,1 1-1,-1-1 0,0 1 1,0 0-1,6-1 0,-8 2-1,0 0-1,0 0 1,0 0-1,1 0 1,-1 1-1,0-1 0,0 1 1,0-1-1,-1 1 1,1 0-1,0-1 1,0 1-1,0 0 1,0 0-1,-1 0 0,1 1 1,0-1-1,-1 0 1,1 1-1,-1-1 1,0 1-1,1-1 1,-1 1-1,0 0 1,1 2-1,2 4 5,-1 0 0,0 0-1,0 0 1,-1 1 0,0-1 0,-1 1-1,2 14 1,-2-11 41,0-1 0,1 0 0,6 18-1,-8-28-32,0 0-1,1 0 1,-1 0-1,0 0 1,1-1-1,-1 1 1,1 0-1,0 0 1,-1-1-1,1 1 0,0 0 1,-1-1-1,1 1 1,0 0-1,0-1 1,-1 1-1,1-1 1,0 1-1,0-1 1,0 0-1,0 1 1,0-1-1,0 0 1,0 0-1,0 0 0,-1 0 1,1 1-1,0-1 1,0 0-1,0-1 1,0 1-1,0 0 1,0 0-1,0 0 1,0 0-1,1-1 0,5-1 68,-1-1-1,1 0 0,-1 0 0,7-5 1,0 1 42,-6 4-80,-1 0 0,0 0-1,1 1 1,-1 0 0,1 0-1,0 1 1,0 0-1,-1 0 1,1 0 0,9 1-1,-12 1-38,0 0-1,0-1 1,0 1-1,0 1 1,0-1 0,0 0-1,-1 1 1,1 0-1,0 0 1,-1 0-1,0 0 1,1 1-1,-1-1 1,0 1-1,0 0 1,0 0-1,-1 0 1,5 6-1,1 5-91,0 0 0,-1 0 0,-1 0 0,8 27 0,-12-34-120,0-8 112,-1 1 1,0-2-1,0 1 0,0 0 0,0 0 0,0 0 1,0 0-1,-1-1 0,1 1 0,0 0 0,0-3 1,5-30-260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1.664"/>
    </inkml:context>
    <inkml:brush xml:id="br0">
      <inkml:brushProperty name="width" value="0.05" units="cm"/>
      <inkml:brushProperty name="height" value="0.05" units="cm"/>
    </inkml:brush>
  </inkml:definitions>
  <inkml:trace contextRef="#ctx0" brushRef="#br0">223 90 16227,'1'-2'285,"0"0"-1,-1 0 1,1 0-1,-1 0 0,1 0 1,-1 0-1,0 0 0,0 0 1,0-1-1,0 1 0,0 0 1,0 0-1,0 0 0,-1 0 1,1 0-1,-1 0 0,1 0 1,-1 0-1,0 0 0,0 0 1,0 0-1,0 0 0,0 1 1,0-1-1,-1 0 0,1 1 1,-1-1-1,1 1 1,-1-1-1,1 1 0,-1 0 1,0 0-1,-2-2 0,2 2-165,-1 0 0,1 0 0,-1 0 0,1 1 0,0-1 0,-1 1 0,0-1 0,1 1 0,-1 0 0,1 0 1,-1 0-1,1 0 0,-1 1 0,1-1 0,-1 1 0,1-1 0,-1 1 0,-2 1 0,-4 2-19,0 1 0,0 1 0,0 0 0,1 0 0,0 0 0,0 1 0,1 0 0,-14 16 1,12-11-38,0 0 0,1 1 0,0 0 0,1 1 0,-8 20 0,14-32-53,0 1 1,0 0 0,0 0 0,0 0 0,1-1 0,-1 1-1,1 0 1,0 0 0,0 0 0,0 0 0,0 0 0,0 0-1,1 0 1,1 5 0,-1-7-8,0 0 0,-1 1 0,1-1 1,0 0-1,0 0 0,1 0 0,-1 0 0,0 0 0,0 0 1,0 0-1,1 0 0,-1-1 0,1 1 0,-1 0 0,0-1 0,1 1 1,-1-1-1,1 1 0,-1-1 0,1 0 0,-1 0 0,1 0 0,-1 0 1,1 0-1,0 0 0,-1 0 0,1 0 0,-1 0 0,1-1 1,1 0-1,9-2 7,1 0 0,-1-1 0,0 0 0,0-1 0,0-1 0,-1 0 0,1 0 0,15-13 0,78-71 61,-103 89-70,84-91 75,-84 90-75,0 1 0,0-1 0,-1 0-1,1 1 1,0 0 0,0-1 0,1 1-1,-1 0 1,0 0 0,0 0-1,1 1 1,2-2 0,-4 2-1,0 0 0,0 0 0,0 0 1,0 0-1,-1 1 0,1-1 0,0 0 0,0 0 1,0 1-1,0-1 0,0 0 0,-1 1 0,1-1 0,0 1 1,0-1-1,-1 1 0,1 0 0,0-1 0,-1 1 1,1-1-1,-1 1 0,1 0 0,-1 0 0,1-1 1,-1 1-1,1 0 0,-1 0 0,0 0 0,1-1 0,-1 1 1,0 0-1,0 0 0,0 0 0,1 1 0,14 87-23,-8-42 24,-7-46-1,0 0 0,0 1 1,0-1-1,0 0 0,1 0 1,-1 0-1,0 0 0,1 0 1,-1 1-1,1-1 0,0 0 1,-1 0-1,1 0 0,0 0 1,-1-1-1,1 1 0,0 0 0,2 1 1,-3-1-1,1-1 0,0 0 0,0 0 0,0 1 0,0-1 0,0 0 0,-1 0 0,1 0 0,0 0 0,0 0 1,0 0-1,0 0 0,0-1 0,-1 1 0,1 0 0,0 0 0,0-1 0,0 1 0,1-1 0,4-3 0,-1 0-1,1 0 1,-1 0-1,10-10 1,-13 12 0,14-15-7,36-33-15,-48 46 16,1 1 0,0-1 0,0 1 0,0 0 0,0 0 1,0 1-1,0-1 0,1 1 0,6-2 0,-10 4 4,-1 0 0,0 0 0,0 0-1,0 0 1,0 0 0,1 0 0,-1 1 0,0-1 0,0 0 0,0 1-1,0-1 1,0 0 0,0 1 0,0-1 0,0 1 0,0 0 0,0-1 0,0 1-1,0 0 1,0 0 0,0 0 0,0-1 0,-1 1 0,1 0 0,0 0-1,-1 0 1,1 0 0,0 0 0,-1 0 0,1 0 0,-1 1 0,0-1-1,1 0 1,-1 0 0,0 0 0,0 2 0,2 5-10,-1 0 1,0 1 0,-1 14-1,0-19 9,-5 62-32,41-94-6137,-26 19 5131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2.428"/>
    </inkml:context>
    <inkml:brush xml:id="br0">
      <inkml:brushProperty name="width" value="0.05" units="cm"/>
      <inkml:brushProperty name="height" value="0.05" units="cm"/>
    </inkml:brush>
  </inkml:definitions>
  <inkml:trace contextRef="#ctx0" brushRef="#br0">1 184 12819,'1'3'374,"0"-1"0,0 1 0,0-1 1,1 1-1,0-1 0,-1 0 0,1 0 0,0 0 1,0 0-1,0 0 0,0 0 0,0-1 0,0 1 1,1 0-1,-1-1 0,1 0 0,-1 0 1,1 0-1,-1 0 0,1 0 0,0 0 0,-1-1 1,1 1-1,0-1 0,-1 1 0,1-1 0,0 0 1,0 0-1,0-1 0,-1 1 0,1-1 1,5-1-1,-2 0-104,0 0 1,0-1-1,-1 0 1,1 0 0,-1 0-1,0-1 1,1 0-1,-2 0 1,1 0-1,0 0 1,-1-1-1,0 0 1,5-7 0,-2 2-212,-1 0 0,0 0 0,0-1 0,-1 1 0,-1-1 0,0-1 0,0 1 1,2-13-1,-6 23-59,0 0 1,0 0 0,1 0 0,-1 0 0,0 0-1,0 0 1,-1 0 0,1 0 0,0 0 0,0 0-1,0 0 1,0 1 0,-1-1 0,1 0 0,-1 0-1,1 0 1,0 0 0,-1 1 0,1-1 0,-1 0-1,0 0 1,1 1 0,-1-1 0,0 0 0,1 1-1,-1-1 1,0 1 0,0-1 0,1 1 0,-1-1-1,0 1 1,0-1 0,0 1 0,0 0 0,0 0-1,0-1 1,0 1 0,-1 0 0,-1 0-1,0 0 1,1 0 0,-1 0-1,0 1 1,0-1-1,1 1 1,-1 0-1,0 0 1,1 0 0,-1 0-1,0 0 1,-3 3-1,-4 4 2,-1 0 0,1 1 0,1 0 0,-1 0 0,1 1 0,1 0 0,-8 13 0,12-17-2,1 0-1,0 0 1,0 1 0,0-1 0,1 1 0,-3 12-1,4-15 0,0-1-1,1 1 0,0-1 0,0 1 0,0-1 0,0 1 0,1-1 0,-1 0 0,1 1 0,0-1 0,0 1 0,0-1 0,1 0 1,1 4-1,-2-5 1,1 1 0,-1-2 0,1 1 0,-1 0 0,1 0 0,0 0 0,0-1 0,0 1 0,0-1 1,0 0-1,0 1 0,0-1 0,0 0 0,0 0 0,0 0 0,4 0 0,-1 1 0,0-2 0,0 1 0,0 0-1,0-1 1,1 0 0,-1 0 0,7-2 0,0 0-2,0-1 1,-1 0 0,1-1-1,-1 0 1,0-1 0,11-6-1,-1-3-63,0 0-1,-1-1 0,-1-1 0,0-2 0,-1 1 0,-1-2 1,-1 0-1,0-1 0,-1-1 0,19-37 0,-45 86-40,2 1-1,-8 37 1,14-55 130,0 0 0,1 1 1,0-1-1,1 1 0,0-1 0,1 1 1,0 0-1,2 12 0,-2-22-18,1-1 1,-1 0-1,0 0 0,1 0 1,-1 0-1,0 0 0,1 1 1,0-1-1,-1 0 0,1 0 1,-1 0-1,1 0 0,0-1 1,0 1-1,0 0 0,0 0 0,0 0 1,-1-1-1,1 1 0,0 0 1,1-1-1,-1 1 0,0-1 1,0 1-1,0-1 0,0 1 1,0-1-1,0 0 0,1 0 1,-1 0-1,0 1 0,0-1 0,0 0 1,1 0-1,-1-1 0,0 1 1,0 0-1,0 0 0,1-1 1,-1 1-1,0 0 0,1-2 1,5 0 10,-1-1 0,1 0 1,-1-1-1,0 1 0,0-1 1,5-5-1,7-8-3,0-1-1,-1-1 1,23-32 0,-20 24-162,29-29 0,-49 56 144,0-1 1,0 1-1,0 0 0,0 0 1,0-1-1,1 1 0,-1 0 1,0 0-1,0 0 0,0-1 1,0 1-1,0 0 0,1 0 1,-1 0-1,0 0 0,0-1 1,1 1-1,-1 0 0,0 0 1,0 0-1,0 0 0,1 0 1,-1 0-1,0 0 0,0 0 0,1 0 1,-1 0-1,0 0 0,0 0 1,1 0-1,-1 0 0,0 0 1,0 0-1,1 0 0,-1 0 1,0 0-1,0 0 0,1 0 1,-1 0-1,0 0 0,0 0 1,1 0-1,-1 1 0,0-1 1,0 0-1,0 0 0,1 0 1,-1 1-1,2 16-140,-9 26 6,-33 185 255,34-172 20,3 1 0,4 62 0,1-90-119,-1-19-17,1 0 1,-2 0-1,0 1 1,0-1-1,0 0 1,-2 1-1,1-1 1,-5 14-1,6-23 0,0 0 1,-1 0-1,1 0 1,-1 0-1,1 0 0,-1 0 1,0 0-1,1 0 0,-1 0 1,0 0-1,0 0 0,1 0 1,-1-1-1,0 1 0,0 0 1,0 0-1,0-1 0,0 1 1,0-1-1,0 1 0,-1-1 1,1 1-1,-2-1 1,2 0 0,-1 0 1,0 0 0,0 0 0,1 0 0,-1-1 0,0 1 0,1-1 0,-1 0 0,0 1 0,1-1 0,-1 0 0,1 0-1,-1 0 1,-1-1 0,-3-3 9,-1-1-1,1 0 0,0 0 0,1-1 1,-6-7-1,4 3-123,0 0-1,1 0 1,1 0 0,0-1-1,0 0 1,1 0 0,1 0-1,0-1 1,0 1 0,2-1-1,-1 1 1,2-1 0,-1 0 0,2 1-1,0-1 1,0 0 0,1 1-1,1-1 1,0 1 0,0 0-1,2 0 1,-1 0 0,1 1-1,1-1 1,0 1 0,8-10 0,15-19-408,2-6-167</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3.141"/>
    </inkml:context>
    <inkml:brush xml:id="br0">
      <inkml:brushProperty name="width" value="0.05" units="cm"/>
      <inkml:brushProperty name="height" value="0.05" units="cm"/>
    </inkml:brush>
  </inkml:definitions>
  <inkml:trace contextRef="#ctx0" brushRef="#br0">1 0 17052,'7'29'5340,"4"16"-3053,-4-5-973,8 41 71,-13-73-1300,1 0-1,0 0 1,0 0-1,0 0 1,1-1-1,0 1 1,5 6-1,-7-12-74,-1 0 0,1-1-1,0 1 1,0-1 0,0 0 0,0 1-1,0-1 1,0 0 0,0 0 0,0 0 0,0 0-1,0-1 1,0 1 0,1-1 0,-1 1-1,0-1 1,1 0 0,-1 0 0,0 0 0,0 0-1,1 0 1,-1 0 0,0-1 0,1 1-1,-1-1 1,0 0 0,0 1 0,0-1-1,3-1 1,7-4 7,-1 0 0,1 0-1,18-14 1,51-45 53,-58 44-48,1 2 1,1 1 0,52-29-1,-75 45-21,0 1 1,1 0-1,-1 0 0,1 0 1,-1 0-1,1 0 0,-1 1 0,1-1 1,0 1-1,-1 0 0,1-1 1,0 1-1,-1 0 0,1 1 0,-1-1 1,1 0-1,0 1 0,-1 0 1,1-1-1,-1 1 0,4 2 0,-4-1 1,0 0 0,1 0-1,-1 0 1,0 0 0,0 1-1,0-1 1,-1 1-1,1-1 1,-1 1 0,1 0-1,-1 0 1,0-1-1,0 1 1,0 0 0,0 0-1,-1 0 1,1 4-1,7 52 62,-8-58-61,0-1-1,0 0 1,1 0-1,-1 1 1,0-1 0,0 0-1,1 1 1,-1-1-1,0 0 1,0 0 0,1 0-1,-1 1 1,0-1-1,1 0 1,-1 0 0,0 0-1,1 0 1,-1 0-1,0 1 1,1-1 0,-1 0-1,0 0 1,1 0-1,-1 0 1,0 0-1,1 0 1,-1 0 0,0 0-1,1 0 1,-1-1-1,0 1 1,1 0 0,-1 0-1,0 0 1,1 0-1,-1 0 1,0 0 0,1-1-1,-1 1 1,0 0-1,0 0 1,1-1-1,-1 1 1,0 0 0,0 0-1,1-1 1,16-14 23,-13 11-13,-2 3-11,0-1 1,-1 1-1,1 0 0,0-1 0,0 1 0,0 0 0,0 0 1,0 0-1,0 1 0,1-1 0,-1 0 0,0 1 0,0 0 1,0-1-1,1 1 0,-1 0 0,0 0 0,1 0 1,-1 0-1,0 1 0,3 0 0,-2 0-6,-1 0 0,0 0 0,1 0 0,-1 1 0,0-1 0,1 1 0,-1 0-1,0-1 1,0 1 0,0 0 0,-1 0 0,1 0 0,0 1 0,-1-1 0,1 0 0,-1 1 0,2 3 0,1 4-140,0 0 0,-1 1 1,0 0-1,0-1 0,-1 1 0,-1 0 0,0 0 1,0 1-1,-1-1 0,-2 12 0,2-22 67,0 0 0,0 1 0,-1-1-1,1 0 1,0 0 0,-1 0 0,1 1-1,-1-1 1,1 0 0,-1 0-1,0 0 1,1 0 0,-1 0 0,-1 1-1,-4-3-412,-1-12 124,2-19-256</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3.545"/>
    </inkml:context>
    <inkml:brush xml:id="br0">
      <inkml:brushProperty name="width" value="0.05" units="cm"/>
      <inkml:brushProperty name="height" value="0.05" units="cm"/>
    </inkml:brush>
  </inkml:definitions>
  <inkml:trace contextRef="#ctx0" brushRef="#br0">6 7 20316,'-5'-7'3489,"8"9"-1745,9 3-959,0 0-137,5 0-584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8.675"/>
    </inkml:context>
    <inkml:brush xml:id="br0">
      <inkml:brushProperty name="width" value="0.05" units="cm"/>
      <inkml:brushProperty name="height" value="0.05" units="cm"/>
    </inkml:brush>
  </inkml:definitions>
  <inkml:trace contextRef="#ctx0" brushRef="#br0">140 1 16243,'-21'20'2340,"-48"54"2711,62-66-4786,1 0 1,1 1 0,-1 0-1,1 0 1,1 0 0,0 0-1,-5 16 1,8-23-242,1 0 1,-1-1-1,1 1 0,-1 0 1,1-1-1,0 1 0,0 0 1,0 0-1,0-1 0,0 1 1,0 0-1,0 0 0,0-1 1,1 1-1,-1 0 0,1-1 1,-1 1-1,1 0 0,0-1 1,0 1-1,-1-1 0,1 1 1,0-1-1,1 0 1,-1 1-1,0-1 0,0 0 1,0 0-1,1 0 0,-1 1 1,1-1-1,-1-1 0,0 1 1,1 0-1,0 0 0,-1-1 1,1 1-1,0 0 0,-1-1 1,1 0-1,2 1 0,6 0-57,0 0 0,0 0 0,0-1 0,0-1 0,18-2 0,16-7-389,1-1-1,-2-3 1,48-20 0,-37 13-5,-51 20 431,-1 0 1,1 0 0,0 0-1,-1 0 1,1 1 0,0-1 0,0 1-1,3 0 1,-6 0 19,1 0 0,0 0 0,-1 1-1,1-1 1,-1 0 0,1 0 0,0 1-1,-1-1 1,1 1 0,-1-1 0,1 1 0,-1-1-1,1 1 1,-1-1 0,1 1 0,-1-1-1,0 1 1,1-1 0,-1 1 0,0 0 0,1-1-1,-1 1 1,0 0 0,0-1 0,0 1-1,0 0 1,1-1 0,-1 1 0,0 0 0,0-1-1,0 1 1,0 0 0,-1-1 0,1 2-1,0 5 164,0-1 1,0 0-1,1 0 0,0 1 0,0-1 0,1 0 0,-1 0 0,5 9 0,-5-12-143,1 0-1,0-1 1,0 1 0,0-1 0,0 1-1,0-1 1,0 0 0,1 0-1,-1 0 1,1 0 0,-1 0 0,1 0-1,0-1 1,-1 1 0,1-1-1,0 0 1,0 0 0,0 0 0,4 0-1,7 2-73,0-2-1,0 0 0,-1 0 0,1-2 1,0 1-1,0-2 0,-1 0 1,1-1-1,19-5 0,-22 4-405,0 0 0,-1-1 0,1 1-1,-1-2 1,0 0 0,18-13 0,-11-1-2315,-16 19 2658,-1 0-1,1 1 1,-1-1 0,1 0 0,-1 0-1,1 0 1,-1 0 0,0 0 0,0 0-1,1 0 1,-1 0 0,0 0 0,0-1-1,0 1 1,0 0 0,0 0 0,-1 0-1,1 0 1,0 0 0,0 0-1,-1-1 1,-8-9-1231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4.088"/>
    </inkml:context>
    <inkml:brush xml:id="br0">
      <inkml:brushProperty name="width" value="0.05" units="cm"/>
      <inkml:brushProperty name="height" value="0.05" units="cm"/>
    </inkml:brush>
  </inkml:definitions>
  <inkml:trace contextRef="#ctx0" brushRef="#br0">4 80 19020,'-2'260'6205,"2"-93"-4008,-1-128-1940,0-4-24,4 34 0,-3-69-229,0 1 0,-1 0 0,1 0 0,0-1 1,0 1-1,0 0 0,0-1 0,1 1 0,-1 0 0,0 0 1,0-1-1,0 1 0,1 0 0,-1-1 0,0 1 1,0 0-1,1-1 0,-1 1 0,1 0 0,-1-1 0,1 1 1,-1-1-1,1 1 0,-1-1 0,1 1 0,0 0 1,0-2 1,0 0 1,0 0 0,0 0 0,0-1-1,0 1 1,0 0 0,-1-1 0,1 1 0,0 0-1,-1-1 1,1 1 0,-1 0 0,0-1-1,1 1 1,-1-3 0,24-94 114,12-43-27,-28 114-88,2 0-1,1 1 1,15-27-1,-24 49-7,0 1-1,0 0 1,0-1-1,1 1 1,-1 0-1,1 0 0,0 0 1,0 0-1,0 1 1,7-5-1,-8 6 1,0 0 0,0 1 0,0-1 0,1 0 0,-1 1 0,0-1 0,1 1 0,-1 0 0,0 0 0,1 0 0,-1 0 0,0 0-1,1 0 1,-1 1 0,0-1 0,1 1 0,-1 0 0,0-1 0,4 3 0,6 2-4,-1 1-2,0-1 1,1-1-1,-1 0 0,23 4 1,-29-8 10,-1 1 1,1-1-1,0 0 1,-1-1-1,1 1 1,0-1 0,-1 0-1,1 0 1,-1-1-1,1 1 1,-1-1-1,0 0 1,1 0-1,-1-1 1,0 1 0,5-5-1,0-1 31,0-1 0,0-1 0,-1 1 1,0-2-1,0 1 0,-1-1 0,-1 0 0,0 0 0,-1-1 0,0 1 0,0-1 1,-1 0-1,-1-1 0,0 1 0,-1-1 0,2-17 0,-4 29-27,0-1-1,0 0 1,0 0-1,0 1 1,0-1-1,0 0 1,0 0-1,0 0 1,-1 1 0,1-1-1,-1 0 1,1 1-1,-1-1 1,0 0-1,0 1 1,1-1-1,-1 1 1,0-1-1,0 1 1,-2-2-1,1 2-4,1 1 0,0 0-1,0-1 1,-1 1 0,1 0-1,0 0 1,0 0 0,-1 0-1,1 0 1,0 0 0,0 0-1,-1 1 1,1-1 0,0 0-1,0 1 1,-1-1 0,1 1-1,0-1 1,0 1 0,0 0-1,0-1 1,0 1 0,0 0-1,0 0 1,0 0 0,0 0-1,0 0 1,-1 2 0,-8 8-3,0 0 0,1 0 0,1 2 0,0-1 0,0 1 0,1 0 0,1 0 0,-6 18 0,5-11-2,1 1 0,1 1 0,0-1 1,-2 44-1,7-61 2,0 1 0,0 0 0,0 0 0,1 0 0,-1 0 0,1 0 0,0-1 0,1 1 0,-1 0 0,1-1 0,0 1 0,3 4 0,-3-6 0,0 0 0,0-1 0,0 0 1,1 1-1,-1-1 0,1 0 0,0 0 0,-1 0 1,1-1-1,0 1 0,0-1 0,0 0 1,0 1-1,0-1 0,1-1 0,-1 1 0,0 0 1,6 0-1,2-1-9,0-1 1,0 0-1,-1 0 0,1-1 1,0 0-1,-1-1 0,1-1 1,-1 1-1,0-1 0,10-6 1,22-7-48,-42 16 54,1 0 1,0 1-1,0-1 0,0 1 0,0 0 0,0-1 0,0 1 0,0 0 0,0 0 1,0-1-1,0 1 0,0 0 0,0 0 0,1 0 0,-1 0 0,0 0 1,0 0-1,0 1 0,0-1 0,0 0 0,0 1 0,0-1 0,0 0 1,0 1-1,0-1 0,0 1 0,-1-1 0,1 1 0,0 0 0,0-1 1,1 2-1,-1 1-3,0-1-1,-1 1 1,1 0 0,0-1 0,-1 1 0,0 0 0,1 0-1,-1-1 1,0 1 0,-1 0 0,0 4 0,-7 47-25,5-39-24,0 1 0,1-1 0,1 23 0,1-38 36,0 0-1,0 0 1,-1 1 0,1-1-1,0 0 1,0 0-1,0 1 1,0-1 0,0 0-1,0 0 1,0 1 0,0-1-1,0 0 1,0 0-1,0 1 1,0-1 0,0 0-1,0 0 1,1 1 0,-1-1-1,0 0 1,0 0-1,0 0 1,0 1 0,0-1-1,0 0 1,1 0-1,-1 0 1,0 1 0,0-1-1,0 0 1,0 0 0,1 0-1,-1 0 1,0 1-1,0-1 1,1 0 0,-1 0-1,0 0 1,0 0 0,0 0-1,1 0 1,-1 0-1,0 0 1,1 0 0,-1 0-1,0 0 1,0 0-1,1 0 1,-1 0 0,0 0-1,0 0 1,1 0 0,-1 0-1,0 0 1,0 0-1,0 0 1,1 0 0,-1 0-1,0-1 1,0 1 0,1 0-1,-1 0 1,0 0-1,0 0 1,0-1 0,1 1-1,10-14-1133,22-39 107,-10 20 370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4.519"/>
    </inkml:context>
    <inkml:brush xml:id="br0">
      <inkml:brushProperty name="width" value="0.05" units="cm"/>
      <inkml:brushProperty name="height" value="0.05" units="cm"/>
    </inkml:brush>
  </inkml:definitions>
  <inkml:trace contextRef="#ctx0" brushRef="#br0">1 154 17716,'12'1'789,"-1"-1"1,1 0-1,-1-1 0,1 0 1,-1-1-1,1-1 1,10-3-1,76-30 2152,-96 35-2895,49-24 644,-49 23-652,1 1 0,0-1 0,-1 0 0,1 0 1,-1 0-1,0 0 0,1-1 0,-1 1 0,0-1 1,0 1-1,-1-1 0,1 0 0,0 0 1,1-4-1,-3 6-26,0-1-1,0 1 1,1 0 0,-1 0 0,0 0 0,-1 0 0,1-1 0,0 1 0,0 0-1,0 0 1,-1 0 0,1 0 0,-1 0 0,1-1 0,0 1 0,-1 0 0,0 0-1,1 0 1,-1 0 0,0 1 0,0-1 0,1 0 0,-1 0 0,0 0 0,0 1-1,0-1 1,0 0 0,0 1 0,0-1 0,0 0 0,0 1 0,0 0 0,0-1-1,-3 0 1,-2-1 21,0 1 1,0-1-1,0 1 0,-1 0 0,-7 1 1,5 0-19,0 0 0,1 1 1,-1 0-1,0 1 1,1 0-1,-1 1 0,1 0 1,0 0-1,-1 0 1,2 1-1,-1 0 1,0 1-1,1 0 0,0 0 1,-13 12-1,15-12-11,1 0 0,-1 0-1,1 0 1,0 1 0,0-1-1,0 1 1,1 0 0,0 0 0,0 1-1,1-1 1,-1 0 0,1 1-1,1 0 1,-1-1 0,1 1-1,1 0 1,-1 0 0,1 0 0,0 0-1,1-1 1,0 8 0,0-10-40,0-1 1,0 1 0,0-1 0,0 0 0,0 1-1,1-1 1,-1 0 0,1 0 0,0 0 0,0 0-1,0 0 1,0 0 0,1-1 0,-1 1 0,1-1-1,-1 1 1,1-1 0,0 0 0,0 0 0,0 0-1,0-1 1,5 3 0,-3-3-34,0 1 1,1-1-1,-1 0 1,1 0-1,0-1 0,-1 0 1,1 0-1,-1 0 1,1-1-1,0 1 1,-1-1-1,1-1 0,8-2 1,24-10-260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6.260"/>
    </inkml:context>
    <inkml:brush xml:id="br0">
      <inkml:brushProperty name="width" value="0.05" units="cm"/>
      <inkml:brushProperty name="height" value="0.05" units="cm"/>
    </inkml:brush>
  </inkml:definitions>
  <inkml:trace contextRef="#ctx0" brushRef="#br0">280 285 15547,'4'-6'347,"-1"0"1,0 0-1,-1 0 0,1-1 0,-1 1 0,0-1 0,-1 1 0,1-1 0,-1 0 0,0 1 0,-1-1 0,0 0 1,0 0-1,-1 1 0,1-1 0,-1 0 0,-1 1 0,-3-12 0,0 2-105,-19-52 965,21 61-974,0 1 1,-1-1-1,1 1 1,-2-1-1,1 1 1,-1 0-1,-6-6 1,10 11-200,1 1 0,-1-1 0,1 0 1,-1 1-1,0-1 0,0 1 0,1-1 0,-1 1 1,0-1-1,0 1 0,0-1 0,1 1 1,-1 0-1,0-1 0,0 1 0,0 0 0,0 0 1,0 0-1,0 0 0,0 0 0,0 0 1,1 0-1,-1 0 0,0 0 0,0 0 0,0 0 1,0 1-1,0-1 0,0 0 0,0 0 0,1 1 1,-1-1-1,0 1 0,0-1 0,0 1 1,1-1-1,-1 1 0,0 0 0,1-1 0,-1 1 1,0 0-1,1-1 0,-1 2 0,-3 3 44,1 0 0,1 1 0,-1-1 0,1 1 0,-3 9 1,-10 38 132,-15 100 0,8 60 32,17-165-152,4-36-68,-21 389 1086,22-397-1090,-1 5 44,1-1 0,1 1 0,0-1 0,0 1 0,4 12 0,-5-21-59,0-1 0,0 1-1,0 0 1,0 0 0,0-1-1,0 1 1,0 0 0,0 0 0,1-1-1,-1 1 1,0 0 0,0 0-1,0 0 1,0-1 0,1 1-1,-1 0 1,0 0 0,0 0-1,0 0 1,1 0 0,-1-1 0,0 1-1,0 0 1,1 0 0,-1 0-1,0 0 1,0 0 0,1 0-1,-1 0 1,0 0 0,0 0-1,1 0 1,-1 0 0,0 0-1,0 0 1,1 0 0,-1 0 0,0 0-1,0 0 1,1 0 0,-1 0-1,0 1 1,0-1 0,1 0-1,-1 0 1,0 0 0,0 0-1,0 0 1,1 1 0,-1-1-1,0 0 1,0 0 0,0 0 0,0 1-1,1-1 1,-1 0 0,0 0-1,0 0 1,0 1 0,0-1-1,0 0 1,0 0 0,0 1-1,0-1 1,0 0 0,0 0 0,0 1-1,0-1 1,0 1 0,6-19 73,-5 2-131,-1 0 1,-1-1-1,0 1 0,-1 0 0,-1 0 0,-7-26 0,3 13-113,-29-97-669,-5-28-427,40 152 1255,1 1-1,0-1 1,-1 1 0,1-1-1,0 1 1,0-1-1,0 1 1,0-1 0,0 1-1,0-1 1,0 1-1,0 0 1,1-1-1,-1 1 1,0-1 0,1 1-1,0-1 1,-1 1-1,1 0 1,1-2 0,-1 2 12,0 1 1,1-1-1,-1 1 1,1-1-1,-1 1 1,1 0 0,0-1-1,-1 1 1,1 0-1,-1 0 1,1 0-1,-1 0 1,1 1-1,-1-1 1,1 0 0,-1 1-1,1-1 1,-1 1-1,3 0 1,17 6-74,-1-2 0,1 0 0,0-1 0,1-2 1,25 1-1,-36-3-166,0-1 1,0 0 0,-1-1-1,1 0 1,0-1 0,-1 0-1,0-1 1,0 0 0,0 0-1,0-1 1,-1 0 0,12-9-1,-7 3-57,-1-1-1,0 0 1,0 0-1,-2-1 1,1-1-1,-2 0 1,10-17-1,-20 31 318,0 0 0,0 0 0,0 0 0,0 1 0,0-1 0,0 0 1,0 0-1,0 0 0,0 0 0,0 0 0,0 0 0,0 0 0,0 0 0,0 0 0,0 0 0,0 0 0,0 0 1,0 0-1,0 0 0,1 0 0,-1 0 0,0 0 0,0 0 0,0 0 0,0 0 0,0 0 0,0 0 0,0 0 1,0 0-1,0 0 0,0 0 0,0 0 0,0 0 0,0 0 0,0 0 0,0 0 0,0 0 0,0 0 0,1 0 1,-1 0-1,0 0 0,0 0 0,0 0 0,0 0 0,0 0 0,0 0 0,0 0 0,0 0 0,0 0 0,0 0 1,0 0-1,0 0 0,0 0 0,0 0 0,0 10 576,-3 12 32,0-7-203,-2 10 92,0 0-1,2 0 1,1 0-1,1 32 1,0-56-502,1 0 1,0 0-1,0 0 1,0 0-1,1 1 1,-1-1 0,0 0-1,0 0 1,1 0-1,-1 0 1,0 0-1,1 0 1,-1 0-1,1 1 1,-1-1-1,1 0 1,0-1-1,0 1 1,-1 0-1,1 0 1,0 0 0,0 0-1,0-1 1,0 1-1,0 0 1,0-1-1,0 1 1,0 0-1,0-1 1,0 0-1,0 1 1,0-1-1,0 0 1,0 1-1,1-1 1,-1 0 0,0 0-1,0 0 1,0 0-1,0 0 1,1 0-1,-1 0 1,0 0-1,0-1 1,0 1-1,0 0 1,2-1-1,6-3 34,0 0 0,0 0 0,-1-1-1,14-9 1,-11 7-11,24-16 39,46-27 42,-74 47-122,1-1 1,0 1-1,0 0 0,0 0 0,1 1 0,-1 0 0,0 1 1,14-1-1,-20 1-4,1 1 1,-1 1-1,0-1 1,1 0-1,-1 0 1,0 1-1,1 0 1,-1-1-1,0 1 0,0 0 1,0 0-1,0 0 1,0 0-1,0 0 1,0 1-1,0-1 1,0 1-1,0-1 1,3 4-1,-2 0-2,0 1-1,0-1 1,0 1 0,-1-1-1,4 12 1,6 15 3,-12-31 5,1 0-1,-1 0 0,1-1 0,0 1 0,-1 0 1,1 0-1,0-1 0,-1 1 0,1 0 0,0-1 0,0 1 1,0-1-1,0 1 0,-1-1 0,1 1 0,0-1 1,0 0-1,0 1 0,0-1 0,0 0 0,0 0 0,0 0 1,0 0-1,0 0 0,0 0 0,0 0 0,0 0 1,0 0-1,0 0 0,0 0 0,0-1 0,0 1 0,0 0 1,0-1-1,0 1 0,0-1 0,-1 1 0,3-2 1,5-2 17,0-2 0,0 1 0,9-9 0,-2 2 5,-10 9-36,0-1-1,0 2 0,0-1 1,0 0-1,10-2 1,-14 4-20,1 1 0,-1 0 0,0-1 1,0 1-1,0 0 0,0 0 0,0 0 1,1 0-1,-1 0 0,0 0 0,0 1 1,0-1-1,0 0 0,0 0 0,0 1 1,0-1-1,0 1 0,0-1 0,0 1 1,0-1-1,0 1 0,0 0 0,0-1 1,0 1-1,0 0 0,0 0 0,-1 0 1,1 0-1,0 0 0,-1 0 0,1-1 1,-1 2-1,1-1 0,-1 0 0,1 0 1,-1 1-1,7 22-1582,-3-26 1131</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6.743"/>
    </inkml:context>
    <inkml:brush xml:id="br0">
      <inkml:brushProperty name="width" value="0.05" units="cm"/>
      <inkml:brushProperty name="height" value="0.05" units="cm"/>
    </inkml:brush>
  </inkml:definitions>
  <inkml:trace contextRef="#ctx0" brushRef="#br0">8 1 19212,'-7'5'-1872,"12"6"1928,5 1 88,11 0-440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7.146"/>
    </inkml:context>
    <inkml:brush xml:id="br0">
      <inkml:brushProperty name="width" value="0.05" units="cm"/>
      <inkml:brushProperty name="height" value="0.05" units="cm"/>
    </inkml:brush>
  </inkml:definitions>
  <inkml:trace contextRef="#ctx0" brushRef="#br0">244 49 20492,'2'-2'203,"0"1"-1,-1 0 1,1-1-1,-1 1 1,1 0-1,-1-1 1,0 0-1,0 1 1,0-1-1,1 0 1,-2 0-1,1 0 1,0 1-1,1-5 1,-2 5-130,0 1 0,0-1 1,0 0-1,0 0 0,-1 0 1,1 0-1,0 1 1,0-1-1,-1 0 0,1 0 1,-1 0-1,1 1 0,0-1 1,-1 0-1,1 1 1,-1-1-1,0 0 0,1 1 1,-1-1-1,1 1 0,-1-1 1,0 1-1,0-1 0,1 1 1,-1-1-1,0 1 1,0 0-1,1-1 0,-1 1 1,0 0-1,0 0 0,0 0 1,0 0-1,1-1 1,-1 1-1,0 0 0,-2 1 1,-7-2 187,1 1 1,-1 0 0,0 1-1,0 0 1,0 0 0,0 1-1,1 1 1,-1 0-1,1 0 1,-1 0 0,1 1-1,0 1 1,-12 7 0,14-7-253,0-1 1,0 1-1,0 1 1,1-1-1,-1 1 1,1 1-1,1-1 1,-1 1-1,1 0 1,0 0-1,1 0 1,-1 1 0,1-1-1,1 1 1,-5 15-1,7-21-9,1 0-1,-1 1 1,1-1-1,0 1 1,-1-1-1,1 0 1,0 1-1,1-1 1,-1 1-1,0-1 1,1 0-1,-1 1 1,1-1-1,0 0 1,0 0-1,0 1 1,0-1 0,0 0-1,2 4 1,-1-5-2,0 1 1,0-1-1,0 0 1,0 1 0,0-1-1,0 0 1,0 0-1,0 0 1,0 0 0,1-1-1,-1 1 1,0-1 0,1 1-1,-1-1 1,0 0-1,1 0 1,-1 0 0,0 0-1,1 0 1,2-1-1,9-1-9,0-1-1,-1-1 0,0 0 1,0-1-1,19-9 0,62-39-84,-45 24 38,-33 19 34,-10 6 6,0 0 0,0 1 0,0 0 0,0 0 0,0 0 0,1 1 0,-1 0 0,1 0 0,-1 0 0,1 1 0,12-1 0,-18 2 13,0 0 0,1 0 1,-1 1-1,0-1 0,0 0 0,0 1 0,0-1 0,0 1 0,0-1 0,0 1 0,0-1 0,0 1 0,0 0 1,0-1-1,0 1 0,-1 0 0,1 0 0,0 0 0,0-1 0,-1 1 0,1 0 0,-1 0 0,1 0 0,-1 0 0,1 0 1,-1 0-1,1 1 0,-1-1 0,0 0 0,0 0 0,1 1 0,0 6-13,-1 0 0,0 0 0,-2 15 0,2-17 13,-1-1 0,1 1 0,0 0 0,0-1 0,1 8 1,0-13 5,-1 1 1,0 0 0,1-1-1,-1 1 1,0 0 0,1-1 0,-1 1-1,1 0 1,-1-1 0,1 1-1,-1-1 1,1 1 0,0-1-1,-1 1 1,1-1 0,0 1 0,-1-1-1,1 0 1,0 1 0,-1-1-1,1 0 1,0 0 0,0 1 0,-1-1-1,1 0 1,0 0 0,0 0-1,0 0 1,-1 0 0,1 0-1,0 0 1,0 0 0,-1-1 0,1 1-1,0 0 1,0 0 0,-1 0-1,1-1 1,0 1 0,-1-1 0,1 1-1,1-1 1,34-22 75,-32 19-65,20-14 44,0 0 6,27-16 0,-44 30-50,0 0 0,1 1 0,-1-1-1,1 2 1,-1-1 0,1 1 0,0 0 0,16-1 0,-22 3-19,1 0 0,-1 0-1,1 0 1,-1 0 0,1 1 0,-1-1 0,1 1-1,-1 0 1,1 0 0,-1-1 0,0 2 0,1-1-1,-1 0 1,0 0 0,0 1 0,0-1 0,0 1-1,0 0 1,0 0 0,0-1 0,-1 1 0,1 0-1,-1 0 1,1 1 0,-1-1 0,0 0 0,0 0-1,0 1 1,0-1 0,0 1 0,-1-1 0,1 1-1,-1-1 1,1 4 0,-1-6-20,0 0-1,0 0 1,0 1-1,0-1 1,0 0 0,0 0-1,-1 0 1,1 1 0,0-1-1,0 0 1,0 0-1,0 0 1,0 1 0,-1-1-1,1 0 1,0 0-1,0 0 1,0 0 0,-1 1-1,1-1 1,0 0 0,0 0-1,0 0 1,-1 0-1,1 0 1,0 0 0,0 0-1,-1 0 1,1 0 0,0 0-1,0 0 1,-1 0-1,1 0 1,0 0 0,0 0-1,-1 0 1,1 0-1,0 0 1,0 0 0,-1 0-1,1 0 1,0 0 0,-11-2-156,3-3-148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7.560"/>
    </inkml:context>
    <inkml:brush xml:id="br0">
      <inkml:brushProperty name="width" value="0.05" units="cm"/>
      <inkml:brushProperty name="height" value="0.05" units="cm"/>
    </inkml:brush>
  </inkml:definitions>
  <inkml:trace contextRef="#ctx0" brushRef="#br0">301 73 19364,'-3'-3'252,"1"-1"-1,-1 1 1,0 0 0,0 0-1,0 0 1,0 0 0,0 1-1,-1-1 1,1 1 0,-1 0-1,0 0 1,1 0 0,-1 1-1,0-1 1,0 1-1,0 0 1,0 0 0,0 0-1,-1 1 1,1-1 0,0 1-1,-6 0 1,-1 0 79,-1 1 0,1 0 0,0 1 0,0 0 0,0 1 0,0 0 1,-13 5-1,15-3-228,0 0 1,0 0 0,0 1-1,1 0 1,-1 0 0,2 1 0,-14 13-1,18-17-82,1 0 0,-1 0-1,0 1 1,1-1 0,0 1 0,-1-1-1,2 1 1,-1 0 0,0 0 0,1 0-1,-1 0 1,1 0 0,0 0-1,1 0 1,-1 0 0,1 1 0,0-1-1,0 0 1,0 0 0,0 1-1,2 5 1,-1-7-36,0-1 1,0 0-1,0 0 0,1 0 0,-1 0 1,1 0-1,-1 0 0,1 0 0,0 0 1,0-1-1,0 1 0,0 0 1,0-1-1,0 0 0,0 0 0,0 1 1,0-1-1,1 0 0,-1-1 0,0 1 1,1 0-1,-1-1 0,1 1 0,2-1 1,8 2-278,-1-2 0,0 1 1,21-3-1,6-4-463,0-1-1,56-19 1,-90 24 695,63-17-680</inkml:trace>
  <inkml:trace contextRef="#ctx0" brushRef="#br0" timeOffset="1">804 0 18116,'-20'15'2096,"1"7"-983,-1 2-409,3 2 1448,2 1-696,6-2-439,2 1-209,6-6-312,1-1-160,8-11-384,2-3-184,4-7-552,1-4-392,2-11 920,-2-4-185,6-7-207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7.959"/>
    </inkml:context>
    <inkml:brush xml:id="br0">
      <inkml:brushProperty name="width" value="0.05" units="cm"/>
      <inkml:brushProperty name="height" value="0.05" units="cm"/>
    </inkml:brush>
  </inkml:definitions>
  <inkml:trace contextRef="#ctx0" brushRef="#br0">32 2 20668,'-5'-1'2169,"-3"6"-1257,-1 1-384,4 10 1265,2-1-393,1 2-784,2-2-304,0-5 400,5-1-544,4-18-96,3-8 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8.442"/>
    </inkml:context>
    <inkml:brush xml:id="br0">
      <inkml:brushProperty name="width" value="0.05" units="cm"/>
      <inkml:brushProperty name="height" value="0.05" units="cm"/>
    </inkml:brush>
  </inkml:definitions>
  <inkml:trace contextRef="#ctx0" brushRef="#br0">326 482 18492,'-4'-4'342,"0"0"0,0 0 0,0 0-1,0 1 1,-1-1 0,1 1 0,-1 0 0,0 0 0,0 1 0,0-1 0,0 1-1,0 0 1,0 1 0,-8-2 0,5 2-42,0 0 0,-1 0 0,1 1 0,-1 0-1,1 1 1,-1 0 0,1 0 0,-15 5 0,11-2-226,0 0 0,0 1 1,1 0-1,-1 1 0,1 0 0,1 1 0,-1 0 0,1 1 1,0 0-1,1 1 0,0 0 0,-11 14 0,19-22-73,0-1-1,0 1 1,1 0-1,-1 0 1,0 0-1,0 0 1,1 1-1,-1-1 1,1 0-1,-1 0 1,1 0-1,-1 0 1,1 1-1,0-1 1,0 0-1,-1 0 1,1 1 0,0-1-1,0 0 1,1 2-1,-1-3 1,1 1 0,-1-1 0,1 1 0,0-1 0,-1 0 0,1 0 0,0 1 0,-1-1 1,1 0-1,0 0 0,0 0 0,-1 1 0,1-1 0,0 0 0,-1 0 0,1 0 0,0 0 0,0 0 0,-1-1 0,1 1 0,0 0 0,0 0 0,0-1 0,10-2 12,0-1-1,19-9 1,51-35 31,-61 34-34,1 2 0,1 0 0,35-14 0,-55 25-12,0 0 0,1 0 0,-1 1 0,1-1 0,-1 1 0,1 0 0,-1 0 0,1 0 0,4 0 0,-6 0 1,-1 0-1,1 1 1,0-1-1,0 0 1,0 1-1,0-1 1,0 1-1,0-1 1,0 1-1,-1-1 1,1 1-1,0 0 1,0-1-1,-1 1 1,1 0 0,0 0-1,0 1 1,1 2-5,-1 0 1,0 0 0,1 0-1,-1 1 1,-1-1-1,1 1 1,-1-1 0,0 7-1,1 4-1,-1-12 5,1 7-7,0 0 0,0 0 0,1 0 0,0-1 0,4 11 0,-5-18 9,0 1-1,0-1 1,0 0 0,0 0 0,0 0 0,0-1 0,1 1 0,-1 0 0,1 0 0,-1-1-1,1 1 1,0-1 0,0 1 0,0-1 0,-1 0 0,1 0 0,0 1 0,0-1-1,1-1 1,-1 1 0,0 0 0,0-1 0,0 1 0,1-1 0,-1 1 0,0-1-1,0 0 1,5 0 0,2-1 4,0-1-1,-1 0 0,1 0 1,-1-1-1,1 0 0,-1 0 1,0-1-1,0 0 1,-1 0-1,9-6 0,8-9 28,38-34 0,-10 0 82,-3-2 0,-3-2-1,-1-2 1,48-87 0,-80 123-50,0 0 0,16-40 0,-24 42-12,-5 21-50,-1-1-1,1 1 1,0 0-1,0 0 1,0 0-1,0 0 1,0 0-1,0-1 1,0 1-1,0 0 0,0 0 1,0 0-1,0 0 1,0 0-1,-1-1 1,1 1-1,0 0 1,0 0-1,0 0 1,0 0-1,0 0 1,0 0-1,-1 0 1,1 0-1,0 0 1,0 0-1,0 0 1,0 0-1,0 0 1,-1-1-1,1 1 1,0 0-1,0 0 1,0 0-1,0 0 1,-1 0-1,1 1 1,0-1-1,0 0 0,0 0 1,0 0-1,0 0 1,-1 0-1,1 0 1,0 0-1,0 0 1,0 0-1,0 0 1,0 0-1,-1 0 1,1 1-1,0-1 1,0 0-1,-4 3 1,-1 1 0,1 0-1,0 0 1,1 0 0,-6 7 0,-28 42-8,-44 82 0,64-102 12,1 0 1,2 1-1,2 1 1,-9 39-1,19-69-38,1 1 1,0-1-1,1 1 1,-1 0-1,1 0 1,0-1-1,0 1 1,1 0-1,0-1 1,2 11-1,-1-13 16,-1 0 0,1 0 0,0 0 0,0 0 0,0 0 0,0 0 0,0-1 0,0 1 0,1-1 0,-1 1 0,1-1 0,0 0 0,0 0 0,0 0 0,0-1 0,0 1 0,0-1 0,4 2 0,21 5-122</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8.963"/>
    </inkml:context>
    <inkml:brush xml:id="br0">
      <inkml:brushProperty name="width" value="0.05" units="cm"/>
      <inkml:brushProperty name="height" value="0.05" units="cm"/>
    </inkml:brush>
  </inkml:definitions>
  <inkml:trace contextRef="#ctx0" brushRef="#br0">298 97 18356,'6'-18'1853,"4"-20"-236,-10 36-1411,0 0-1,1 0 1,-1 0-1,0 0 1,0 0-1,0 0 1,0 0 0,-1 0-1,1 0 1,0 0-1,-1 0 1,0 0-1,-1-4 1,2 5-130,-1 0 0,0 1 1,0-1-1,1 0 0,-1 1 0,0-1 0,0 1 1,0-1-1,0 1 0,0-1 0,1 1 0,-1 0 1,0-1-1,0 1 0,0 0 0,0 0 0,0-1 1,0 1-1,0 0 0,0 0 0,0 0 0,0 0 1,0 1-1,0-1 0,0 0 0,0 0 0,0 1 1,0-1-1,-2 1 0,-28 14 469,29-13-478,-66 42 239,-92 78 0,142-103-319,18-19 12,0 1 1,0-1-1,0 0 0,0 1 0,-1-1 0,1 0 1,0 1-1,0-1 0,0 0 0,0 1 0,0-1 0,0 0 1,0 1-1,0-1 0,0 1 0,0-1 0,0 0 0,0 1 1,0-1-1,0 0 0,1 1 0,-1-1 0,0 0 0,0 1 1,0-1-1,1 1-2,0 0 1,0-1 0,-1 1-1,1-1 1,0 0 0,0 1-1,0-1 1,0 1 0,0-1-1,0 0 1,-1 0 0,1 0-1,0 1 1,2-1 0,19 0-66,0 0 1,0-2-1,32-5 0,12-2-105,-43 7 111,66-3-200,-78 5 200,-1 0 1,1 1 0,0 0-1,-1 1 1,21 5-1,-29-6 53,0 0-1,0-1 1,0 1-1,-1 0 1,1 0-1,0 0 1,0 1-1,-1-1 1,1 0 0,-1 0-1,1 1 1,-1-1-1,1 1 1,-1 0-1,2 2 1,-3-3 8,1 0 0,-1 1 0,0-1 0,1 0 0,-1 1 0,0-1 0,0 0 0,0 1 1,0-1-1,0 1 0,0-1 0,0 0 0,0 1 0,0-1 0,-1 1 0,1-1 0,-1 2 1,-2 1 15,1 1 1,-1-1 0,0 0 0,0 0 0,0 0 0,0 0 0,-1-1-1,1 1 1,-1-1 0,-6 4 0,-7 5 121,-1-2 0,-32 15 0,41-21-195,0 0 1,0-1-1,-1-1 0,1 0 0,-1 0 1,0-1-1,-16 1 0,24-2-32,1 0-1,0 0 0,-1 0 1,1-1-1,0 1 0,-1 0 0,1 0 1,0-1-1,-1 1 0,1-1 1,0 1-1,-1-1 0,1 1 0,0-1 1,-2-1-1,3 1 51,-1 1 0,1-1 1,0 1-1,0-1 0,-1 1 0,1-1 0,0 0 0,0 1 0,0-1 1,-1 1-1,1-1 0,0 0 0,0 1 0,0-1 0,0 1 0,0-1 1,0 0-1,0 1 0,0-1 0,1 1 0,-1-1 0,0 0 1,0 1-1,1-1 0,1-3-59,0 0-1,0 1 1,1-1 0,-1 1-1,1 0 1,0 0 0,0 0-1,0 0 1,5-2 0,32-22-740</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9.444"/>
    </inkml:context>
    <inkml:brush xml:id="br0">
      <inkml:brushProperty name="width" value="0.05" units="cm"/>
      <inkml:brushProperty name="height" value="0.05" units="cm"/>
    </inkml:brush>
  </inkml:definitions>
  <inkml:trace contextRef="#ctx0" brushRef="#br0">101 0 21133,'-36'55'2232,"22"-34"-1563,-16 29 0,27-44-507,-1 1-1,2 0 1,-1 0-1,1 0 1,0 1 0,1-1-1,-1 0 1,1 14 0,0-20-141,1 1 0,0 0 1,1-1-1,-1 1 1,0-1-1,0 1 0,1-1 1,-1 1-1,0-1 1,1 1-1,0-1 0,-1 1 1,1-1-1,0 0 1,0 1-1,0-1 1,-1 0-1,1 0 0,1 0 1,-1 0-1,0 0 1,0 0-1,2 1 0,0 0-5,-1-1 0,1 0 0,0 0 0,-1-1 0,1 1 0,0-1 0,0 1 0,0-1 0,-1 0 0,1 0 0,6-1 0,2-1-11,0 0 1,0-1-1,1 0 0,-2-1 1,16-7-1,7-7-39,0-2 1,-2-1-1,0-2 0,-1-1 0,29-31 0,-87 102-387,8-10 394,0-4 141,2 2 0,2 0 0,1 1 0,1 0 0,2 1 0,2 1 0,2 0 0,-6 50 0,8-31 20,-15 98 52,16-128-108,-1-1-1,-1 0 0,-20 43 0,24-63-37,0 0 1,-1 0-1,0 0 0,0 0 0,0 0 0,-7 5 0,10-10-29,1 0-1,-1 0 1,0 0-1,0 0 1,0-1 0,0 1-1,0 0 1,0 0-1,0-1 1,0 1 0,0-1-1,0 1 1,0-1-1,-1 1 1,1-1-1,0 0 1,0 0 0,0 1-1,-1-1 1,1 0-1,0 0 1,0 0 0,0 0-1,-1 0 1,1-1-1,0 1 1,0 0 0,0-1-1,-1 1 1,1 0-1,0-1 1,0 1 0,0-1-1,0 0 1,0 1-1,0-1 1,0 0-1,0 0 1,0 0 0,0 1-1,1-1 1,-2-2-1,-2-2-2,1 0-1,1-1 0,-1 1 0,1-1 1,0 0-1,0 1 0,0-1 1,1 0-1,-1-9 0,-1-57-305,3 68 270,0-27-361,2 0-1,2-1 1,0 1-1,12-38 1,-10 48 229,1 0 0,1 1 0,1 0 0,1 0 0,0 1 0,27-36 0,-23 39-157,27-24 0,-40 40 313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09.098"/>
    </inkml:context>
    <inkml:brush xml:id="br0">
      <inkml:brushProperty name="width" value="0.05" units="cm"/>
      <inkml:brushProperty name="height" value="0.05" units="cm"/>
    </inkml:brush>
  </inkml:definitions>
  <inkml:trace contextRef="#ctx0" brushRef="#br0">56 641 13683,'-48'19'2763,"40"-12"-1434,15-3-71,17-2 195,268-32 2773,-225 20-3781,788-132 1624,-2-32-1697,202-38-351,-333 114-502,-636 95-1738,-121 2 1296,4-2 284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39.931"/>
    </inkml:context>
    <inkml:brush xml:id="br0">
      <inkml:brushProperty name="width" value="0.05" units="cm"/>
      <inkml:brushProperty name="height" value="0.05" units="cm"/>
    </inkml:brush>
  </inkml:definitions>
  <inkml:trace contextRef="#ctx0" brushRef="#br0">195 0 20884,'-10'1'579,"1"0"0,0 1 0,0-1 0,0 2 0,0-1 0,1 1 0,-1 0 0,-13 8 0,9-4-286,0 1 0,0 1-1,1 0 1,-16 14 0,26-21-307,0 0 0,0 0 0,0 0 0,0 0 0,1 0 0,-1 0 0,1 1 0,-1-1 0,1 1 0,0-1 0,0 1 0,0-1 0,-1 4 0,2-5-13,0 0 1,1 0-1,-1 1 1,0-1-1,0 0 1,1 0-1,-1 0 1,1 0-1,-1 1 1,1-1-1,0 0 1,-1 0-1,1 0 1,0 0-1,0 0 1,0-1-1,-1 1 1,1 0-1,0 0 1,0 0-1,0-1 1,0 1-1,0 0 1,1-1-1,-1 1 1,0-1-1,0 0 1,0 1-1,0-1 1,1 0-1,1 1 1,31 7-491,0-1 0,1-1 0,38 1 0,-28-3 249,46 9 1,-75-6 400,-15-6-122,-1-1-1,0 0 0,0 0 0,0 1 0,0-1 0,0 0 0,0 0 0,0 1 0,0-1 0,0 0 0,0 0 0,0 1 0,0-1 1,0 0-1,0 0 0,0 1 0,0-1 0,0 0 0,0 0 0,0 1 0,-1-1 0,1 0 0,0 0 0,0 0 0,0 1 1,0-1-1,0 0 0,-1 0 0,1 0 0,0 1 0,0-1 0,0 0 0,-1 0 0,1 0 0,0 0 0,-31 14 534,-36 8-70,-72 14 0,135-35-486,0 0-1,0 0 1,0-1-1,0 0 1,0 0 0,0 0-1,0 0 1,-5-1-1,7-5-162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0.468"/>
    </inkml:context>
    <inkml:brush xml:id="br0">
      <inkml:brushProperty name="width" value="0.05" units="cm"/>
      <inkml:brushProperty name="height" value="0.05" units="cm"/>
    </inkml:brush>
  </inkml:definitions>
  <inkml:trace contextRef="#ctx0" brushRef="#br0">267 0 17516,'-15'14'863,"0"0"1,0 1-1,2 1 1,0 0-1,0 1 1,-14 27-1,23-39-525,-20 34 139,1 0-1,3 1 1,0 1-1,3 1 1,2 1-1,-12 49 1,25-81-418,1-1-1,0 1 1,0-1 0,1 1-1,2 19 1,-2-29-48,1 1 1,-1 0-1,0 0 0,1 0 0,0 0 1,-1-1-1,1 1 0,0 0 1,0 0-1,0-1 0,0 1 0,0-1 1,0 1-1,1-1 0,-1 1 1,3 1-1,-3-2-4,1-1 0,0 1 0,-1-1-1,1 1 1,0-1 0,0 0 0,-1 0 0,1 0 0,0 1 0,0-2 0,-1 1 0,1 0 0,0 0-1,-1-1 1,1 1 0,0-1 0,-1 1 0,1-1 0,0 1 0,-1-1 0,1 0 0,1-1 0,4-3 5,0 0 1,0 0 0,0 0 0,-1-1-1,1 0 1,-1-1 0,-1 1-1,1-1 1,-1 0 0,6-13 0,2-4-5,-1 0 0,9-31 0,-18 48-14,0 1-3,-1 0-1,0 1 0,0-1 0,0 0 0,-1 0 0,0 0 0,0 0 0,-1 0 0,1 0 0,-2-10 0,1 16 9,0 0 1,0 0-1,0 0 0,0 1 0,0-1 1,0 0-1,0 0 0,0 0 1,0 0-1,0 0 0,0 0 0,0 0 1,0 1-1,0-1 0,0 0 1,0 0-1,0 0 0,0 0 0,0 0 1,0 0-1,-1 0 0,1 0 1,0 0-1,0 0 0,0 1 0,0-1 1,0 0-1,0 0 0,0 0 1,0 0-1,0 0 0,-1 0 1,1 0-1,0 0 0,0 0 0,0 0 1,0 0-1,0 0 0,0 0 1,0 0-1,-1 0 0,1 0 0,0 0 1,0 0-1,0 0 0,0 0 1,0 0-1,0 0 0,0 0 0,0 0 1,-1 0-1,1 0 0,0 0 1,0 0-1,0-1 0,0 1 0,0 0 1,0 0-1,0 0 0,0 0 1,0 0-1,0 0 0,-1 0 0,1 0 1,0 0-1,0 0 0,0-1 1,0 1-1,0 0 0,-4 11-26,2-1 14,0-1 1,1 1 0,0 0-1,0 0 1,1-1 0,1 1-1,0 0 1,0 0 0,0-1-1,6 17 1,-5-22 11,-1 1 1,1-1-1,0 0 1,0 0-1,0 0 1,1 0-1,0 0 0,-1-1 1,1 1-1,1-1 1,-1 0-1,0 0 0,1 0 1,-1 0-1,1 0 1,0-1-1,0 0 1,0 0-1,0 0 0,1 0 1,-1-1-1,0 1 1,1-1-1,-1 0 0,7 0 1,0 0 4,0-1 0,0-1 0,1 0 1,-1 0-1,0-1 0,0-1 0,-1 0 0,1 0 0,-1-1 1,1-1-1,-1 1 0,15-11 0,-7 3 7,1-1 0,-1 0-1,-1-2 1,-1 0 0,19-21 0,-26 21-20,-16 17 4,-20 17 17,14-4 52,-21 29 0,30-37-28,0-1 1,1 0-1,-1 1 0,1 0 1,1 0-1,-1 0 1,-2 14-1,5-20-24,-1 1 1,1-1-1,0 0 0,0 1 0,0-1 1,0 0-1,1 0 0,-1 1 1,0-1-1,0 0 0,1 1 0,-1-1 1,1 0-1,-1 0 0,1 0 1,-1 1-1,1-1 0,0 0 0,0 0 1,0 0-1,-1 0 0,3 1 0,-1 0 5,0-1 0,0 0-1,0 0 1,1 0 0,-1 0-1,0 0 1,1 0 0,-1-1-1,1 1 1,-1-1-1,4 0 1,6 0 32,0 0 0,-1-1 1,1 0-1,13-4 0,4-3-20,0-1 1,49-22-1,53-36-181,-104 52 107,32-19-81,-39 21 34,1 1-1,0 1 0,0 1 0,41-13 0,-62 23 92,1 0 0,-1-1 0,1 1 0,-1 0-1,0 0 1,1 0 0,-1 0 0,1 0 0,-1 0-1,1 0 1,-1 0 0,1 0 0,-1 0-1,1 0 1,-1 0 0,1 0 0,-1 0 0,1 0-1,-1 0 1,1 1 0,-1-1 0,1 0 0,-1 0-1,0 1 1,1-1 0,-1 0 0,0 1 0,1-1-1,-1 0 1,1 1 0,-1-1 0,0 0-1,0 1 1,1-1 0,-1 1 0,0-1 0,0 0-1,1 1 1,-1-1 0,0 1 0,0-1 0,0 1-1,0-1 1,0 1 0,0-1 0,0 1 0,0-1-1,0 1 1,0-1 0,0 1 0,0 0 0,-7 24 102,7-24-96,-13 25 164,10-22-116,0 1-1,1-1 1,-1 1 0,1 0-1,0 0 1,1-1-1,-1 1 1,1 0-1,0 1 1,0-1-1,0 0 1,1 10 0,0-14-39,0 0 0,1-1 0,-1 1 0,1 0 1,-1 0-1,1-1 0,0 1 0,-1 0 1,1 0-1,0-1 0,-1 1 0,1-1 1,0 1-1,0-1 0,-1 1 0,1-1 0,0 1 1,0-1-1,0 0 0,0 1 0,-1-1 1,1 0-1,0 0 0,0 0 0,0 0 1,0 0-1,0 0 0,0 0 0,0 0 0,0 0 1,1 0-1,33-8 205,62-31 46,-77 29-270,0 1 1,1 1-1,-1 1 0,2 1 1,-1 0-1,34-3 0,-53 9 1,0 0-1,0-1 1,0 1-1,0 0 1,0 0-1,0 0 0,1 1 1,-1-1-1,0 0 1,0 1-1,0-1 1,0 1-1,0 0 0,-1 0 1,1 0-1,0 0 1,0 0-1,0 0 1,-1 0-1,1 0 0,-1 1 1,1-1-1,-1 1 1,1-1-1,-1 1 1,0 0-1,0-1 0,0 1 1,0 0-1,0 0 1,0 0-1,0 0 1,0 0-1,-1 0 0,1 0 1,-1 0-1,0 0 1,1 0-1,-1 0 0,0 0 1,0 0-1,-1 0 1,1 3-1,-2 8-51,0 0 0,-1 0 0,0-1 0,-1 1 0,-8 17 0,-25 46-2441,37-76 2482,0 0-1,0 0 0,0 0 0,0 1 1,-1-1-1,1 0 0,0 0 1,0 0-1,0 0 0,0 0 0,0 1 1,0-1-1,0 0 0,0 0 0,0 0 1,-1 0-1,1 1 0,0-1 0,0 0 1,0 0-1,0 0 0,0 0 0,0 1 1,0-1-1,0 0 0,0 0 0,0 0 1,0 1-1,0-1 0,1 0 0,-1 0 1,0 0-1,0 0 0,0 1 0,0-1 1,0 0-1,0 0 0,0 0 1,0 0-1,0 1 0,1-1 0,-1 0 1,0 0-1,0 0 0,0 0 0,0 0 1,0 0-1,1 0 0,-1 0 0,0 1 1,0-1-1,0 0 0,1 0 0,-1 0 1,0 0-1,0 0 0,0 0 0,0 0 1,1 0-1,-1 0 0,0 0 0,0 0 1,0 0-1,1 0 0,-1 0 1,12-4-674</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0.930"/>
    </inkml:context>
    <inkml:brush xml:id="br0">
      <inkml:brushProperty name="width" value="0.05" units="cm"/>
      <inkml:brushProperty name="height" value="0.05" units="cm"/>
    </inkml:brush>
  </inkml:definitions>
  <inkml:trace contextRef="#ctx0" brushRef="#br0">225 0 15483,'1'1'309,"-1"0"-1,0-1 0,1 1 1,-1 0-1,0 0 0,0 0 1,1 0-1,-1-1 0,0 1 1,0 0-1,0 0 0,0 0 1,0 0-1,0-1 1,0 1-1,-1 0 0,1 0 1,0 0-1,0 0 0,-1 0 1,-13 14 1937,6-11-2196,0 0-1,-1 0 0,-10 3 0,9-4 644,-28 10 789,14-5-640,0 0 0,-30 17 1,53-25-823,0 1 1,-1 0 0,1-1 0,0 1 0,0 0-1,0 0 1,-1 0 0,1 0 0,0 0 0,0 0 0,1 1-1,-1-1 1,0 0 0,0 0 0,0 3 0,1-4-23,0 1-1,0-1 1,0 1 0,0-1 0,0 1 0,0-1 0,1 1 0,-1-1 0,0 1 0,0-1 0,1 1 0,-1-1 0,0 0 0,1 1 0,-1-1-1,0 1 1,1-1 0,-1 0 0,1 1 0,-1-1 0,1 0 0,-1 1 0,1-1 0,-1 0 0,1 0 0,-1 0 0,1 1 0,-1-1-1,1 0 1,-1 0 0,1 0 0,-1 0 0,1 0 0,-1 0 0,1 0 0,-1 0 0,1 0 0,0 0 0,-1 0 0,1-1 0,38 3-288,11 0-145,50 8 0,-83-7 358,0 1 0,-1 0 0,0 1 0,0 1 0,0 1 0,27 15 0,-35-17 79,0 0 1,-1 0 0,1 1-1,-1 0 1,-1 0-1,9 11 1,-13-16 18,-1 1 0,0-1-1,0 1 1,0-1 0,0 1 0,0 0 0,-1-1-1,1 1 1,0 0 0,-1 0 0,1-1-1,-1 1 1,0 0 0,0 0 0,0 0 0,1 0-1,-1 0 1,-1-1 0,1 1 0,0 0 0,0 0-1,-1 0 1,1-1 0,-1 1 0,0 0-1,1 0 1,-1-1 0,0 1 0,0 0 0,0-1-1,0 1 1,0-1 0,-1 0 0,1 1-1,0-1 1,-1 0 0,-2 2 0,-4 3 104,0-1 0,0 0 0,-1-1 0,1 0 1,-1 0-1,0-1 0,-1 0 0,1-1 0,-13 3 0,3-3 18,-1 0-1,1 0 0,-32-3 0,36-1-717,0 0-1,0-1 1,1-1-1,-1 0 1,-20-9-1,33 11-230</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1.691"/>
    </inkml:context>
    <inkml:brush xml:id="br0">
      <inkml:brushProperty name="width" value="0.05" units="cm"/>
      <inkml:brushProperty name="height" value="0.05" units="cm"/>
    </inkml:brush>
  </inkml:definitions>
  <inkml:trace contextRef="#ctx0" brushRef="#br0">10 1 22397,'5'1'2216,"4"11"-1624,-9 12-280,0 5 1169,0 8-833,-2 4-160,0 6-280,2-1-88,-1-4-248,-3-4-176,3-16-408,-1-7-248,0-15 736,1-12-193,-8-25-159</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2.174"/>
    </inkml:context>
    <inkml:brush xml:id="br0">
      <inkml:brushProperty name="width" value="0.05" units="cm"/>
      <inkml:brushProperty name="height" value="0.05" units="cm"/>
    </inkml:brush>
  </inkml:definitions>
  <inkml:trace contextRef="#ctx0" brushRef="#br0">0 1 22749,'17'17'3327,"-6"-12"-3662,1-1-1,0 0 0,0-1 0,0 0 1,0 0-1,1-1 0,22 0 1,-3 1-1171,22 2 648,47 6-3622,-86-9 3736,-1 1 0,0 1 1,0 0-1,23 11 0,-34-14 908,-1 0 1,0 0-1,0 0 1,0 0-1,0 1 0,-1-1 1,1 0-1,0 1 1,0 0-1,-1-1 1,1 1-1,-1 0 0,0 0 1,1 0-1,-1-1 1,0 1-1,0 1 0,0-1 1,0 0-1,-1 0 1,1 0-1,0 0 0,-1 1 1,0-1-1,1 0 1,-1 0-1,0 1 0,0-1 1,0 0-1,-1 1 1,1-1-1,-1 0 0,1 0 1,-1 0-1,1 1 1,-1-1-1,0 0 0,-2 3 1,-3 6 703,-1 0 1,0-1 0,-1 1 0,0-2-1,-15 16 1,15-16-377,-1-1 1,0 0-1,0 0 1,-1-1-1,1 0 1,-20 10-1,32-18-473,1-1 0,0 2 0,0-1 0,-1 0 0,1 1 0,0-1 0,0 1 0,0 0 0,0 0 0,-1 1 0,1-1 0,0 1 0,0 0 0,7 3 0,-3-1-37,0 1 0,0 0 0,0 1-1,-1-1 1,1 2 0,8 7 0,0 2-64,-2 0 0,1 1 0,-2 1 1,0 0-1,13 24 0,-23-35 56,1 0 0,-2 0 0,1 0 0,-1 0 0,1 1 0,-2-1 0,1 1 0,1 13 0,-3-17 28,0-1 0,0 1-1,-1 0 1,1 0 0,-1-1 0,1 1 0,-1 0-1,0-1 1,0 1 0,0-1 0,-1 1 0,1-1-1,0 1 1,-1-1 0,0 0 0,1 0 0,-1 0-1,0 0 1,0 0 0,0 0 0,0 0 0,-1-1-1,-3 3 1,-3 1 30,0-1 0,0 0 0,0-1 0,-1 0 0,1-1 0,-15 3 0,19-4-89,0-1 1,-1 1-1,1-1 1,0 0 0,0 0-1,0 0 1,-1-1 0,1 0-1,0 0 1,0 0 0,0-1-1,0 0 1,-6-3 0,10 4 43,-1 0 1,1 0-1,0 0 1,0-1 0,0 1-1,0 0 1,1-1-1,-1 1 1,0-1-1,0 1 1,1-1 0,-1 0-1,1 1 1,0-1-1,-1 0 1,1 1-1,0-1 1,0 0 0,0 1-1,0-1 1,0 0-1,0 1 1,1-1-1,0-2 1,7-32-257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6.150"/>
    </inkml:context>
    <inkml:brush xml:id="br0">
      <inkml:brushProperty name="width" value="0.05" units="cm"/>
      <inkml:brushProperty name="height" value="0.05" units="cm"/>
    </inkml:brush>
  </inkml:definitions>
  <inkml:trace contextRef="#ctx0" brushRef="#br0">1 2 16259,'6'-2'2225,"1"2"-1249,-3 7-320,-1 8 1217,0 12-465,1 7-184,-3 9-456,1 4-183,0 4-233,0 0-120,-1-4-328,3-4-288,-1-16-585,-1-5-327,-2-20 1000,0 1-248,-9-15-216</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6.540"/>
    </inkml:context>
    <inkml:brush xml:id="br0">
      <inkml:brushProperty name="width" value="0.05" units="cm"/>
      <inkml:brushProperty name="height" value="0.05" units="cm"/>
    </inkml:brush>
  </inkml:definitions>
  <inkml:trace contextRef="#ctx0" brushRef="#br0">0 129 17908,'0'0'1920,"12"2"-1000,7-2-287,15-2 943,6-1-240,11-7-368,5-4-191,5-1-801,-3-4 872,-12-3-712,-9-2-56,-10 2-104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5.113"/>
    </inkml:context>
    <inkml:brush xml:id="br0">
      <inkml:brushProperty name="width" value="0.05" units="cm"/>
      <inkml:brushProperty name="height" value="0.05" units="cm"/>
    </inkml:brush>
  </inkml:definitions>
  <inkml:trace contextRef="#ctx0" brushRef="#br0">47 177 14867,'-5'-5'446,"-1"-2"376,0 0-1,0 0 1,0-1-1,-5-8 1,10 14-670,0 1 0,1 0 0,-1 0 0,0 0 0,1-1 0,-1 1 0,1 0-1,0 0 1,-1-1 0,1 1 0,0-1 0,0 1 0,0 0 0,-1-1 0,2 1 0,-1 0 0,0-1 0,0 1 0,0 0 0,1-1 0,-1 1 0,0 0 0,1-1 0,-1 1-1,1 0 1,0 0 0,-1-1 0,1 1 0,0 0 0,0 0 0,0 0 0,0 0 0,0 0 0,0 0 0,0 0 0,2-1 0,5-2 130,1-1-1,0 1 1,1 1 0,-1 0 0,17-4 0,53-5-24,-39 7-167,41-11-49,29-4-3,-110 20-39,1 0 1,0 0-1,-1 0 0,1 0 0,0 0 0,-1 0 0,1 0 0,0 0 0,-1 0 0,1 1 0,0-1 0,-1 0 0,1 0 0,-1 1 0,1-1 0,0 0 0,-1 1 0,1-1 0,-1 1 0,1-1 0,-1 1 0,1-1 0,-1 1 0,0-1 0,1 1 0,-1-1 0,0 1 0,1-1 0,-1 1 0,0 0 0,1-1 0,-1 1 0,0 0 0,0-1 0,0 1 1,0 0-1,0-1 0,0 1 0,0 0 0,0-1 0,0 1 0,0 0 0,0-1 0,0 1 0,0 0 0,-1-1 0,1 1 0,0 0 0,-14 42 0,10-33 0,-105 322-18,60-175 102,46-148-183,1-3-238,0 0 0,0 0 0,0-1 0,-6 9 0,4-19-392,3-6 271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5.560"/>
    </inkml:context>
    <inkml:brush xml:id="br0">
      <inkml:brushProperty name="width" value="0.05" units="cm"/>
      <inkml:brushProperty name="height" value="0.05" units="cm"/>
    </inkml:brush>
  </inkml:definitions>
  <inkml:trace contextRef="#ctx0" brushRef="#br0">0 51 16396,'10'-5'2000,"7"1"-1256,4 1-296,2 3 1097,8-2-601,1-1-384,2 0-1048,2-4 616,-4-3-192,2-4-128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5.998"/>
    </inkml:context>
    <inkml:brush xml:id="br0">
      <inkml:brushProperty name="width" value="0.05" units="cm"/>
      <inkml:brushProperty name="height" value="0.05" units="cm"/>
    </inkml:brush>
  </inkml:definitions>
  <inkml:trace contextRef="#ctx0" brushRef="#br0">61 36 16572,'13'-7'653,"0"2"1,0 0-1,1 0 1,0 2-1,0-1 1,20-1-1,-28 4-480,0 1 0,1 0 0,-1 0-1,0 0 1,0 1 0,0-1 0,1 2-1,-1-1 1,0 1 0,-1 0 0,1 0-1,0 0 1,0 1 0,-1 0 0,0 0-1,1 0 1,4 5 0,-7-6-116,-1 1-1,0 0 1,1-1 0,-1 1 0,0 0-1,0 0 1,-1 0 0,1 0 0,-1 1-1,1-1 1,-1 0 0,0 1 0,0-1-1,-1 1 1,1-1 0,0 6 0,-2-2 28,1 0 0,-1 0 0,0 0 0,0-1 0,0 1 0,-1 0 0,-5 12 0,-3 1 94,-1 0 1,0 0-1,-2-1 0,-15 19 1,-168 190 1089,195-227-1268,-3 4 18,-1 1-1,1 0 1,0 0-1,-6 13 1,10-18-21,-1 0 0,1 0 0,0 1 1,-1-1-1,1 0 0,0 0 0,0 0 0,0 0 1,0 1-1,0-1 0,0 0 0,0 0 0,0 0 1,0 0-1,0 1 0,1-1 0,-1 0 0,0 0 0,1 0 1,-1 0-1,1 0 0,-1 0 0,1 0 0,0 0 1,-1 0-1,1 0 0,0 0 0,0 0 0,0 0 1,0-1-1,0 1 0,0 0 0,-1-1 0,2 1 1,-1 0-1,2 0 0,3 2-137,1-1 1,0 0-1,0 0 1,0-1-1,1 0 1,-1 0-1,0-1 1,0 0-1,1 0 0,-1 0 1,9-3-1,8-1-614,47-16 0,-16 2 221,4-4-152</inkml:trace>
  <inkml:trace contextRef="#ctx0" brushRef="#br0" timeOffset="1">741 78 12115,'3'-2'1328,"-6"-3"-1480,-3 0 1648,0 0-1200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0:31.247"/>
    </inkml:context>
    <inkml:brush xml:id="br0">
      <inkml:brushProperty name="width" value="0.05" units="cm"/>
      <inkml:brushProperty name="height" value="0.05" units="cm"/>
    </inkml:brush>
  </inkml:definitions>
  <inkml:trace contextRef="#ctx0" brushRef="#br0">4060 651 10282,'-32'-25'456,"1"-2"0,1-1-1,2-1 1,1-2-1,-26-36 1,39 46-346,-2 1-1,-1 0 0,0 2 1,-1 0-1,-1 1 1,0 1-1,-2 1 1,0 0-1,0 2 1,-1 0-1,-1 2 1,-38-15-1,-176-40 597,-7 19-218,124 25-294,-430-54 310,433 68-474,-1 7 0,-200 21 0,217-5-16,2 5 1,0 4-1,2 4 1,1 4-1,-165 81 1,-206 150 3,401-219-14,3 3 0,2 2 0,2 4 0,-94 105 0,123-120-4,2 1 0,2 2-1,1 0 1,2 2 0,2 0-1,-23 71 1,32-76-1,2 0 1,2 0-1,1 1 1,2 0-1,2 1 1,1-1 0,2 0-1,8 57 1,-5-75-1,2-1 0,0 1 1,1-1-1,1 1 0,1-2 1,1 1-1,1-1 0,0-1 1,2 0-1,0 0 1,28 30-1,-17-24 0,1-2-1,1-1 1,1-1 0,0-1 0,2-2 0,0 0-1,36 14 1,-3-5-1,2-4-1,1-2 0,69 13 1,203 21-12,-300-49 12,1334 111-539,-983-113 330,597-72 0,-538-8 203,-311 45 4,167-64 0,-214 61 2,-2-3-1,144-89 1,-170 87 2,-2-2-1,-2-4 0,-2-1 1,63-70-1,-80 74 19,-2-1 0,-1-2 1,-3-2-1,-2 0 0,-2-2 0,-2-1 0,-2-1 0,18-62 0,-35 92 6,-1-1-1,0 0 1,-2 0 0,0-1 0,-2 1-1,-1 0 1,0-1 0,-2 1-1,-1 0 1,-1 0 0,0 0 0,-2 0-1,-14-35 1,8 33-10,-1 0-1,-1 1 1,-2 0-1,0 1 1,-2 1-1,0 1 1,-1 1-1,-1 0 0,-1 1 1,-1 2-1,-1 0 1,-30-18-1,-1 6-103,0 1 0,-2 3 0,-1 2 0,-95-24 0,40 20-136,-152-17 0,-128 20-40,59 26-4</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6.707"/>
    </inkml:context>
    <inkml:brush xml:id="br0">
      <inkml:brushProperty name="width" value="0.05" units="cm"/>
      <inkml:brushProperty name="height" value="0.05" units="cm"/>
    </inkml:brush>
  </inkml:definitions>
  <inkml:trace contextRef="#ctx0" brushRef="#br0">58 123 21012,'8'-13'1072,"1"0"0,0 0 0,13-13 0,-17 21-824,0 0 0,1 1 0,-1 0 0,1 0 0,0 1 0,0-1 0,0 1 0,1 0 1,12-3-1,-13 4-147,1 0 1,0 1 0,-1 0 0,1 0 0,0 0-1,0 1 1,0 0 0,0 0 0,-1 1 0,13 2-1,-16-2-89,-1 0-1,1 0 0,0 1 0,-1-1 1,1 0-1,-1 1 0,0 0 0,1-1 1,-1 1-1,0 0 0,0 0 0,0 0 0,0 0 1,-1 1-1,1-1 0,-1 0 0,1 1 1,-1-1-1,0 1 0,0 0 0,0-1 1,0 1-1,0 0 0,0-1 0,-1 1 1,0 0-1,1 0 0,-1 3 0,0 3-8,-1-1 1,0 0-1,0 0 0,-1 0 1,0 0-1,0 0 0,-1 0 0,0 0 1,0-1-1,-8 14 0,5-12 3,0 0 0,-1 0 0,0 0 0,0-1-1,0 1 1,-1-2 0,-15 12 0,21-18 0,0 1 0,0-1 0,0 0 1,0 0-1,0 0 0,0 0 0,0-1 0,-1 1 0,1-1 1,0 1-1,0-1 0,-1 0 0,1 1 0,0-1 0,-1-1 0,1 1 1,0 0-1,-1 0 0,1-1 0,0 1 0,-1-1 0,1 0 1,0 0-1,0 0 0,0 0 0,0 0 0,0 0 0,0-1 1,0 1-1,0-1 0,1 1 0,-1-1 0,0 1 0,1-1 1,-1 0-1,1 0 0,0 0 0,0 0 0,-1 0 0,0-3 0,0 2 6,1 0 0,-1 0-1,1 0 1,-1-1 0,1 1-1,0 0 1,0-1 0,1 1-1,-1-1 1,1 1-1,0-1 1,-1 0 0,2 1-1,-1-1 1,0 1 0,1-1-1,-1 1 1,1-1 0,0 1-1,0-1 1,1 1 0,-1 0-1,1 0 1,-1 0-1,1 0 1,3-4 0,-2 4-23,0 0 0,-1 0-1,1-1 1,0 1 0,-1-1 0,0 0 0,0 0 0,0 0 0,0 0 0,-1 0 0,0 0 0,0 0-1,0 0 1,0 0 0,0-1 0,-1 1 0,0 0 0,0-1 0,0 1 0,0 0 0,-1-1 0,1 1 0,-1 0-1,-2-6 1,2 8 10,1 0 0,0 1 0,-1-1-1,1 0 1,-1 0 0,0 0 0,0 0-1,0 1 1,0-1 0,0 0-1,0 1 1,0-1 0,0 1 0,-2-2-1,2 3 2,1 0-1,-1-1 0,1 1 0,0 0 0,-1 0 1,1 0-1,-1 0 0,1 0 0,-1 0 1,1 0-1,-1 0 0,1 0 0,-1 0 0,1 0 1,-1 0-1,1 0 0,-1 0 0,1 0 0,0 0 1,-1 1-1,1-1 0,-1 0 0,-14 14-18,-3 11 10,2 0 0,0 2 0,1 0 0,2 1 0,-18 55 0,29-78 10,0 2 1,1-1-1,0 0 1,-1 11-1,2-16-1,0-1 0,0 1 1,0 0-1,0 0 0,0-1 0,0 1 1,0 0-1,0 0 0,0-1 0,0 1 0,1 0 1,-1 0-1,0-1 0,1 1 0,-1 0 0,1-1 1,-1 1-1,0 0 0,1-1 0,-1 1 0,1-1 1,0 1-1,-1-1 0,1 1 0,-1-1 0,1 1 1,0-1-1,-1 0 0,1 1 0,0-1 0,-1 0 1,1 1-1,0-1 0,0 0 0,-1 0 0,1 0 1,0 0-1,0 0 0,0 0 0,-1 0 0,1 0 1,0 0-1,0 0 0,-1 0 0,1 0 0,0-1 1,0 1-1,0-1 0,10-2 4,-1 0 0,-1-2 0,1 1 0,0-1 0,-1 0 0,0-1 0,12-10-1,55-53 13,-74 68-16,6-7-1,64-68 26,-65 68-24,0-1 1,-1-1 0,0 1-1,-1-1 1,0 0 0,0 0-1,4-12 1,-9 15-12,-6 11 2,-6 11-5,-2 8 4,1 1 0,1 0-1,1 0 1,2 1 0,-8 29-1,13-38 10,0 0 0,2 0 0,-1 1 0,2-1 0,0 1 0,1 0 0,1-1 0,1 1 0,4 23 0,0-25 0,0 1 1,1-1-1,0 0 0,1 0 0,1-1 0,13 16 0,-11-13-4,1 0 0,-2 0 1,13 29-1,-22-44 5,0 0 1,-1 0-1,1 0 0,0 1 1,-1-1-1,1 0 1,-1 1-1,0-1 1,0 1-1,0-1 1,0 0-1,0 1 0,0-1 1,-1 0-1,1 1 1,-1-1-1,-1 4 1,1-4 5,0-1 1,-1 1 0,1 0 0,0-1 0,-1 1-1,0-1 1,1 0 0,-1 0 0,0 1-1,0-1 1,1 0 0,-1 0 0,0-1 0,0 1-1,0 0 1,0-1 0,0 1 0,-1-1-1,1 1 1,-2-1 0,-14 1 33,1-1 0,0 0-1,-1-2 1,1 0 0,0-1 0,0 0 0,0-1-1,0-1 1,1-1 0,0 0 0,-29-17-1,42 21-275,1 1 0,-1-1 0,1 0 0,-1 0 0,1 0 0,0 0 0,0-1 0,-2-2 0,4 5 121,-1 0 1,1-1 0,0 1 0,0 0-1,0-1 1,0 1 0,-1-1-1,1 1 1,0 0 0,0-1-1,0 1 1,0-1 0,0 1-1,0 0 1,0-1 0,0 1 0,0-1-1,0 1 1,0-1 0,0 1-1,0 0 1,1-1 0,-1 1-1,0-1 1,1 0-5,-1 1 1,1-1-1,0 0 0,0 1 1,-1-1-1,1 1 0,0 0 0,0-1 1,0 1-1,0 0 0,0-1 1,-1 1-1,1 0 0,0 0 0,0 0 1,1-1-1,13 0-1238</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7.335"/>
    </inkml:context>
    <inkml:brush xml:id="br0">
      <inkml:brushProperty name="width" value="0.05" units="cm"/>
      <inkml:brushProperty name="height" value="0.05" units="cm"/>
    </inkml:brush>
  </inkml:definitions>
  <inkml:trace contextRef="#ctx0" brushRef="#br0">146 0 19516,'1'2'172,"0"-1"0,1 0-1,-1 1 1,0-1 0,0 1 0,0-1-1,0 1 1,-1-1 0,1 1 0,0 0-1,-1-1 1,1 1 0,-1 0-1,1 0 1,-1-1 0,0 1 0,0 0-1,0 0 1,0 2 0,-4 42 1013,2-31-286,-12 195 2298,14-176-3115,2-1-1,1 1 1,2-1-1,10 40 0,-8-51-308,-7-21 158,1-1 0,-1 1-1,0 0 1,0-1 0,0 1-1,0 0 1,1 0 0,-1-1 0,0 1-1,1-1 1,-1 1 0,0 0 0,1-1-1,-1 1 1,1-1 0,-1 1 0,1-1-1,-1 1 1,1-1 0,0 1-1,-1-1 1,1 1 0,-1-1 0,2 1-1,-1-2-59,-1 0-1,0 1 0,0-1 0,0 0 0,0 1 1,0-1-1,0 0 0,0 1 0,0-1 0,0 0 1,0 0-1,0 1 0,0-1 0,0 0 0,0 1 1,-1-1-1,1 0 0,0 1 0,-1-1 0,1 1 1,0-1-1,-1 0 0,-10-19-679,10 18 656,-14-22-1939,-1 1 1,-1 1 0,-32-32-1,1 5 2320,26 27 2511,22 22-2696,0 0 0,0 0 0,0 0 0,0 0 0,0 0 0,0 0 0,0 0 0,0 0 0,0 0 0,0 0 0,0 0 0,0-1 0,0 1 0,-1 0 0,1 0 0,0 0 0,0 0 0,1 0 0,-1 0 0,0 0 0,0 0 0,0 0 0,0 0 0,0 0 0,0 0 0,0-1 0,0 1 0,0 0 1,0 0-1,0 0 0,0 0 0,0 0 0,0 0 0,0 0 0,0 0 0,0 0 0,0 0 0,0 0 0,0 0 0,0 0 0,0 0 0,0 0 0,1 0 0,-1 0 0,0 0 0,0 0 0,0 0 0,0 0 0,0 0 0,0 0 0,0 0 0,0 0 0,0 0 0,0 0 0,0 0 0,0 0 0,0 0 0,1 0 0,-1 0 0,0 0 0,0 0 0,0 0 0,0 0 0,0 0 0,0 0 0,0 0 0,0 0 0,0 0 0,12 1 1921,26 4 1,-16-1-1196,65 1 517,118-16-4470,-162 7 2479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7.766"/>
    </inkml:context>
    <inkml:brush xml:id="br0">
      <inkml:brushProperty name="width" value="0.05" units="cm"/>
      <inkml:brushProperty name="height" value="0.05" units="cm"/>
    </inkml:brush>
  </inkml:definitions>
  <inkml:trace contextRef="#ctx0" brushRef="#br0">4 67 18108,'-3'-2'2064,"8"-1"-1256,7 1-367,6-3 1847,5-2-1408,9-3-1232,8 0-464,8-1 680,-1 1-200,14 4-168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8.187"/>
    </inkml:context>
    <inkml:brush xml:id="br0">
      <inkml:brushProperty name="width" value="0.05" units="cm"/>
      <inkml:brushProperty name="height" value="0.05" units="cm"/>
    </inkml:brush>
  </inkml:definitions>
  <inkml:trace contextRef="#ctx0" brushRef="#br0">0 138 14467,'4'0'1664,"2"2"-1407,-1-7-490,4-4 2378,8-5-1705</inkml:trace>
  <inkml:trace contextRef="#ctx0" brushRef="#br0" timeOffset="1">719 50 15475,'9'13'1393,"1"-13"-1001,3 0-496,6-17 584,6-5 64,6-1-232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8.591"/>
    </inkml:context>
    <inkml:brush xml:id="br0">
      <inkml:brushProperty name="width" value="0.05" units="cm"/>
      <inkml:brushProperty name="height" value="0.05" units="cm"/>
    </inkml:brush>
  </inkml:definitions>
  <inkml:trace contextRef="#ctx0" brushRef="#br0">9 0 16091,'10'21'2001,"-10"-9"-1057,-2-6 1217,-1-11-1601,3-3-72,-10 1 8,6 0-336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5:09.953"/>
    </inkml:context>
    <inkml:brush xml:id="br0">
      <inkml:brushProperty name="width" value="0.05" units="cm"/>
      <inkml:brushProperty name="height" value="0.05" units="cm"/>
    </inkml:brush>
  </inkml:definitions>
  <inkml:trace contextRef="#ctx0" brushRef="#br0">0 26 17140,'0'17'1976,"12"-1"-1040,10-2-336,15-9 1673,13-5-1129,12-8-432,8-1-24,3-3-255,0-1-113,-11-2-256,-7 3-144,-16 5-425,-11 5-207,-19 2-552,-9 5-112,-14 0 928,-8 4-344,-12 1-137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5:10.341"/>
    </inkml:context>
    <inkml:brush xml:id="br0">
      <inkml:brushProperty name="width" value="0.05" units="cm"/>
      <inkml:brushProperty name="height" value="0.05" units="cm"/>
    </inkml:brush>
  </inkml:definitions>
  <inkml:trace contextRef="#ctx0" brushRef="#br0">0 51 19332,'4'10'1905,"16"-6"-1113,12-6-264,19-7 816,7-1-272,13-2-247,4 1-137,-1 0-336,-4 3-248,-13 6-600,-9 4-337,-19 5 681,-7 6-160,-9 4-104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8.797"/>
    </inkml:context>
    <inkml:brush xml:id="br0">
      <inkml:brushProperty name="width" value="0.05" units="cm"/>
      <inkml:brushProperty name="height" value="0.05" units="cm"/>
    </inkml:brush>
  </inkml:definitions>
  <inkml:trace contextRef="#ctx0" brushRef="#br0">205 56 19556,'0'-2'352,"0"0"-1,0 0 1,0 0-1,0 0 1,0 0-1,-1 1 1,1-1-1,-1 0 0,1 0 1,-1 0-1,0 0 1,0 0-1,0 1 1,0-1-1,0 0 1,0 1-1,0-1 1,-1 1-1,-2-3 1,2 2-188,0 1 0,0 0 0,0 0 0,-1 0 0,1 0 0,0 0 0,-1 1 0,1-1 0,-1 1 0,1-1 0,-1 1 0,1 0 0,-5 0 0,-1 1-134,-1 0 0,1 1 0,0 0 0,0 0 0,0 1 0,0 0 0,0 0 0,-9 6 0,9-4-32,1 0 0,-1 1 0,1 0 0,-8 8 0,13-12-3,-1 1 1,1-1 0,0 0 0,0 1-1,1-1 1,-1 1 0,0 0-1,1 0 1,0-1 0,-1 1 0,1 0-1,0 0 1,1 0 0,-1 0-1,0 0 1,1 4 0,0-7 3,0 1-1,0-1 1,1 1 0,-1-1-1,0 1 1,0-1 0,1 0-1,-1 1 1,0-1 0,0 0-1,1 1 1,-1-1 0,1 0-1,-1 1 1,0-1 0,1 0-1,-1 0 1,1 1 0,-1-1-1,0 0 1,1 0 0,-1 0-1,1 0 1,-1 0 0,1 1-1,-1-1 1,1 0 0,-1 0-1,1 0 1,-1 0 0,1 0-1,-1-1 1,0 1 0,1 0-1,-1 0 1,1 0 0,-1 0-1,1 0 1,-1-1 0,1 1-1,0-1 1,21-8-31,-7 0 11,0-2 0,0 1 1,13-15-1,-13 13 1,-1-1 0,26-14 0,-38 26 17,0-1 0,0 2-1,0-1 1,0 0 0,0 0-1,0 1 1,0-1 0,0 1-1,1-1 1,-1 1 0,0 0 0,2 0-1,-2 0 2,-1 0 1,0 1-1,0-1 0,0 0 0,0 1 0,0-1 0,0 1 0,0-1 1,0 1-1,-1 0 0,1-1 0,0 1 0,0 0 0,0 0 1,-1-1-1,1 1 0,0 0 0,-1 0 0,1 0 0,-1 0 0,1 0 1,-1 0-1,1 0 0,-1 0 0,0 0 0,1 0 0,-1 2 0,3 14-11,-1 1 0,-1-1 0,-1 1 0,0-1 0,-5 25 0,3-20 3,-19 140-18,-4 48 88,26-193-76,3-26-369,6-35-647,-10 42 965,15-111-462,-12 84 310,3-20-246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9.246"/>
    </inkml:context>
    <inkml:brush xml:id="br0">
      <inkml:brushProperty name="width" value="0.05" units="cm"/>
      <inkml:brushProperty name="height" value="0.05" units="cm"/>
    </inkml:brush>
  </inkml:definitions>
  <inkml:trace contextRef="#ctx0" brushRef="#br0">204 22 17836,'0'-1'97,"0"0"1,-1 1-1,1-1 0,-1 0 1,1 1-1,0-1 1,-1 0-1,1 1 0,-1-1 1,0 0-1,1 1 1,-1-1-1,0 1 0,1-1 1,-1 1-1,0 0 1,1-1-1,-1 1 0,0 0 1,0-1-1,1 1 1,-1 0-1,0 0 0,0 0 1,0-1-1,1 1 1,-1 0-1,0 0 0,0 0 1,0 0-1,0 1 1,1-1-1,-1 0 0,0 0 1,0 0-1,0 1 1,1-1-1,-1 0 0,0 1 1,1-1-1,-1 1 1,0-1-1,0 1 0,-5 2 207,1 0-1,-1 1 1,1-1-1,0 1 1,-4 5-1,-7 9-158,1 0-1,0 1 0,2 1 0,1 0 0,0 1 0,1 0 1,1 0-1,2 2 0,-9 30 0,14-45-102,2 1 0,-1-1 0,1 1-1,0-1 1,1 1 0,0-1 0,0 1 0,1 0-1,2 8 1,-3-15-21,0 0 0,1 0-1,0 0 1,0 0 0,-1 0-1,1-1 1,0 1 0,1 0-1,-1 0 1,0-1-1,0 1 1,1-1 0,-1 1-1,1-1 1,-1 0 0,1 1-1,3 1 1,-3-2 4,1-1 0,-1 1 0,1 0 0,0-1 1,-1 0-1,1 0 0,0 0 0,-1 0 0,1 0 0,0 0 0,0 0 0,-1-1 0,1 0 0,-1 1 0,1-1 1,-1 0-1,4-2 0,6-3 55,0 0 0,0-1 0,-1 0 0,0-1 0,0-1 0,15-15 0,-1-2 199,27-38-1,-43 52-183,0 0 0,0-1 0,-1 0-1,-1 0 1,0-1 0,-1 0 0,-1 0 0,0-1-1,-1 1 1,-1-1 0,3-19 0,-6 32-86,1 0 1,-1 0 0,0 0-1,0 0 1,0 0 0,0 0-1,-1 0 1,1-1-1,0 1 1,-1 0 0,0 1-1,1-1 1,-1 0 0,0 0-1,0 0 1,0 0-1,0 0 1,0 1 0,0-1-1,-1 1 1,1-1 0,-1 1-1,1-1 1,-1 1-1,1 0 1,-1-1 0,0 1-1,1 0 1,-1 0 0,0 0-1,-4-1 1,3 2-71,0-1 0,0 1 0,-1 0 1,1 0-1,0 0 0,0 1 0,0-1 0,0 1 1,-1 0-1,1 0 0,0 0 0,0 0 0,0 0 0,1 0 1,-1 1-1,0 0 0,0-1 0,1 1 0,-5 4 1,3-2-242,1 0-1,-1 0 1,1 1 0,0-1 0,1 1 0,-1-1 0,-3 9 0,6-12 224,-1 0 1,1 1-1,-1-1 1,1 0-1,-1 0 1,1 0-1,0 0 1,-1 1-1,1-1 1,0 0-1,0 0 1,0 1-1,0-1 1,0 0-1,0 0 0,0 1 1,1-1-1,-1 0 1,0 0-1,1 0 1,-1 1-1,1-1 1,-1 0-1,1 0 1,-1 0-1,1 0 1,0 0-1,0 0 1,-1 0-1,1 0 1,0 0-1,0 0 1,0-1-1,0 1 1,0 0-1,0 0 1,2 0-1,16 3-871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9.682"/>
    </inkml:context>
    <inkml:brush xml:id="br0">
      <inkml:brushProperty name="width" value="0.05" units="cm"/>
      <inkml:brushProperty name="height" value="0.05" units="cm"/>
    </inkml:brush>
  </inkml:definitions>
  <inkml:trace contextRef="#ctx0" brushRef="#br0">125 48 15763,'23'-8'2027,"-64"55"3761,24-28-5010,1 1-1,-19 31 0,29-43-672,1 1 1,1 0-1,-1 1 1,1-1-1,1 1 1,0 0-1,0 0 1,-2 19-1,5-27-88,-1-1 0,1 1 0,0 0 0,0-1-1,0 1 1,0 0 0,1-1 0,-1 1 0,0 0 0,1-1 0,-1 1-1,1 0 1,-1-1 0,1 1 0,0-1 0,0 1 0,0-1 0,0 0-1,0 1 1,0-1 0,0 0 0,0 1 0,0-1 0,1 0-1,-1 0 1,0 0 0,1 0 0,-1 0 0,1-1 0,-1 1 0,1 0-1,-1-1 1,1 1 0,0-1 0,-1 1 0,1-1 0,0 0 0,-1 0-1,1 0 1,0 0 0,2 0 0,4-1 27,-1 0 0,0 0 0,1 0 0,-1-1 0,0 0 0,0-1 0,0 1 0,9-6 0,-3-1 54,1 0-1,-1 0 0,-1-1 0,1-1 1,-2 0-1,0 0 0,16-22 1,-21 26-35,-1-1 0,0 0 0,0 0 0,-1-1 0,0 1 1,0-1-1,-1 0 0,0 0 0,0-1 0,-1 1 0,-1 0 1,1-1-1,-2 1 0,1-11 0,-1 18-59,0-1-1,0 1 1,0-1-1,-1 1 1,1 0 0,-1-1-1,1 1 1,-1-1 0,0 1-1,0 0 1,0 0-1,0-1 1,0 1 0,0 0-1,-1 0 1,1 0 0,-1 0-1,1 1 1,-1-1-1,0 0 1,0 1 0,0-1-1,0 1 1,0-1 0,0 1-1,0 0 1,0 0-1,0 0 1,-1 0 0,1 0-1,0 1 1,-1-1 0,1 1-1,-1-1 1,1 1-1,-1 0 1,1 0 0,-4 0-1,-2 1-117,1 1 0,0-1 0,0 1 0,0 0-1,0 1 1,1-1 0,-1 1 0,1 1 0,-1-1 0,1 1-1,0 1 1,-7 5 0,2 2-77,-1 0 0,-14 22 0,7-5-280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0:48.676"/>
    </inkml:context>
    <inkml:brush xml:id="br0">
      <inkml:brushProperty name="width" value="0.05" units="cm"/>
      <inkml:brushProperty name="height" value="0.05" units="cm"/>
    </inkml:brush>
  </inkml:definitions>
  <inkml:trace contextRef="#ctx0" brushRef="#br0">7551 108 11658,'-7'-1'53,"-618"-94"1375,526 87-1367,-1 5 0,-176 15 0,-200 54-212,285-36 84,-1289 136-73,1248-149 174,-679 59 42,8 54-21,695-87 36,2 9-1,3 9 1,-216 96-1,320-111 3,3 4 0,2 5 0,2 4 1,-142 119-1,167-118-106,2 2 0,3 4 0,3 2 0,3 2 0,4 3 0,-48 86 0,78-117-48,1 1 1,3 1-1,1 1 1,2 0 0,2 1-1,2 1 1,-6 68-1,13-74-13,3 1 0,2-1 0,1 1 0,2-1 0,2 0 0,2 0 0,1-1 0,28 74 0,-10-52-2,3-1-1,3-1 0,2-2 1,2-1-1,4-2 1,54 59-1,-23-39 49,4-3 0,2-4 0,118 79 0,-68-64 55,252 121-1,164 7 145,21-54 71,7-31 25,-218-61-144,4-16 0,1-15-1,562-18 1,-25-87-64,-1-41-13,-436 52-24,-217 29-4,502-72 27,-639 84-31,-2-4 1,0-5 0,-2-4 0,124-59 0,-169 64 0,-2-4 0,-1-1 0,66-54-1,-84 56-1,-1-1 1,-1-2-1,-2-1 0,-2-1 0,31-47 0,-45 54 1,0 1 1,-2-2-1,-1 0 1,-2 0 0,0-1-1,-2 0 1,-2-1-1,0 0 1,1-44 0,-4-32 67,-14-149 0,-131-857 357,107 928-274,-7 2 0,-78-209 0,99 339-105,-2 1-1,-2 1 1,-2 1 0,-3 1-1,-60-75 1,61 91-76,0 1 0,-3 2-1,0 1 1,-2 2 0,0 1 0,-2 1-1,-1 2 1,-44-19 0,27 18-79,-2 3-1,-89-22 1,-128-8-43,48 20-25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0.146"/>
    </inkml:context>
    <inkml:brush xml:id="br0">
      <inkml:brushProperty name="width" value="0.05" units="cm"/>
      <inkml:brushProperty name="height" value="0.05" units="cm"/>
    </inkml:brush>
  </inkml:definitions>
  <inkml:trace contextRef="#ctx0" brushRef="#br0">0 0 16187,'3'20'4761,"1"33"0,-7 89-3998,1-72-168,10 126-1778,-8-190 962,-1 0-1242,-2-15 901,1-7-95</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0.562"/>
    </inkml:context>
    <inkml:brush xml:id="br0">
      <inkml:brushProperty name="width" value="0.05" units="cm"/>
      <inkml:brushProperty name="height" value="0.05" units="cm"/>
    </inkml:brush>
  </inkml:definitions>
  <inkml:trace contextRef="#ctx0" brushRef="#br0">1 5 18740,'11'-1'2248,"0"-1"-1463,14 2-273,6 0 1240,11 0-648,4 2-239,3-2-697,-2 0-432,-3 0 304,2-2-48,-8 0-168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5:46.878"/>
    </inkml:context>
    <inkml:brush xml:id="br0">
      <inkml:brushProperty name="width" value="0.05" units="cm"/>
      <inkml:brushProperty name="height" value="0.05" units="cm"/>
    </inkml:brush>
  </inkml:definitions>
  <inkml:trace contextRef="#ctx0" brushRef="#br0">152 16 21701,'-1'-16'43,"0"18"-6,-3 26 11,3-18-42,-45 267-635,43-287-3054,-2-21 2327,4 25 876,-14-85-5491,-1 35 6724,16 56-702,0 1 0,0-1 1,0 0-1,0 1 0,0-1 1,-1 0-1,1 1 0,0-1 0,0 0 1,0 0-1,0 1 0,-1-1 1,1 0-1,0 0 0,0 1 0,0-1 1,-1 0-1,1 0 0,0 1 1,0-1-1,-1 0 0,1 0 0,0 0 1,-1 0-1,1 0 0,0 1 1,0-1-1,-1 0 0,1 0 0,0 0 1,-1 0-1,1 0 0,0 0 1,-1 0-1,1 0 0,0 0 0,-1 0 1,1 0-1,0 0 0,-1 0 1,1-1-1,0 1 0,-1 0 0,1 0 1,0 0-1,0 0 0,-1 0 1,1-1-1,0 1 0,0 0 0,-1 0 1,1-1-1,0 1 0,0 0 1,0 0-1,-1-1 0,1 1 0,0 0 1,0 0-1,0-1 0,0 1 1,0 0-1,-1-1 0,1 1 0,0 0 1,0-1-1,0 1 0,-10 29 1696,9-26-1637,-7 25 450,1-1 0,1 1 0,1 1 0,1-1 0,2 1 0,1-1 1,4 37-1,-3-60-483,1 1 1,0-1 0,0 0 0,1 0-1,0 1 1,0-1 0,0 0-1,0-1 1,4 6 0,-5-9-48,0 0 1,0 1 0,0-1-1,0 0 1,0 0 0,1 0-1,-1 0 1,1 0 0,-1 0-1,1 0 1,-1-1 0,1 1-1,-1 0 1,1-1-1,-1 1 1,1-1 0,0 0-1,-1 1 1,1-1 0,0 0-1,-1 0 1,1 0 0,0 0-1,-1-1 1,1 1 0,0 0-1,-1-1 1,1 1 0,0-1-1,-1 1 1,1-1-1,-1 0 1,2-1 0,7-3 126,-1 0 1,0-1-1,-1 0 0,1 0 1,11-13-1,38-45 628,-30 31-406,48-49-1632,-73 80 954,-3 4-93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43.359"/>
    </inkml:context>
    <inkml:brush xml:id="br0">
      <inkml:brushProperty name="width" value="0.05" units="cm"/>
      <inkml:brushProperty name="height" value="0.05" units="cm"/>
    </inkml:brush>
  </inkml:definitions>
  <inkml:trace contextRef="#ctx0" brushRef="#br0">8 312 13995,'-2'6'842,"0"0"-1,1 0 1,0-1 0,0 10 0,0-14-690,1 0 1,0 0 0,0 0 0,0 0 0,1 0 0,-1 0-1,0 0 1,0 0 0,1 0 0,-1 0 0,0 0 0,1 0 0,-1 0-1,2 2 1,-2-3-68,1 0-1,-1 1 0,1-1 1,-1 0-1,1 0 1,-1 1-1,1-1 0,0 0 1,-1 0-1,1 0 0,-1 0 1,1 0-1,0 0 1,-1 0-1,1 0 0,-1 0 1,1 0-1,-1 0 0,1 0 1,0-1-1,-1 1 1,1 0-1,-1 0 0,1-1 1,-1 1-1,1 0 0,-1 0 1,1-1-1,0 0 1,9-6 314,-1-1 1,1-1-1,-2 1 1,1-1 0,8-13-1,-1 3-92,54-63 432,104-109-432,-174 190-310,0 0 1,1 1-1,0-1 1,-1 0-1,1 1 1,-1-1 0,1 1-1,0-1 1,-1 1-1,1-1 1,0 1-1,0 0 1,-1-1-1,1 1 1,0 0 0,0-1-1,0 1 1,-1 0-1,1 0 1,0 0-1,0 0 1,0 0-1,0 0 1,-1 0-1,2 0 1,-1 1-1,-1-1 0,1 1 0,0 0 0,-1-1 0,1 1 0,-1 0 0,0 0 0,1 0 0,-1-1 0,0 1 0,1 0 0,-1 0 0,0 0 0,0 0 0,0 0 0,0 0 0,0-1 0,0 3 0,0 9-23,-1 0 0,-4 18 1,4-26 20,-27 108-60,19-81 48,0 1 0,3 0 1,-5 48-1,14-56-479,-3-23 476,0-1 1,0 0-1,0 1 1,0-1 0,0 0-1,0 1 1,0-1 0,0 0-1,0 1 1,0-1-1,0 0 1,0 0 0,0 1-1,0-1 1,0 0 0,1 1-1,-1-1 1,0 0-1,0 0 1,0 1 0,0-1-1,1 0 1,-1 0 0,0 1-1,0-1 1,1 0 0,-1 0-1,0 0 1,0 1-1,1-1 1,-1 0 0,0 0-1,1 0 1,-1 0 0,0 0-1,1 0 1,-1 0-1,0 0 1,1 0 0,-1 0-1,0 0 1,1 0 0,-1 0-1,0 0 1,0 0-1,1 0 1,-1 0 0,0 0-1,1 0 1,-1 0 0,0 0-1,1-1 1,-1 1-1,0 0 1,0 0 0,1 0-1,-1 0 1,0-1 0,0 1-1,1 0 1,-1 0-1,0-1 1,0 1 0,0 0-1,0-1 1,1 1 0,-1-1-1,3-8-285,0-6-94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4.263"/>
    </inkml:context>
    <inkml:brush xml:id="br0">
      <inkml:brushProperty name="width" value="0.05" units="cm"/>
      <inkml:brushProperty name="height" value="0.05" units="cm"/>
    </inkml:brush>
  </inkml:definitions>
  <inkml:trace contextRef="#ctx0" brushRef="#br0">19 458 14323,'-6'13'1401,"4"-9"-1021,1 0 0,-1 0 0,0 0 0,1 0 0,0 0 0,0 1 0,0-1-1,0 0 1,1 0 0,0 1 0,0 6 0,1-11-274,-1 1 0,1-1 0,0 0-1,-1 0 1,1 1 0,0-1 0,-1 0 0,1 0 0,0 1 0,0-1-1,-1 0 1,1 0 0,0 0 0,0 0 0,-1 0 0,1 0 0,0-1 0,0 1-1,-1 0 1,1 0 0,0 0 0,0-1 0,-1 1 0,1 0 0,0-1-1,-1 1 1,1 0 0,0-2 0,13-6 352,-1 0 1,0-2-1,0 1 1,11-13-1,48-51 320,-62 62-661,79-93 272,102-152 0,-175 235-374,-16 20-15,0 1 0,0 0 0,0 0 0,0 0 1,1-1-1,-1 1 0,0 0 0,0 0 0,0 0 1,0 0-1,0 0 0,0-1 0,1 1 1,-1 0-1,0 0 0,0 0 0,0 0 0,1 0 1,-1 0-1,0 0 0,0 0 0,0-1 1,0 1-1,1 0 0,-1 0 0,0 0 0,0 0 1,1 0-1,-1 0 0,0 0 0,0 0 1,0 0-1,1 0 0,-1 1 0,0-1 0,0 0 1,0 0-1,0 0 0,1 0 0,-1 0 0,0 0 1,0 0-1,0 0 0,1 0 0,-1 1 1,0-1-1,0 0 0,0 0 0,0 0 0,0 0 1,0 1-1,1-1 0,-1 0 0,0 0 1,0 0-1,0 0 0,0 1 0,0-1 0,0 0 1,0 0-1,0 0 0,0 1 0,0-1 1,0 0-1,0 0 0,0 0 0,0 1 0,-1 16 8,-12 50 5,-38 108-1,26-94 37,11-43-83,9-25-286,1 0 0,-4 20 0,8-31 144,1-3 88,3-7-56,6-19-109</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4.818"/>
    </inkml:context>
    <inkml:brush xml:id="br0">
      <inkml:brushProperty name="width" value="0.05" units="cm"/>
      <inkml:brushProperty name="height" value="0.05" units="cm"/>
    </inkml:brush>
  </inkml:definitions>
  <inkml:trace contextRef="#ctx0" brushRef="#br0">64 51 19820,'0'27'2159,"-7"37"-1,-19 70-729,-4 31-1157,31-157-91,5-14-56,7-19 23,11-36 41,-3-2-1,-3 0 0,18-116 1,-34 159-103,-5 24 35,-6 35 17,4-2-66,1 39-1,3-67-66,1 0-1,1 1 1,0-1-1,0 0 1,1 0-1,0 0 0,0-1 1,1 1-1,0 0 1,6 10-1,-8-17-1,0-1 0,1 1-1,-1 0 1,1 0 0,0 0 0,-1-1-1,1 1 1,0-1 0,0 0-1,0 1 1,0-1 0,0 0 0,0 0-1,0 0 1,1-1 0,-1 1-1,0 0 1,0-1 0,1 1 0,-1-1-1,0 0 1,1 0 0,-1 0-1,0 0 1,1 0 0,-1 0 0,0-1-1,1 1 1,-1-1 0,5-1-1,2-2 10,1 0-1,-1-1 0,0 0 0,0-1 0,15-11 0,22-24 37,-2-1 1,60-74-1,-71 77-44,-24 28-9,-8 8 1,1 1 0,-1 0 0,1 0 0,0 0 0,0 0 1,0 0-1,0 0 0,0 1 0,0-1 0,0 1 0,1-1 0,-1 1 0,4-2 0,-5 3 4,-1 0-1,0 0 0,0 0 0,0 0 1,0 0-1,1 0 0,-1 0 0,0 0 1,0 0-1,0 0 0,0 0 0,0 0 1,1 0-1,-1 0 0,0 0 0,0 0 1,0 0-1,0 0 0,0 0 0,1 0 1,-1 0-1,0 0 0,0 0 1,0 0-1,0 0 0,0 1 0,0-1 1,1 0-1,-1 0 0,0 0 0,0 0 1,0 0-1,0 0 0,0 1 0,0-1 1,0 0-1,0 0 0,0 0 0,0 0 1,0 0-1,1 1 0,-1-1 0,0 0 1,0 0-1,0 0 0,0 0 0,0 0 1,0 1-1,0-1 0,-1 0 1,1 0-1,0 0 0,0 1 0,-1 15-11,-1 1 0,0-1 0,-2 0 0,0 0 0,0 0 0,-8 16 0,-2 8 31,10-27-14,-29 103 234,29-96-203,0 0-1,2 1 0,-1 37 0,3-57-64,0 0-1,0 0 1,0 0-1,0-1 1,0 1-1,0 0 1,0 0-1,0 0 1,0-1-1,0 1 1,1 0-1,-1 0 1,0-1-1,1 1 1,-1 0-1,0-1 1,1 1-1,-1 0 1,1-1-1,-1 1 1,1 0-1,-1-1 1,1 1-1,0-1 1,-1 1-1,2 0 0,-1-1-8,0 0-1,0 0 0,0 0 0,0 0 1,0 0-1,0-1 0,0 1 0,0 0 0,0 0 1,0-1-1,0 1 0,0 0 0,0-1 0,0 1 1,-1-1-1,3-1 0,4-3-94,0-1 1,-1 0-1,10-10 0,14-20-322</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5.284"/>
    </inkml:context>
    <inkml:brush xml:id="br0">
      <inkml:brushProperty name="width" value="0.05" units="cm"/>
      <inkml:brushProperty name="height" value="0.05" units="cm"/>
    </inkml:brush>
  </inkml:definitions>
  <inkml:trace contextRef="#ctx0" brushRef="#br0">39 288 16139,'4'28'2313,"-6"4"-1049,-3 3-448,-4 4 1641,1 0-753,1 0-447,0-5-393,4-7-648,1-8-400,4-24-993,1-17 945,1-10-176,-1-17-184</inkml:trace>
  <inkml:trace contextRef="#ctx0" brushRef="#br0" timeOffset="1">41 0 21357,'-3'10'1712,"-2"2"-1312,-1 2-160,6-1 232,2 1-688,3-4 288,4-1-152,4-1-168</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45.704"/>
    </inkml:context>
    <inkml:brush xml:id="br0">
      <inkml:brushProperty name="width" value="0.05" units="cm"/>
      <inkml:brushProperty name="height" value="0.05" units="cm"/>
    </inkml:brush>
  </inkml:definitions>
  <inkml:trace contextRef="#ctx0" brushRef="#br0">47 76 17772,'-2'11'715,"0"1"1,-1-1 0,0 0-1,-7 14 1,-7 27 1234,16-47-1778,-6 42 733,6-43-837,1-1-1,0 1 1,0 0 0,0 0-1,0-1 1,1 1 0,-1 0-1,1-1 1,2 7-1,-3-9-43,1 0 0,-1-1-1,1 1 1,-1 0 0,1-1-1,-1 1 1,1 0 0,0-1-1,-1 1 1,1-1 0,0 1-1,-1-1 1,1 0 0,0 1-1,0-1 1,-1 0 0,1 1-1,0-1 1,0 0 0,0 0-1,-1 1 1,1-1-1,0 0 1,0 0 0,0 0-1,0 0 1,-1 0 0,1-1-1,0 1 1,0 0 0,0 0-1,-1 0 1,1-1 0,0 1-1,0 0 1,0-1 0,-1 1-1,1-1 1,0 1 0,-1-1-1,1 1 1,1-2 0,3-2 96,0 0 1,0 0 0,0-1 0,4-6 0,8-10 118,0-1 0,-2-1 0,-1 0 0,-1-1 0,-1 0 0,-1-1 0,10-33 0,-21 56-222,1 0-1,-1 1 1,1-1-1,-1 0 1,1 0-1,-1 0 0,0 0 1,0 0-1,0 0 1,0 0-1,0 1 1,0-1-1,-1 0 0,1 0 1,-1 0-1,1 0 1,-1 0-1,0 1 0,1-1 1,-3-2-1,2 3-7,-1 0 0,1 0 0,0 0 0,-1 1 0,1-1 0,-1 1 0,0-1 0,1 1 0,-1-1 0,1 1 0,-1 0 0,0 0 0,1 0 0,-1 0 0,1 0 0,-1 0 0,0 0 0,1 1 0,-1-1 0,1 0 0,-1 1 0,1 0 0,-1-1 0,-1 2 0,-71 32-1747,74-34 1725,0 0-1,0 0 0,-1 0 1,1 0-1,0 0 0,0-1 1,0 1-1,0 0 0,-1 0 1,1 0-1,0 0 0,0 0 1,0 0-1,-1 0 0,1 0 1,0-1-1,0 1 0,0 0 1,0 0-1,0 0 1,0 0-1,-1-1 0,1 1 1,0 0-1,0 0 0,0 0 1,0-1-1,0 1 0,0 0 1,0 0-1,0 0 0,0-1 1,0 1-1,0 0 0,0 0 1,0 0-1,0-1 0,0 1 1,0 0-1,0 0 0,0 0 1,0-1-1,0 1 1,0 0-1,0 0 0,0 0 1,1 0-1,-1-1 0,0 1 1,0 0-1,0 0 0,0 0 1,0 0-1,1-1 0,6-11-464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34.436"/>
    </inkml:context>
    <inkml:brush xml:id="br0">
      <inkml:brushProperty name="width" value="0.05" units="cm"/>
      <inkml:brushProperty name="height" value="0.05" units="cm"/>
    </inkml:brush>
  </inkml:definitions>
  <inkml:trace contextRef="#ctx0" brushRef="#br0">22 357 13035,'-7'10'1699,"5"-8"-1169,1 0 1,-1 0-1,1 0 1,0 0-1,-1 0 0,1 0 1,0 0-1,0 1 1,0-1-1,0 3 0,2-5-394,0 0-1,0 0 1,-1 0-1,1-1 1,0 1-1,0 0 1,0-1-1,0 1 1,-1-1-1,1 1 1,0-1 0,0 1-1,-1-1 1,1 0-1,0 1 1,-1-1-1,2-1 1,77-122 2421,-28 42-1863,-31 51-488,-5 7-100,0 1 0,1 0 0,2 2 0,21-23 0,-38 43-102,0 0 0,0 0 1,0 0-1,1 0 0,-1 0 0,0 0 0,1 1 0,-1-1 1,0 0-1,1 1 0,-1-1 0,1 1 0,-1-1 0,2 1 1,-2 0-5,-1 0 1,1 0-1,-1 0 1,1 0-1,-1 0 1,1 1-1,-1-1 1,1 0-1,-1 0 1,0 0 0,1 1-1,-1-1 1,1 0-1,-1 1 1,0-1-1,1 0 1,-1 1-1,0-1 1,0 1-1,1-1 1,-1 0-1,0 1 1,0-1 0,1 1-1,-1-1 1,0 1-1,0-1 1,0 1-1,1 4-2,0 1 1,-1-1-1,0 0 0,0 0 0,-1 0 0,0 8 0,-38 180 20,23-129 68,3 1 0,3 1 0,-1 76 0,11-142-84,0 0-1,0 0 1,0 0 0,0 0 0,0 0 0,0 0-1,0 0 1,0 0 0,0 0 0,0 0-1,0 0 1,0 0 0,0 0 0,0 0 0,0 0-1,1 0 1,-1 0 0,0-1 0,0 1 0,0 0-1,0 0 1,0 0 0,0 0 0,0 0-1,0 0 1,0 0 0,0 0 0,0 1 0,1-1-1,-1 0 1,0 0 0,0 0 0,0 0-1,0 0 1,0 0 0,0 0 0,0 0 0,0 0-1,0 0 1,0 0 0,0 0 0,0 0 0,0 0-1,1 0 1,-1 0 0,0 0 0,0 0-1,0 0 1,0 1 0,0-1 0,4-9-70,7-108-1645,-7 72 1386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35.113"/>
    </inkml:context>
    <inkml:brush xml:id="br0">
      <inkml:brushProperty name="width" value="0.05" units="cm"/>
      <inkml:brushProperty name="height" value="0.05" units="cm"/>
    </inkml:brush>
  </inkml:definitions>
  <inkml:trace contextRef="#ctx0" brushRef="#br0">56 115 19972,'-1'35'4132,"-54"230"-1253,58-281-2684,12-55 361,7-100 1,-22 163-544,0-5 7,1-1-1,1 1 1,4-22-1,-6 35-19,0 0 0,0 0 0,1 0-1,-1-1 1,0 1 0,0 0 0,0 0 0,0 0 0,0 0-1,0 0 1,1 0 0,-1 0 0,0 0 0,0 0 0,0 0-1,0 0 1,0 0 0,1 0 0,-1 0 0,0 0 0,0-1-1,0 2 1,0-1 0,0 0 0,1 0 0,-1 0 0,0 0 0,0 0-1,0 0 1,0 0 0,0 0 0,1 0 0,-1 0 0,0 0-1,0 0 1,0 0 0,0 0 0,0 0 0,0 0 0,1 1-1,-1-1 1,0 0 0,0 0 0,0 0 0,0 0 0,0 0-1,0 0 1,0 1 0,0-1 0,0 0 0,6 7-8,-5-6 7,1 2-4,1 1 0,-1 0 0,1-1 0,0 0 0,1 0-1,-1 0 1,0 0 0,1 0 0,0-1 0,4 3 0,-6-5 5,0 1-1,0 0 1,0-1-1,0 0 0,0 1 1,0-1-1,0 0 1,0 0-1,0 0 0,0-1 1,0 1-1,0 0 1,0-1-1,1 1 1,-2-1-1,1 0 0,0 0 1,0 1-1,0-1 1,0-1-1,0 1 1,-1 0-1,4-3 0,6-6-1,0-1-1,0 0 1,-1-1-1,0 0 1,8-15-1,-1 3 16,-17 25-13,0-1 0,0 0 0,0 0 0,0 0 0,0 0 0,0 1-1,0-1 1,0 0 0,0 0 0,0 0 0,0 0 0,0 1 0,1-1 0,-1 0 0,0 0 0,0 0 0,0 0 0,0 0 0,0 0 0,1 0 0,-1 1 0,0-1 0,0 0 0,0 0 0,0 0 0,1 0 0,-1 0 0,0 0 0,0 0 0,0 0 0,0 0 0,1 0 0,-1 0 0,0 0 0,0 0 0,0 0 0,0 0 0,1 0-1,-1 0 1,0 0 0,0 0 0,0 0 0,0 0 0,1-1 0,-1 1 0,0 0 0,0 0 0,0 0 0,0 0 0,0 0 0,1 0 0,-1 0 0,0-1 0,0 1 0,0 0 0,0 0 0,0 0 0,0 0 0,0-1 0,0 1 0,1 0 0,-1 0 0,0 0 0,0 0 0,0-1 0,0 1 0,0 0 0,1 14-9,-1-12 8,-14 172-44,0 0 67,13-159 4,-1-9-559,-1-10-1318,1-9 1479,2-4-119</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8:10.843"/>
    </inkml:context>
    <inkml:brush xml:id="br0">
      <inkml:brushProperty name="width" value="0.05" units="cm"/>
      <inkml:brushProperty name="height" value="0.05" units="cm"/>
      <inkml:brushProperty name="color" value="#E71224"/>
    </inkml:brush>
  </inkml:definitions>
  <inkml:trace contextRef="#ctx0" brushRef="#br0">11 4 13683,'-10'-4'55,"9"6"-1,2-1-47,0 0 1,0-1-1,0 1 1,0-1-1,0 1 1,0-1-1,0 0 1,0 1-1,0-1 1,0 0-1,0 0 1,0 0-1,1 0 1,-1 0-1,0 0 1,1 0-1,4 0 13,0 0 0,0 0 0,-1 1-1,1 0 1,0 0 0,-1 0 0,8 3 0,15 3 41,98 8-68,207-1 0,-102-8-11,475 6 49,-252-8-19,548 26-39,-429-13 65,143 3-20,0-34-25,880-11 14,-1152 24-8,175 3 1,-320 12 24,308 0 153,-4-80-97,-151 10 378,-234 50 1115,-249 9-1651,-8-1 37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35.612"/>
    </inkml:context>
    <inkml:brush xml:id="br0">
      <inkml:brushProperty name="width" value="0.05" units="cm"/>
      <inkml:brushProperty name="height" value="0.05" units="cm"/>
    </inkml:brush>
  </inkml:definitions>
  <inkml:trace contextRef="#ctx0" brushRef="#br0">0 7 17500,'12'-7'2176,"-7"7"-1184,-3 4-415,-2 3 1743,0 1-896,0 6-688,-2 3-239,2 3-289,-3 0-80,1-1-96,2 1-56,0-6-168,0-2-96,-2-16-1865,2-13 1865,0-6-208,4-11-168</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36.078"/>
    </inkml:context>
    <inkml:brush xml:id="br0">
      <inkml:brushProperty name="width" value="0.05" units="cm"/>
      <inkml:brushProperty name="height" value="0.05" units="cm"/>
    </inkml:brush>
  </inkml:definitions>
  <inkml:trace contextRef="#ctx0" brushRef="#br0">37 1 19060,'-8'5'2257,"-1"3"-1505,3 6-320,1-1 1240,-1-3-736,3 1-344,3-1-1048,2-3-512,-1 3 792,1 0-168,0 0-184</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36.490"/>
    </inkml:context>
    <inkml:brush xml:id="br0">
      <inkml:brushProperty name="width" value="0.05" units="cm"/>
      <inkml:brushProperty name="height" value="0.05" units="cm"/>
    </inkml:brush>
  </inkml:definitions>
  <inkml:trace contextRef="#ctx0" brushRef="#br0">39 25 18244,'0'0'50,"0"0"0,0 0 1,0 0-1,1 0 0,-1 0 1,0 0-1,0-1 0,0 1 0,0 0 1,0 0-1,0 0 0,0 0 1,1 0-1,-1 0 0,0 0 0,0 0 1,0 0-1,0 0 0,0 0 1,1 0-1,-1 0 0,0 0 0,0-1 1,0 1-1,0 0 0,0 0 1,1 0-1,-1 1 0,0-1 0,0 0 1,0 0-1,0 0 0,1 0 0,-1 0 1,0 0-1,0 0 0,0 0 1,0 0-1,0 0 0,0 0 0,1 0 1,-1 0-1,0 1 0,0-1 1,0 0-1,0 0 0,0 0 0,0 0 1,0 0-1,3 12 1206,-3 11-472,-9 30-401,3-26-149,-1 30 0,7-56-219,0-1 0,-1 0 1,1 1-1,0-1 0,0 0 0,0 0 1,0 1-1,0-1 0,0 0 0,0 1 0,0-1 1,0 0-1,0 0 0,0 1 0,0-1 1,0 0-1,0 1 0,0-1 0,0 0 0,1 0 1,-1 1-1,0-1 0,0 0 0,0 0 1,0 1-1,0-1 0,1 0 0,-1 0 0,0 1 1,0-1-1,0 0 0,1 0 0,-1 0 1,0 0-1,0 1 0,1-1 0,-1 0 0,0 0 1,1 0-1,-1 0 0,0 0 0,0 0 1,1 0-1,14-9 434,13-23 178,-27 31-585,18-21 583,-1-2 0,29-49 0,-46 72-605,-1 0-1,1 0 1,-1-1-1,1 1 1,-1 0-1,1 0 1,-1 0-1,1 0 1,-1-1-1,0 1 1,0 0-1,0 0 0,0-1 1,0 1-1,0 0 1,0 0-1,0-1 1,0 1-1,-1 0 1,1 0-1,0-1 1,-1 1-1,0-2 1,-1 2-5,1 0 1,0 0-1,0 0 1,-1 0-1,1 0 1,0 0-1,-1 0 1,1 0-1,-1 0 1,0 1 0,1-1-1,-1 1 1,0-1-1,1 1 1,-3-1-1,-5 0-15,-1 0 0,1 1 0,0 0 0,-1 1-1,-10 2 1,13-2-92,1-1-137,1 1-1,-1 0 0,1 0 1,-1 1-1,1 0 0,0 0 1,0 0-1,-8 4 0,13-6 215,0 0 0,-1 1 0,1-1 0,0 0 0,0 0 0,-1 0 0,1 0 0,0 0 0,0 1 0,0-1 0,-1 0 0,1 0 0,0 0 0,0 1 0,0-1 0,-1 0 0,1 0 0,0 1 0,0-1 0,0 0 0,0 0 0,0 1 0,0-1 0,0 0 0,0 0 0,-1 1 0,1-1 0,0 0 0,0 1 0,0-1 0,0 0 0,0 0 0,0 1 0,1-1 0,-1 0 0,0 0 0,0 1 0,0-1 0,0 0 0,0 1 0,0-1 0,0 0 0,1 0 0,-1 0 0,0 1 0,0-1 0,0 0 0,0 0 0,1 1 0,-1-1 0,0 0 0,0 0 0,1 0 0,-1 0 0,0 0 0,0 1 0,1-1 0,-1 0 0,0 0 0,0 0 0,1 0 0,-1 0 0,13 2-567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36.951"/>
    </inkml:context>
    <inkml:brush xml:id="br0">
      <inkml:brushProperty name="width" value="0.05" units="cm"/>
      <inkml:brushProperty name="height" value="0.05" units="cm"/>
    </inkml:brush>
  </inkml:definitions>
  <inkml:trace contextRef="#ctx0" brushRef="#br0">72 0 16315,'-8'5'1649,"-3"3"1584,12-5-1714,8-2-227,40-1 430,83 3 445,-116-2-2527,-1 2-1,1 0 1,-1 1-1,1 0 1,-1 1-1,19 9 0,-17-1-2064,-16-13 2374,-1 1-1,0-1 0,0 0 1,0 1-1,0-1 0,0 1 1,0-1-1,0 0 1,0 1-1,0-1 0,0 0 1,0 1-1,0-1 0,0 1 1,0-1-1,0 0 0,0 1 1,0-1-1,0 1 1,0-1-1,-1 0 0,1 1 1,0-1-1,0 0 0,0 1 1,-1-1-1,1 0 0,0 0 1,-1 1-1,1-1 1,0 0-1,0 0 0,-1 1 1,1-1-1,0 0 0,-1 0 1,1 0-1,-1 0 0,1 1 1,0-1-1,-1 0 0,1 0 1,0 0-1,-1 0 1,1 0-1,-1 0 0,0 0 1,-15 5-1295</inkml:trace>
  <inkml:trace contextRef="#ctx0" brushRef="#br0" timeOffset="1">73 136 14651,'-35'12'1745,"13"0"-873,6-1-288,18 1 960,8 0-208,14-2-263,5-3-185,13-3-320,4-4-48,6-4-632,3-1-24,1-12 192,-2-3-56,-5-2-128</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37.792"/>
    </inkml:context>
    <inkml:brush xml:id="br0">
      <inkml:brushProperty name="width" value="0.05" units="cm"/>
      <inkml:brushProperty name="height" value="0.05" units="cm"/>
    </inkml:brush>
  </inkml:definitions>
  <inkml:trace contextRef="#ctx0" brushRef="#br0">366 143 10114,'10'-25'2206,"-7"18"-1096,0 0-1,0 0 1,-1 0 0,0-1 0,0 1 0,-1-1 0,0 1-1,0-1 1,0 1 0,-2-13 0,1 18-1024,-1 1-1,1 0 1,-1-1 0,1 1-1,-1 0 1,0 0 0,1-1-1,-1 1 1,0 0 0,0 0-1,0 0 1,0 0-1,0 0 1,0 0 0,-1 1-1,1-1 1,0 0 0,0 0-1,0 1 1,-1-1 0,1 1-1,0-1 1,-1 1 0,1-1-1,-1 1 1,1 0 0,0 0-1,-1 0 1,1 0 0,-1 0-1,1 0 1,-3 0 0,-1 1-36,1-1 0,-1 1 0,1 0 0,-1 0 0,1 1 0,-1-1 0,1 1 0,-7 4 0,-1 2 29,1 1 0,0 1 0,0 0 0,1 0 0,-13 18 0,-40 63 203,61-88-272,-21 34 64,1 1 0,2 1-1,2 1 1,1 0-1,2 1 1,2 1 0,2 0-1,2 1 1,1 0-1,-2 58 1,10-84-68,1-1 1,0 0-1,1 1 0,1-1 1,0 0-1,2 0 1,-1 0-1,10 19 0,-11-29-17,0 0 0,1 0 0,-1 0 0,1-1-1,1 0 1,-1 0 0,0 0 0,1 0 0,0-1 0,7 5 0,-8-6 9,1-1 0,-1 0 1,1 0-1,-1 0 0,1 0 1,0-1-1,0 0 0,0 0 1,0 0-1,0 0 0,0-1 1,0 0-1,0 0 0,0 0 1,5-2-1,-1 0 3,1 0 0,-1-1 1,0 0-1,0-1 0,0 0 0,0 0 0,-1-1 1,0 0-1,11-9 0,34-27-48</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48.905"/>
    </inkml:context>
    <inkml:brush xml:id="br0">
      <inkml:brushProperty name="width" value="0.05" units="cm"/>
      <inkml:brushProperty name="height" value="0.05" units="cm"/>
    </inkml:brush>
  </inkml:definitions>
  <inkml:trace contextRef="#ctx0" brushRef="#br0">1 0 12595,'2'0'1794,"2"8"-467,5 18 315,-3-11-913,17 39 267,2-2 0,2-1 0,37 52 0,-98-127-43,14 9-892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49.373"/>
    </inkml:context>
    <inkml:brush xml:id="br0">
      <inkml:brushProperty name="width" value="0.05" units="cm"/>
      <inkml:brushProperty name="height" value="0.05" units="cm"/>
    </inkml:brush>
  </inkml:definitions>
  <inkml:trace contextRef="#ctx0" brushRef="#br0">0 131 13819,'9'22'697,"0"0"0,1 0 0,2-1 0,0-1-1,1 0 1,1 0 0,1-1 0,23 23 0,-35-39-589,0 0-1,0 0 1,1-1-1,-1 1 1,1-1 0,0 0-1,-1 0 1,1 0 0,0 0-1,0-1 1,0 1 0,6 0-1,-7-2-41,0 0 0,-1 0-1,1 0 1,0-1 0,0 1 0,0-1 0,-1 1-1,1-1 1,0 0 0,-1 0 0,1 0 0,-1 0-1,1-1 1,-1 1 0,0-1 0,0 0-1,1 1 1,-1-1 0,0 0 0,1-2 0,8-8 169,-1 0 0,-1 0 0,0-1 0,-1 0 0,8-17 0,27-75 984,-31 70-2934,31-57 0,-34 80 1158,3 3-225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51.426"/>
    </inkml:context>
    <inkml:brush xml:id="br0">
      <inkml:brushProperty name="width" value="0.05" units="cm"/>
      <inkml:brushProperty name="height" value="0.05" units="cm"/>
    </inkml:brush>
  </inkml:definitions>
  <inkml:trace contextRef="#ctx0" brushRef="#br0">59 1 14667,'-1'0'119,"0"0"-1,1 1 1,-1-1 0,1 1-1,0-1 1,-1 1 0,1-1-1,-1 1 1,1-1-1,0 1 1,-1-1 0,1 1-1,0 0 1,-1-1 0,1 1-1,0-1 1,0 1 0,0 0-1,0-1 1,0 1-1,0 0 1,-1-1 0,2 2-1,-6 23 1076,-4 46 468,1 116-1,9-185-1616,0-6-538,1-10-839,-3 10 1089,0 0 1,0 0-1,0 0 1,-1 0-1,1 0 0,-1 0 1,0 1-1,0-1 1,-5-5-1,-6-8-650</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51.812"/>
    </inkml:context>
    <inkml:brush xml:id="br0">
      <inkml:brushProperty name="width" value="0.05" units="cm"/>
      <inkml:brushProperty name="height" value="0.05" units="cm"/>
    </inkml:brush>
  </inkml:definitions>
  <inkml:trace contextRef="#ctx0" brushRef="#br0">2 1 13331,'-2'0'1736,"2"3"-952,5 1-103,4-3 975,6 3-248,4-3-72,5-1-215,1 2-113,4-2-216,3 2-128,-5-2-272,0 0-232,0 0-704,-1-2-504,-2 0 872,-8 2-176,-2 0-136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55.944"/>
    </inkml:context>
    <inkml:brush xml:id="br0">
      <inkml:brushProperty name="width" value="0.05" units="cm"/>
      <inkml:brushProperty name="height" value="0.05" units="cm"/>
    </inkml:brush>
  </inkml:definitions>
  <inkml:trace contextRef="#ctx0" brushRef="#br0">1 4 15771,'254'-3'4564,"159"2"-3473,-2 35-1100,-352-23-12,-29-5-248,0-1 0,1-2 0,51 0 0,-80-3 237,1 0 1,-1 0-1,1-1 0,-1 1 0,1-1 0,-1 1 0,0-1 0,1 0 0,-1 0 0,0 0 0,0 0 0,4-4 1,4-6-255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9:03.970"/>
    </inkml:context>
    <inkml:brush xml:id="br0">
      <inkml:brushProperty name="width" value="0.05" units="cm"/>
      <inkml:brushProperty name="height" value="0.05" units="cm"/>
      <inkml:brushProperty name="color" value="#E71224"/>
    </inkml:brush>
  </inkml:definitions>
  <inkml:trace contextRef="#ctx0" brushRef="#br0">1 186 11819,'1'1'58,"1"1"1,-1-1 0,1 0 0,-1 0-1,1 0 1,0 1 0,0-2 0,-1 1-1,1 0 1,0 0 0,0-1 0,0 1-1,0-1 1,0 1 0,0-1-1,0 0 1,0 0 0,0 0 0,3 0-1,46-5-32,-40 3 103,465-45 1461,-23 7-1207,-3-26-462,-319 47 42,162-2 0,-212 21 44,1 4 0,-1 3 0,98 21 1,182 66 10,121 23 2,596 8-652,-583-119 418,-2-27 74,68-1 49,523-29-431,-689 10-1525,131-11-3179,-92 39 3403,2 38 7054,-251-12-2913,-142-12-2033,0-3 0,55-7 0,-56 1-218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57.119"/>
    </inkml:context>
    <inkml:brush xml:id="br0">
      <inkml:brushProperty name="width" value="0.05" units="cm"/>
      <inkml:brushProperty name="height" value="0.05" units="cm"/>
    </inkml:brush>
  </inkml:definitions>
  <inkml:trace contextRef="#ctx0" brushRef="#br0">220 94 15179,'2'-5'297,"-1"1"0,1-1 0,-1 0-1,0 1 1,0-1 0,0 0 0,0 0 0,-1 0-1,0 1 1,-1-8 0,1 10-205,0 0 0,-1 1-1,1-1 1,-1 0 0,0 1 0,0-1-1,1 0 1,-1 1 0,0-1 0,0 1-1,0-1 1,-1 1 0,1 0 0,0-1 0,0 1-1,-1 0 1,1 0 0,-1 0 0,1 0-1,-1 0 1,1 0 0,-1 0 0,0 1-1,1-1 1,-1 1 0,0-1 0,0 1 0,1-1-1,-1 1 1,0 0 0,-2 0 0,-1 0-7,-1 0 0,0 1 1,1 0-1,-1 0 1,1 0-1,-1 1 0,1-1 1,0 1-1,0 1 1,0-1-1,0 1 1,0 0-1,-5 4 0,-2 1 43,0 2-1,1-1 0,-18 21 0,24-24-98,0 0-1,1 0 1,0 0 0,0 0-1,0 1 1,1 0-1,0 0 1,1 0 0,-1 0-1,1 0 1,-2 12 0,4-16-21,0 0 0,0 1 0,0-1 0,0 0 0,0 0 1,1 1-1,-1-1 0,1 0 0,0 0 0,0 0 0,0 0 1,1 0-1,-1 0 0,1 0 0,-1 0 0,1 0 0,0-1 0,0 1 1,0-1-1,0 1 0,1-1 0,-1 0 0,1 0 0,-1 0 0,1 0 1,0 0-1,0-1 0,3 2 0,1 0 31,0-1 0,-1 0-1,1 0 1,0 0 0,1-1 0,-1 0-1,0-1 1,0 0 0,0 0 0,0 0 0,1-1-1,-1 0 1,0 0 0,0-1 0,0 0-1,0 0 1,-1 0 0,10-5 0,-6 2 45,-1 0 0,0-1 0,0 0 0,0 0 0,-1-1 0,1 0 0,-2 0 0,1-1 1,-1 0-1,0 0 0,9-16 0,-15 22-64,0 0 0,0 0 0,0 0 0,0 0 0,0-1 0,-1 1 0,1 0 0,-1 0 0,1-1 1,-1 1-1,0 0 0,0 0 0,0-1 0,0 1 0,-1 0 0,0-4 0,1 5-27,-1 0 0,1 0 0,-1 0 1,0 0-1,1 0 0,-1 0 0,0 0 0,1 0 0,-1 1 0,0-1 0,0 0 1,0 0-1,0 1 0,0-1 0,0 1 0,0-1 0,0 1 0,0-1 0,0 1 0,0 0 1,0 0-1,0-1 0,0 1 0,0 0 0,0 0 0,-1 0 0,1 0 0,0 0 1,0 0-1,0 0 0,0 1 0,0-1 0,0 0 0,0 1 0,0-1 0,-2 1 0,-2 1-269,1 0 0,-1 1 0,1-1 0,-1 1 0,1 0 0,0 0 0,0 0 0,-5 6 0,8-8 155,0 0 0,0 0 0,0 0 0,0 0 0,0 0 0,0 0 0,0 0 1,1 0-1,-1 0 0,0 0 0,1 0 0,-1 1 0,1-1 0,-1 0 0,1 1 1,-1-1-1,1 0 0,0 1 0,0-1 0,0 0 0,0 1 0,0-1 0,0 1 0,0-1 1,0 0-1,0 1 0,1-1 0,-1 0 0,0 1 0,1-1 0,0 0 0,-1 0 1,1 1-1,-1-1 0,1 0 0,1 1 0,14 8-1079</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57.596"/>
    </inkml:context>
    <inkml:brush xml:id="br0">
      <inkml:brushProperty name="width" value="0.05" units="cm"/>
      <inkml:brushProperty name="height" value="0.05" units="cm"/>
    </inkml:brush>
  </inkml:definitions>
  <inkml:trace contextRef="#ctx0" brushRef="#br0">30 1 16371,'-5'44'1825,"-2"5"-1241,0 8-272,0 3 864,6-3-400,-1-1-207,2-12-465,3-11-104,2-21-352,4-12-153,-1-23-431,1-4-112,-2-13 680,-1-8-224,3-1-16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58.010"/>
    </inkml:context>
    <inkml:brush xml:id="br0">
      <inkml:brushProperty name="width" value="0.05" units="cm"/>
      <inkml:brushProperty name="height" value="0.05" units="cm"/>
    </inkml:brush>
  </inkml:definitions>
  <inkml:trace contextRef="#ctx0" brushRef="#br0">138 71 15707,'4'-7'535,"-2"3"-299,1-1 1,-1 1-1,0 0 1,0-1-1,0 1 0,-1-1 1,0 0-1,0 1 1,0-1-1,0 0 0,-1-6 1,0 10-160,-1 1 1,1 0-1,-1 0 1,1-1 0,-1 1-1,1 0 1,-1 0-1,1 0 1,-1 0-1,1 0 1,-1 0-1,0 0 1,1 0 0,-1 0-1,1 0 1,-1 0-1,1 0 1,-1 1-1,1-1 1,-1 0-1,0 0 1,1 1 0,-1-1-1,1 0 1,0 0-1,-1 1 1,1-1-1,-1 1 1,1-1-1,-1 0 1,1 2 0,-13 9 397,1 2 0,0-1 0,1 2 0,-16 24 1,-33 67 247,51-81-534,11-16-63,-1-7-122,0-1-1,-1 0 1,1 0-1,-1 0 1,1 0-1,0 0 1,-1 0-1,1 0 1,0 0-1,-1-1 1,1 1-1,-1 0 1,1 0-1,0 0 1,-1-1-1,1 1 1,-1 0-1,1 0 1,0-1-1,31-19 62,0-1-1,32-28 1,15-10-20,-77 57-48,1 0 0,-1 0-1,1 1 1,0-1 0,-1 1-1,1 0 1,0 0 0,0 0 0,0 0-1,4 0 1,-5 1 0,-1 0 0,0 0 0,0 1 0,0-1 0,0 0 0,0 1 0,0-1 0,0 0 0,0 1 0,0-1 0,0 1 0,0 0 0,0-1 0,0 1 0,0 0 0,0 0 0,0-1 0,-1 1 0,1 0 0,0 0 0,-1 0 0,1 0 0,0 0 0,-1 0 0,1 0 0,-1 0 0,0 0 0,1 0 0,-1 0 0,0 2 0,12 48-167,-9-36 104,0 0 1,1 0 0,9 22 0,3-6 30,1-2 0,1 0 0,37 46 0,-64-79 365,1 1 0,-1 0-1,0 1 1,-1 0 0,-16-2 0,10 3-107,1 1-1,-1 0 1,0 1 0,-18 3 0,28-3-196,0 0 0,0 1 0,0 0-1,0 0 1,0 0 0,0 0 0,1 1 0,-1 0 0,1 0 0,0 1 0,-1-1 0,2 1 0,-7 6 0,4-4-1054,7-10-879,0-5 1168,-3 2 88</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04.976"/>
    </inkml:context>
    <inkml:brush xml:id="br0">
      <inkml:brushProperty name="width" value="0.05" units="cm"/>
      <inkml:brushProperty name="height" value="0.05" units="cm"/>
    </inkml:brush>
  </inkml:definitions>
  <inkml:trace contextRef="#ctx0" brushRef="#br0">193 36 16307,'15'-35'2284,"-13"35"-1059,-1 6-648,0 7-16,-14 402 2957,16-373-3387,-2-39-635,2-10 63,-2-16-620,-1 16 617,-2 0 0,1 0 0,-1 1-1,0-1 1,0 0 0,-1 1 0,0 0 0,0 0 0,-1 0 0,1 0 0,-1 0 0,-1 1 0,1-1 0,-1 1-1,0 0 1,0 1 0,0-1 0,-8-4 0,5 4-68,0 0-1,-1 1 1,0 0-1,1 0 1,-1 1 0,-17-4-1,14 5 1492,0 1 0,-23-3 4267,42-1-3785,10-3-300,10-2-117,2 0 1,0 2 0,30-5 0,-48 12-1102,0 0 1,0 0-1,0 1 1,1 0-1,-1 1 1,0 0-1,0 1 1,-1 0-1,1 1 1,0 0-1,15 7 0,-11-2-212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1.876"/>
    </inkml:context>
    <inkml:brush xml:id="br0">
      <inkml:brushProperty name="width" value="0.05" units="cm"/>
      <inkml:brushProperty name="height" value="0.05" units="cm"/>
    </inkml:brush>
  </inkml:definitions>
  <inkml:trace contextRef="#ctx0" brushRef="#br0">314 68 13075,'1'-1'221,"0"0"1,-1 0 0,1 0-1,-1 0 1,1-1 0,-1 1-1,0 0 1,1 0-1,-1 0 1,0-1 0,0 1-1,0 0 1,0 0 0,0-1-1,0 1 1,0 0 0,0 0-1,0-1 1,-1 1-1,1 0 1,0 0 0,-1 0-1,1 0 1,-1-1 0,0 1-1,1 0 1,-1 0-1,-1-2 1,0 2 92,0 0-1,-1 0 1,1 0 0,0 0-1,0 0 1,-1 1-1,1-1 1,0 1 0,-1-1-1,1 1 1,-1 0 0,1 0-1,0 0 1,-6 1 0,0 0-73,-1 1 0,1 0 0,-1 0 0,1 1 0,0 0 0,0 0 0,0 1 0,1 0 0,-1 1 0,1-1 0,0 1 0,-7 7 0,1 0-187,0 0 1,1 1-1,0 0 0,-18 30 0,25-35-49,1-1 0,0 1 0,1 0 0,-1 0 0,2 0 0,-1 1 1,-2 15-1,5-21-6,-1 1 0,1-1 0,0 1 0,0-1 0,0 1 1,0-1-1,1 1 0,-1-1 0,1 1 0,0-1 1,0 0-1,0 1 0,1-1 0,-1 0 0,1 0 0,0 0 1,0 0-1,0 0 0,0 0 0,0-1 0,0 1 0,4 2 1,7 3-5,0 0 1,0 0 0,17 5 0,-18-7-3,1 0 1,-1 0-1,1 1 1,-2 1-1,17 13 0,-25-19 6,-1 1 0,1 0 0,-1-1 0,0 1 0,0 0 0,0 1 0,0-1 0,-1 0 0,1 0 0,-1 1 0,0-1 0,0 1 0,0-1 0,0 1 0,-1 0 0,1-1 0,-1 1 0,0-1 0,0 1 0,0 0 0,-1-1 0,1 1 0,-1 0 0,0-1 0,-2 6 0,0-1-2,-1-1 1,1 0-1,-1 0 0,-1 0 1,1 0-1,-1 0 0,-1-1 1,1 0-1,-1 0 1,0-1-1,0 0 0,-1 0 1,1 0-1,-1-1 0,0 0 1,-1 0-1,-10 4 0,13-6 2,0 0-1,0-1 0,-1 0 1,1 0-1,0 0 0,0 0 1,-1-1-1,1 0 0,-1 0 1,1 0-1,0-1 0,-6-1 1,7 1-2,0-1 0,0 1 0,0-1 0,0 0 0,1 0 0,-1 0 0,1-1 0,-1 1 0,1-1 0,0 0 0,0 0 0,0 0 0,1 0 0,-1 0 0,1-1 0,-1 1 0,-1-5 0,2 4-3,0 0 1,0-1-1,0 1 0,0-1 1,1 1-1,0-1 0,0 0 1,0 1-1,1-1 0,0 0 1,-1 0-1,2 1 0,0-7 0,-1 8 4,1-1-1,0 1 0,0 0 0,0 0 0,0 0 0,1 0 0,-1 0 0,1 0 1,0 0-1,0 0 0,0 1 0,0-1 0,0 1 0,1-1 0,-1 1 0,1 0 0,0 0 1,-1 0-1,7-2 0,11-5 0,1 2 0,1 0-1,-1 1 1,1 2 0,24-3 0,22-5 8,-24 3 9,-1-2-1,63-25 0,-94 31 14,-1 0 0,1-1-1,-1 0 1,-1-1 0,1 0-1,-1-1 1,0 0 0,-1 0-1,0-1 1,0 0 0,-1-1 0,0 0-1,11-18 1,-17 23-2,1-1 1,-1 1-1,0 0 0,-1-1 1,1 1-1,-1-1 0,0 1 1,0-1-1,-1 1 0,1-1 1,-1 0-1,0 1 0,-1-1 1,0 0-1,0 1 0,0-1 1,0 1-1,-1-1 0,0 1 1,0 0-1,-1 0 0,1 0 0,-1 0 1,-4-5-1,3 4-18,-1 0-1,0 0 1,0 1 0,-1 0-1,0 0 1,0 1-1,0 0 1,0 0 0,-1 0-1,1 0 1,-1 1-1,0 0 1,0 1 0,0 0-1,0 0 1,0 0-1,-13-1 1,10 3-175,1 0 1,0 0-1,0 1 1,0 0-1,-1 0 1,1 1-1,0 1 0,0-1 1,1 1-1,-1 1 1,1 0-1,-1 0 0,1 0 1,1 1-1,-1 1 1,0-1-1,1 1 0,0 0 1,1 1-1,-1-1 1,1 1-1,1 1 0,-9 11 1,0 10-568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2.337"/>
    </inkml:context>
    <inkml:brush xml:id="br0">
      <inkml:brushProperty name="width" value="0.05" units="cm"/>
      <inkml:brushProperty name="height" value="0.05" units="cm"/>
    </inkml:brush>
  </inkml:definitions>
  <inkml:trace contextRef="#ctx0" brushRef="#br0">2 594 18996,'-1'0'44,"1"0"-1,0 0 1,0 0-1,0 1 1,0-1-1,0 0 1,0 0-1,0 0 1,0 1-1,0-1 1,0 0-1,-1 0 1,1 0-1,0 1 1,0-1 0,0 0-1,0 0 1,0 0-1,0 1 1,0-1-1,1 0 1,-1 0-1,0 0 1,0 1-1,0-1 1,0 0-1,0 0 1,0 0-1,0 0 1,0 1-1,0-1 1,1 0 0,-1 0-1,0 0 1,0 0-1,0 0 1,0 1-1,0-1 1,1 0-1,-1 0 1,0 0-1,0 0 1,0 0-1,0 0 1,1 0-1,-1 0 1,0 0-1,0 0 1,0 0 0,1 0-1,-1 0 1,0 0-1,0 0 1,0 0-1,1 0 1,-1 0-1,0 0 1,0 0-1,0 0 1,1 0-1,-1 0 1,16-11 823,34-40 1152,46-62 1,39-67-1091,-59 76-406,-43 57-357,-21 29-73,0 0 1,1 1-1,22-22 1,-35 39-93,1-1 0,-1 1 0,0 0 1,0 0-1,0 0 0,0 0 0,1 0 1,-1-1-1,0 1 0,0 0 0,0 0 0,0 0 1,1 0-1,-1 0 0,0 0 0,0 0 0,1 0 1,-1 0-1,0 0 0,0 0 0,0 0 1,1 0-1,-1 0 0,0 0 0,0 0 0,1 0 1,-1 0-1,0 0 0,0 0 0,0 0 0,1 0 1,-1 0-1,0 0 0,0 0 0,0 0 1,1 1-1,-1-1 0,0 0 0,0 0 0,0 0 1,0 0-1,0 0 0,1 1 0,-1-1 0,0 0 1,0 0-1,0 0 0,0 1 0,0-1 1,0 0-1,0 0 0,0 0 0,1 1 0,-1-1 1,0 0-1,0 0 0,0 0 0,0 1 0,0-1 1,0 0-1,0 0 0,0 1 0,-1-1 1,1 0-1,0 0 0,0 1 0,-1 18 0,-15 64-5,-51 151-1,6-25-812,60-205 758,-4 27-1530,5-31 1558,0 1 1,1-1 0,-1 1-1,0-1 1,0 1-1,0-1 1,1 1-1,-1-1 1,0 0-1,0 1 1,1-1-1,-1 1 1,0-1-1,1 0 1,-1 1 0,0-1-1,1 1 1,-1-1-1,1 0 1,-1 0-1,1 1 1,-1-1-1,1 0 1,-1 0-1,1 1 1,-1-1-1,1 0 1,-1 0 0,1 0-1,-1 0 1,1 0-1,-1 0 1,1 0-1,-1 0 1,1 0-1,-1 0 1,1 0-1,-1 0 1,1 0 0,-1-1-1,1 1 1,-1 0-1,1 0 1,-1 0-1,1-1 1,0 1-1,26-14-588,12-15-230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2.741"/>
    </inkml:context>
    <inkml:brush xml:id="br0">
      <inkml:brushProperty name="width" value="0.05" units="cm"/>
      <inkml:brushProperty name="height" value="0.05" units="cm"/>
    </inkml:brush>
  </inkml:definitions>
  <inkml:trace contextRef="#ctx0" brushRef="#br0">121 10 16668,'-26'57'2311,"-36"94"1664,54-128-3629,1-1 0,2 2-1,0-1 1,-2 43 0,7-62-304,-1 0 0,1 0 0,0 0 0,1 0 0,-1 0 0,1 0 0,0 0 0,0 0 0,0 0 0,1 0 1,-1 0-1,1 0 0,0 0 0,0-1 0,3 5 0,-3-7-7,0 1 0,0 0 0,0 0 0,1-1 0,-1 1 0,1-1 0,-1 0 0,1 0 0,-1 0 0,1 0 0,0 0 0,-1 0 0,1-1 0,0 0 0,0 1 0,0-1 0,-1 0 0,1 0 0,0 0 0,0-1 0,-1 1 0,1-1 0,3 0 0,7-3 82,1 0 0,-1-1 0,0-1 0,0 0 0,-1 0 0,0-1 0,0-1 0,0 0 0,10-11-1,-1 1 161,-2 0-1,-1-2 0,31-40 0,-40 46-144,0 0 1,-1-1-1,0 0 0,-1 0 0,9-31 1,-14 41-103,-1 0 0,1-1 0,-1 1 0,-1 0 0,1-1 0,-1 1 0,0-1 0,0 0 0,0 1 0,-1-1 0,0 1 0,0 0 0,0-1 1,-1 1-1,0 0 0,0 0 0,0-1 0,-1 2 0,1-1 0,-1 0 0,-5-5 0,5 7-38,0 0-1,0 0 1,-1 1 0,1-1 0,-1 1-1,0 0 1,0 0 0,0 1 0,0-1-1,0 1 1,0 0 0,0 0-1,0 0 1,0 0 0,0 1 0,-1-1-1,1 1 1,0 0 0,0 1-1,-1-1 1,1 1 0,0 0 0,-6 1-1,-2 2-205,0 0 0,1 0 0,-1 1 0,1 1 0,0 0-1,-17 12 1,19-11-80,0 1 1,0 0-1,0 1 0,1-1 0,1 1 0,-1 1 0,-10 18 0,10-12-433</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4:53.221"/>
    </inkml:context>
    <inkml:brush xml:id="br0">
      <inkml:brushProperty name="width" value="0.05" units="cm"/>
      <inkml:brushProperty name="height" value="0.05" units="cm"/>
    </inkml:brush>
  </inkml:definitions>
  <inkml:trace contextRef="#ctx0" brushRef="#br0">236 1 19420,'10'12'2081,"-5"8"-1473,-5 14-240,0 5 1176,-2 12-752,2 3-184,-1 5-368,1-1-47,-2-10-73,0-8-24,2-9-88,0-7-112,-1-13-529,-1-9-495,-10-5 936,-2-9-152,-6-3-144</inkml:trace>
  <inkml:trace contextRef="#ctx0" brushRef="#br0" timeOffset="1">0 293 16924,'7'-4'2000,"7"1"-872,6 3-368,14-4 1233,3-1-281,12 2-447,2-1-209,5 3-536,-3 1-304,-3 0-1416,5 1 1200,-6 5-320,-5-1-129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5:53.997"/>
    </inkml:context>
    <inkml:brush xml:id="br0">
      <inkml:brushProperty name="width" value="0.05" units="cm"/>
      <inkml:brushProperty name="height" value="0.05" units="cm"/>
    </inkml:brush>
  </inkml:definitions>
  <inkml:trace contextRef="#ctx0" brushRef="#br0">43 1 16964,'2'-1'1319,"-1"5"-415,3 14 5,1 23-285,3 104 1115,-14 193 1,6-338-1760,0 0 1,0 0 0,0 1 0,0-1 0,1 0 0,-1 0 0,0 1 0,0-1 0,0 0 0,0 0 0,0 0 0,0 1 0,0-1 0,0 0 0,0 0 0,0 1 0,0-1 0,0 0 0,0 0 0,0 0 0,-1 1 0,1-1 0,0 0 0,0 0 0,0 1 0,0-1 0,0 0 0,0 0 0,-1 0 0,1 0 0,0 1 0,0-1 0,0 0 0,0 0 0,-1 0 0,1 0 0,0 0 0,0 1 0,0-1 0,-1 0 0,1 0 0,0 0 0,0 0 0,-1 0 0,1 0 0,0 0 0,0 0 0,0 0 0,-1 0 0,1 0 0,0 0 0,0 0 0,-1 0 0,1 0 0,0 0 0,0 0 0,-1 0 0,1 0 0,0-1 0,0 1 0,-1 0 0,-7-11-802,-16-45-31,8 17 277</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5:54.428"/>
    </inkml:context>
    <inkml:brush xml:id="br0">
      <inkml:brushProperty name="width" value="0.05" units="cm"/>
      <inkml:brushProperty name="height" value="0.05" units="cm"/>
    </inkml:brush>
  </inkml:definitions>
  <inkml:trace contextRef="#ctx0" brushRef="#br0">1 89 13443,'0'11'457,"0"0"-1,0 1 1,2-1 0,-1 0-1,2 0 1,6 21 0,-8-29-301,0-1 0,0 1 1,1 0-1,0 0 1,-1-1-1,1 1 0,0-1 1,0 1-1,1-1 0,-1 0 1,0 0-1,1 0 0,-1 0 1,1-1-1,0 1 0,-1 0 1,1-1-1,0 0 0,0 0 1,0 0-1,0 0 0,0 0 1,0-1-1,0 1 0,1-1 1,-1 0-1,0 0 0,0 0 1,5-1-1,0 0 97,0 0 1,0-1-1,0 0 0,0-1 1,-1 1-1,1-2 1,-1 1-1,0-1 0,0 0 1,9-7-1,6-6 574,34-35-1,-39 34-774,1 2-1,30-23 0,-35 32-524,-10 5 416,0 1 0,0 0 0,-1-1 0,1 0 0,-1 1 0,1-1 0,-1 0 1,0 0-1,0-1 0,0 1 0,3-4 0,1-14-306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9:27.048"/>
    </inkml:context>
    <inkml:brush xml:id="br0">
      <inkml:brushProperty name="width" value="0.05" units="cm"/>
      <inkml:brushProperty name="height" value="0.05" units="cm"/>
      <inkml:brushProperty name="color" value="#E71224"/>
    </inkml:brush>
  </inkml:definitions>
  <inkml:trace contextRef="#ctx0" brushRef="#br0">0 154 11859,'33'-4'567,"35"0"0,-7 1-277,397-30 1280,38 33-1386,-7 0-159,127-50 5,56-3-15,-349 46 42,-2 29 233,-238-9-167,-37-5-270,0-1 0,67 0 1,-111-7 136,-1-1 1,0 1-1,1 0 1,-1 0 0,0 0-1,1-1 1,-1 1 0,0-1-1,1 1 1,-1-1-1,0 1 1,0-1 0,0 0-1,0 0 1,0 1 0,1-1-1,-1 0 1,-1 0-1,1 0 1,0 0 0,0 0-1,0-1 1,0 1-1,-1 0 1,1 0 0,0 0-1,-1-1 1,1 1 0,-1 0-1,1-2 1,6-21-194</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0.610"/>
    </inkml:context>
    <inkml:brush xml:id="br0">
      <inkml:brushProperty name="width" value="0.05" units="cm"/>
      <inkml:brushProperty name="height" value="0.05" units="cm"/>
    </inkml:brush>
  </inkml:definitions>
  <inkml:trace contextRef="#ctx0" brushRef="#br0">344 50 15651,'1'-4'304,"1"1"-1,-1 0 0,1-1 0,-1 0 0,0 1 1,-1-1-1,2-5 0,-2 8-249,0 1 0,0-1 0,0 0 1,0 1-1,0-1 0,0 0 0,-1 1 0,1-1 1,0 1-1,0-1 0,0 0 0,-1 1 0,1-1 0,0 1 1,0-1-1,-1 1 0,1-1 0,-1 1 0,1-1 0,0 1 1,-2-1-1,2 0 34,-1 1 0,0 0 0,0-1 0,0 1 0,0 0 0,0 0 0,0 0 0,0 0 0,0 0 0,0 0 0,0 0 0,0 0 0,0 0 0,0 1 0,0-1 0,0 0 0,0 1-1,0-1 1,0 1 0,-23 10 97,0 1-1,1 1 0,1 1 0,0 1 0,1 1 0,1 1 0,0 1 0,2 1 0,0 0 0,1 1 0,0 1 0,2 0 0,-21 41 0,29-47-122,1-1-1,1 1 1,-7 27 0,12-37-47,-1-1 1,0 1 0,1 0 0,0 0 0,0-1-1,1 1 1,1 7 0,-2-10-10,1 0 1,-1 0-1,1 0 1,0-1-1,0 1 1,0 0-1,0-1 0,0 1 1,0 0-1,0-1 1,0 1-1,1-1 1,-1 0-1,1 1 0,-1-1 1,1 0-1,-1 0 1,1 0-1,1 1 0,1-1-1,0 0-1,0 0 0,0 0 0,0-1 0,0 0 0,0 1 0,0-1 0,0 0 0,-1-1 0,1 1 0,0-1 0,0 0 0,0 0 0,0 0 0,0 0 0,-1-1 0,6-2 0,4-3 21,-1 0 0,0 0 0,18-16 0,-16 11 62,-1-1 0,0 0 0,-1-1 1,15-22-1,-21 26 1,0 0 1,0 0 0,-1 0-1,0-1 1,-1 1-1,0-1 1,-1 0 0,3-14-1,-6 23-67,1 0 0,-1 0-1,0-1 1,1 1 0,-1 0-1,0 0 1,0 0 0,-1 0-1,1-1 1,0 1 0,-1 0-1,1 0 1,-1 0 0,0 0-1,1 0 1,-1 0 0,0 0 0,0 0-1,0 0 1,-1 0 0,1 1-1,0-1 1,-1 0 0,1 1-1,-1-1 1,0 1 0,1-1-1,-1 1 1,0 0 0,0 0 0,0 0-1,0 0 1,0 0 0,0 0-1,0 1 1,0-1 0,0 1-1,0-1 1,-1 1 0,1 0-1,0 0 1,0 0 0,0 0 0,-3 0-1,-2 1-209,0-1 1,0 1-1,0 1 0,0-1 0,0 1 1,0 0-1,1 1 0,-1 0 0,1 0 0,0 0 1,0 1-1,-10 7 0,12-8-140,1 0-1,-1 0 1,1 0 0,0 1-1,0 0 1,0-1-1,0 1 1,1 0-1,-1 0 1,1 1 0,-2 5-1,1 7-838</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1.093"/>
    </inkml:context>
    <inkml:brush xml:id="br0">
      <inkml:brushProperty name="width" value="0.05" units="cm"/>
      <inkml:brushProperty name="height" value="0.05" units="cm"/>
    </inkml:brush>
  </inkml:definitions>
  <inkml:trace contextRef="#ctx0" brushRef="#br0">23 0 17908,'0'0'1528,"0"12"-1088,-4 7-176,1 8 624,-2 3-239,2 7-297,-1 1-88,1-1-200,3-3-144,0-9-384,0-4-256,7-36-2377,3-6 2193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1.552"/>
    </inkml:context>
    <inkml:brush xml:id="br0">
      <inkml:brushProperty name="width" value="0.05" units="cm"/>
      <inkml:brushProperty name="height" value="0.05" units="cm"/>
    </inkml:brush>
  </inkml:definitions>
  <inkml:trace contextRef="#ctx0" brushRef="#br0">159 40 17548,'2'-4'418,"0"0"0,-1 0 0,1 0 0,-1 0-1,1-7 1,-2 11-379,0 0 0,0-1 0,0 1 0,0 0 0,0-1 0,0 1 0,0 0-1,0-1 1,0 1 0,0 0 0,0-1 0,0 1 0,-1 0 0,1-1 0,0 1-1,0 0 1,0-1 0,0 1 0,-1 0 0,1 0 0,0-1 0,0 1 0,-1 0-1,1 0 1,0-1 0,0 1 0,-1 0 0,0-1 0,0 1 37,0 0 0,0 0 0,0 0 0,0 0 0,0 1 0,0-1 0,0 0 0,0 0 0,0 1 0,0-1 0,0 0 0,0 1 0,0-1 0,-2 2 0,-4 3 40,-1 0 0,1 0-1,0 1 1,1 0-1,-1 0 1,1 1-1,0-1 1,1 2 0,-5 6-1,-5 11-32,-17 37 0,26-51-46,1 2 0,0-1 0,1 0 1,0 1-1,-2 14 0,6-26-34,0 0 1,0-1 0,-1 1 0,1 0-1,0 0 1,0 0 0,0 0-1,0-1 1,0 1 0,0 0-1,0 0 1,1 0 0,-1-1-1,0 1 1,0 0 0,1 0-1,-1 0 1,0-1 0,1 1-1,-1 0 1,1 0 0,-1-1 0,1 1-1,-1 0 1,1-1 0,0 2-1,0-2 0,1 0-1,-1 0 0,0 0 1,0 0-1,0 0 0,0 0 1,0 0-1,0 0 0,0 0 1,0-1-1,0 1 0,0 0 1,0-1-1,0 1 0,0-1 1,0 1-1,1-1 0,8-5 4,-1 0-1,16-15 1,-23 19-3,35-32 8,-21 18-8,31-24-1,-47 40-2,1-1 0,0 0-1,0 1 1,0-1 0,-1 0-1,1 1 1,0-1 0,0 1-1,0 0 1,0-1 0,0 1-1,0 0 1,0-1 0,0 1-1,0 0 1,0 0 0,0 0-1,0 0 1,0 0 0,0 0 0,0 0-1,0 0 1,0 0 0,0 1-1,0-1 1,0 0 0,0 1-1,0-1 1,0 0 0,0 1-1,0-1 1,0 1 0,0 0-1,0-1 1,-1 1 0,1 0-1,0-1 1,0 1 0,-1 0-1,1 0 1,-1 0 0,1 0 0,0 1-1,3 6-3,-1-1 1,-1 1-1,0 0 0,3 15 0,-1-2-2,0-10 6,-1 1-1,2-1 0,-1 0 0,1 0 0,1-1 0,0 0 1,1 0-1,9 13 0,-10-17 1,1 0 0,-1 0 0,1-1 0,0 0 0,0 0 0,1 0 0,0-1 0,-1 0 0,1 0 0,1-1-1,16 4 1,-11-4 7,-11-3 0,0 0 0,0 1 0,0-1 0,0 1 0,-1 0 0,1 0 0,0 0 0,0 0 1,-1 0-1,1 0 0,-1 1 0,1-1 0,3 4 0,-6-4 1,0-1 0,0 1 0,1-1 0,-1 1 0,0 0 0,0-1 0,0 1 0,0 0 0,0-1 0,0 1 0,0 0 0,0-1 0,0 1 0,0 0 0,0-1 0,0 1 0,0 0 0,-1-1 0,1 1 0,0-1 0,0 1 0,-1 0 0,1-1 0,0 1 0,-1-1 0,1 1 0,-1-1 0,1 1 0,-1-1 0,1 1 0,-1-1 0,1 0 0,-1 1 0,1-1 0,-1 0 0,1 1 0,-1-1 0,0 0 0,0 1 0,-29 12 306,27-12-271,-26 8 346,-1-2 0,0-1 0,-1-1 0,1-2 0,-1 0-1,-53-4 1,58 0-199,23 1-1101,11 0-1475,2-3 1096,-4-2 469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1.985"/>
    </inkml:context>
    <inkml:brush xml:id="br0">
      <inkml:brushProperty name="width" value="0.05" units="cm"/>
      <inkml:brushProperty name="height" value="0.05" units="cm"/>
    </inkml:brush>
  </inkml:definitions>
  <inkml:trace contextRef="#ctx0" brushRef="#br0">0 135 16788,'11'-22'1173,"-4"8"-262,-1 1 0,2 0-1,0 0 1,17-21 0,-23 32-803,0 0 1,0-1-1,1 1 1,-1 0-1,0 1 0,1-1 1,-1 0-1,1 1 1,0-1-1,-1 1 1,1 0-1,0 0 0,0 0 1,0 0-1,0 0 1,0 1-1,0 0 1,0-1-1,0 1 0,0 0 1,0 0-1,0 0 1,0 1-1,0-1 1,0 1-1,0 0 0,-1 0 1,1 0-1,0 0 1,3 2-1,-3-2-96,-1 0 0,1 0 0,-1 1 0,1-1 0,-1 1 0,0 0 0,0-1 0,0 1 0,1 0 0,-2 0 1,1 0-1,0 1 0,0-1 0,-1 0 0,1 1 0,-1-1 0,0 1 0,0 0 0,0-1 0,0 1 0,0 0 0,0-1 0,-1 1 0,1 0 0,-1 0 0,0 0 0,0 0 0,0-1 0,0 1 0,-1 0 0,1 0 0,-1 0 0,1-1 0,-1 1 0,0 0 0,0-1 0,-2 4 0,-4 7 3,0 0 0,0-1-1,-2 0 1,1 0 0,-20 19 0,10-12 9,5-6-5,1 1-1,-13 16 1,25-30-19,0 1 1,-1-1 0,1 1 0,0-1-1,0 0 1,-1 1 0,1-1 0,0 1 0,0-1-1,-1 1 1,1-1 0,0 1 0,0-1-1,0 1 1,0-1 0,0 1 0,0-1-1,0 1 1,0-1 0,0 0 0,0 1-1,0-1 1,0 1 0,0-1 0,0 1-1,0-1 1,0 1 0,1-1 0,-1 1-1,0-1 1,1 1 0,0 0 0,0 0 0,0-1 0,0 1 1,0-1-1,0 1 0,0-1 0,0 1 0,1-1 0,-1 0 1,0 0-1,0 0 0,0 1 0,2-1 0,41-4-108,-43 4 98,42-8-1215,0-1 1,50-19 0,-57 16 528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3.170"/>
    </inkml:context>
    <inkml:brush xml:id="br0">
      <inkml:brushProperty name="width" value="0.05" units="cm"/>
      <inkml:brushProperty name="height" value="0.05" units="cm"/>
    </inkml:brush>
  </inkml:definitions>
  <inkml:trace contextRef="#ctx0" brushRef="#br0">28 1 17940,'2'7'287,"0"1"1,0 0-1,0 0 1,-1 0-1,0 0 0,-1 0 1,0 0-1,0 0 1,-2 9-1,1 11 430,-1 82 405,18 168-1,-42-319-3909,4 12 2262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3.598"/>
    </inkml:context>
    <inkml:brush xml:id="br0">
      <inkml:brushProperty name="width" value="0.05" units="cm"/>
      <inkml:brushProperty name="height" value="0.05" units="cm"/>
    </inkml:brush>
  </inkml:definitions>
  <inkml:trace contextRef="#ctx0" brushRef="#br0">0 0 17684,'0'0'1952,"9"9"-1032,8 6-311,12 0 1055,3 1-280,12-1-512,2-2-175,4-1-417,1-3-240,-5-4-1161,-7 0 1025,-3-3-152,-6-4-136</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07.421"/>
    </inkml:context>
    <inkml:brush xml:id="br0">
      <inkml:brushProperty name="width" value="0.05" units="cm"/>
      <inkml:brushProperty name="height" value="0.05" units="cm"/>
    </inkml:brush>
  </inkml:definitions>
  <inkml:trace contextRef="#ctx0" brushRef="#br0">62 81 18356,'1'-4'313,"3"-3"236,-1-1 0,0 0-1,0 0 1,-1 0-1,0 0 1,-1 0 0,2-14-1,6 41 829,-1 24-934,-1 0 1,-3 1 0,-2-1-1,-1 1 1,-9 70-1,7-105-449,1-4-109,0 1 1,-1-1-1,0 1 1,0-1-1,-1 1 1,-2 7-1,3-12 40,1-1 0,-1 0 0,1 1 0,0-1 0,-1 0 0,1 1 0,-1-1-1,1 0 1,-1 0 0,0 0 0,1 0 0,-1 1 0,1-1 0,-1 0 0,1 0 0,-1 0-1,1 0 1,-1 0 0,1 0 0,-1 0 0,0 0 0,1-1 0,-1 1 0,1 0 0,-1 0 0,1 0-1,-1-1 1,1 1 0,-1 0 0,1 0 0,0-1 0,-1 1 0,1 0 0,-1-1 0,-17-14-1772,18 15 1812,-38-33-1639,16 15 742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6:07.857"/>
    </inkml:context>
    <inkml:brush xml:id="br0">
      <inkml:brushProperty name="width" value="0.05" units="cm"/>
      <inkml:brushProperty name="height" value="0.05" units="cm"/>
    </inkml:brush>
  </inkml:definitions>
  <inkml:trace contextRef="#ctx0" brushRef="#br0">0 120 14267,'1'15'749,"0"0"-1,1 0 1,1 0-1,0-1 1,1 1-1,1-1 1,7 19-1,-7-22-501,0 0-1,1-1 1,0 0-1,1 0 0,0 0 1,1-1-1,0 1 1,0-2-1,16 13 1,-19-18-172,0 0 1,0 0 0,0-1 0,0 1 0,1-1 0,-1-1-1,1 1 1,-1-1 0,1 0 0,0 0 0,0-1 0,-1 1 0,1-1-1,0-1 1,0 1 0,0-1 0,-1 0 0,1 0 0,0-1 0,-1 1-1,1-1 1,8-5 0,6-3 169,0-1 0,0-1 0,-2-1 0,26-21 0,-6-1-17,-1-2 0,54-70-1,-15 16-1472,-57 73 927,-5 14-110</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4.515"/>
    </inkml:context>
    <inkml:brush xml:id="br0">
      <inkml:brushProperty name="width" value="0.05" units="cm"/>
      <inkml:brushProperty name="height" value="0.05" units="cm"/>
    </inkml:brush>
  </inkml:definitions>
  <inkml:trace contextRef="#ctx0" brushRef="#br0">110 73 15451,'3'-7'745,"1"0"1,-1 0-1,0 0 0,2-12 0,-4 18-623,-1 0 1,0 0-1,0 0 1,0 0-1,1-1 1,-1 1-1,0 0 1,-1 0-1,1 0 1,0-1-1,0 1 1,0 0-1,-1 0 0,1 0 1,0 0-1,-2-2 1,2 3-40,-1-1 0,0 1 0,1-1 0,-1 1 0,0 0 0,1-1 0,-1 1 1,0 0-1,0-1 0,0 1 0,1 0 0,-1 0 0,0 0 0,0 0 0,0 0 0,0 0 0,1 0 0,-1 0 0,0 0 0,0 0 0,0 0 1,1 0-1,-1 1 0,0-1 0,0 0 0,0 0 0,0 1 0,-4 1-13,0 1-1,1-1 1,-1 1 0,1 0-1,0 0 1,-1 0-1,1 1 1,1-1 0,-1 1-1,0 0 1,1 0-1,0 0 1,0 1 0,0-1-1,-4 10 1,1 0-68,0 1 0,1 0 0,0 0 0,-2 17 0,4-16-2,0 1 0,2 0-1,0 0 1,2 26 0,0-34-4,0 1 1,1-1-1,0 0 0,0-1 1,1 1-1,0 0 0,0-1 1,1 1-1,0-1 1,6 8-1,-8-14 9,-1 0 0,1 0 0,-1 0 0,1 0 0,0 0 0,-1 0-1,1 0 1,0-1 0,1 1 0,-1-1 0,0 0 0,0 0 0,0 1 0,1-1 0,-1-1 0,1 1 0,-1 0 0,0 0 0,1-1 0,-1 0 0,1 1 0,0-1-1,-1 0 1,1 0 0,-1-1 0,1 1 0,-1 0 0,1-1 0,-1 1 0,1-1 0,-1 0 0,0 0 0,1 0 0,-1 0 0,0 0 0,0-1 0,0 1-1,4-4 1,3-2 79,-1 0-1,0-1 1,0 0-1,-1 0 1,0-1-1,-1 0 1,11-18-1,-11 14 63,0 0 1,-1 0-1,0-1 0,4-23 1,-7 31-90,-1 0-1,0 0 1,-1 0 0,0 0 0,1 0 0,-2-1-1,1 1 1,-1 0 0,0 0 0,0 0 0,-1 0-1,0 0 1,-2-6 0,3 11-62,0-1-1,1 1 1,-1-1-1,0 1 1,0 0-1,0-1 1,0 1-1,0 0 1,0 0-1,0 0 1,0-1-1,-1 1 1,1 1-1,0-1 1,-1 0-1,1 0 1,0 0-1,-1 1 1,1-1-1,-1 1 1,1-1-1,-1 1 1,1-1-1,-1 1 1,0 0-1,1 0 1,-1 0-1,1 0 1,-1 0-1,-2 1 1,1 0-114,1-1-1,0 1 1,0 1 0,0-1 0,0 0-1,0 1 1,0-1 0,0 1 0,0-1-1,1 1 1,-1 0 0,0 0 0,1-1-1,0 1 1,-1 0 0,1 1 0,0-1-1,0 0 1,-1 3 0,0 0-33,1 0 0,0-1 0,-1 1 1,2 0-1,-1-1 0,0 6 0,3 11-536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5.051"/>
    </inkml:context>
    <inkml:brush xml:id="br0">
      <inkml:brushProperty name="width" value="0.05" units="cm"/>
      <inkml:brushProperty name="height" value="0.05" units="cm"/>
    </inkml:brush>
  </inkml:definitions>
  <inkml:trace contextRef="#ctx0" brushRef="#br0">2 1 10954,'2'0'305,"0"-1"0,0 1 0,0 0 0,0 0 0,0 1 0,0-1-1,0 0 1,0 1 0,0-1 0,0 1 0,0 0 0,0 0 0,0-1-1,-1 1 1,1 0 0,0 1 0,-1-1 0,1 0 0,0 0 0,-1 1 0,0-1-1,1 1 1,-1-1 0,0 1 0,0 0 0,0-1 0,0 1 0,0 0-1,0 0 1,0 0 0,0 0 0,-1 0 0,1-1 0,-1 4 0,1-5 203,-28-24 4206,21 44-4398,3 16-311,-7 56-29,2 106 0,8-191-20,-1-5 13,1 0-1,0-1 0,0 1 1,0 0-1,0-1 1,1 1-1,-1 0 0,0-1 1,1 1-1,-1 0 1,1-1-1,-1 1 0,3 2 1,-2-6-276,1-1 1,-1 0 0,0 1 0,1-1 0,-1 0 0,0 0-1,-1 0 1,1 0 0,0-3 0,8-47-996,-2 25 445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8.530"/>
    </inkml:context>
    <inkml:brush xml:id="br0">
      <inkml:brushProperty name="width" value="0.05" units="cm"/>
      <inkml:brushProperty name="height" value="0.05" units="cm"/>
    </inkml:brush>
  </inkml:definitions>
  <inkml:trace contextRef="#ctx0" brushRef="#br0">0 1 14715,'26'28'4924,"-22"-22"-4432,-2 1-1,1-1 1,-1 1 0,0 0-1,0 0 1,-1 0 0,1 10-1,-1 53 957,-1-22-593,0-47-828,0 1 1,0-1 0,0 0-1,0 0 1,0 0 0,1 0-1,-1 0 1,0 1-1,1-1 1,-1 0 0,1 0-1,-1 0 1,1 0 0,-1 0-1,1 0 1,0 0-1,-1-1 1,1 1 0,0 0-1,0 0 1,0 0 0,-1-1-1,3 2 1,-1-1 1,0-1 1,0 1 0,0-1-1,0 1 1,0-1 0,0 0-1,0 0 1,0 0-1,0 0 1,0 0 0,0 0-1,3-2 1,7-1 58,0-1 1,-1-1-1,19-10 1,-23 11-36,33-18 163,54-42 1,-27 17-178,-65 45-38,29-14-33,-31 16 31,1-1 0,-1 1-1,0 0 1,1 0 0,-1 0-1,1 0 1,-1 0-1,1 0 1,-1 0 0,0 0-1,1 0 1,-1 0 0,1 0-1,-1 0 1,0 0-1,1 0 1,-1 0 0,1 0-1,-1 0 1,0 1 0,1-1-1,-1 0 1,1 0 0,-1 1-1,1-1 1,-1 1-1,0 0-1,0-1 1,1 1 0,-1 0-1,0 0 1,0 0 0,0 0 0,0-1-1,0 1 1,0 0 0,0 0-1,0 0 1,0 0 0,0 0 0,0-1-1,-1 1 1,1 0 0,-1 1 0,-12 36-46,8-28 33,1 1-1,1-1 1,0 1-1,0 0 1,1 0-1,-1 13 1,3-22 17,0-1 0,1 1 0,-1 0 0,0-1 0,1 1 0,-1 0 0,1-1 0,-1 1 0,1 0 0,0-1 0,0 1 1,-1-1-1,1 1 0,0-1 0,0 0 0,1 1 0,-1-1 0,0 0 0,0 0 0,1 0 0,-1 0 0,0 0 0,1 0 1,-1 0-1,1 0 0,0-1 0,-1 1 0,1 0 0,-1-1 0,1 1 0,0-1 0,0 0 0,-1 0 0,1 0 0,2 0 1,4 1 9,-1-1 0,0 0 0,1-1 0,-1 0 0,0 0 0,0-1 0,8-2 1,14-8 19,0-1-1,39-24 1,-52 28-39,-16 9 6,1-1 0,-1 1 1,1 0-1,-1 0 0,0 0 0,1-1 1,-1 1-1,1 0 0,-1 0 1,1 0-1,-1 0 0,1 0 1,-1 0-1,1 0 0,-1 0 0,1 0 1,-1 0-1,1 0 0,-1 0 1,1 1-1,-1-1 0,1 0 1,-1 0-1,0 0 0,1 1 0,-1-1 1,1 0-1,-1 0 0,0 1 1,1-1-1,-1 0 0,0 1 1,1-1-1,-1 0 0,0 1 0,1-1 1,-1 1-1,0-1 0,0 1 1,0-1-1,1 1 0,-1-1 1,0 0-1,0 1 0,0-1 0,0 1 1,0-1-1,0 1 0,0-1 1,0 1-1,0-1 0,0 1 1,1 40-1,0-19 29,-1-21-97,0 0-1,0 0 1,0 0-1,0 0 1,0 0 0,0 1-1,1-1 1,-1 0-1,0 0 1,1 0-1,-1 0 1,1 0 0,-1 0-1,1-1 1,-1 1-1,2 2 1,0-3-65,-1 0 0,0 0 1,0-1-1,1 1 1,-1 0-1,0-1 0,0 1 1,0 0-1,0-1 0,1 1 1,-1-1-1,0 0 1,1-1-1,9-4-437</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16.753"/>
    </inkml:context>
    <inkml:brush xml:id="br0">
      <inkml:brushProperty name="width" value="0.05" units="cm"/>
      <inkml:brushProperty name="height" value="0.05" units="cm"/>
      <inkml:brushProperty name="color" value="#E71224"/>
    </inkml:brush>
  </inkml:definitions>
  <inkml:trace contextRef="#ctx0" brushRef="#br0">2495 449 13547,'-67'-15'449,"-71"-25"0,-35-9-698,36 24-2975,-232-13-1,152 33 4944,162 7-639,0 2-1,0 3 1,-104 26 0,91-12-754,1 3 1,-104 53-1,59-19-428,3 5 0,-103 79 0,180-117 142,2 1 1,0 2-1,3 1 1,0 1-1,1 2 1,3 0-1,-27 47 1,36-55-8,2 0 0,1 1 1,1 0-1,1 1 0,1 0 0,1 0 0,2 1 1,1-1-1,0 1 0,2 0 0,3 49 1,1-58-18,1 0 1,1 0-1,0 0 1,2-1-1,0 1 1,0-1-1,2-1 1,0 1-1,13 17 1,-7-13-15,2-1-1,0 0 1,2-2 0,0 0 0,39 30 0,-11-17-47,0-3 1,2-1 0,1-3 0,1-2-1,80 25 1,467 87-228,-515-120 278,79 14 40,1-8 1,198 0 0,-267-21-26,0-4 0,0-5 0,-1-3 0,0-5 0,120-39 0,-119 24-19,-1-4 0,-2-5-1,-2-3 1,-2-3 0,81-63-1,-106 66-33,-3-3 0,-2-2 0,-2-3-1,-2-2 1,-3-3 0,-2-1-1,45-78 1,-76 111 19,-2-2 0,0 0 1,-2-1-1,-2 0 0,0-1 0,-2 0 0,-1-1 0,3-35 0,-8 43 15,-1 1 0,-1 0-1,-1-1 1,-1 1 0,-1 0 0,-1 0-1,-1 0 1,-1 0 0,-1 1 0,-1 0-1,-1 1 1,-12-24 0,1 14 18,0 1 0,-2 0 0,-1 1 0,-1 2 0,-2 0 0,0 2 1,-2 1-1,0 1 0,-46-26 0,16 15 0,0 3 0,-2 3 0,-1 2 0,-83-22 0,26 17-26,-1 5-1,-2 5 0,-148-5 1,14 21-8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5.516"/>
    </inkml:context>
    <inkml:brush xml:id="br0">
      <inkml:brushProperty name="width" value="0.05" units="cm"/>
      <inkml:brushProperty name="height" value="0.05" units="cm"/>
    </inkml:brush>
  </inkml:definitions>
  <inkml:trace contextRef="#ctx0" brushRef="#br0">184 73 13899,'1'-3'311,"-1"1"0,1-1 1,-1 0-1,0 0 0,0 0 0,0 1 0,0-1 1,0 0-1,0 0 0,-1 0 0,0 1 0,1-1 0,-1 0 1,0 0-1,0 1 0,-1-1 0,1 1 0,0-1 1,-1 1-1,-2-4 0,2 5-210,1-1 1,-1 1-1,1 0 1,-1 0-1,1 0 1,-1 0-1,0 1 1,1-1-1,-1 0 1,0 1-1,0-1 1,1 1-1,-1-1 1,0 1-1,0 0 0,0 0 1,0 0-1,0 0 1,1 0-1,-1 0 1,0 1-1,0-1 1,0 1-1,1-1 1,-1 1-1,0-1 1,0 1-1,1 0 1,-1 0-1,1 0 0,-1 0 1,-2 2-1,-3 3 8,-1 0 0,1 1 0,0 0 0,1 0 0,0 1 0,0 0 0,0 0 0,1 0 0,-7 17 0,3-5-22,1 0-1,1 1 0,-6 28 0,12-42-67,-1 0 0,2 0 0,-1 0 0,1 8 0,0-14-18,0 0 1,-1-1-1,1 1 0,0 0 1,0-1-1,0 1 1,0 0-1,1-1 0,-1 1 1,0 0-1,0-1 1,0 1-1,0 0 1,1-1-1,-1 1 0,0-1 1,1 1-1,-1 0 1,0-1-1,1 1 0,-1-1 1,1 1-1,-1-1 1,1 1-1,-1-1 0,1 0 1,-1 1-1,1-1 1,-1 1-1,1-1 0,-1 0 1,1 0-1,0 1 1,-1-1-1,1 0 0,0 0 1,-1 0-1,1 0 1,0 0-1,-1 0 1,1 0-1,0 0 0,-1 0 1,1 0-1,0 0 1,-1 0-1,1 0 0,-1 0 1,1-1-1,0 1 1,-1 0-1,1 0 0,0-1 1,-1 1-1,1-1 1,-1 1-1,2-1 0,6-5-1,0 0-1,-1-1 1,1 0-1,-1 0 1,0 0-1,10-16 1,-9 12-20,1 0 1,14-13 0,-22 23 10,0 0 0,0 0 0,0 0 1,0 0-1,0 0 0,0 1 0,0-1 0,0 0 0,1 1 0,-1-1 1,0 1-1,0-1 0,1 1 0,-1 0 0,0-1 0,0 1 0,1 0 1,-1 0-1,0 0 0,2 0 0,-2 0-1,0 1 0,0-1 0,0 1 0,0 0 0,0-1 0,0 1 0,0 0 0,-1-1 0,1 1 0,0 0 0,0 0 0,-1 0 0,1 0 0,-1-1 0,1 1 0,0 0 0,-1 0 0,0 0 0,1 2 0,2 6-56,-1 0 1,0 0-1,-1 0 0,1 15 0,-1-14 22,24 349-1,-25-358 72,0-1 1,0 0 0,0 1-1,0-1 1,-1 0-1,1 0 1,0 1 0,0-1-1,0 0 1,0 1-1,0-1 1,0 0-1,-1 0 1,1 1 0,0-1-1,0 0 1,0 0-1,0 0 1,-1 1 0,1-1-1,0 0 1,0 0-1,-1 0 1,1 0-1,0 1 1,0-1 0,-1 0-1,1 0 1,0 0-1,0 0 1,-1 0 0,1 0-1,0 0 1,-1 0-1,1 0 1,0 0-1,-1 0 1,1 0 0,0 0-1,0 0 1,-1 0-1,1 0 1,0 0 0,0 0-1,-1 0 1,1 0-1,0-1 1,-1 1-1,1 0 1,0 0 0,-1-1-1,-23-9 660,7 3-226,10 5-325,-1 1 1,1 1 0,-1-1-1,-8 1 1,-11 0-648,26 0 439,1 0 0,-1 0 0,0 0 0,1 0 0,-1 0 0,1-1 0,-1 1 1,1 0-1,-1 0 0,1 0 0,-1-1 0,1 1 0,-1 0 0,1-1 0,-1 1 0,1 0 0,-1-1 0,1 1 1,0 0-1,-1-1 0,1 1 0,0-1 0,-1 1 0,1-1 0,0 1 0,-1-1 0,1 1 0,0-1 0,0 1 1,0-1-1,0 1 0,-1-1 0,1 0 0,5-21-808,4 2 104</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6.045"/>
    </inkml:context>
    <inkml:brush xml:id="br0">
      <inkml:brushProperty name="width" value="0.05" units="cm"/>
      <inkml:brushProperty name="height" value="0.05" units="cm"/>
    </inkml:brush>
  </inkml:definitions>
  <inkml:trace contextRef="#ctx0" brushRef="#br0">0 44 19140,'1'-2'208,"0"0"-1,-1 0 1,1 0 0,0 1-1,0-1 1,0 0-1,0 0 1,0 0 0,1 1-1,-1-1 1,1 1-1,-1-1 1,1 1 0,-1-1-1,1 1 1,3-2 0,-1 1 71,0 0 0,1 0 0,-1 1 1,1-1-1,-1 1 0,1 0 1,6 0-1,1 0 0,0 1 0,0 0 0,0 1 1,0 0-1,13 3 0,-22-3-255,0 0 0,1-1 1,-1 1-1,0 1 0,0-1 0,0 0 0,0 1 1,0-1-1,-1 1 0,1 0 0,0 0 0,-1 0 1,1 0-1,-1 1 0,4 3 0,-5-4-20,-1 0-1,1 0 1,-1-1 0,1 1-1,-1 0 1,1 0-1,-1-1 1,0 1 0,0 0-1,0 0 1,0 0-1,0-1 1,-1 1 0,1 0-1,0 0 1,-1-1-1,1 1 1,-1 0 0,0-1-1,0 1 1,1 0-1,-1-1 1,0 1 0,0-1-1,-1 1 1,1-1-1,0 0 1,0 0 0,-1 1-1,-1 0 1,-10 10 16,0-2-1,-1 0 1,-16 8 0,16-9-2,14-9-17,0 0-1,0 0 1,0 0-1,-1 0 0,1 0 1,0 0-1,0 0 1,0 0-1,0 0 1,0 0-1,0 1 1,0-1-1,-1 0 1,1 0-1,0 0 1,0 0-1,0 0 1,0 0-1,0 0 1,0 0-1,0 1 1,0-1-1,0 0 0,0 0 1,0 0-1,0 0 1,0 0-1,-1 0 1,1 1-1,0-1 1,0 0-1,0 0 1,0 0-1,0 0 1,0 0-1,0 0 1,1 1-1,-1-1 1,0 0-1,0 0 1,0 0-1,0 0 0,0 0 1,0 0-1,0 1 1,0-1-1,8 3 9,11 0-3,-18-3-4,15 2-17,1 0-1,0 1 1,-1 1 0,19 6 0,-31-8 4,1-1 0,-1 1-1,0 0 1,0 0 0,0 0 0,-1 1 0,1-1 0,0 1 0,-1 0 0,0 0 0,0 0-1,1 0 1,-2 1 0,1-1 0,0 1 0,-1-1 0,0 1 0,0 0 0,0 0 0,3 8-1,-5-10 11,0 0 0,1 0 0,-1 0 0,0 0 0,0 0 0,0 0 0,0 0 0,-1 0 0,1 0 0,-1 0 0,1 0 0,-1 0 0,1-1 0,-1 1 0,0 0 0,0 0 0,-1 2 0,-1-1 17,1 0 0,-1 0 0,0 0 0,0 0 0,0-1 0,0 1 0,0-1-1,-5 3 1,-3 0 60,0 0 0,0 0-1,0-2 1,0 1 0,-13 1-1,8-1-176,-1-1-1,1-1 1,-1-1 0,1 0-1,-1-1 1,-21-3 0,31-1-2806,-3-9 1792,10 4 80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6.633"/>
    </inkml:context>
    <inkml:brush xml:id="br0">
      <inkml:brushProperty name="width" value="0.05" units="cm"/>
      <inkml:brushProperty name="height" value="0.05" units="cm"/>
    </inkml:brush>
  </inkml:definitions>
  <inkml:trace contextRef="#ctx0" brushRef="#br0">0 4 15739,'1'-1'112,"-1"1"0,1 0 0,0-1 0,-1 1 0,1 0 0,-1-1 0,1 1 0,0 0 0,-1 0 0,1 0 0,0 0 0,-1 0 0,1 0 0,0 0 0,-1 0 0,1 0 0,0 0 0,-1 0 0,1 0 0,0 0 0,-1 0 0,1 1 0,0-1 0,-1 0 0,1 0 0,-1 1 0,1-1 0,-1 0 0,1 1 0,-1-1 0,1 1 0,-1-1 0,1 1 0,-1-1 0,1 1 0,-1-1 0,0 1 0,1-1 0,-1 1 0,0-1 0,1 1 0,-1 0 0,0-1 0,0 1 0,1 1 0,7 39 1370,-6-29-995,17 114 1076,10 54-872,-7-62-3164,-28-127 1485,-8-8 307</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7.088"/>
    </inkml:context>
    <inkml:brush xml:id="br0">
      <inkml:brushProperty name="width" value="0.05" units="cm"/>
      <inkml:brushProperty name="height" value="0.05" units="cm"/>
    </inkml:brush>
  </inkml:definitions>
  <inkml:trace contextRef="#ctx0" brushRef="#br0">0 1 15267,'15'14'1793,"9"1"-857,5 2-272,10-2 992,2-5-151,8-5-377,-2-5-152,1-5-384,-6-3-264,-5-1-1064,-4 4 792,-5 2-192,-4 6-152</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7.562"/>
    </inkml:context>
    <inkml:brush xml:id="br0">
      <inkml:brushProperty name="width" value="0.05" units="cm"/>
      <inkml:brushProperty name="height" value="0.05" units="cm"/>
    </inkml:brush>
  </inkml:definitions>
  <inkml:trace contextRef="#ctx0" brushRef="#br0">0 7 19236,'4'-7'2281,"7"7"-1345,-2 2-400,-1 3 1504,1-3-743,-1 0-705,3-2-456,-5 0-3337,5 0 2913,2 0-368,1-4-280</inkml:trace>
  <inkml:trace contextRef="#ctx0" brushRef="#br0" timeOffset="1">1109 129 16363,'49'5'1105,"-1"0"-1265,-3-5-112,-1-10 600,1-7-296,4-6-128</inkml:trace>
  <inkml:trace contextRef="#ctx0" brushRef="#br0" timeOffset="2">2297 129 17244,'12'17'1896,"-2"-7"-1288,7-10-464,5-5 528,7-15-159,5 1 7,8-6-392</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7:18.154"/>
    </inkml:context>
    <inkml:brush xml:id="br0">
      <inkml:brushProperty name="width" value="0.05" units="cm"/>
      <inkml:brushProperty name="height" value="0.05" units="cm"/>
    </inkml:brush>
  </inkml:definitions>
  <inkml:trace contextRef="#ctx0" brushRef="#br0">107 0 15507,'17'5'1545,"7"12"-857,3 0-160,19 10 776,1 9-192,3 16-199,-5 13-105,-16 18-192,-10 12-88,-28 12-160,-14 8-64,-35 10-280,-11 4-320,-18-5 304,1-11-40,8-19-48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1.374"/>
    </inkml:context>
    <inkml:brush xml:id="br0">
      <inkml:brushProperty name="width" value="0.05" units="cm"/>
      <inkml:brushProperty name="height" value="0.05" units="cm"/>
    </inkml:brush>
  </inkml:definitions>
  <inkml:trace contextRef="#ctx0" brushRef="#br0">2 389 13539,'0'1'93,"-1"0"1,1 0-1,0 0 1,0 0 0,0 0-1,0 0 1,0 0-1,0 0 1,0 0-1,0 0 1,0 0-1,1 0 1,-1 0-1,0 0 1,1 0-1,-1 0 1,0 0-1,1 0 1,0 0-1,-1 0-45,1-1-1,-1 0 0,1 0 0,0 0 0,-1 1 1,1-1-1,-1 0 0,1 0 0,-1 0 0,1 0 0,-1 0 1,1 0-1,0 0 0,-1 0 0,1 0 0,-1 0 1,1 0-1,-1-1 0,1 1 0,-1 0 0,1 0 1,-1-1-1,2 1 0,5-5 237,-1 1 0,1-1 0,9-9 0,-12 10-132,61-59 866,-3-2-1,65-90 0,-79 93-476,-27 37-217,-13 18 113,-6 12-275,-6 13-19,-12 35 2,2 0 0,3 0 0,2 1 0,-3 65 0,12-113-185,1 28 13,-1-33-22,0 1 1,0-1 0,0 1 0,1-1-1,-1 0 1,0 1 0,1-1-1,-1 0 1,1 0 0,-1 1-1,1-1 1,0 0 0,-1 0 0,1 0-1,0 0 1,0 0 0,0 0-1,0 0 1,1 1 0,-1-2 12,-1 0 0,1 1 0,-1-1 0,1 0 1,-1 0-1,1 0 0,-1 0 0,1 0 0,-1-1 0,1 1 1,-1 0-1,1 0 0,0 0 0,-1 0 0,1-1 0,-1 1 1,0 0-1,1 0 0,-1-1 0,1 1 0,-1 0 0,1-1 1,-1 1-1,0 0 0,1-1 0,-1 1 0,0-1 0,1 1 0,-1 0 1,0-1-1,1 0 0,9-18-285,-10 17 235,7-18-409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1.808"/>
    </inkml:context>
    <inkml:brush xml:id="br0">
      <inkml:brushProperty name="width" value="0.05" units="cm"/>
      <inkml:brushProperty name="height" value="0.05" units="cm"/>
    </inkml:brush>
  </inkml:definitions>
  <inkml:trace contextRef="#ctx0" brushRef="#br0">2 2 14587,'0'1'69,"-1"0"0,1 0 0,0 0 0,0 0 0,0 0 0,0 0 0,0 0 0,0 0 0,0 0 0,0 0 0,0 0 0,1 0 0,-1 0 0,0 0 0,0 0 0,1 0 0,-1 0 0,1-1-1,-1 1 1,1 0 0,-1 0 0,1 0 0,0 0 0,-1-1 0,1 1 0,0 0 0,0-1 0,0 1 0,-1 0 0,1-1 0,0 1 0,0-1 0,1 1 0,4 1 91,0-1 0,0 1 0,0-1-1,-1-1 1,8 1 0,6 1 277,32 5 103,234 23 1342,-253-30-2016,0 0 0,0-2 0,0-1-1,0-2 1,0-1 0,56-19 0,-82 23 54,-3 0 33,1 1-1,0 0 1,0-1-1,-1 1 1,1-1-1,-1 0 1,1 0-1,-1-1 1,0 1-1,0-1 1,5-4-1,-7 1-301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2.206"/>
    </inkml:context>
    <inkml:brush xml:id="br0">
      <inkml:brushProperty name="width" value="0.05" units="cm"/>
      <inkml:brushProperty name="height" value="0.05" units="cm"/>
    </inkml:brush>
  </inkml:definitions>
  <inkml:trace contextRef="#ctx0" brushRef="#br0">7 249 14371,'-6'24'2485,"9"-18"-1165,9-12-267,8-13-443,-1 0 0,-1-1-1,0-1 1,18-31-1,-11 17-150,-4 6-119,-9 11-82,0 1 0,19-18 0,-31 35-248,1-1 0,-1 0 0,1 1 0,-1-1 0,1 1 0,-1-1-1,1 1 1,-1-1 0,1 1 0,-1 0 0,1-1 0,0 1 0,-1 0-1,1-1 1,0 1 0,-1 0 0,1 0 0,0 0 0,0-1-1,-1 1 1,2 0 0,-1 1-5,-1-1 1,1 0-1,-1 1 0,0-1 0,1 1 0,-1-1 0,0 1 1,0-1-1,1 1 0,-1-1 0,0 1 0,0-1 0,0 1 1,1-1-1,-1 1 0,0-1 0,0 1 0,0-1 0,0 1 1,0 0-1,0 0 0,-7 42 59,6-35-56,-25 114 60,-14 87-339,48-231-1372,-4-8 1314,1-2-88</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2.654"/>
    </inkml:context>
    <inkml:brush xml:id="br0">
      <inkml:brushProperty name="width" value="0.05" units="cm"/>
      <inkml:brushProperty name="height" value="0.05" units="cm"/>
    </inkml:brush>
  </inkml:definitions>
  <inkml:trace contextRef="#ctx0" brushRef="#br0">116 1 14523,'1'0'56,"-1"0"-1,0 0 1,1 0-1,-1 0 1,0-1 0,1 1-1,-1 0 1,0 0-1,1 0 1,-1 0 0,1 0-1,-1 0 1,0 0-1,1 0 1,-1 0 0,0 0-1,1 0 1,-1 0-1,1 0 1,-1 1-1,0-1 1,1 0 0,-1 0-1,0 0 1,1 0-1,-1 1 1,0-1 0,0 0-1,1 0 1,-1 1-1,0-1 1,1 0 0,-1 0-1,0 1 1,0-1-1,0 0 1,1 1 0,-1-1-1,0 0 1,0 1-1,0-1 1,0 0-1,0 1 1,0-1 0,1 1-1,-1 0 1,2 23 1241,-1-16-961,-1 43 789,-1 0 0,-11 65-1,-2 59 189,14-169-1325,0 18-8,0-23-36,0 0 1,0 0 0,0 0 0,0 0-1,0 0 1,0 0 0,1-1-1,-1 1 1,0 0 0,0 0 0,1 0-1,-1 0 1,0-1 0,1 1-1,-1 0 1,1 0 0,-1-1 0,1 1-1,1 0 1,0-15-489,-2-9 167</inkml:trace>
  <inkml:trace contextRef="#ctx0" brushRef="#br0" timeOffset="1">1 218 17092,'12'9'2136,"3"-2"-1384,5-4-296,6 0 873,6-3-337,-3 0-208,5-5-912,-7-3-472,2-11 504,-2 1-128,-2-4-160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47.269"/>
    </inkml:context>
    <inkml:brush xml:id="br0">
      <inkml:brushProperty name="width" value="0.05" units="cm"/>
      <inkml:brushProperty name="height" value="0.05" units="cm"/>
      <inkml:brushProperty name="color" value="#E71224"/>
    </inkml:brush>
  </inkml:definitions>
  <inkml:trace contextRef="#ctx0" brushRef="#br0">6 157 13291,'-6'3'1285,"10"-3"-567,19-7-321,7-1-130,305-35 941,-132 21-1332,645-40-432,-233 65 639,216-3-349,534 14-896,-1202-3 1273,180 7 46,-254-18-461,160-19-1,-106-13-240,-125 27 465,11-2-92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3.078"/>
    </inkml:context>
    <inkml:brush xml:id="br0">
      <inkml:brushProperty name="width" value="0.05" units="cm"/>
      <inkml:brushProperty name="height" value="0.05" units="cm"/>
    </inkml:brush>
  </inkml:definitions>
  <inkml:trace contextRef="#ctx0" brushRef="#br0">25 158 17508,'3'7'1848,"2"3"-1336,-5 9-232,-2 4 1025,-1 13-721,0 3-160,-3 5-200,0 0-120,1-3-72,0-6-32,3-14-104,2-20-160,3-4-504,4-19-161,0-19 697,0-8-144,1-7-160</inkml:trace>
  <inkml:trace contextRef="#ctx0" brushRef="#br0" timeOffset="1">48 0 16428,'-3'0'2280,"-2"0"-1416,0 0-392,1 2 1769,4 1-1569,2-1-696,1-2 184,4 2-160,0-1-264</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4.397"/>
    </inkml:context>
    <inkml:brush xml:id="br0">
      <inkml:brushProperty name="width" value="0.05" units="cm"/>
      <inkml:brushProperty name="height" value="0.05" units="cm"/>
    </inkml:brush>
  </inkml:definitions>
  <inkml:trace contextRef="#ctx0" brushRef="#br0">6 360 18468,'-6'11'1848,"9"-12"-369,14-16 219,-10 10-1543,291-339 2075,-311 371-2074,0 1 1,2 0 0,-12 40 0,20-59-134,-14 44-65,3 1 0,1 0-1,-10 97 1,23-143-153,-1 0 0,1-1 0,0 1 0,0 0 0,1 0 1,2 8-1,0-18-267,-2-5 260,-4-9-228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4.843"/>
    </inkml:context>
    <inkml:brush xml:id="br0">
      <inkml:brushProperty name="width" value="0.05" units="cm"/>
      <inkml:brushProperty name="height" value="0.05" units="cm"/>
    </inkml:brush>
  </inkml:definitions>
  <inkml:trace contextRef="#ctx0" brushRef="#br0">1 106 19268,'3'2'2201,"16"-7"-1481,11-11-320,13 1 1080,13-5-648,5-1-168,5 4-415,-4 6-321,-2 9-761,-4 4-375,-16 4 952,-6-1-216,-13 1-192</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5.310"/>
    </inkml:context>
    <inkml:brush xml:id="br0">
      <inkml:brushProperty name="width" value="0.05" units="cm"/>
      <inkml:brushProperty name="height" value="0.05" units="cm"/>
    </inkml:brush>
  </inkml:definitions>
  <inkml:trace contextRef="#ctx0" brushRef="#br0">6 316 15259,'-6'46'2287,"6"-46"-2252,0 1 1,0-1-1,0 1 0,0-1 0,0 0 0,0 1 0,0-1 0,0 1 0,0-1 0,1 0 0,-1 1 0,0-1 0,0 1 0,0-1 0,0 0 0,1 1 0,-1-1 0,0 0 1,0 1-1,1-1 0,-1 0 0,0 1 0,1-1 0,-1 0 0,0 0 0,1 1 0,-1-1 0,0 0 0,1 0 0,-1 0 0,1 0 0,-1 1 0,0-1 0,1 0 1,-1 0-1,1 0 0,-1 0 0,0 0 0,1 0 0,-1 0 0,1 0 0,-1 0 0,1 0 0,-1 0 0,0 0 0,1-1 0,-1 1 0,1 0 0,-1 0 0,0 0 0,1 0 1,-1-1-1,0 1 0,1-1 0,22-13 1342,2-9-561,-2-1 0,-1 0-1,21-30 1,40-45 128,-83 99-943,0-1 1,1 1 0,-1-1-1,0 1 1,1-1 0,-1 1-1,1-1 1,-1 1-1,1 0 1,-1-1 0,1 1-1,-1 0 1,1-1 0,-1 1-1,1 0 1,-1 0 0,1 0-1,-1-1 1,1 1-1,0 0 1,-1 0 0,1 0-1,-1 0 1,1 0 0,0 0-1,0 0 1,-1 1-2,1-1 0,-1 1 1,0-1-1,1 1 0,-1 0 1,0-1-1,1 1 0,-1 0 1,0-1-1,0 1 0,0 0 0,0-1 1,1 1-1,-1 0 0,0-1 1,0 1-1,0 0 0,-1 0 0,-5 42-18,5-40 20,-11 52-33,-20 101-474,32-153 413,-1-1 0,1 0 0,0 1 1,0-1-1,0 1 0,0-1 0,1 1 0,-1-1 0,1 3 1,6 0-702,5-12-33,-5-2 601,1 0 0,-2 0 0,9-15-1,-9 14 46,20-33-570</inkml:trace>
  <inkml:trace contextRef="#ctx0" brushRef="#br0" timeOffset="1">513 0 16075,'-12'26'2057,"-5"11"-1265,-6 12-336,-1 6 1697,4 4-1353,-1 2-216,11-5-512,2-5-368,4-14-608,4-8-113,0-27 713,0-1-232,0-21-232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5.787"/>
    </inkml:context>
    <inkml:brush xml:id="br0">
      <inkml:brushProperty name="width" value="0.05" units="cm"/>
      <inkml:brushProperty name="height" value="0.05" units="cm"/>
    </inkml:brush>
  </inkml:definitions>
  <inkml:trace contextRef="#ctx0" brushRef="#br0">1 241 17236,'6'2'1672,"6"0"-1088,5-2-248,12-2 632,8-3-423,11-7 1215,4-1-1360,-1-4-88,-3 1-16</inkml:trace>
  <inkml:trace contextRef="#ctx0" brushRef="#br0" timeOffset="1">501 130 17084,'-9'20'1632,"-1"9"-1112,2-2-232,-1 0 904,6 0-543,3-5-481,3-3-224,4-7-529,-2-6-255,-3-7 624,1-6-168,-3-5-136</inkml:trace>
  <inkml:trace contextRef="#ctx0" brushRef="#br0" timeOffset="2">545 35 21589,'0'-19'1952,"-5"9"-1408,1 5-232,1 6 872,-1 4-551,-1 1-1354,-1-1 777,6 1-272,0-4-120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6.236"/>
    </inkml:context>
    <inkml:brush xml:id="br0">
      <inkml:brushProperty name="width" value="0.05" units="cm"/>
      <inkml:brushProperty name="height" value="0.05" units="cm"/>
    </inkml:brush>
  </inkml:definitions>
  <inkml:trace contextRef="#ctx0" brushRef="#br0">358 0 20220,'0'15'1521,"0"9"-1225,0 7-136,0 8 416,-3 5-240,0 8-48,-3 4-120,-5 5-152,-3 0-32,-10 0-64,-3-5-56,-10-8-336,-7-8-344,-16-18 648,-4-11-120,0-27-72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6.697"/>
    </inkml:context>
    <inkml:brush xml:id="br0">
      <inkml:brushProperty name="width" value="0.05" units="cm"/>
      <inkml:brushProperty name="height" value="0.05" units="cm"/>
    </inkml:brush>
  </inkml:definitions>
  <inkml:trace contextRef="#ctx0" brushRef="#br0">238 16 17916,'0'-15'2200,"-5"20"-1904,-7 14 737,-5 6-225,-10 14-376,-6 7-120,-4 17-232,2 6-24,2 4-112,6 2-96,15-4-248,12-3-152,17-12-336,12-9-161,15-20 689,7-7-232,13-11-96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7.086"/>
    </inkml:context>
    <inkml:brush xml:id="br0">
      <inkml:brushProperty name="width" value="0.05" units="cm"/>
      <inkml:brushProperty name="height" value="0.05" units="cm"/>
    </inkml:brush>
  </inkml:definitions>
  <inkml:trace contextRef="#ctx0" brushRef="#br0">6 77 18772,'-1'-2'185,"0"0"-1,0 0 1,0 0 0,1 0-1,-1 0 1,1-1 0,0 1-1,0 0 1,-1 0-1,1-1 1,1 1 0,-1 0-1,0 0 1,1 0 0,-1-1-1,1 1 1,-1 0 0,1 0-1,0 0 1,0 0 0,0 0-1,0 0 1,0 0-1,1 0 1,-1 0 0,1 1-1,-1-1 1,1 0 0,-1 1-1,1 0 1,0-1 0,0 1-1,0 0 1,0 0 0,0 0-1,0 0 1,0 0-1,0 0 1,0 0 0,0 1-1,3-1 1,-3 0-175,0 1 1,0-1-1,0 1 1,0-1-1,0 1 0,0 0 1,0-1-1,0 1 1,0 0-1,0 0 0,0 1 1,0-1-1,0 0 1,0 1-1,0-1 0,0 1 1,0 0-1,0 0 1,0 0-1,-1 0 0,1 0 1,0 0-1,0 0 1,-1 0-1,3 2 0,-3 0-30,0-1 0,1 1 0,-1-1 0,0 1 0,-1-1 0,1 1 0,0-1 1,-1 1-1,1 0 0,-1 0 0,0-1 0,0 1 0,0 0 0,0-1 0,-1 1 0,1 0 0,-1-1 0,1 1 0,-2 3 0,-3 7-29,-1 1 0,0-2 0,0 1 0,-1 0 0,-13 15 0,12-16 61,0 0 1,0 0 0,1 1-1,-10 27 1,17-39-27,-1 0 1,1 0-1,0-1 1,-1 1-1,1 0 0,0 0 1,0 0-1,0 0 1,0 0-1,-1 0 0,1 0 1,1 0-1,-1 0 1,0 0-1,0-1 1,0 1-1,0 0 0,1 0 1,-1 0-1,0 0 1,1 0-1,-1 0 0,1-1 1,-1 1-1,1 0 1,-1 0-1,1-1 0,-1 1 1,1 0-1,0-1 1,-1 1-1,1-1 0,0 1 1,0 0-1,-1-1 1,1 0-1,0 1 1,0-1-1,0 0 0,0 1 1,0-1-1,-1 0 1,1 0-1,0 1 0,0-1 1,0 0-1,0 0 1,0 0-1,0 0 0,1-1 1,6 1 21,0-1-1,0-1 1,0 1-1,11-4 1,52-20-99,-28 11-85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7.515"/>
    </inkml:context>
    <inkml:brush xml:id="br0">
      <inkml:brushProperty name="width" value="0.05" units="cm"/>
      <inkml:brushProperty name="height" value="0.05" units="cm"/>
    </inkml:brush>
  </inkml:definitions>
  <inkml:trace contextRef="#ctx0" brushRef="#br0">0 408 18844,'1'0'86,"-1"1"0,0-1 0,0 1 0,0-1 0,1 1 0,-1-1 0,0 1 0,0-1 0,1 1 0,-1-1 0,1 1 0,-1-1 0,0 0 0,1 1 0,-1-1 0,1 0 0,-1 1 0,1-1 0,-1 0 0,1 1 0,-1-1 0,1 0 0,-1 0 0,1 0 0,-1 0 0,1 1 0,-1-1 0,1 0 0,0 0 0,-1 0 0,1 0 0,2-1 59,-1 1 0,0-1 0,0 1 0,1-1 0,-1 0 0,0 0 0,0 0 0,3-2 0,7-6 231,22-19 0,-28 22-157,40-39 132,-2-2 1,-2-2 0,-3-1-1,-2-2 1,34-63 0,-64 107-25,-6 12-196,-4 14-29,-61 175 222,28-92-563,31-86-195,1 1 0,1-1 0,0 1 0,1 0 0,1 0 0,1 26 0,0-41 378,0 1 1,0-1-1,0 0 0,0 1 0,0-1 1,0 0-1,1 0 0,-1 1 1,0-1-1,1 0 0,-1 0 1,1 1-1,-1-1 0,1 0 0,0 0 1,0 0-1,-1 0 0,1 0 1,0 0-1,0 0 0,2 1 0,7 3-694</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7.961"/>
    </inkml:context>
    <inkml:brush xml:id="br0">
      <inkml:brushProperty name="width" value="0.05" units="cm"/>
      <inkml:brushProperty name="height" value="0.05" units="cm"/>
    </inkml:brush>
  </inkml:definitions>
  <inkml:trace contextRef="#ctx0" brushRef="#br0">1 92 16492,'15'18'2104,"10"-4"-1288,13-9-312,9-2 1417,11-4-1073,4-6-80,4-8-256,2-1-368,-3-2-808,-6-3-168,-10 1 656,-5 1-168,-10 4-128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2:22.546"/>
    </inkml:context>
    <inkml:brush xml:id="br0">
      <inkml:brushProperty name="width" value="0.05" units="cm"/>
      <inkml:brushProperty name="height" value="0.05" units="cm"/>
      <inkml:brushProperty name="color" value="#E71224"/>
    </inkml:brush>
  </inkml:definitions>
  <inkml:trace contextRef="#ctx0" brushRef="#br0">210 0 10506,'-6'13'480,"1"0"-1,1 0 1,0 0-1,0 0 0,-2 26 1,1 69 130,3-58-653,-40 572-214,-6 207 686,46-191 547,-12 582-377,-6-385-880,11-321-541,-13-123-118,7-150 565,13-204 347</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8.440"/>
    </inkml:context>
    <inkml:brush xml:id="br0">
      <inkml:brushProperty name="width" value="0.05" units="cm"/>
      <inkml:brushProperty name="height" value="0.05" units="cm"/>
    </inkml:brush>
  </inkml:definitions>
  <inkml:trace contextRef="#ctx0" brushRef="#br0">1 426 19876,'0'1'70,"0"-1"-1,1 0 1,-1 1-1,0-1 1,1 1-1,-1-1 0,1 0 1,-1 1-1,1-1 1,-1 0-1,1 1 1,-1-1-1,1 0 1,-1 0-1,1 0 1,-1 1-1,1-1 1,0 0-1,-1 0 1,1 0-1,-1 0 0,1 0 1,0 0-1,-1 0 1,1 0-1,-1 0 1,1 0-1,-1-1 1,1 1-1,-1 0 1,1 0-1,0 0 1,-1-1-1,1 1 0,-1 0 1,1-1-1,23-17 259,-19 14-81,198-187 2803,-93 82-2965,-84 86-79,-18 19 26,-8 8-10,-6 8 9,-1 0 0,-13 19 0,-8 13 26,6-6-403,3 0 0,-23 65 0,36-79-591,6-24 928,1 0 1,-1 0 0,0 0 0,0 0 0,0 0-1,0 0 1,0 0 0,0 0 0,0 0 0,0 0 0,1 0-1,-1-1 1,0 1 0,0 0 0,0 0 0,0 0-1,0 0 1,0 0 0,0 0 0,1 0 0,-1 0 0,0 0-1,0 0 1,0 1 0,0-1 0,0 0 0,0 0-1,1 0 1,-1 0 0,0 0 0,0 0 0,0 0-1,0 0 1,0 0 0,0 0 0,0 0 0,0 0 0,0 0-1,0 1 1,1-1 0,-1 0 0,0 0 0,0 0-1,0 0 1,0 0 0,0 0 0,0 0 0,0 0 0,0 1-1,0-1 1,0 0 0,0 0 0,0 0 0,0 0-1,0 0 1,0 0 0,0 1 0,0-1 0,0 0 0,0 0-1,0 0 1,0 0 0,0 0 0,0 0 0,0 0-1,-1 1 1,9-9-264,9-16-277</inkml:trace>
  <inkml:trace contextRef="#ctx0" brushRef="#br0" timeOffset="1">613 1 18980,'-21'50'1600,"-6"6"-1128,3 0-215,6 0 639,4-5-472,9-12-824,5-10-32,10-19 368,2-7-168,3-13-168</inkml:trace>
  <inkml:trace contextRef="#ctx0" brushRef="#br0" timeOffset="2">419 185 18868,'19'-1'1912,"0"1"-1391,8-2-417,3-1 888,6-3-1240,1 1 464,2 0-312,0 0-152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8.868"/>
    </inkml:context>
    <inkml:brush xml:id="br0">
      <inkml:brushProperty name="width" value="0.05" units="cm"/>
      <inkml:brushProperty name="height" value="0.05" units="cm"/>
    </inkml:brush>
  </inkml:definitions>
  <inkml:trace contextRef="#ctx0" brushRef="#br0">74 1 18292,'-12'39'1808,"-2"-4"-1360,-1 8-192,2 1 817,4-4-1161,2-2-392,4-15 448,3-9-176,5-14-137</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9.344"/>
    </inkml:context>
    <inkml:brush xml:id="br0">
      <inkml:brushProperty name="width" value="0.05" units="cm"/>
      <inkml:brushProperty name="height" value="0.05" units="cm"/>
    </inkml:brush>
  </inkml:definitions>
  <inkml:trace contextRef="#ctx0" brushRef="#br0">1205 1 20220,'0'0'74,"1"0"-1,-1 0 0,0 0 0,1 1 1,-1-1-1,0 0 0,1 1 0,-1-1 1,0 0-1,0 0 0,1 1 1,-1-1-1,0 0 0,0 1 0,1-1 1,-1 1-1,0-1 0,0 0 0,0 1 1,0-1-1,0 1 0,0-1 0,0 0 1,1 1-1,-1-1 0,0 1 1,-1-1-1,1 1 0,0 19 16,0-13 195,2 45 710,11 59 0,2 25-1153,-15-128 125,0-1 0,0 0 0,0 0 0,-1 0 1,0 0-1,-1 0 0,0 0 0,0-1 0,0 1 1,-1 0-1,0-1 0,0 1 0,0-1 0,-7 9 1,4-9-150,0 0 1,0 0-1,0-1 1,0 1-1,-1-1 1,0-1-1,0 1 1,0-1-1,-1 0 1,0-1-1,1 0 1,-9 2-1,-2 0-68,0 0-1,0-2 0,-37 3 0,-7-5-412</inkml:trace>
  <inkml:trace contextRef="#ctx0" brushRef="#br0" timeOffset="1">240 165 15555,'0'0'68,"0"-1"0,0 1-1,0 0 1,-1-1 0,1 1-1,0-1 1,0 1 0,-1 0-1,1 0 1,0-1 0,-1 1-1,1 0 1,0-1 0,-1 1-1,1 0 1,0 0-1,-1 0 1,1-1 0,0 1-1,-1 0 1,1 0 0,-1 0-1,1 0 1,-1 0 0,1 0-1,0 0 1,-1 0 0,1 0-1,-1 0 1,1 0 0,0 0-1,-1 0 1,1 0 0,-1 0-1,1 0 1,-1 0 0,1 0-1,0 1 1,-1-1 0,1 0-1,0 0 1,-1 1 0,1-1-1,0 0 1,-1 0 0,1 1-1,-21 18 829,17-15-265,-20 22-425,2 1 0,1 1 1,1 1-1,1 1 1,2 0-1,1 2 0,-20 56 1,30-73-232,1 1 0,1 0 0,1 0 0,0 0 0,1 0 0,1 0 1,2 30-1,-1-40-42,0-1-1,1 1 1,0-1 0,0 0 0,1 1 0,-1-1 0,1 0-1,0 0 1,1 0 0,-1 0 0,1 0 0,0-1 0,0 1-1,0-1 1,1 0 0,-1 0 0,1 0 0,0 0 0,0-1-1,1 0 1,-1 1 0,1-2 0,0 1 0,-1 0 0,1-1-1,9 3 1,-4-3-10,0 0-1,-1 0 0,1-1 1,0-1-1,0 0 0,-1 0 1,1 0-1,14-4 0,34-13-375</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09.874"/>
    </inkml:context>
    <inkml:brush xml:id="br0">
      <inkml:brushProperty name="width" value="0.05" units="cm"/>
      <inkml:brushProperty name="height" value="0.05" units="cm"/>
    </inkml:brush>
  </inkml:definitions>
  <inkml:trace contextRef="#ctx0" brushRef="#br0">187 61 22821,'59'-56'3110,"-59"56"-3081,0 0 0,0-1 0,1 1-1,-1 0 1,0 0 0,0-1 0,0 1 0,1 0 0,-1 0 0,0-1 0,0 1 0,1 0-1,-1 0 1,0 0 0,0-1 0,1 1 0,-1 0 0,0 0 0,1 0 0,-1 0-1,0 0 1,0 0 0,1 0 0,-1 0 0,0 0 0,1 0 0,-1 0 0,0 0 0,1 0-1,-1 0 1,0 0 0,1 0 0,-1 0 0,0 0 0,1 0 0,-1 0 0,0 1 0,0-1-1,1 0 1,-1 0 0,0 0 0,0 0 0,1 1 0,-1-1 0,0 0 0,0 0 0,1 1-1,-1-1 1,0 1 0,0 0 37,1 1-1,-1 0 1,0-1 0,0 1-1,0 0 1,0-1-1,-1 1 1,1 0 0,0-1-1,-1 3 1,-14 39 138,-1 0 0,-28 49 0,10-21-403,33-69 174,-10 28-186,10-29 192,1-1 0,0 1 0,-1 0 1,1 0-1,0 0 0,0-1 0,0 1 1,-1 0-1,1 0 0,0 0 0,0-1 1,0 1-1,0 0 0,0 0 0,1 0 1,-1-1-1,0 1 0,0 0 0,0 0 1,1 0-1,-1-1 0,0 1 1,1 0-1,-1-1 0,1 1 0,-1 0 1,1-1-1,-1 1 0,1 0 0,0 0 1,2-1-29,-1 0 1,0 0 0,1-1 0,-1 1 0,0 0 0,1-1-1,-1 0 1,0 0 0,0 0 0,1 0 0,-1 0-1,0 0 1,2-2 0,10-4-133,-11 6 163,0-1-1,1 1 1,-1 0-1,1 0 1,-1 0-1,1 1 1,0-1-1,-1 1 1,1 0 0,-1 0-1,1 0 1,0 0-1,-1 1 1,5 0-1,-5 1 10,0-1-1,-1 1 1,1-1-1,-1 1 1,1 0-1,-1 0 1,0 0-1,0 0 1,1 1 0,-2-1-1,1 1 1,0-1-1,0 1 1,-1-1-1,0 1 1,1 0-1,0 4 1,0-3 23,0 0 0,-1 1 1,1-1-1,-1 1 0,0-1 1,0 0-1,-1 1 0,1-1 0,-1 1 1,0 0-1,-1-1 0,1 1 1,-1-1-1,1 1 0,-1-1 1,-1 0-1,1 1 0,-1-1 1,1 0-1,-1 0 0,-1 0 0,-3 6 1,2-5 11,0 0 1,-1 0 0,0-1-1,0 1 1,-1-1-1,1 0 1,-1-1 0,0 1-1,1-1 1,-2 0-1,1-1 1,0 1 0,0-1-1,-12 2 1,-42 4-401,43-6 58,0 0 0,0 1 1,-27 9-1,18 0-56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3.320"/>
    </inkml:context>
    <inkml:brush xml:id="br0">
      <inkml:brushProperty name="width" value="0.05" units="cm"/>
      <inkml:brushProperty name="height" value="0.05" units="cm"/>
    </inkml:brush>
  </inkml:definitions>
  <inkml:trace contextRef="#ctx0" brushRef="#br0">1 1 12747,'33'22'1059,"-28"-18"-1010,1 1 0,0-1 1,0-1-1,1 1 0,7 3 1,29 6 475,-1-2 1,60 8 0,42 10 537,-41 1-614,-9-2 38,118 19 0,-50-26-23,194-2 0,167-36-149,583 3 192,515 16-122,-667-44 67,-848 33-410,339-17 312,-353 26-184,-1 3 0,167 29 0,-219-22-122,0 0 0,-1 3 0,-1 1 0,-1 2 0,44 25 0,-20-5-385,-1 4 1,56 49-1,-110-86 70,-3-1 285,1 0 1,0-1-1,-1 1 0,0 0 1,1 0-1,-1 1 0,0-1 1,0 0-1,0 1 1,0-1-1,-1 1 0,1 0 1,-1 0-1,0-1 1,1 1-1,-1 0 0,0 0 1,-1 0-1,2 6 1,-5 4-196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3.968"/>
    </inkml:context>
    <inkml:brush xml:id="br0">
      <inkml:brushProperty name="width" value="0.05" units="cm"/>
      <inkml:brushProperty name="height" value="0.05" units="cm"/>
    </inkml:brush>
  </inkml:definitions>
  <inkml:trace contextRef="#ctx0" brushRef="#br0">0 777 17348,'12'-42'2033,"1"-3"-1287,-3 24-621,1 0 0,0 1 1,2 1-1,1 0 0,0 1 0,1 0 1,1 1-1,0 1 0,27-21 0,-16 18-129,0 1 0,1 1-1,1 2 1,1 1-1,0 1 1,36-10 0,82-18 2,2 6 0,2 7 1,0 6-1,248-3 1,478-6 16,-808 28-14,1006 10 13,-564 41 6,-67-5 57,0-23 158,-302-25 131,271-43 0,133-68 725,-427 89-891,81-28-31,-86 22-680,-94 28 392,-17 3 18,-7-5-18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5.051"/>
    </inkml:context>
    <inkml:brush xml:id="br0">
      <inkml:brushProperty name="width" value="0.05" units="cm"/>
      <inkml:brushProperty name="height" value="0.05" units="cm"/>
    </inkml:brush>
  </inkml:definitions>
  <inkml:trace contextRef="#ctx0" brushRef="#br0">288 0 16540,'-3'6'284,"-1"0"0,0 0 1,0-1-1,0 0 1,-1 0-1,0 0 1,0 0-1,-6 4 0,-51 32 1120,26-19-662,30-19-662,1 1 1,-1-1 0,1 1 0,0 1-1,1-1 1,-1 1 0,1-1-1,-1 1 1,2 0 0,-6 9 0,9-14-79,-1 0 0,1 1 0,0-1 0,0 1 0,0-1 0,-1 1 0,1-1 0,0 0 0,0 1 1,0-1-1,0 1 0,0-1 0,0 1 0,0-1 0,0 1 0,0-1 0,0 0 0,0 1 0,0-1 0,0 1 0,1-1 1,-1 1-1,0-1 0,0 0 0,0 1 0,1-1 0,-1 1 0,0-1 0,0 0 0,1 1 0,-1-1 0,0 0 0,1 1 1,-1-1-1,0 0 0,1 0 0,-1 1 0,0-1 0,1 0 0,-1 0 0,1 0 0,-1 1 0,1-1 0,-1 0 0,0 0 1,1 0-1,0 0 0,1 0-6,0 0-1,-1 0 1,1 0 0,0 0 0,0 0 0,-1 0 0,1-1 0,0 1 0,-1-1 0,1 1 0,3-2-1,1-3 0,0 1 0,0-1-1,0 0 1,-1 0-1,1 0 1,-1-1 0,5-8-1,31-49 10,-20 27 10,-20 35-12,-1 0 1,1 0-1,-1 0 0,1 0 1,0 0-1,-1 0 0,1 1 1,0-1-1,0 0 0,0 0 1,-1 1-1,1-1 0,0 1 1,2-2-1,-3 2-1,0 0 0,1 1 0,-1-1 0,0 0 0,0 0 0,1 0 0,-1 0 0,0 0 0,1 0 0,-1 0 0,0 1 0,0-1 0,1 0 0,-1 0 0,0 0 0,0 1-1,0-1 1,1 0 0,-1 0 0,0 0 0,0 1 0,0-1 0,0 0 0,1 1 0,-1-1 0,0 0 0,0 0 0,0 1 0,0-1 0,0 0 0,0 1 0,3 36 35,-3-28-35,41 384 720,-41-391-655,1 0 0,-1 0 0,0 0 0,0 0 0,0 0 0,0 0 0,0 0 0,0 0 0,0 0 0,0 0 0,-1 0 0,1 0 0,-1 0 0,0 0 0,0 1-1,-1-2-7,1 0 0,0 0 0,0 0-1,-1-1 1,1 1 0,0 0-1,-1-1 1,1 1 0,0-1 0,-1 0-1,1 1 1,-1-1 0,1 0-1,-1 0 1,1 0 0,-1 0 0,1 0-1,0 0 1,-1 0 0,-2-1-1,-13-2 198,1 0 1,-1-2-1,1 0 0,-29-12 0,-59-35 91,95 47-337,4 3-9,1-1 1,-1 1-1,0-1 0,1 0 0,-7-6 1,11 9-4,0-1 0,0 1 0,0 0 0,-1 0 0,1 0 1,0 0-1,0 0 0,0 0 0,0-1 0,0 1 0,0 0 0,0 0 0,0 0 1,-1 0-1,1 0 0,0-1 0,0 1 0,0 0 0,0 0 0,0 0 0,0 0 1,0-1-1,0 1 0,0 0 0,0 0 0,0 0 0,0 0 0,0-1 0,0 1 1,0 0-1,0 0 0,0 0 0,0 0 0,1-1 0,-1 1 0,0 0 1,0 0-1,0 0 0,0 0 0,0 0 0,0-1 0,0 1 0,1 0 0,-1 0 1,0 0-1,0 0 0,0 0 0,0 0 0,14-3-232,23 3-468,-31 0 455,9 1-23,1-2-1,-1 0 1,1 0 0,-1-2 0,29-8 0,2-5-244</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5.532"/>
    </inkml:context>
    <inkml:brush xml:id="br0">
      <inkml:brushProperty name="width" value="0.05" units="cm"/>
      <inkml:brushProperty name="height" value="0.05" units="cm"/>
    </inkml:brush>
  </inkml:definitions>
  <inkml:trace contextRef="#ctx0" brushRef="#br0">47 104 13963,'8'2'1020,"-1"-1"0,1 1 1,0-1-1,0-1 0,0 1 0,10-2 1,-11 0-851,0 0 0,0 0 0,0-1 0,0 0 0,0 0 0,0-1 0,-1 0 0,1 0 0,-1-1 0,0 1 0,0-2 0,0 1 0,0 0 0,-1-1 0,0 0 0,0-1 0,0 1 0,5-8 0,2-11 581,-12 23-732,0 1 1,1 0-1,-1-1 1,0 1-1,0-1 0,0 1 1,0-1-1,0 1 1,0-1-1,0 1 1,0 0-1,0-1 0,0 1 1,-1-1-1,1 1 1,0 0-1,0-1 0,0 1 1,0-1-1,-1 1 1,1 0-1,0-1 1,0 1-1,-1 0 0,1-1 1,0 1-1,-1 0 1,1-1-1,0 1 1,-1 0-1,1 0 0,0-1 1,-1 1-1,1 0 1,-1 0-1,1 0 1,0-1-1,-1 1 0,1 0 1,-1 0-1,1 0 1,-1 0-1,1 0 1,0 0-1,-1 0 0,1 0 1,-1 0-1,1 0 1,-1 0-1,1 1 1,0-1-1,-1 0 0,0 0 1,-7 2 60,0 0 1,0 0-1,0 1 1,1 0-1,-1 0 1,1 0-1,0 1 1,0 1-1,-12 8 1,4-1-57,1 0 0,0 1-1,-15 19 1,20-20-12,0 1 1,0 0-1,1 1 0,1-1 1,0 2-1,-9 26 0,14-34-53,1 0 0,-1 0-1,1 0 1,0 1 0,1-1 0,0 0-1,1 12 1,0-15-45,-1 0 0,1-1 0,0 1-1,1 0 1,-1 0 0,1-1 0,-1 1 0,1-1 0,0 1 0,1-1-1,-1 0 1,0 0 0,1 0 0,5 4 0,-4-4-117,1 0 1,-1 0-1,1-1 1,0 0-1,0 0 1,0 0-1,0 0 0,0-1 1,0 0-1,0 0 1,1 0-1,-1-1 1,0 0-1,0 0 1,1 0-1,-1-1 1,0 1-1,9-3 0,4-2-357,1 0-1,-1-1 1,32-16-1,-1-5-595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5.997"/>
    </inkml:context>
    <inkml:brush xml:id="br0">
      <inkml:brushProperty name="width" value="0.05" units="cm"/>
      <inkml:brushProperty name="height" value="0.05" units="cm"/>
    </inkml:brush>
  </inkml:definitions>
  <inkml:trace contextRef="#ctx0" brushRef="#br0">68 54 14675,'0'-1'70,"9"-28"2231,-9 29-2209,1-1-1,-1 0 1,0 0 0,0 1-1,0-1 1,1 0-1,-1 0 1,0 0 0,0 1-1,0-1 1,0 0 0,-1 0-1,1 0 1,0 0-1,0 1 1,0-1 0,-1 0-1,1 0 1,0 1 0,-1-1-1,1 0 1,0 0-1,-1 1 1,1-1 0,-1 1-1,1-1 1,-1 0-1,0 1 1,1-1 0,-1 1-1,1-1 1,-2 0 0,1 1 11,-1 0 0,1 0 1,0 0-1,0 1 0,0-1 0,0 0 1,0 0-1,0 1 0,0-1 1,0 1-1,0-1 0,0 1 1,0-1-1,0 1 0,0 0 1,0 0-1,0-1 0,0 1 1,1 0-1,-1 0 0,0 0 0,1 0 1,-1 0-1,0 0 0,1 0 1,-1 0-1,1 0 0,0 0 1,-1 1-1,-14 39 486,14-36-462,-7 22 73,-7 41 0,13-56-195,1 0 0,0-1 0,1 1 1,0 0-1,1 0 0,2 12 0,-3-23-3,0 0 0,0 0 0,0-1 0,1 1-1,-1 0 1,0 0 0,0 0 0,0-1 0,1 1-1,-1 0 1,0 0 0,1-1 0,-1 1 0,1 0 0,-1-1-1,1 1 1,-1 0 0,1-1 0,-1 1 0,1-1 0,0 1-1,-1-1 1,1 1 0,0-1 0,-1 0 0,1 1 0,0-1-1,0 0 1,-1 1 0,3-1 0,-2 0 3,1 0 0,0-1 1,-1 1-1,1-1 0,-1 0 1,1 1-1,0-1 0,-1 0 1,0 0-1,1 0 0,-1 0 0,0 0 1,3-3-1,4-4 34,0-1-1,-1 0 1,6-11 0,72-129 783,-85 148-817,0 1 0,0 0 0,0 0-1,0-1 1,0 1 0,1 0 0,-1 0-1,0-1 1,0 1 0,0 0 0,1 0-1,-1 0 1,0 0 0,0-1 0,1 1-1,-1 0 1,0 0 0,0 0 0,1 0-1,-1 0 1,0 0 0,0 0 0,1 0-1,-1 0 1,0 0 0,1 0 0,-1 0-1,0 0 1,0 0 0,1 0 0,-1 0-1,0 0 1,0 0 0,1 0 0,-1 0-1,0 0 1,1 0 0,-1 1-1,11 9 46,-10-9-49,-1 0-1,1 0 0,0 0 0,1 0 1,-1 0-1,0 0 0,0 0 1,0 0-1,1 0 0,-1 0 1,0-1-1,3 2 0,1-2 0,0-1-1,1 1 1,-1-1 0,0 0 0,1 0-1,-1-1 1,0 1 0,0-1-1,0 0 1,5-4 0,-3 3-4,0 0 1,1 0 0,14-3 0,-19 5 2,1 1-1,-1-1 1,1 1 0,-1 0-1,1 0 1,-1 0 0,0 0-1,1 1 1,-1 0-1,1-1 1,-1 1 0,0 0-1,1 1 1,-1-1 0,0 0-1,0 1 1,0 0-1,0 0 1,0 0 0,-1 0-1,1 0 1,0 1 0,-1-1-1,0 1 1,1-1-1,-1 1 1,0 0 0,2 5-1,2 5 5,-1 1 0,0 0 1,-1 0-1,0 0 0,2 22 0,0-4 25,-6-32-24,0 1 0,0-1 0,0 1 0,0-1-1,0 0 1,0 1 0,0-1 0,0 1 0,0-1 0,0 0 0,0 1 0,0-1 0,1 1 0,-1-1 0,0 0 0,0 1-1,0-1 1,0 0 0,1 1 0,-1-1 0,0 0 0,0 1 0,1-1 0,-1 0 0,0 1 0,1-1 0,-1 0 0,0 0-1,1 0 1,-1 1 0,0-1 0,1 0 0,-1 0 0,0 0 0,1 0 0,-1 1 0,1-1 0,-1 0 0,0 0 0,1 0 0,-1 0-1,1 0 1,-1 0 0,1 0 0,-1 0 0,0-1 0,1 1 0,-1 0 0,0 0 0,1 0 0,15-16 146,-14 14-145,45-65 276,9-13-48,-50 74-213,0-1-1,0 1 1,1 0-1,0 0 1,0 1 0,0 0-1,0 0 1,13-5-1,-18 8-18,0 1 0,0 0 0,0 0-1,0 0 1,0 1 0,1-1 0,-1 0-1,0 1 1,1 0 0,-1-1 0,1 1-1,-1 0 1,0 0 0,1 1 0,-1-1-1,0 0 1,1 1 0,-1-1 0,0 1 0,1 0-1,-1 0 1,0 0 0,0 0 0,0 0-1,0 0 1,0 0 0,0 1 0,0-1-1,2 3 1,1 3-1,-1 0 0,1 0-1,-1 1 1,0-1 0,-1 1-1,5 14 1,-6-14 0,1 1 1,1-1-1,-1-1 0,1 1 1,6 8-1,-10-16 1,0 1 0,1-1 0,-1 0 1,1 1-1,-1-1 0,0 0 0,1 1 0,-1-1 0,1 0 1,-1 1-1,1-1 0,-1 0 0,1 0 0,-1 0 0,1 0 0,-1 1 1,1-1-1,0 0 0,-1 0 0,1 0 0,-1 0 0,1 0 1,-1 0-1,1 0 0,-1 0 0,1-1 0,-1 1 0,1 0 0,-1 0 1,1 0-1,-1-1 0,1 1 0,-1 0 0,1 0 0,-1-1 0,1 1 1,-1 0-1,1-1 0,-1 1 0,1-1 0,17-22 32,-10 13-36,-8 9-12,1 1-1,-1-1 0,1 1 1,-1-1-1,1 1 0,-1 0 1,1-1-1,-1 1 0,1-1 1,-1 1-1,1 0 0,0 0 1,-1-1-1,1 1 0,0 0 1,-1 0-1,1 0 0,0 0 1,-1 0-1,1 0 0,0-1 1,-1 2-1,1-1 0,0 0 1,0 0-1,-1 0 0,2 0 1,-1 1-19,0 0 0,-1 0 0,1-1 0,0 1 0,0 0 0,0 0 0,-1 0 0,1 0 0,0 0 0,-1 0 0,1 0 0,-1 0 0,0 0 0,1 3 0,2 6-162,-1 0 1,-1 0 0,1 11-1,-1-11 131,2 5-275</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6.596"/>
    </inkml:context>
    <inkml:brush xml:id="br0">
      <inkml:brushProperty name="width" value="0.05" units="cm"/>
      <inkml:brushProperty name="height" value="0.05" units="cm"/>
    </inkml:brush>
  </inkml:definitions>
  <inkml:trace contextRef="#ctx0" brushRef="#br0">0 226 15707,'0'1'128,"0"0"-1,0 0 0,0 0 1,1 0-1,-1 0 0,0 0 0,0 0 1,1 0-1,-1-1 0,0 1 1,1 0-1,-1 0 0,1 0 0,-1-1 1,1 1-1,0 0 0,-1 0 1,1-1-1,0 1 0,-1-1 0,1 1 1,0 0-1,0-1 0,-1 1 1,1-1-1,0 0 0,0 1 0,0-1 1,0 0-1,0 1 0,0-1 1,-1 0-1,1 0 0,0 0 0,0 0 1,0 0-1,0 0 0,2 0 1,4-1 257,-1 1 1,1-1 0,0-1 0,6-1 0,4-2-113,-2-1 0,1-1 0,0 0 0,-1-1 0,-1 0 0,1-1 0,-1-1 0,-1 0 1,0-1-1,0-1 0,-1 0 0,-1 0 0,0-1 0,-1-1 0,0 0 0,12-23 0,-21 35-247,0 0 1,0 0-1,0 0 1,-1 0-1,1 0 0,-1 0 1,1 0-1,-1 0 0,0 0 1,1 0-1,-1-1 0,0 1 1,-1 0-1,1 0 0,0 0 1,-1-2-1,1 3-14,-1 0-1,1 1 1,0-1-1,-1 1 1,1-1-1,0 1 1,-1 0 0,1-1-1,-1 1 1,1-1-1,-1 1 1,1 0 0,-1-1-1,1 1 1,-1 0-1,1-1 1,-1 1-1,1 0 1,-1 0 0,1 0-1,-2-1 1,0 1 3,1 0 1,-1 0-1,0 0 1,1 1-1,-1-1 1,1 0-1,-1 1 0,0-1 1,1 1-1,-1-1 1,-1 2-1,-6 3 17,0 1 0,1 0 0,0 0 0,0 1-1,0 0 1,1 0 0,0 1 0,1 0 0,-11 16 0,1 2-6,-25 57 0,34-67-21,1 1 0,1 0-1,0 0 1,-3 26 0,7-32-27,0 0 1,0 1-1,1-1 0,1 0 1,0 0-1,1 0 1,0 0-1,4 13 0,-5-20-39,0-1 1,0 0-1,1 0 0,-1 0 0,1 0 0,0 0 0,0 0 0,0 0 0,0 0 0,0-1 1,0 1-1,1-1 0,-1 1 0,1-1 0,0 0 0,0 0 0,0 0 0,0-1 0,0 1 0,0-1 1,0 1-1,0-1 0,1 0 0,-1 0 0,0-1 0,1 1 0,-1-1 0,1 0 0,-1 1 1,0-1-1,1-1 0,-1 1 0,1-1 0,-1 1 0,7-3 0,1 0-209,-1-1 0,0 0 0,0 0 0,0-1 0,0-1 0,-1 1 0,1-1 0,-2-1 0,1 0 0,9-10 0,18-27-569,-1-9-102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9:16.478"/>
    </inkml:context>
    <inkml:brush xml:id="br0">
      <inkml:brushProperty name="width" value="0.05" units="cm"/>
      <inkml:brushProperty name="height" value="0.05" units="cm"/>
      <inkml:brushProperty name="color" value="#E71224"/>
    </inkml:brush>
  </inkml:definitions>
  <inkml:trace contextRef="#ctx0" brushRef="#br0">1 206 13547,'11'1'77,"1"0"0,0 0 0,-1-2 0,1 1 0,-1-1 0,1-1 0,-1 0 0,1-1 0,14-5 0,4 0-36,51-14-53,-44 11 0,1 1 0,0 3 1,51-5-1,151-5 2,141-3-4,-271 20 16,190 2 19,-1 27 3,-156-7 75,265 8 0,-244-31-104,349 9-4,133-6 34,-109-5-26,341-2 17,-425-12-4,217-14 121,735-34-55,-1096 56-91,-72 0-32,461-2-18,-20-1 158,-166-2 69,-482 14-133,-1 2 0,1 1-1,33 7 1,-62-8-36,-17-1-9</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7.081"/>
    </inkml:context>
    <inkml:brush xml:id="br0">
      <inkml:brushProperty name="width" value="0.05" units="cm"/>
      <inkml:brushProperty name="height" value="0.05" units="cm"/>
    </inkml:brush>
  </inkml:definitions>
  <inkml:trace contextRef="#ctx0" brushRef="#br0">21 34 14971,'-1'-25'2063,"0"17"-742,-1 16 2025,-6 52-2103,2 2 1,4 84 0,2-145-1241,0 0 0,0 1 0,0-1 0,0 0 0,0 0 0,0 0 0,0 1 0,0-1 0,1 0-1,-1 0 1,0 0 0,1 0 0,-1 0 0,1 0 0,0 0 0,-1 0 0,1 0 0,0 0 0,-1 0 0,1 0 0,0 0 0,0 0 0,0 0 0,0-1 0,0 1-1,0 0 1,0-1 0,1 2 0,1-2 0,0 0 1,0 0-1,-1 0 0,1 0 0,0-1 0,0 1 0,0-1 0,-1 0 0,1 1 1,0-1-1,2-2 0,-1 1-3,0 1 0,0 0 1,0 0-1,0 0 0,0 0 0,0 0 1,0 1-1,0 0 0,0-1 1,0 2-1,0-1 0,0 0 0,7 2 1,-8 0-2,1-1 0,-1 1-1,0 0 1,0 0 0,0 0 0,0 0 0,0 1 0,0-1 0,0 1 0,-1-1 0,0 1 0,1 0 0,-1 0 0,0 0 0,2 6-1,7 16-13,-10-21 13,0 0 1,0 0 0,1 0-1,0 0 1,0-1 0,0 1-1,0 0 1,0-1 0,0 0-1,1 0 1,3 4-1,-5-7 4,0 1-1,-1-1 0,1 0 0,0 0 0,-1 0 1,1 0-1,0 1 0,0-1 0,-1 0 0,1 0 1,0 0-1,0-1 0,-1 1 0,1 0 0,0 0 0,0 0 1,-1 0-1,1-1 0,0 1 0,-1 0 0,1-1 1,0 1-1,-1-1 0,1 1 0,0 0 0,-1-1 1,1 0-1,16-17 75,-15 16-59,32-42 205,-20 25-62,1 0 1,28-26-1,-42 44-147,0 0 0,1 0 0,-1 0 0,0-1 0,1 1 0,-1 1 0,1-1 0,0 0 0,-1 0 0,1 0 0,-1 1 0,1-1 0,0 1 0,0 0 0,-1-1 0,1 1 0,2 0 0,-3 0-8,0 0 0,0 1 0,0-1 0,0 1 0,0-1 1,0 1-1,0-1 0,0 1 0,0-1 0,0 1 0,-1 0 0,1 0 1,0-1-1,0 1 0,-1 0 0,1 0 0,0 0 0,-1 0 0,1 0 1,0 1-1,2 7 1,0 1 0,0-1 1,-1 0-1,0 1 0,0 11 1,2 3 16,3-5 10,-6-19-29,-1 1 0,0-1 0,1 1 1,-1-1-1,0 0 0,1 1 0,-1-1 1,1 0-1,-1 0 0,1 1 0,-1-1 1,0 0-1,1 0 0,-1 1 0,1-1 1,-1 0-1,1 0 0,-1 0 0,1 0 1,0 0-1,1 0 12,1-1 0,-1 0 0,0 1 0,0-1 0,0 0 0,0 0 0,0-1 1,0 1-1,0 0 0,2-3 0,16-9-43,11 3-315,-29 10 223,0 0-1,0-1 0,-1 1 1,1-1-1,0 1 1,0-1-1,0 0 1,0 1-1,0-1 0,-1 0 1,1 0-1,0 0 1,-1-1-1,1 1 0,-1 0 1,1-1-1,-1 1 1,1 0-1,-1-1 0,0 0 1,0 1-1,0-1 1,0 0-1,0 0 0,0 1 1,0-1-1,-1 0 1,1 0-1,-1 0 1,1 0-1,-1 0 0,0 0 1,0-3-1,1-23-617</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7.512"/>
    </inkml:context>
    <inkml:brush xml:id="br0">
      <inkml:brushProperty name="width" value="0.05" units="cm"/>
      <inkml:brushProperty name="height" value="0.05" units="cm"/>
    </inkml:brush>
  </inkml:definitions>
  <inkml:trace contextRef="#ctx0" brushRef="#br0">0 1 16924,'0'8'1952,"2"9"-1184,-2 2-336,3-1 1185,1-1-409,3-1-960,-1-5-696,8 3 424,-2 0-152,6 1-96</inkml:trace>
  <inkml:trace contextRef="#ctx0" brushRef="#br0" timeOffset="1">455 240 18252,'38'-3'4031,"-45"9"-434,-14 14-2746,7-5-508,-3 1-191,1 1 1,1 0-1,0 1 0,1 1 1,1 0-1,1 1 0,-18 40 1,28-55-114,0 1 1,1-1-1,0 0 1,0 1 0,0-1-1,0 1 1,1 7-1,0-12-37,0 1 0,0-1 0,0 0 0,1 1 0,-1-1 0,0 0 0,1 1 0,-1-1-1,0 0 1,1 0 0,0 1 0,-1-1 0,1 0 0,0 0 0,0 0 0,-1 0 0,1 0 0,0 0 0,0 0-1,0 0 1,0 0 0,1 0 0,-1 0 0,0-1 0,0 1 0,0 0 0,1-1 0,-1 1 0,0-1-1,0 0 1,1 1 0,-1-1 0,3 0 0,3 1-83,0-1-1,0-1 0,1 1 1,-1-1-1,0-1 1,0 1-1,0-1 1,8-4-1,57-28-301,-35 15 268,29-11-161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8.154"/>
    </inkml:context>
    <inkml:brush xml:id="br0">
      <inkml:brushProperty name="width" value="0.05" units="cm"/>
      <inkml:brushProperty name="height" value="0.05" units="cm"/>
    </inkml:brush>
  </inkml:definitions>
  <inkml:trace contextRef="#ctx0" brushRef="#br0">250 20 19100,'1'-1'127,"0"1"0,0 0 0,-1 0 0,1-1-1,0 1 1,0-1 0,0 1 0,-1 0 0,1-1 0,0 0 0,-1 1 0,1-1-1,0 1 1,-1-1 0,1 0 0,0 1 0,-1-1 0,1 0 0,-1 0 0,0 1-1,1-2 1,-1 1-14,-1 0 0,1 1 0,-1 0 0,1-1-1,-1 1 1,1-1 0,-1 1 0,1 0-1,-1-1 1,0 1 0,1 0 0,-1 0 0,0-1-1,1 1 1,-1 0 0,0 0 0,1 0 0,-1 0-1,0 0 1,0 0 0,-46 1 2318,32 1-2261,0 1 0,0 1 0,0 0 1,0 1-1,1 0 0,-17 10 0,24-12-168,1 0 0,0 1 0,1 0 0,-1 0 1,1 0-1,0 1 0,0-1 0,0 1 0,0 0 0,1 1 0,0-1 0,0 1 0,1 0 1,-1 0-1,1 0 0,-3 9 0,6-13-5,-1-1 1,1 1-1,0 0 1,-1-1-1,1 1 1,0 0-1,0 0 1,0-1-1,1 1 1,-1 0-1,0-1 1,1 1-1,-1 0 1,1-1-1,-1 1 1,1 0-1,0-1 1,-1 1-1,1-1 1,0 1-1,0-1 1,0 0-1,1 1 1,-1-1-1,0 0 1,0 0-1,1 0 1,-1 0-1,0 0 0,1 0 1,-1 0-1,1 0 1,0 0-1,-1-1 1,1 1-1,1 0 1,9 2-14,-1 0 1,1-1-1,-1 0 1,17 1-1,-10-2-5,-11 0 15,0 0 0,0 0 0,0 1 1,0 0-1,0 0 0,-1 1 0,1 0 0,0 0 0,7 5 0,-11-5 9,1 0-1,-1-1 0,0 2 1,0-1-1,0 0 0,0 0 1,-1 1-1,0 0 0,1-1 1,-1 1-1,0 0 1,-1 0-1,1 0 0,-1 0 1,0 0-1,1 9 0,0-2 17,-1 1 0,0 0 0,-1 0 1,-1 0-1,0 0 0,-3 16 0,2-20 4,0 0 0,-1 0-1,1 0 1,-2-1 0,1 1 0,-1-1 0,0 1 0,0-1 0,-1-1 0,-6 8 0,10-12-22,-1 0 1,0 0 0,0 0 0,0 0 0,0-1 0,0 1-1,0-1 1,0 1 0,-1-1 0,1 0 0,0 0 0,-1 0-1,1 0 1,-1 0 0,1 0 0,-1-1 0,0 0-1,1 1 1,-1-1 0,0 0 0,1 0 0,-1 0 0,1 0-1,-1-1 1,0 1 0,1-1 0,-1 0 0,1 1 0,-1-1-1,1 0 1,-1-1 0,1 1 0,0 0 0,0-1-1,-4-2 1,0-1-141,1 0 1,0 0-1,0-1 0,0 0 0,1 1 0,-1-2 0,1 1 1,1 0-1,-1-1 0,1 0 0,-4-12 0,5 11-35,0 0 0,0 0 0,1 0 1,0 0-1,0 0 0,1 0 0,0 0 0,1 0 0,0 0 0,0-1 0,0 1 0,1 0 0,5-13 0,17-15-646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8.827"/>
    </inkml:context>
    <inkml:brush xml:id="br0">
      <inkml:brushProperty name="width" value="0.05" units="cm"/>
      <inkml:brushProperty name="height" value="0.05" units="cm"/>
    </inkml:brush>
  </inkml:definitions>
  <inkml:trace contextRef="#ctx0" brushRef="#br0">35 217 16764,'6'2'357,"-1"-1"1,1 0 0,0-1 0,0 1-1,0-1 1,-1 0 0,1-1 0,0 1-1,0-1 1,0 0 0,-1 0 0,1-1-1,9-4 1,-11 4-148,0 0 0,-1 0-1,1-1 1,-1 0 0,1 0 0,-1 0-1,0 0 1,0 0 0,0 0 0,-1-1-1,1 0 1,-1 1 0,0-1 0,0 0-1,0 0 1,0 0 0,-1 0 0,2-9-1,-2 10-134,0 0 0,-1 0 0,0-1-1,0 1 1,0 0 0,0 0 0,0-1-1,0 1 1,-1 0 0,0 0 0,1 0-1,-1-1 1,0 1 0,-1 0 0,1 0-1,0 0 1,-1 1 0,0-1 0,0 0-1,0 1 1,0-1 0,-4-3 0,4 4-52,0 0 1,0 1 0,-1-1 0,1 1-1,0 0 1,-1 0 0,1 0 0,-1 0 0,1 0-1,-1 1 1,1-1 0,-1 1 0,1-1-1,-1 1 1,0 0 0,1 0 0,-1 0 0,0 1-1,1-1 1,-1 0 0,1 1 0,-1 0-1,1 0 1,-1-1 0,1 1 0,-1 1-1,1-1 1,-4 3 0,-1 1-18,0 1 0,1 0 0,0 0 0,0 0 1,0 1-1,1 0 0,0 0 0,1 0 0,-1 0 0,1 1 0,1 0 0,-1 0 0,2 0 0,-1 0 0,1 1 1,0-1-1,0 1 0,1-1 0,1 1 0,-1 10 0,1-17-8,0-1 1,0 1-1,0-1 0,0 1 1,1-1-1,-1 1 0,0-1 1,1 1-1,-1-1 0,1 0 0,-1 1 1,1-1-1,0 0 0,-1 1 1,1-1-1,0 0 0,0 0 1,0 0-1,0 0 0,0 1 1,0-2-1,0 1 0,0 0 0,1 0 1,-1 0-1,0 0 0,1-1 1,-1 1-1,0-1 0,1 1 1,-1-1-1,1 1 0,-1-1 1,0 0-1,1 0 0,-1 1 1,1-1-1,-1 0 0,3-1 0,6 0-3,-1 0-1,1-1 1,-1 0-1,18-7 1,-22 7 4,20-7-5,15-5 1,56-12 0,-85 23 4,1 1-1,-1 1 1,1 0-1,0 0 1,0 2-1,-1-1 1,1 1-1,0 1 1,20 5-1,-28-6 15,0 1 0,-1-1-1,1 1 1,0-1 0,-1 1-1,1 0 1,-1 1 0,0-1-1,0 0 1,0 1-1,0 0 1,0 0 0,0 0-1,-1 0 1,1 0 0,-1 0-1,0 1 1,0-1 0,0 1-1,0 0 1,-1-1 0,0 1-1,1 0 1,-1 0-1,-1 0 1,2 8 0,-4-64 416,1 28-267,0 1-1,2-1 1,5-41 0,-5 63-157,-1 1 1,0 0-1,1 0 0,-1-1 0,1 1 1,-1 0-1,1 0 0,-1-1 1,1 1-1,0 0 0,1-2 0,-1 3-4,-1-1-1,1 1 1,-1 0-1,0 0 1,1-1-1,-1 1 1,1 0-1,-1 0 1,1 0-1,-1 0 1,1 0-1,-1-1 1,1 1-1,-1 0 1,1 0-1,-1 0 1,1 0-1,-1 0 1,0 1-1,1-1 1,-1 0-1,2 0 1,1 2-9,0 0 0,1 0 0,-1 0 0,0 0 0,0 1 0,5 4 0,14 10-30,-20-16 36,1 0-1,0 0 1,-1 0-1,1 0 1,0 0 0,0-1-1,0 0 1,0 1-1,-1-1 1,1 0-1,0 0 1,0-1-1,0 1 1,0-1-1,0 1 1,-1-1-1,1 0 1,0 0-1,-1 0 1,1 0 0,0-1-1,-1 1 1,1-1-1,-1 1 1,3-4-1,6-4 1,-1-1-1,0 0 0,-1-1 1,8-11-1,0 0 7,-15 19-3,14-11-3,-12 18-3,-3 12 2,-8 93-25,3-75-36,2 1 1,2 46 0,2-71-183,1-11-340,2-20-802,2-30-2248,-1-101 0,-6 82 2042</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9.271"/>
    </inkml:context>
    <inkml:brush xml:id="br0">
      <inkml:brushProperty name="width" value="0.05" units="cm"/>
      <inkml:brushProperty name="height" value="0.05" units="cm"/>
    </inkml:brush>
  </inkml:definitions>
  <inkml:trace contextRef="#ctx0" brushRef="#br0">3 1 16107,'0'0'1913,"0"17"-1129,-2 1-328,2 6 1256,2 0-447,1-7-1209,2-4 264,5 3-280,2-5-80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08:29.705"/>
    </inkml:context>
    <inkml:brush xml:id="br0">
      <inkml:brushProperty name="width" value="0.05" units="cm"/>
      <inkml:brushProperty name="height" value="0.05" units="cm"/>
    </inkml:brush>
  </inkml:definitions>
  <inkml:trace contextRef="#ctx0" brushRef="#br0">30 342 15787,'-3'1'458,"1"1"0,-1-1-1,0 1 1,0 0-1,1 0 1,-1 0-1,1 0 1,-4 4 0,6-5-356,0-1-1,-1 1 1,1-1 0,0 1 0,0-1 0,0 1 0,-1-1 0,1 1 0,0-1 0,0 1 0,0-1 0,0 1 0,0-1 0,0 1 0,0-1 0,0 1 0,0-1 0,0 1 0,0-1-1,0 1 1,0-1 0,0 1 0,1 0 0,0 0 30,-1 0 1,1-1-1,0 1 0,0 0 0,0 0 0,-1 0 0,1-1 0,0 1 1,0 0-1,0-1 0,1 1 0,-1-1 0,0 1 0,2 0 1,5 0 107,-1 1 0,1-1 1,0 0-1,0 0 0,0-1 1,0 0-1,0 0 0,0-1 1,0 0-1,12-4 0,-3 1-90,0-2-1,0 0 1,26-13 0,-42 18-145,51-30 141,-49 29-139,0 0 0,-1 0 0,1 0 0,0 0-1,-1-1 1,1 1 0,-1-1 0,0 0 0,0 0 0,0 1 0,0-2 0,-1 1 0,1 0-1,1-5 1,-3 8-4,0-1 0,0 0 0,0 1 0,0-1 0,1 1 0,-1-1 0,-1 0 0,1 1-1,0-1 1,0 0 0,0 1 0,0-1 0,0 1 0,0-1 0,-1 1 0,1-1 0,0 0 0,-1 1-1,1-1 1,0 1 0,-1-1 0,1 1 0,0 0 0,-1-1 0,1 1 0,-2-1 0,-16-4 77,11 5-53,1 1 0,-1-1-1,0 1 1,-7 3-1,2 0-3,0 1 0,0 0 0,0 1-1,1 0 1,0 1 0,0 0-1,1 1 1,0 0 0,0 1 0,1 0-1,0 0 1,1 1 0,0 0 0,0 1-1,1 0 1,0 0 0,1 0 0,1 1-1,0 0 1,0 0 0,-5 24-1,9-33-60,0 0 0,1 0-1,0-1 1,-1 1-1,1 0 1,0 0-1,1 0 1,-1-1-1,0 1 1,1 0-1,0 0 1,-1-1-1,1 1 1,0 0-1,0-1 1,3 5-1,-3-6-2,0 0-1,0 0 0,0 0 0,-1-1 0,1 1 0,0 0 1,0-1-1,0 1 0,0-1 0,1 1 0,-1-1 0,0 0 1,0 1-1,0-1 0,0 0 0,3 0 0,-1 0-35,0 0-1,0 0 0,0 0 1,0-1-1,0 0 0,0 1 0,0-1 1,4-3-1,16-8 32,0-2 0,-1 0 1,0-2-1,19-18 0,-11 9-150,39-30-277</inkml:trace>
  <inkml:trace contextRef="#ctx0" brushRef="#br0" timeOffset="1">868 1 18132,'-1'4'265,"1"0"0,-1 0 1,0 0-1,-1 0 0,1 0 0,-1 0 0,1 0 1,-1 0-1,0-1 0,-5 7 0,-29 31 481,18-24-182,-23 27 1116,-65 75 1912,105-117-3536,-1-1 0,1 1 0,0 0 0,0 0 0,0-1-1,0 1 1,0 0 0,0 0 0,1 0 0,-2 3 0,2-5-49,0 0 1,1 1 0,-1-1-1,0 0 1,0 0 0,0 1-1,0-1 1,0 0 0,1 0 0,-1 0-1,0 1 1,0-1 0,0 0-1,1 0 1,-1 0 0,0 0-1,0 1 1,0-1 0,1 0-1,-1 0 1,0 0 0,0 0-1,1 0 1,-1 0 0,0 0-1,0 0 1,1 0 0,-1 0-1,0 0 1,1 0 0,-1 0-1,0 0 1,0 0 0,1 0-1,-1 0 1,0 0 0,0 0-1,1 0 1,-1 0 0,0 0-1,1-1 1,42-18 114,-34 14-138,-8 5 15,21-11-77,1 1 0,25-7 0,-42 15 49,0 0 0,0 1 0,0 0 0,1 0 1,-1 0-1,0 1 0,1 0 0,-1 0 0,1 1 1,-1-1-1,0 1 0,0 1 0,11 3 0,-16-5 29,1 1 0,-1 0 0,1-1 0,-1 1 0,0 0 0,1 0 0,-1 0 0,0 0 0,0 0 0,0 0 0,0 0 0,0 0 0,0 0 0,0 1 0,0-1 0,0 0 0,-1 1 0,1-1 0,0 0 0,-1 1 0,1-1-1,-1 1 1,0-1 0,1 1 0,-1-1 0,0 1 0,0 0 0,0-1 0,0 1 0,0-1 0,0 1 0,-1-1 0,1 1 0,0-1 0,-1 1 0,1-1 0,-1 1 0,0-1 0,1 0 0,-1 1 0,-2 1 0,-1 5 62,-1 0 1,-1-1 0,0 1 0,0-2-1,-13 13 1,0-3 27,-1-2 0,0 0 0,-1-1 0,0-1 0,-31 12 0,-121 36-647,148-53 494,-34 12-125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47.499"/>
    </inkml:context>
    <inkml:brush xml:id="br0">
      <inkml:brushProperty name="width" value="0.05" units="cm"/>
      <inkml:brushProperty name="height" value="0.05" units="cm"/>
    </inkml:brush>
  </inkml:definitions>
  <inkml:trace contextRef="#ctx0" brushRef="#br0">2526 489 8482,'-6'-16'238,"0"-1"-1,-2 0 1,0 1 0,0 1-1,-2-1 1,-17-21 0,3 3 210,-1-4 105,-2 2 0,-2 0-1,-54-52 1,68 75-460,-1 0 0,0 1-1,0 1 1,-1 1 0,0 0-1,-1 2 1,0 0 0,-1 0 0,0 2-1,0 0 1,-20-3 0,4 5-67,0 1 0,-1 2 0,1 1 0,-1 2 0,1 1 0,-52 12 0,-205 70 48,-23 42 83,259-99-107,1 3 1,1 2-1,-70 57 0,47-22 33,2 3-1,4 3 0,3 3 0,-70 105 1,71-81 4,4 4 1,5 2-1,-54 141 1,89-189-49,2 1-1,3 2 1,3 0 0,2 0 0,-8 125-1,21-150-8,1-1 0,2 1-1,1-1 1,17 65 0,-13-74-9,1 0 1,2 0-1,1-1 1,0-1-1,2 0 0,32 42 1,-26-41-15,2-1-1,1-2 1,1 0 0,1-1 0,1-2 0,45 28-1,-32-26-4,2-1-1,0-3 1,0-1-1,57 14 0,-27-14-6,142 15 1,71-21 3,-156-15 31,-1-5 1,0-6-1,-1-5 0,237-71 1,-259 55 138,-1-4 1,-2-4 0,-3-6-1,-1-3 1,-3-4-1,89-73 1,-106 69 259,117-121 0,-160 143-285,-1-1-1,-1-1 1,-3-2-1,47-91 1,-61 102-102,-1 1 0,-2-2 0,-2 0 0,0 0 0,-3-1 0,0 0 0,-2-1-1,0-66 1,-7 59-20,-2 1-1,-1 0 1,-3 0-1,-1 0 0,-2 1 1,-28-69-1,19 66-6,-2 0 0,-2 1 0,-2 2-1,-2 0 1,-52-57 0,4 17-292,-2 3-1,-5 4 1,-2 4 0,-134-84-1,43 41-235,97 61 153</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04.256"/>
    </inkml:context>
    <inkml:brush xml:id="br0">
      <inkml:brushProperty name="width" value="0.05" units="cm"/>
      <inkml:brushProperty name="height" value="0.05" units="cm"/>
    </inkml:brush>
  </inkml:definitions>
  <inkml:trace contextRef="#ctx0" brushRef="#br0">5913 489 11386,'-89'-31'409,"0"-4"0,-95-53 0,-21-9-237,131 68-121,-124-31 0,-84 0 44,260 55-88,-186-30 247,-337-13-1,-215 47 115,428 7-344,-448 16-10,544-5 33,-295 60 0,418-51-65,1 5-1,3 5 0,0 4 1,3 6-1,2 3 0,1 6 1,4 4-1,-107 82 0,175-117-4,1 1 0,1 1 0,2 2 0,-43 54-1,54-59 16,0 1 0,2 1-1,1 0 1,1 0 0,1 2-1,1-1 1,-8 36 0,11-32 8,2 1 1,1-1 0,2 1 0,0 0 0,3 0 0,0 0 0,2 0 0,1-1 0,14 51 0,-8-49 7,2 0 1,1 0-1,1-2 1,2 1-1,1-2 1,1 0-1,1-2 0,39 44 1,-15-27 1,2-2 0,2-1 0,1-3 0,2-2 0,104 57 0,-77-55-3,2-4 1,0-3-1,142 34 0,332 27 10,7-46-7,-451-39-6,1058 51 35,-811-57-23,451-57 1,-544 18 16,374-102 0,-471 89-15,-2-6 0,-3-7 0,194-108-1,-264 119-2,-2-4 0,94-80-1,-125 89 4,-3-4 0,-2-2-1,81-106 1,-112 129 6,-1 0 0,-2-2 0,-2 0 0,-1-2 0,-1 1 0,-2-2 0,-2 0 0,-1 0 0,9-66 0,-17 80-5,-1-1 0,-1 1 1,0-1-1,-2 1 1,-1 0-1,-1 0 0,-10-34 1,7 39-12,0-1 0,0 1 0,-2 0 0,0 1 0,-1 0 1,-1 1-1,0 0 0,-1 0 0,-26-23 0,16 18-11,-2 2 0,0 1 0,-1 1 0,-1 0 0,0 3 0,-51-21 0,10 13 8,-129-26-1,-30 12-14,197 31 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39.213"/>
    </inkml:context>
    <inkml:brush xml:id="br0">
      <inkml:brushProperty name="width" value="0.05" units="cm"/>
      <inkml:brushProperty name="height" value="0.05" units="cm"/>
    </inkml:brush>
  </inkml:definitions>
  <inkml:trace contextRef="#ctx0" brushRef="#br0">829 424 11450,'-34'4'618,"0"-1"-1,0-2 0,0-1 1,0-2-1,0-1 0,-48-11 0,34 0 658,28 7-120,-35-6 0,41 14-634,11 2 44,3-2-538,1 0 1,0 0-1,0 0 0,0 0 0,0-1 1,0 1-1,0 0 0,0-1 0,1 1 1,-1-1-1,0 1 0,0-1 0,0 0 1,1 1-1,-1-1 0,0 0 0,2 0 0,26 4 10,0-1 0,1-1 0,-1-2 0,33-4 0,119-22-46,-132 18 27,695-137 57,26-4-71,-663 132-9,270-35 3,-325 51 10,-40 3 0,-10 2-2,-18 5 5,-46 8 26,-67 11 0,70-16-20,-1153 179 112,-67-92-101,1259-98-32,-11 0-19,-51 9 0,75-7 11,11 0 0,38 1-12,267-27-24,-206 12 40,1770-198 46,-1845 206-44,367-54-161,-390 55 54,-14 3 61,-26 2-26,-559 92-530,58-9-100,502-82 583,-147 18-331,146-20 387,0-1 0,0-3 1,-41-5-1,-1-10-158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4.553"/>
    </inkml:context>
    <inkml:brush xml:id="br0">
      <inkml:brushProperty name="width" value="0.05" units="cm"/>
      <inkml:brushProperty name="height" value="0.05" units="cm"/>
    </inkml:brush>
  </inkml:definitions>
  <inkml:trace contextRef="#ctx0" brushRef="#br0">845 26 19292,'1'-3'824,"12"-20"2136,-13 23-2943,0 1-1,0-1 0,0 0 0,0 0 0,0 1 1,0-1-1,0 0 0,0 1 0,0-1 0,0 0 1,1 0-1,-1 1 0,0-1 0,0 0 0,0 0 0,0 1 1,1-1-1,-1 0 0,0 0 0,0 0 0,0 1 1,1-1-1,-1 0 0,0 0 0,0 0 0,1 0 1,-1 0-1,0 1 0,0-1 0,1 0 0,-1 0 1,0 0-1,1 0 0,-1 0 0,0 0 0,0 0 0,1 0 1,-1 0-1,0 0 0,1 0 0,-1 0 0,0 0 1,0 0-1,1 0 0,-1 0 0,0-1 0,0 1 1,1 0-1,-1 0 0,0 0 0,0 0 0,1-1 1,-1 1-1,0 0 0,0 0 0,0 0 0,1-1 1,-1 1-1,0 0 0,0 0 0,0 0 0,0-1 0,1 1 1,-1 0-1,0-1 0,0 1 0,51 358 1166,-47-317-1172,-3 0 1,-1 1-1,-5 40 1,1-57-8,0 0 0,-2 1 0,-1-2 0,-1 1 0,-1-1-1,-12 24 1,-1-10-218,-2-1-1,-1-1 0,-2-1 1,-1-1-1,-2-2 1,-1-1-1,-54 42 0,-266 166-1679,311-214 1996,-160 102-734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59:18.220"/>
    </inkml:context>
    <inkml:brush xml:id="br0">
      <inkml:brushProperty name="width" value="0.05" units="cm"/>
      <inkml:brushProperty name="height" value="0.05" units="cm"/>
      <inkml:brushProperty name="color" value="#E71224"/>
    </inkml:brush>
  </inkml:definitions>
  <inkml:trace contextRef="#ctx0" brushRef="#br0">1 317 11106,'17'-2'624,"0"0"0,1 2 1,21 1-1,-20 0-506,1-1 0,25-3 1,126-36-31,-31 4-140,-10 17-37,192-3 1,-18 4 94,411-71 47,-678 83-53,358-42 80,569 5 0,-342 68 507,-283 9-329,-74-7-581,-229-25 271,0-2 0,66-6 0,-20-10-35</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7.335"/>
    </inkml:context>
    <inkml:brush xml:id="br0">
      <inkml:brushProperty name="width" value="0.05" units="cm"/>
      <inkml:brushProperty name="height" value="0.05" units="cm"/>
    </inkml:brush>
  </inkml:definitions>
  <inkml:trace contextRef="#ctx0" brushRef="#br0">206 196 11795,'7'-3'374,"-1"0"1,1 0 0,-1 0 0,0-1 0,0 1 0,-1-1 0,1-1 0,-1 1 0,0-1 0,0 0 0,0 0-1,-1-1 1,0 1 0,0-1 0,0 0 0,-1 0 0,0 0 0,0-1 0,0 1 0,-1-1 0,0 0 0,0 1 0,1-11-1,-3 14-247,0 1 0,0-1 0,0 1 0,-1-1 0,1 1 0,-1-1 0,1 1 0,-1-1 0,0 1 0,0 0 0,0-1 0,0 1 0,0 0 0,0 0 0,-1 0 0,1 0 0,-1 0 0,0 0 0,1 0 0,-1 0 0,0 1 0,0-1 0,0 1 0,0-1 0,0 1 0,0 0 0,-1 0 0,1 0 0,0 0 0,-1 0 0,1 1 0,-1-1 0,1 1 0,-5-1 0,0 0-5,-1 0-1,0 1 0,0 0 1,1 1-1,-1-1 1,0 1-1,1 1 0,-1 0 1,1 0-1,-9 3 0,5 1-92,-1 0 0,1 1 0,0 0 0,1 0 0,0 2 0,0-1 0,1 1 0,0 0 0,0 1 0,-13 19 0,17-21-21,0 0 0,0 0 0,1 0 0,0 1 1,1-1-1,0 1 0,0 0 0,1 0 0,0 0 0,0 0 0,1 0 0,0 0 0,1 0 0,0 1 0,2 15 0,-1-21-3,0 0-1,0 0 0,0-1 1,1 1-1,-1 0 0,1-1 1,0 1-1,0-1 0,0 0 1,1 1-1,-1-1 0,1 0 1,-1-1-1,1 1 0,0 0 1,4 2-1,-1-2 7,-1 1 0,1-1 0,1-1 0,-1 1 0,0-1 0,0 0 0,1 0 1,12 1-1,-1-2 23,0-1 0,0 0 0,1-1 0,-1-1 0,0 0 0,18-6 1,-14 2 28,0-1 1,0-1 0,-1-1 0,0-1 0,33-21-1,-41 22-7,-1 0 0,0 0-1,0-2 1,-1 1-1,0-1 1,-1-1 0,-1 0-1,0 0 1,11-20-1,-17 27-26,0-1 0,-1 1 0,0-1 0,0 0-1,0 0 1,-1 0 0,2-12 0,-3 17-24,0-1-1,0 1 1,0 0 0,0-1-1,-1 1 1,1-1 0,0 1 0,0 0-1,-1-1 1,1 1 0,-1 0 0,1 0-1,-1-1 1,0 1 0,0 0 0,1 0-1,-1 0 1,0 0 0,0-1 0,0 1-1,0 1 1,0-1 0,0 0 0,0 0-1,-1 0 1,1 0 0,0 1 0,0-1-1,-1 1 1,1-1 0,0 1 0,-1-1-1,1 1 1,0 0 0,-1 0 0,1-1-1,-3 1 1,-1 1-49,0-1 0,-1 1-1,1 0 1,0 0 0,0 0 0,0 1-1,0-1 1,1 1 0,-1 0 0,0 1 0,1-1-1,-1 1 1,1 0 0,0 0 0,0 1-1,0-1 1,0 1 0,-4 6 0,3-4-229,-1 0 0,2 1 0,-1-1 0,1 1 0,0 1 0,0-1 0,1 0 0,0 1 0,0 0 0,1 0 1,-2 8-1,4-14 205,0 0 0,0 0 0,0 1 1,1-1-1,-1 0 0,0 0 0,1 0 1,0 0-1,-1 1 0,1-1 0,0 0 0,0 0 1,0 0-1,0-1 0,1 1 0,-1 0 1,0 0-1,1 0 0,-1-1 0,4 3 1,18 11-884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7.810"/>
    </inkml:context>
    <inkml:brush xml:id="br0">
      <inkml:brushProperty name="width" value="0.05" units="cm"/>
      <inkml:brushProperty name="height" value="0.05" units="cm"/>
    </inkml:brush>
  </inkml:definitions>
  <inkml:trace contextRef="#ctx0" brushRef="#br0">82 0 16396,'-10'53'1792,"-9"6"-920,1-1-336,3-4 776,1-5-311,9-13-689,5-9-376,8-27 240,9-14-176,7-26-296</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8.278"/>
    </inkml:context>
    <inkml:brush xml:id="br0">
      <inkml:brushProperty name="width" value="0.05" units="cm"/>
      <inkml:brushProperty name="height" value="0.05" units="cm"/>
    </inkml:brush>
  </inkml:definitions>
  <inkml:trace contextRef="#ctx0" brushRef="#br0">320 21 16900,'-2'-2'120,"0"0"1,0 0 0,0 1-1,0-1 1,0 1 0,0-1-1,0 1 1,-1 0 0,1 0 0,-1 0-1,1 0 1,0 0 0,-1 0-1,1 1 1,-1-1 0,0 1-1,1 0 1,-1 0 0,1 0-1,-1 0 1,-4 1 0,-2 0 146,-1 1 1,0 1-1,1-1 1,-14 7-1,6-2-111,1 1-1,0 0 1,1 2-1,0-1 1,1 2-1,0 0 1,0 1-1,-18 21 0,30-32-149,1 1 0,0-1 0,-1 0-1,1 1 1,0-1 0,0 1 0,0 0-1,0-1 1,0 1 0,1 0 0,-1 0-1,0-1 1,1 1 0,0 0 0,-1 0-1,1 0 1,0 0 0,0 0-1,0-1 1,0 4 0,1-4-5,0 0 0,-1 0 0,1 0 0,0 0 0,0 0 0,0 0 1,0 0-1,0 0 0,1-1 0,-1 1 0,0 0 0,0-1 0,0 1 0,1-1 0,-1 1 0,0-1 0,0 0 0,1 0 0,-1 1 1,0-1-1,1 0 0,-1 0 0,0 0 0,1 0 0,-1-1 0,0 1 0,3-1 0,10-1-89,0-2-1,0 0 0,-1 0 1,1-1-1,-1-1 0,0 0 1,22-15-1,-18 11-133,0 0 0,33-12 0,-50 22 212,1 0 0,0-1 1,0 1-1,0 0 0,0-1 0,0 1 0,0 0 0,0 0 1,0 0-1,0 0 0,0 0 0,0 0 0,0 0 0,-1 0 1,1 0-1,0 1 0,0-1 0,0 0 0,0 0 0,0 1 1,0-1-1,0 1 0,-1-1 0,1 1 0,0-1 0,0 1 1,0-1-1,-1 1 0,1 0 0,0-1 0,-1 1 0,1 0 0,-1 0 1,1 0-1,-1-1 0,1 1 0,-1 0 0,1 0 0,-1 0 1,0 0-1,0 0 0,1 0 0,-1 0 0,0 0 0,0 0 1,0-1-1,0 3 0,0 6 67,0 0 0,0 0 0,-1 0-1,-2 11 1,1-8 8,0 0 36,-10 137 1143,11-133-913,2 0 0,0 1 1,1-1-1,0 0 1,1-1-1,1 1 1,7 17-1,-12-30 522,-4-5-451,-13-11-249,9 6-1,-12-7-16,-1 1 1,0 1-1,-41-16 0,50 23-256,0 1 0,0 0 0,-1 1 0,0 1 0,1 0 0,-1 1 0,0 0 0,-18 2 1,15 3-1034,17-4 1131,0 0 0,0 0 0,0 0 0,0 0 0,0 0 0,0 1 0,0-1 0,0 0 0,0 0 0,-1 0 0,1 0 0,0 0 0,0 1 0,0-1 0,0 0 0,0 0 0,0 0 0,0 0 0,0 0 0,0 0 0,0 1 0,0-1 0,0 0 0,0 0 0,0 0 0,0 0 0,1 0 0,-1 1 0,0-1 0,0 0 0,0 0 0,0 0 0,0 0 0,0 0 0,0 0 0,0 0 0,0 1 0,0-1 0,1 0 0,-1 0 0,0 0 0,0 0 0,0 0 0,0 0 0,0 0 0,0 0 0,1 0 0,-1 0 0,0 0 0,3 2-109,0-1 0,1 0 1,-1 0-1,0 0 0,1 0 1,-1-1-1,4 1 1,36 1-629</inkml:trace>
  <inkml:trace contextRef="#ctx0" brushRef="#br0" timeOffset="1">1061 151 19820,'-14'22'2241,"-1"7"-1489,-2 4-344,2-3 1128,4 9-664,3 2-167,6-4-569,4 0-200,6-5-633,-1-4-183,0-8-496,-2-6 984,-8-16-1184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8.696"/>
    </inkml:context>
    <inkml:brush xml:id="br0">
      <inkml:brushProperty name="width" value="0.05" units="cm"/>
      <inkml:brushProperty name="height" value="0.05" units="cm"/>
    </inkml:brush>
  </inkml:definitions>
  <inkml:trace contextRef="#ctx0" brushRef="#br0">7 21 16460,'-7'-10'1840,"12"5"-1032,11 0-320,14 5 944,6 1-207,15 1-801,1 0 1208,8 1-1392,2 0 64,4-1-64</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9.149"/>
    </inkml:context>
    <inkml:brush xml:id="br0">
      <inkml:brushProperty name="width" value="0.05" units="cm"/>
      <inkml:brushProperty name="height" value="0.05" units="cm"/>
    </inkml:brush>
  </inkml:definitions>
  <inkml:trace contextRef="#ctx0" brushRef="#br0">352 98 15891,'10'-4'965,"20"-11"881,-28 14-1749,-1 1 0,0-1 0,0 0-1,0 0 1,0 0 0,0 0 0,0 0 0,0 0 0,0 0 0,0 0 0,0 0 0,0 0 0,-1 0 0,1-1 0,0 1 0,-1 0 0,1-1 0,-1 1-1,1-2 1,-1 2 2,-1 0-1,1 0 0,0 0 0,0 1 1,-1-1-1,1 0 0,0 0 0,-1 0 1,1 0-1,-1 0 0,1 1 0,-1-1 1,1 0-1,-1 0 0,0 1 0,1-1 0,-1 1 1,0-1-1,0 0 0,1 1 0,-1-1 1,0 1-1,0 0 0,0-1 0,0 1 1,1 0-1,-1-1 0,0 1 0,0 0 1,0 0-1,0 0 0,0 0 0,0 0 1,-1 0-1,-38 0 1280,19 4-1263,0 1 0,1 0-1,0 2 1,0 0-1,0 1 1,1 1 0,0 1-1,1 1 1,0 0 0,1 1-1,0 1 1,1 1-1,0 0 1,1 1 0,-15 20-1,25-28-104,0 1 0,0 0 0,0 0 1,1 1-1,1-1 0,-6 17 0,9-23-4,-1 0 0,0 0 1,1 1-1,0-1 0,0 0 1,-1 0-1,1 0 0,0 0 1,1 0-1,-1 0 0,0 0 0,0 0 1,1 0-1,0 0 0,-1 0 1,1 0-1,0 0 0,0 0 1,0 0-1,0 0 0,0-1 0,0 1 1,1 0-1,-1-1 0,0 1 1,1-1-1,0 1 0,-1-1 0,1 0 1,0 0-1,-1 0 0,1 0 1,0 0-1,0 0 0,3 1 1,5 0 22,-1 0 0,0 0 0,1-1 0,-1 0 0,1-1 0,-1 0 0,1-1 0,0 0 0,-1 0 1,0-1-1,11-3 0,4-2 43,0-2 0,0 0 0,24-14 0,-19 7 30,-1-2 1,0 0-1,37-33 0,-50 37-66,0-1 0,0 0 0,-1-1 0,-1 0-1,-1-1 1,17-31 0,-16 13-66,-12 18-137,-2 17 152,1-1 1,0 1 0,0-1 0,-1 1 0,1 0 0,0-1 0,-1 1 0,1 0-1,0-1 1,-1 1 0,1 0 0,0 0 0,-1-1 0,1 1 0,-1 0 0,1 0-1,-1 0 1,1-1 0,0 1 0,-1 0 0,1 0 0,-1 0 0,1 0 0,-1 0 0,1 0-1,-1 0 1,1 0 0,-1 0 0,1 0 0,-1 0 0,0 1 0,-2 0-110,0 0 1,0 0-1,0 0 1,0 1 0,1 0-1,-1-1 1,0 1-1,1 0 1,-1 0 0,1 0-1,0 1 1,0-1-1,0 1 1,0-1 0,0 1-1,0 0 1,1-1-1,-3 6 1,-1 3-122,0 0 1,1 0-1,-5 22 0,2 10-463</inkml:trace>
  <inkml:trace contextRef="#ctx0" brushRef="#br0" timeOffset="1">698 409 20092,'-7'45'1745,"-2"5"-1273,1 4-184,3 4 448,0-1-256,3-6-672,2-10-552,5-18 640,4-7-224,2-18-144</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9.671"/>
    </inkml:context>
    <inkml:brush xml:id="br0">
      <inkml:brushProperty name="width" value="0.05" units="cm"/>
      <inkml:brushProperty name="height" value="0.05" units="cm"/>
    </inkml:brush>
  </inkml:definitions>
  <inkml:trace contextRef="#ctx0" brushRef="#br0">358 237 18588,'-2'-22'951,"-2"0"0,0 0-1,0 0 1,-15-36 0,17 53-793,0-1-1,0 1 1,-1 0-1,0 0 1,0 0 0,0 0-1,-1 0 1,0 1-1,0-1 1,0 1 0,0 0-1,-1 0 1,1 1 0,-1-1-1,0 1 1,0 0-1,0 0 1,-1 1 0,1 0-1,-1 0 1,1 0 0,-12-2-1,11 4-122,-1 0-1,1 0 1,0 1-1,-1 0 1,1 0 0,-1 0-1,1 1 1,0 0-1,0 0 1,0 0-1,0 1 1,0 0 0,1 0-1,-1 1 1,1 0-1,0 0 1,0 0-1,0 0 1,-6 8 0,0 1-27,0 0 1,1 0-1,0 1 0,1 0 1,1 1-1,-9 22 1,13-28-11,0 0 0,1 0 1,1 1-1,0-1 0,0 1 0,0 0 0,1 0 1,1 14-1,0-20 1,1 0 0,-1 1 1,1-1-1,0 0 0,1 0 1,-1 0-1,0 0 0,1 0 0,0 0 1,0-1-1,0 1 0,1-1 0,-1 1 1,1-1-1,0 0 0,0 0 1,0 0-1,0 0 0,0 0 0,1-1 1,6 5-1,-2-3 1,-1-1 1,1 0-1,0 0 1,0-1 0,0 1-1,0-2 1,1 1-1,-1-1 1,11 0-1,-4-2 3,-1 0-1,0 0 0,1-2 1,25-6-1,-7-3 3,0-1-1,-1-2 1,48-29 0,-60 31-35,31-27 0,-8 7-250,-56 51 30,-19 40 0,23-40 233,1-1 1,1 1-1,1 0 0,-9 37 1,13-42 12,1 0-1,0 1 1,1-1 0,0 0 0,1 1 0,1-1 0,5 26 0,3-8 31,-6-19 13,0-1 0,-1 1 0,-1-1 0,3 24 0,-5-33-32,0 1 0,0 0 0,0-1 1,-1 1-1,1-1 0,-1 1 0,0 0 0,1-1 0,-1 1 0,0-1 0,0 0 0,-1 1 0,1-1 0,0 0 0,-1 0 0,1 0 0,-1 1 0,0-2 0,0 1 0,0 0 0,0 0 0,0-1 0,0 1 0,0-1 0,-1 1 0,1-1 0,-3 1 0,-6 2 79,0-1 0,0 0 0,0 0 1,-1-1-1,1-1 0,-1 0 0,1-1 0,-1 0 1,-12-2-1,8 1-6,0-2 1,0 0 0,0-1-1,0 0 1,-27-13-1,38 15-133,0 0 0,0-1 0,1 0 0,-1 0 0,1-1 0,-1 1 0,1-1-1,0 0 1,0 0 0,-4-6 0,7 8 51,0 0 0,0-1 0,0 1 0,0 0 0,0 0 0,0-1 0,0 1 0,1-1 0,-1 1 0,1-1 0,0 1 0,-1 0 0,1-1 0,1 1 0,-1-1 0,0 1 0,0-1 0,1 1 0,0-1 0,-1 1 0,1 0 0,0-1 0,0 1 0,2-4 0,20-28-197,12-8-75</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0.060"/>
    </inkml:context>
    <inkml:brush xml:id="br0">
      <inkml:brushProperty name="width" value="0.05" units="cm"/>
      <inkml:brushProperty name="height" value="0.05" units="cm"/>
    </inkml:brush>
  </inkml:definitions>
  <inkml:trace contextRef="#ctx0" brushRef="#br0">1 54 17180,'15'-8'600,"0"0"1,0 2-1,1 0 0,0 0 1,0 2-1,1 0 1,31-3-1,-14 4 488,0 2 1,64 6-1,-87-4-950,-1 0 0,0 1-1,1 0 1,-1 1 0,0 0 0,17 9-1,-24-11-121,-1 0-1,0 0 0,0 0 1,-1 1-1,1-1 0,0 1 0,0-1 1,-1 1-1,1-1 0,0 1 1,-1 0-1,0 0 0,1 0 1,-1 0-1,0 0 0,0 0 1,0 0-1,-1 0 0,1 0 1,0 0-1,-1 1 0,1-1 1,-1 0-1,0 1 0,0-1 1,0 0-1,0 0 0,0 1 1,0-1-1,-1 0 0,1 1 0,-1-1 1,1 0-1,-1 0 0,0 0 1,0 0-1,0 0 0,-1 3 1,-10 14 57,-1 0 1,-1 0-1,-1-1 1,-29 27-1,-9 13 144,41-44-145,0 1 0,1 0 0,1 0 0,1 1 0,0 1 0,-7 18 0,14-31-63,1-1-1,0 1 1,0 0 0,0 0-1,0 0 1,0 0-1,1 0 1,0 0 0,0 0-1,0 0 1,0 0-1,1 0 1,-1 0 0,1 0-1,0 0 1,0 0-1,1-1 1,-1 1 0,1 0-1,0-1 1,0 1-1,0-1 1,0 1 0,0-1-1,1 0 1,0 0-1,-1 0 1,1-1 0,0 1-1,1 0 1,-1-1 0,0 0-1,1 0 1,4 2-1,1 1-281,0-1 1,1-1-1,-1 1 0,1-2 0,0 1 0,0-1 0,0-1 0,0 0 0,18 0 0,-5-3-86,-1 0-1,1-2 0,32-8 1,22-11-444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0.559"/>
    </inkml:context>
    <inkml:brush xml:id="br0">
      <inkml:brushProperty name="width" value="0.05" units="cm"/>
      <inkml:brushProperty name="height" value="0.05" units="cm"/>
    </inkml:brush>
  </inkml:definitions>
  <inkml:trace contextRef="#ctx0" brushRef="#br0">325 0 17668,'0'10'2400,"0"11"-1391,-5 4-345,-2 2 1928,-3 9-1480,1-1-135,1 6-289,1 1-192,4-6-480,1 0-280,2-9-624,0-4-313,-2-9 905,-6-7-224,-8-11-208</inkml:trace>
  <inkml:trace contextRef="#ctx0" brushRef="#br0" timeOffset="1">1 164 16844,'10'-8'1992,"22"3"-1088,7-2-344,16 2 1121,7 2-249,16-4-1272,5-2 304,7 8-248,8-1-136</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0.960"/>
    </inkml:context>
    <inkml:brush xml:id="br0">
      <inkml:brushProperty name="width" value="0.05" units="cm"/>
      <inkml:brushProperty name="height" value="0.05" units="cm"/>
    </inkml:brush>
  </inkml:definitions>
  <inkml:trace contextRef="#ctx0" brushRef="#br0">482 20 17916,'-7'-3'208,"0"0"-1,-1 0 1,0 0 0,0 1-1,1 1 1,-1-1 0,0 1 0,-1 0-1,1 1 1,0 0 0,0 0 0,0 1-1,0 0 1,0 0 0,0 1-1,0 0 1,1 1 0,-1 0 0,1 0-1,-10 5 1,-5 5 189,1 1 0,-1 1-1,2 1 1,0 1 0,-20 22 0,16-13-189,2 2 0,0 0 1,-21 37-1,32-45-47,-19 41 0,28-54-134,0-1 1,0 1 0,0-1 0,1 1 0,0-1 0,0 1 0,0 0 0,1 0 0,0-1-1,1 1 1,0 7 0,0-11-15,0 0-1,0 0 0,0 0 1,0 0-1,1 0 1,-1-1-1,1 1 0,0 0 1,-1-1-1,1 0 1,0 1-1,1-1 0,-1 0 1,0 0-1,0 0 1,4 2-1,0-1 5,0 0 0,0 0 1,0 0-1,0-1 0,1 0 0,-1 0 0,8 0 1,7 1 23,1-1 0,-1-2 0,38-2 1,-23-3 9,0 0 0,-1-3 0,1-1 0,65-26 0,-73 23-17,0-1 1,-2-2-1,0 0 0,0-2 0,-2 0 0,30-28 0,-42 33-41,0-1-1,-1-1 0,0 1 0,-1-2 0,13-25 0,-20 35-25,0 0 1,0-1-1,-1 0 0,0 1 1,0-1-1,0 0 0,-1 0 1,0 0-1,0 0 0,-1-1 1,0 1-1,0 0 0,0 0 1,-1 0-1,1 0 0,-2 0 1,1 0-1,-4-10 0,4 13-30,-1 0 0,1 1 0,-1-1 0,0 0 0,0 1 0,0-1 0,0 1 0,0 0 0,-1 0 0,1 0 0,-1 0 0,1 0 0,-1 0 0,0 1 0,0-1 0,0 1 0,0 0 0,0 0 0,0 0 0,0 0 0,0 1 0,0-1 0,0 1 0,0 0 0,0-1 0,0 1 0,-1 1 0,1-1 0,0 0 0,0 1 0,-5 1 0,0 0-111,1 1 1,0-1-1,-1 1 1,1 1-1,0-1 1,1 1-1,-1 0 1,1 1-1,0 0 1,0 0 0,-10 10-1,-10 25-470,7 3-50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1.383"/>
    </inkml:context>
    <inkml:brush xml:id="br0">
      <inkml:brushProperty name="width" value="0.05" units="cm"/>
      <inkml:brushProperty name="height" value="0.05" units="cm"/>
    </inkml:brush>
  </inkml:definitions>
  <inkml:trace contextRef="#ctx0" brushRef="#br0">52 16 15035,'-9'-8'752,"-4"4"-752,-1 1-16,-1 3 600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22.657"/>
    </inkml:context>
    <inkml:brush xml:id="br0">
      <inkml:brushProperty name="width" value="0.05" units="cm"/>
      <inkml:brushProperty name="height" value="0.05" units="cm"/>
      <inkml:brushProperty name="color" value="#E71224"/>
    </inkml:brush>
  </inkml:definitions>
  <inkml:trace contextRef="#ctx0" brushRef="#br0">0 977 15763,'3'-5'167,"0"0"-1,0 0 0,0 0 0,1 0 0,-1 1 0,1-1 0,0 1 1,1 0-1,-1 0 0,8-4 0,4-7 214,156-166 1252,-89 90-1192,57-54 195,165-190 558,-286 311-1113,-1 0 0,-1-2 0,23-47 0,-38 65-1064,-10 13 363,-19 24 31,15-17 386,-14 15-288</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1.764"/>
    </inkml:context>
    <inkml:brush xml:id="br0">
      <inkml:brushProperty name="width" value="0.05" units="cm"/>
      <inkml:brushProperty name="height" value="0.05" units="cm"/>
    </inkml:brush>
  </inkml:definitions>
  <inkml:trace contextRef="#ctx0" brushRef="#br0">55 0 17908,'8'12'2064,"-6"8"-1064,-4 4-343,-1 7 1135,-4 4-344,-2 4-423,1 2-217,-2 0-344,0 1-160,1-5-360,4-3-192,3-7-600,2-6-321,4-10-2103,2-9 2696,3-15-505,-1-16-351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2.203"/>
    </inkml:context>
    <inkml:brush xml:id="br0">
      <inkml:brushProperty name="width" value="0.05" units="cm"/>
      <inkml:brushProperty name="height" value="0.05" units="cm"/>
    </inkml:brush>
  </inkml:definitions>
  <inkml:trace contextRef="#ctx0" brushRef="#br0">271 6 17428,'-4'-1'232,"1"0"0,0 0 0,-1 0 0,1 1 0,0-1 0,-1 1 0,1 0 0,-1 0 0,1 0 0,-1 0 0,1 1 0,-7 1 0,-40 14 1465,35-9-1330,1 0-1,0 1 1,0 1 0,1 0 0,-19 16 0,26-19-289,-1 0-1,1 0 1,0 1 0,1 0 0,-1 0 0,1 0 0,1 1 0,-1 0 0,1 0 0,1 0 0,-5 12 0,8-18-55,-1 0-1,1 0 0,-1 0 0,1 0 0,0 1 0,0-1 0,0 0 1,0 0-1,0 0 0,0 0 0,0 0 0,1 0 0,-1 0 1,1 0-1,0 0 0,-1 0 0,1 0 0,0 0 0,0-1 0,3 4 1,-3-3-4,1-1 0,0 1 0,0-1 0,0 0 0,0 1 0,0-1 0,0 0 0,1-1 0,-1 1 0,0 0 0,1 0 0,-1-1 0,0 0 0,1 1 0,-1-1 0,0 0 1,5 0-1,4-1 27,1 0 1,-1-1-1,0 0 1,0-1-1,0 0 1,0-1-1,0 0 1,16-9-1,-5 0-15,0-2-1,30-24 0,-52 39-31,1-1 0,-1 1-1,0 0 1,0 0 0,0 0 0,0 0 0,1 0 0,-1 0-1,0 0 1,0 0 0,0 0 0,0 0 0,1 0-1,-1 0 1,0 0 0,0 0 0,0 0 0,1 0 0,-1 0-1,0 0 1,0 0 0,0 0 0,0 0 0,1 0-1,-1 0 1,0 0 0,0 0 0,0 0 0,0 0-1,1 0 1,-1 1 0,0-1 0,0 0 0,0 0 0,0 0-1,0 0 1,1 0 0,-1 0 0,0 1 0,0-1-1,0 0 1,0 0 0,0 0 0,0 0 0,0 1-1,0-1 1,0 0 0,0 0 0,0 0 0,0 1 0,0-1-1,0 0 1,0 0 0,0 0 0,0 1 0,0-1-1,0 0 1,0 0 0,0 0 0,0 0 0,0 1 0,0-1-1,0 0 1,0 0 0,0 0 0,-2 14-24,-3 11-7,0 0 0,1 0-1,0 35 1,4-51 32,1 0 0,0 0-1,0 0 1,1 0 0,0 0 0,1 0 0,0-1-1,0 1 1,1-1 0,0 0 0,0 0 0,1 0-1,6 8 1,-1-4 10,1-1-1,15 13 1,-14-14-4,-1 1-1,15 18 1,-25-29-6,0 1 1,0 0 0,-1 0 0,1 0 0,0 1 0,-1-1-1,1 0 1,-1 0 0,1 0 0,-1 0 0,1 0 0,-1 1-1,0-1 1,0 0 0,0 0 0,0 1 0,0-1 0,0 0-1,0 0 1,0 1 0,0-1 0,-1 2 0,0-1 5,0-1 1,0 1 0,0-1-1,0 0 1,0 1 0,0-1-1,0 0 1,-1 0 0,1 0-1,0 0 1,-1 0 0,1 0-1,-1 0 1,-2 0 0,-7 3 71,-1 0 0,1-1 1,-24 3-1,27-5-26,-22 3 265,-44 0-1,60-4-272,0 0 0,1-2 0,-1 1-1,1-2 1,-21-6 0,31 9-113,1-1-1,-1 0 1,1 0-1,-1 0 1,0-1 0,1 1-1,0-1 1,-1 1 0,1-1-1,0 0 1,0 0-1,0 0 1,0 0 0,0 0-1,0 0 1,-2-5 0,3 5 29,1-1 0,-1 1 1,1 0-1,0 0 0,0 0 1,0-1-1,0 1 1,0 0-1,0 0 0,0 0 1,1-1-1,-1 1 0,1 0 1,0 0-1,-1 0 1,1 0-1,0 0 0,0 0 1,1 0-1,-1 0 0,3-3 1,19-26-451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2.585"/>
    </inkml:context>
    <inkml:brush xml:id="br0">
      <inkml:brushProperty name="width" value="0.05" units="cm"/>
      <inkml:brushProperty name="height" value="0.05" units="cm"/>
    </inkml:brush>
  </inkml:definitions>
  <inkml:trace contextRef="#ctx0" brushRef="#br0">1 102 21877,'2'-6'229,"1"1"1,0-1-1,0 0 1,1 1-1,0 0 1,0-1-1,0 2 1,0-1-1,1 0 0,0 1 1,0 0-1,0 0 1,0 0-1,1 1 1,-1 0-1,1 0 1,0 0-1,0 1 1,0-1-1,0 1 1,11-1-1,4-1 76,0 1-1,1 1 0,-1 1 1,0 1-1,30 3 0,-29 0-170,0 0-1,35 11 1,-50-12-121,0 0-1,0 1 1,-1-1 0,1 1 0,-1 1-1,0-1 1,1 1 0,-2 0 0,1 1-1,0-1 1,9 12 0,-14-15-13,0 1 0,0-1 0,0 1 0,-1 0 0,1 0 0,0-1 0,-1 1 1,1 0-1,-1 0 0,1 0 0,-1 0 0,0 0 0,0 0 0,0 0 0,0-1 0,0 1 0,0 0 0,-1 0 0,1 0 0,0 0 1,-1 0-1,0 0 0,1-1 0,-1 1 0,0 0 0,0-1 0,0 1 0,0 0 0,0-1 0,-1 1 0,-1 1 0,-4 4-1,0 0 0,0-1 0,0-1 0,-17 11 0,-53 22 15,15-7 31,61-31-47,-1 1 0,1 0 0,0-1 0,0 1 0,0 0 0,0 0 0,0 0 0,0 0 0,0 0 0,0 0 0,0 0 0,0 0 0,-1 2 0,2-3-4,0 1 0,0-1 0,0 1-1,0-1 1,0 1 0,0-1 0,0 1 0,0-1 0,0 0 0,0 1 0,0-1 0,0 1 0,0-1 0,0 1 0,1-1 0,-1 0 0,0 1 0,0-1 0,0 1 0,1-1 0,-1 0 0,0 1 0,1-1 0,-1 0-1,0 0 1,1 1 0,-1-1 0,5 3-69,-1 0-1,1-1 0,-1 0 1,1 0-1,8 2 0,0 0-38,-5-1 20,0 1 0,0-1 0,-1 1 0,1 1 0,-1-1 0,11 10 0,-17-13 79,1 1 0,0-1-1,-1 1 1,0 0 0,1-1 0,-1 1 0,0 0-1,0 0 1,0 0 0,0 0 0,0 0-1,-1 0 1,1 0 0,0 0 0,-1 0-1,0 1 1,1-1 0,-1 0 0,0 0 0,0 0-1,0 0 1,0 1 0,-1-1 0,1 0-1,-1 0 1,1 0 0,-1 0 0,0 0 0,0 0-1,0 0 1,-2 3 0,-1 1-49,0 0 0,-1 0-1,1-1 1,-2 0 0,1 0 0,0 0 0,-1 0 0,0-1-1,0 0 1,0 0 0,-1-1 0,1 0 0,-1 0 0,0 0 0,-11 2-1,4-1-83,1-2 1,0 1-1,-1-2 0,1 0 0,-1 0 0,1-2 0,-21-1 0,-6-8-207</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3.175"/>
    </inkml:context>
    <inkml:brush xml:id="br0">
      <inkml:brushProperty name="width" value="0.05" units="cm"/>
      <inkml:brushProperty name="height" value="0.05" units="cm"/>
    </inkml:brush>
  </inkml:definitions>
  <inkml:trace contextRef="#ctx0" brushRef="#br0">185 1 18700,'2'0'121,"0"0"1,0 0-1,-1 0 0,1 0 0,0 0 1,0 0-1,-1 1 0,1-1 1,0 1-1,-1-1 0,1 1 0,0 0 1,-1 0-1,1 0 0,-1 0 1,1 0-1,-1 0 0,0 0 0,1 0 1,-1 0-1,0 0 0,2 3 1,-1 0 112,-1-1 0,1 1 1,-1 0-1,0-1 0,0 1 1,-1 0-1,1 0 0,-1 0 1,1 7-1,0 65 1338,3 74-513,-1-123-1280,0 0 0,2 0 0,12 38 0,-17-65 159,0 0 0,1 1 0,-1-1 1,0 0-1,0 1 0,0-1 0,1 0 0,-1 1 0,0-1 0,0 0 0,0 1 1,0-1-1,0 1 0,0-1 0,0 0 0,0 1 0,0-1 0,0 1 0,0-1 1,0 0-1,0 1 0,0-1 0,0 0 0,0 1 0,0-1 0,-1 1 0,1-1 1,0 0-1,0 1 0,0-1 0,-1 0 0,1 1 0,-12-7-1446,-23-27-540,28 25 1491,3 5 395,-95-89-4061,80 76 4140,0 1 1,-2 1-1,-29-16 1,62 33 1444,-1-1 0,1 0 0,0 0 0,14-1 0,70 2 504,109-15-1078,-173 9-671,20-2-163</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3.705"/>
    </inkml:context>
    <inkml:brush xml:id="br0">
      <inkml:brushProperty name="width" value="0.05" units="cm"/>
      <inkml:brushProperty name="height" value="0.05" units="cm"/>
    </inkml:brush>
  </inkml:definitions>
  <inkml:trace contextRef="#ctx0" brushRef="#br0">0 104 19828,'12'7'2177,"10"-2"-1545,11-15-352,4-2 1608,19-7-2256,6 0-320,15-1 568,1 1-248,3 3-200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04.118"/>
    </inkml:context>
    <inkml:brush xml:id="br0">
      <inkml:brushProperty name="width" value="0.05" units="cm"/>
      <inkml:brushProperty name="height" value="0.05" units="cm"/>
    </inkml:brush>
  </inkml:definitions>
  <inkml:trace contextRef="#ctx0" brushRef="#br0">1 28 16420,'10'3'1736,"3"2"-1248,1-6-616,3-4 600,3-5-64,2 1-32,7-1-432</inkml:trace>
  <inkml:trace contextRef="#ctx0" brushRef="#br0" timeOffset="1">652 47 19756,'-4'13'1833,"4"-6"-1249,4-4-400,14-6 80,8-4-464,18-10 352,8 2-256,26-2-360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24.433"/>
    </inkml:context>
    <inkml:brush xml:id="br0">
      <inkml:brushProperty name="width" value="0.05" units="cm"/>
      <inkml:brushProperty name="height" value="0.05" units="cm"/>
    </inkml:brush>
  </inkml:definitions>
  <inkml:trace contextRef="#ctx0" brushRef="#br0">1 812 10346,'0'15'184,"0"-1"-1,0 0 0,2 0 0,0 0 1,0 0-1,9 25 0,-8-31-94,1 0-1,0 0 1,0 0-1,0-1 1,1 1-1,0-1 1,1-1-1,-1 1 1,1-1 0,1 0-1,-1 0 1,13 8-1,-4-6 72,0 1 0,1-2 0,0 0 0,0-1 0,0-1 0,1 0 0,0-2 0,29 4 0,16-2 399,64-3 0,-113-2-483,21-1 102,595-12 1551,-483 2-1532,0-7-1,163-41 1,282-102 210,-479 129-336,34-11 0,778-216 233,580-81 436,-1092 272 119,708-25 0,-1081 92-779,280 5 588,-274 0-500,0 1 0,0 3 0,-1 1-1,86 31 1,-113-33-108,0 1 1,-1 1 0,0 0-1,-1 1 1,23 19-1,-13-6-43,-1 1 0,22 29-1,-38-42-266,1-2 0,0 1-1,0-1 1,1-1 0,15 11-1,-18-15 119,1 0-1,-1 0 1,1-1-1,0 0 1,-1 0-1,1-1 1,1 0-1,-1-1 1,15 2-1,22-2-418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24.973"/>
    </inkml:context>
    <inkml:brush xml:id="br0">
      <inkml:brushProperty name="width" value="0.05" units="cm"/>
      <inkml:brushProperty name="height" value="0.05" units="cm"/>
    </inkml:brush>
  </inkml:definitions>
  <inkml:trace contextRef="#ctx0" brushRef="#br0">1 1158 14307,'2'-15'412,"0"-1"-1,2 0 1,0 0 0,0 1 0,2 0-1,0 0 1,15-27 0,-8 22-86,0 1 1,1 1 0,1-1 0,32-28 0,-6 13-109,1 3 0,1 1 0,2 1-1,54-24 1,-12 12-97,1 4 0,2 3-1,151-34 1,-122 44-98,0 5-1,178-5 1,-221 24-19,1 3-1,99 17 1,145 51 20,-174-33 284,1-7 0,2-6 0,253 10 0,-186-39 145,-1-9 1,336-64-1,-97-24-138,-16-42 16,-228 48-113,-182 79-272,0-1 0,-1-2 0,0 0 0,39-38 0,-63 53-17,-1 1-1,1-1 1,-1 0 0,0 0-1,0 0 1,-1 0 0,1-1-1,-1 1 1,0-1 0,2-7 0,-3 10 55,-1 0 1,0 0 0,0-1 0,1 1 0,-1 0 0,-1 0 0,1 0 0,0 0 0,0 0 0,-1 0 0,1 0-1,-1 0 1,0 0 0,0 0 0,0 0 0,0 1 0,0-1 0,0 0 0,0 0 0,0 1 0,-1-1 0,1 1-1,0-1 1,-4-1 0,-25-17-274</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26.969"/>
    </inkml:context>
    <inkml:brush xml:id="br0">
      <inkml:brushProperty name="width" value="0.05" units="cm"/>
      <inkml:brushProperty name="height" value="0.05" units="cm"/>
    </inkml:brush>
  </inkml:definitions>
  <inkml:trace contextRef="#ctx0" brushRef="#br0">6 100 15427,'0'0'39,"0"0"0,0 0-1,0 0 1,0 0 0,0 0-1,-1 0 1,1 0 0,0 0-1,0 0 1,0-1 0,0 1-1,0 0 1,-1 0 0,1 0-1,0 0 1,0 0 0,0 0-1,0 0 1,0 0 0,-1 0-1,1 1 1,0-1 0,0 0-1,0 0 1,0 0 0,0 0-1,-1 0 1,1 0 0,0 0-1,0 0 1,0 0 0,0 0-1,0 0 1,0 0 0,0 1-1,-1-1 1,1 0 0,0 0-1,0 0 1,0 0 0,0 0-1,0 0 1,0 1 0,0-1-1,0 0 1,0 0 0,0 0-1,0 0 1,0 0 0,0 1-1,0-1 1,0 0 0,0 0-1,0 0 1,0 0 0,0 1-1,12 3 922,21-2 97,1-1 0,0-2 0,0-2 0,52-10 1,-26 4-432,148-25 752,106-12-1095,-294 44-487,-15 1 31,0 0-1,0 0 0,0 1 1,0 0-1,0 0 1,0 1-1,6 0 1,-10 1-1006,-7 1 839,-10 3 129,-25 4-409,-17 4-197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27.417"/>
    </inkml:context>
    <inkml:brush xml:id="br0">
      <inkml:brushProperty name="width" value="0.05" units="cm"/>
      <inkml:brushProperty name="height" value="0.05" units="cm"/>
    </inkml:brush>
  </inkml:definitions>
  <inkml:trace contextRef="#ctx0" brushRef="#br0">84 62 13923,'-10'3'342,"2"-1"16,-1 1 1,1 0-1,0 0 0,1 0 0,-1 1 1,-12 8-1,20-12-319,0 0 0,-1 0 0,1 0 0,0 1 0,-1-1 0,1 0 0,0 0 0,0 0 0,-1 0 0,1 1 0,0-1 0,0 0 0,-1 0 0,1 0 0,0 1 0,0-1 0,0 0 0,0 1 0,-1-1 0,1 0 0,0 0 0,0 1 0,0-1 0,0 0 0,0 1 0,0-1 0,0 0 0,0 1 0,0-1 0,0 0 0,0 0 0,0 1 0,0-1 0,0 1 0,12 1 1280,31-7 397,-38 4-1646,184-34 2515,229-27-618,-400 60-1919,0 1 1,0 1-1,0 1 0,0 0 1,-1 1-1,29 7 1,-43-8-45,-1 0 1,0-1-1,0 1 1,0 0 0,0 0-1,0 1 1,0-1-1,0 0 1,0 1 0,-1-1-1,1 1 1,0 0 0,-1-1-1,1 1 1,-1 0-1,0 0 1,0 0 0,0 0-1,0 0 1,0 0-1,0 0 1,0 0 0,0 1-1,-1-1 1,1 0 0,-1 0-1,0 1 1,0-1-1,0 4 1,-1 0 0,0 0-1,0 0 1,-1 0 0,0 0-1,0 0 1,0 0 0,-1-1 0,0 1-1,-5 7 1,-9 11 8,-2 0 0,0-2 0,-2 0 0,-27 22 0,-99 71 42,135-106-50,-291 182 61,227-147-50,65-38-16,3-2-1,1 1 1,0-1 0,0 1 0,0 0 0,-8 9-1,15-14 1,-1 0 0,1 1 0,-1-1-1,1 1 1,-1-1 0,1 1 0,0-1-1,-1 1 1,1-1 0,0 1 0,0-1-1,-1 1 1,1-1 0,0 1-1,0-1 1,0 1 0,-1 0 0,1-1-1,0 1 1,0-1 0,0 1 0,0 0-1,0-1 1,0 1 0,0-1 0,1 1-1,-1 0 1,0-1 0,0 1 0,0-1-1,1 1 1,-1-1 0,0 1 0,0-1-1,1 1 1,-1-1 0,0 1 0,1-1-1,-1 1 1,1-1 0,-1 1 0,1-1-1,-1 0 1,1 1 0,-1-1-1,1 0 1,-1 0 0,2 1 0,28 7-3,-27-7 4,45 5 29,0-1 1,0-3-1,82-7 1,143-33 37,-193 22-1099,102-35-1,-163 44 858,32-15-1,4-15-292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23.078"/>
    </inkml:context>
    <inkml:brush xml:id="br0">
      <inkml:brushProperty name="width" value="0.05" units="cm"/>
      <inkml:brushProperty name="height" value="0.05" units="cm"/>
      <inkml:brushProperty name="color" value="#E71224"/>
    </inkml:brush>
  </inkml:definitions>
  <inkml:trace contextRef="#ctx0" brushRef="#br0">439 0 13707,'-4'4'286,"0"-1"0,0 1 0,0 0 1,1 0-1,0 0 0,0 0 0,0 0 0,0 1 0,1 0 0,-1-1 1,1 1-1,-2 9 0,-8 12 123,-57 93 486,-118 154-1,99-150-313,88-122-578,-8 8 74,2 1 0,-1 0 0,1 1 0,-6 16 0,11-27-68,1 1-1,0 0 1,0 0 0,0-1 0,0 1-1,0 0 1,0 0 0,0-1 0,0 1 0,0 0-1,0 0 1,0-1 0,1 1 0,-1 0 0,0-1-1,0 1 1,1 0 0,-1-1 0,0 1-1,1 0 1,-1-1 0,1 1 0,-1-1 0,1 1-1,-1 0 1,1-1 0,-1 1 0,1-1 0,0 0-1,-1 1 1,1-1 0,0 0 0,-1 1-1,1-1 1,0 0 0,-1 1 0,1-1 0,0 0-1,0 0 1,-1 0 0,1 0 0,0 0 0,1 0-1,33-1 180,-33 1-175,51-9 329,94-29 0,-61 14-205,-79 23-150,39-11-401,-1 2 0,50-5 0,-67 13 127</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28.714"/>
    </inkml:context>
    <inkml:brush xml:id="br0">
      <inkml:brushProperty name="width" value="0.05" units="cm"/>
      <inkml:brushProperty name="height" value="0.05" units="cm"/>
    </inkml:brush>
  </inkml:definitions>
  <inkml:trace contextRef="#ctx0" brushRef="#br0">383 138 16660,'1'-2'133,"0"1"1,0-1 0,0 0 0,0 1 0,-1-1 0,1 0-1,-1 0 1,1 0 0,-1 1 0,0-1 0,1 0-1,-1 0 1,0 0 0,0 0 0,-1 1 0,1-1 0,0 0-1,0 0 1,-1 0 0,1 0 0,-1 1 0,0-1 0,0 0-1,1 1 1,-1-1 0,0 0 0,0 1 0,-1-1 0,1 1-1,0 0 1,0-1 0,-1 1 0,1 0 0,0 0 0,-1 0-1,0 0 1,1 0 0,-1 0 0,1 0 0,-1 0 0,0 1-1,-2-1 1,-3-2 26,-1 1 0,0 0 0,0 0 0,0 1 0,0 0 0,0 1 0,0-1 0,-1 2 0,1-1 0,0 1 0,0 0 0,0 1 0,0 0 0,1 0 0,-1 1 0,0 0 0,-7 4 0,-2 1-94,0 2 0,0 0 0,1 0-1,0 2 1,1 0 0,-15 15 0,22-19-54,-1 0 0,1 1-1,1 0 1,0 0 0,0 1 0,0 0 0,1 0 0,1 0 0,-7 20 0,11-30-10,1 1 0,-1 0 0,1 0 1,0 0-1,0-1 0,-1 1 0,1 0 1,0 0-1,0 0 0,0 0 0,0-1 1,0 1-1,0 0 0,0 0 0,0 0 1,0 0-1,0-1 0,1 1 0,-1 0 1,0 0-1,1 0 0,-1-1 0,0 1 1,1 0-1,-1 0 0,1-1 0,-1 1 1,1 0-1,-1-1 0,1 1 0,0-1 1,-1 1-1,1-1 0,0 1 0,-1-1 1,1 1-1,0-1 0,0 0 0,-1 1 1,1-1-1,0 0 0,0 0 0,0 1 1,1-1-1,2 0 13,0 0 0,-1-1 1,1 1-1,0-1 0,0 0 0,-1 0 1,1 0-1,5-3 0,13-7 68,0-1 1,0-2-1,-1 0 0,-1-1 0,28-27 0,84-97 520,-125 132-562,5-8 35,-8 11-40,-1-1-1,1 1 1,0 0-1,1 0 0,-1 0 1,7-5-1,-10 9-32,-1 0 0,0 0 0,0 0 0,0 0-1,1-1 1,-1 1 0,0 0 0,0 0 0,0 0-1,1 0 1,-1 0 0,0 0 0,0-1 0,1 1 0,-1 0-1,0 0 1,0 0 0,1 0 0,-1 0 0,0 0 0,0 0-1,1 0 1,-1 0 0,0 0 0,0 0 0,1 0-1,-1 0 1,0 1 0,0-1 0,0 0 0,1 0 0,-1 0-1,0 0 1,0 0 0,1 0 0,-1 1 0,0-1 0,0 0-1,0 0 1,0 0 0,1 0 0,-1 1 0,0-1-1,0 0 1,0 0 0,0 1 0,0-1 0,0 0 0,1 0-1,-1 0 1,0 1 0,0-1 0,0 18 65,0-16-56,-18 169 183,-2 31-154,18-167-32,-6 122 25,9-125-21,0 0 1,12 58 0,-13-87-40,6 20 85,-6-22-86,0-1 1,0 1-1,1 0 1,-1 0-1,0-1 1,0 1-1,1 0 0,-1 0 1,0-1-1,1 1 1,-1 0-1,1-1 1,-1 1-1,1-1 1,-1 1-1,1 0 1,0-1-1,-1 1 1,1-1-1,0 0 0,0 1 1,0-1-33,-1-1 1,0 1-1,0-1 1,0 1-1,1-1 1,-1 1-1,0-1 1,0 0-1,0 1 1,0-1-1,0 1 1,0-1-1,0 1 1,0-1-1,0 0 0,0 1 1,-1-1-1,1 1 1,0-1-1,0 1 1,0-1-1,-1 1 1,1-1-1,0 1 1,-1-1-1,-1-6-328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30.891"/>
    </inkml:context>
    <inkml:brush xml:id="br0">
      <inkml:brushProperty name="width" value="0.05" units="cm"/>
      <inkml:brushProperty name="height" value="0.05" units="cm"/>
    </inkml:brush>
  </inkml:definitions>
  <inkml:trace contextRef="#ctx0" brushRef="#br0">1 85 14395,'0'-9'960,"2"-10"-98,-2 19-822,0 0-1,0 1 1,0-1 0,0 0-1,0 0 1,0 0-1,1 0 1,-1 0 0,0 1-1,0-1 1,0 0 0,0 0-1,0 0 1,0 0-1,0 0 1,0 0 0,1 1-1,-1-1 1,0 0 0,0 0-1,0 0 1,0 0-1,0 0 1,1 0 0,-1 0-1,0 0 1,0 0 0,0 0-1,0 0 1,0 0 0,1 1-1,-1-1 1,0 0-1,0 0 1,0 0 0,0 0-1,1-1 1,-1 1 0,0 0-1,0 0 1,0 0-1,0 0 1,1 0 0,-1 0-1,0 0 1,0 0 0,0 0-1,0 0 1,0 0-1,1 0 1,-1-1 0,0 1-1,0 0 1,0 0 0,0 0-1,0 0 1,0 0-1,0 0 1,0-1 0,0 1-1,1 0 1,-1 0 0,0 0-1,0 0 1,0-1-1,0 1 1,0 0-8,0 0-1,0 0 1,0 0-1,0-1 1,0 1-1,0 0 1,0 0-1,0 0 1,0 0-1,0-1 1,0 1-1,0 0 1,0 0-1,0 0 1,0 0-1,0 0 1,0 0-1,0-1 1,0 1-1,0 0 1,0 0 0,1 0-1,-1 0 1,0 0-1,0 0 1,0 0-1,0-1 1,0 1-1,0 0 1,1 0-1,-1 0 1,0 0-1,0 0 1,0 0-1,0 0 1,0 0-1,1 0 1,-1 0-1,0 0 1,0 0-1,0 0 1,0 0 0,0 0-1,1 0 1,-1 0-1,0 0 1,0 0-1,0 0 1,0 0-1,0 0 1,1 0-1,-1 0 1,0 0-1,0 0 1,0 1-1,0-1 1,0 0-1,0 0 1,0 0-1,1 0 1,-1 0-1,0 0 1,0 1-1,1-16 2904,-1 14-2178,0 4-424,1 6-475,0 46 345,-8 71 1,0-25-18,7-99-168,0-1 0,0 0 0,0 1-1,0-1 1,0 1 0,0-1 0,0 1-1,0-1 1,1 0 0,-1 1 0,1-1-1,-1 0 1,1 1 0,-1-1 0,1 0-1,0 0 1,0 1 0,1 1 0,-1-3 3,0 1 1,1-1 0,-1 1 0,0-1-1,0 1 1,0-1 0,1 0 0,-1 1-1,0-1 1,1 0 0,-1 0 0,0 0-1,0 0 1,1 0 0,-1-1 0,0 1-1,0 0 1,1 0 0,-1-1 0,0 1-1,0-1 1,2 0 0,13-6 127,1-1 0,-1-1 1,-1 0-1,1-2 0,-2 1 1,16-15-1,75-80 251,-101 101-387,45-51 96,50-50-18,-98 104-90,0 0 0,0 0 0,1 0 0,-1 0 1,0 0-1,0 0 0,1 0 0,-1 0 0,0 0 0,1 1 1,-1-1-1,1 1 0,-1-1 0,1 1 0,2-1 0,-3 2 0,0-1 0,0 0 0,0 1 0,0 0 0,-1-1-1,1 1 1,0 0 0,-1-1 0,1 1 0,0 0 0,-1 0-1,1-1 1,-1 1 0,1 0 0,-1 0 0,1 0-1,-1 0 1,0 0 0,1 0 0,-1 0 0,0-1 0,0 1-1,0 0 1,0 0 0,0 0 0,0 0 0,0 0-1,0 2 1,0 28 9,-2 1 0,-1-1 0,-1 0 0,-9 32 0,6-25 6,0-7-53,4-14-451,-1-1 1,-1 33 0,8-51-125,1-4 207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33.554"/>
    </inkml:context>
    <inkml:brush xml:id="br0">
      <inkml:brushProperty name="width" value="0.05" units="cm"/>
      <inkml:brushProperty name="height" value="0.05" units="cm"/>
    </inkml:brush>
  </inkml:definitions>
  <inkml:trace contextRef="#ctx0" brushRef="#br0">1 88 15499,'3'-25'1832,"-2"15"-1111,1 1 0,-1-1 0,1 1 0,6-15 0,-8 24-688,0 0 0,0 0 0,0 0 0,0 0 0,0 0 0,0 0-1,1 0 1,-1 0 0,0 0 0,0 0 0,0 0 0,0 0 0,0 0 0,0 0-1,0 0 1,1 0 0,-1 0 0,0 0 0,0 0 0,0 0 0,0 0-1,0 0 1,0 0 0,0 0 0,1 0 0,-1 0 0,0 0 0,0 0-1,0 0 1,0 0 0,0 0 0,0 1 0,0-1 0,0 0 0,0 0-1,0 0 1,0 0 0,1 0 0,-1 0 0,0 0 0,0 0 0,0 1-1,0-1 1,0 0 0,0 0 0,0 0 0,0 0 0,0 0 0,0 0-1,0 0 1,0 1 0,0-1 0,0 0 0,0 0 0,0 0 0,0 0 0,2 10 563,2 29-115,-1 0-1,-3-1 1,-6 53-1,2-27-315,2-28-116,0-22-15,1-1 1,1 1-1,0-1 0,3 17 0,-4-29-26,1-1-1,0 1 0,0-1 0,0 1 0,0 0 0,0-1 0,0 1 1,0-1-1,1 1 0,-1-1 0,0 1 0,0-1 0,0 1 0,1-1 0,-1 1 1,0 0-1,0-1 0,1 0 0,-1 1 0,0-1 0,1 1 0,-1-1 1,1 1-1,-1-1 0,0 0 0,1 1 0,-1-1 0,1 0 0,-1 1 0,1-1 1,-1 0-1,1 0 0,0 0 0,-1 1 0,1-1 0,-1 0 0,1 0 1,-1 0-1,1 0 0,-1 0 0,1 0 0,0 0 0,-1 0 0,2 0 0,0-2 33,1 1-1,0-1 0,-1 0 0,1 0 0,-1 0 0,1 0 1,-1 0-1,3-4 0,26-34 466,36-58-1,-42 59-87,58-71-1,-78 104-373,1 0 1,0 0-1,0 1 0,11-8 1,-16 13-40,0-1 0,0 1 0,0-1 0,0 0 0,0 1 0,0 0 0,0-1 0,0 1 1,0 0-1,0-1 0,0 1 0,0 0 0,0 0 0,0 0 0,0 0 0,0 0 0,0 0 0,0 0 0,0 0 0,0 0 0,0 0 0,0 1 0,0-1 0,0 0 1,0 1-1,0-1 0,0 1 0,0-1 0,0 1 0,0 0 0,0-1 0,0 1 0,-1 0 0,1-1 0,0 1 0,-1 0 0,1 0 0,0 0 0,-1 0 0,1 0 1,-1 0-1,1-1 0,-1 3 0,4 9 2,0 1 1,-1 0 0,-1 0 0,0 0-1,-1 0 1,0 0 0,-2 18-1,2 21 3,0-42-97,-1-1 98,1 0 0,0 0 0,0-1 0,6 18 0,-7-24-86,1-1-1,-1 0 0,1 0 1,-1 1-1,1-1 1,0 0-1,-1 0 0,1 0 1,0 0-1,0 0 0,0 0 1,0 0-1,0 0 0,0 0 1,0 0-1,0-1 1,0 1-1,1 0 0,-1-1 1,0 1-1,0-1 0,1 1 1,-1-1-1,0 1 1,1-1-1,-1 0 0,0 0 1,1 0-1,-1 0 0,0 0 1,1 0-1,-1 0 1,0 0-1,1 0 0,-1-1 1,0 1-1,1-1 0,-1 1 1,2-2-1,37-13-999,-11 5 349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34.144"/>
    </inkml:context>
    <inkml:brush xml:id="br0">
      <inkml:brushProperty name="width" value="0.05" units="cm"/>
      <inkml:brushProperty name="height" value="0.05" units="cm"/>
    </inkml:brush>
  </inkml:definitions>
  <inkml:trace contextRef="#ctx0" brushRef="#br0">0 124 15931,'40'-5'8578,"13"-9"-5496,63-23-3193,-81 25 1053,9-3-714,-21 6-293,1 1 0,-1 2 1,2 0-1,39-5 0,-63 11-2,0 0 1,-1 0-1,1-1 1,0 1-1,0 0 0,-1 0 1,1 0-1,0 0 1,-1 0-1,1 0 0,0 0 1,-1 0-1,1 0 1,0 1-1,0-1 0,-1 0 1,1 0-1,-1 1 1,1-1-1,0 0 0,-1 1 1,1-1-1,-1 0 0,1 1 1,0-1-1,-1 1 1,1-1-1,-1 1 0,0-1 1,1 1-1,-1 0 1,1 0-1,-1 1-9,0-1 1,-1 0-1,1 1 1,-1-1-1,1 0 1,-1 0-1,0 1 1,1-1-1,-1 0 1,0 0-1,0 0 1,0 0-1,0 0 1,0 0-1,0 0 1,-1 1-1,-17 13-747</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34.575"/>
    </inkml:context>
    <inkml:brush xml:id="br0">
      <inkml:brushProperty name="width" value="0.05" units="cm"/>
      <inkml:brushProperty name="height" value="0.05" units="cm"/>
    </inkml:brush>
  </inkml:definitions>
  <inkml:trace contextRef="#ctx0" brushRef="#br0">1 21 15035,'5'-3'2393,"7"1"-1185,3-1-336,5-2 2401,6 1-1857,1 1-200,2 3-335,1 2-177,-3 1-488,0 2-576,-8-3 360,-5 1-112,-6 1-80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34.963"/>
    </inkml:context>
    <inkml:brush xml:id="br0">
      <inkml:brushProperty name="width" value="0.05" units="cm"/>
      <inkml:brushProperty name="height" value="0.05" units="cm"/>
    </inkml:brush>
  </inkml:definitions>
  <inkml:trace contextRef="#ctx0" brushRef="#br0">232 116 17084,'-1'-3'509,"0"-1"0,0 1 1,0 0-1,-1 0 0,1 0 0,-1 0 1,0 0-1,0 0 0,-2-2 1,3 4-380,0 0 0,0 1 0,-1-1 0,1 0 0,0 1 0,0-1 0,-1 1 0,1 0 0,0-1 0,-1 1 0,1 0 0,0 0 0,-1 0 0,1 0 0,0 0 0,-1 0 0,1 0 0,0 0 0,-1 0 0,1 1 0,0-1 0,0 0 0,-1 1 0,1-1 0,0 1 0,-2 1 0,-4 1-24,0 1 0,1 0-1,-1 1 1,1 0 0,-1 0 0,2 0 0,-9 10 0,-34 46 24,39-48-98,1-1 0,0 1 0,1 0 0,0 0 0,1 1 0,0 0 0,1 0 0,1 1 0,1 0 0,0-1 0,-2 18 0,5-29-19,0-1 0,0 1 0,0 0 0,0 0 0,1-1-1,-1 1 1,1 0 0,0-1 0,0 1 0,0-1 0,0 1-1,0-1 1,0 0 0,0 1 0,1-1 0,0 0 0,-1 0-1,1 0 1,0 0 0,0 0 0,0 0 0,0 0 0,0-1-1,0 1 1,1-1 0,-1 1 0,0-1 0,1 0 0,-1 0-1,1 0 1,-1 0 0,1-1 0,0 1 0,-1-1 0,1 0-1,0 1 1,4-1 0,4 0 50,0-1 0,-1 0 0,1 0 0,0-1 0,-1 0 0,0-1 0,1 0 0,14-7 0,-3-1 99,0-1-1,-1-1 1,-1-1-1,0 0 1,-1-2-1,33-33 0,-41 36-48,0 1-1,0-2 1,-2 1-1,0-1 1,0-1-1,-1 1 0,-1-2 1,0 1-1,-2-1 1,1 0-1,2-17 1,-7 29-82,0-1 0,-1 1 1,0-1-1,0 1 1,0-1-1,0 1 0,0 0 1,-1-1-1,0 1 1,0 0-1,0-1 0,-1 1 1,1 0-1,-1 0 1,-3-5-1,4 7-30,-1 1-1,0-1 1,1 0-1,-1 1 1,0-1-1,0 1 1,0-1-1,0 1 1,0 0-1,0 0 1,0 0-1,-1 0 1,1 0-1,0 1 1,0-1-1,-1 1 1,1-1-1,0 1 1,-1 0-1,1 0 1,-1 0-1,1 0 1,0 0-1,-1 1 1,1-1-1,0 1 0,-1-1 1,1 1-1,-3 1 1,-6 3-213,0 0 1,0 0-1,0 1 1,1 1-1,0-1 0,0 2 1,1 0-1,-14 14 1,12-11-58,0 1 0,2 1 0,-1-1 0,1 2 0,1-1 1,-8 18-1,1 6-527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35.811"/>
    </inkml:context>
    <inkml:brush xml:id="br0">
      <inkml:brushProperty name="width" value="0.05" units="cm"/>
      <inkml:brushProperty name="height" value="0.05" units="cm"/>
    </inkml:brush>
  </inkml:definitions>
  <inkml:trace contextRef="#ctx0" brushRef="#br0">4 137 18484,'-3'-5'1816,"23"-4"-1064,16 1-263,13-4 927,15-4-352,16-2-320,3 1-144,3 0-296,-6 2-183,-12 3-530,-14 5-367,-30 7 632,-16 8-128,-21 9-128</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36.222"/>
    </inkml:context>
    <inkml:brush xml:id="br0">
      <inkml:brushProperty name="width" value="0.05" units="cm"/>
      <inkml:brushProperty name="height" value="0.05" units="cm"/>
    </inkml:brush>
  </inkml:definitions>
  <inkml:trace contextRef="#ctx0" brushRef="#br0">1 182 16788,'37'21'1928,"22"-21"-1080,7-14-352,19-13 1169,5-4-745,8-2-952,1-3 528,-18 4-392,-11 3-128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37.126"/>
    </inkml:context>
    <inkml:brush xml:id="br0">
      <inkml:brushProperty name="width" value="0.05" units="cm"/>
      <inkml:brushProperty name="height" value="0.05" units="cm"/>
    </inkml:brush>
  </inkml:definitions>
  <inkml:trace contextRef="#ctx0" brushRef="#br0">442 158 17044,'-7'-6'219,"-1"1"0,1 0 0,-1 0 0,0 1 0,-1 0 0,1 1 0,-1-1 0,0 2 0,1-1 0,-1 1 0,0 1 0,0-1 0,-1 2 0,-10-1 0,8 2-59,0 0 0,0 1 0,0 1 0,0 0 0,1 0 0,-1 1 0,1 0 0,0 1 0,0 1 1,-10 6-1,8-4-86,0 1 1,1 0 0,1 1-1,-1 0 1,1 1 0,1 0 0,0 1-1,1 0 1,0 1 0,1 0-1,0 0 1,1 1 0,0-1 0,1 2-1,1-1 1,1 1 0,-5 20-1,8-32-49,1 1-1,-1-1 0,1 1 0,0-1 0,0 1 0,0-1 1,0 1-1,0-1 0,1 1 0,0-1 0,-1 1 1,1-1-1,1 1 0,-1-1 0,0 0 0,1 0 0,0 0 1,0 0-1,-1 0 0,2 0 0,-1 0 0,0 0 1,1-1-1,-1 1 0,1-1 0,0 0 0,0 0 1,0 0-1,0 0 0,0 0 0,0-1 0,0 1 0,1-1 1,-1 0-1,5 1 0,3 0 47,0 0 0,0-1 0,1-1 0,-1 0 0,0 0 0,0-1 0,0 0 0,0-1 0,21-6 0,-1-4 80,0 0 0,-1-2 0,-1-1 1,0-1-1,-1-2 0,-1-1 0,0-1 1,-2-1-1,-1-1 0,0-1 0,20-27 1,-35 39-33,-1-1 1,13-24-1,-20 33-88,1 0-1,0 0 1,-1 0-1,0-1 1,0 1-1,0 0 0,0-1 1,-1 1-1,1-1 1,-1 1-1,0-1 1,0 1-1,0-1 1,0 1-1,-1-1 0,-1-5 1,2 8-21,-1 0 1,1 0-1,-1 0 0,0 0 1,1 1-1,-1-1 0,0 0 0,1 0 1,-1 1-1,0-1 0,0 0 1,0 1-1,1-1 0,-1 1 1,0-1-1,0 1 0,0-1 1,0 1-1,0 0 0,0 0 1,0-1-1,0 1 0,0 0 1,0 0-1,0 0 0,0 0 1,0 0-1,0 0 0,-1 0 1,1 0-1,0 1 0,0-1 1,0 0-1,0 1 0,1-1 1,-1 1-1,-2 0 0,-3 2 26,0 0 0,1 0-1,-1 0 1,-9 9 0,0 1-1,0 1 1,1 0-1,1 1 0,-14 20 1,20-25-35,1 0 0,0 0 0,0 1 0,1 0-1,1 0 1,0 0 0,0 0 0,-3 18 0,7-27-1,0 0 0,-1 1 0,1-1 0,0 0 0,0 1 0,0-1 0,0 1 0,1-1 0,-1 0 0,0 1 0,1-1 0,0 0 0,0 0 0,0 1 0,0-1 0,0 0 0,0 0 0,0 0 0,1 0 0,2 3 0,-2-3 0,0-1 0,0 0 0,1 1 0,-1-1 0,0 0 0,1-1 0,-1 1 1,1 0-1,-1-1 0,1 1 0,-1-1 0,1 0 0,-1 1 0,1-1 0,-1 0 0,1-1 0,-1 1 0,1 0 0,3-2 0,9-2 12,-1-1-1,0 0 1,0-1-1,-1 0 0,1-2 1,-1 1-1,-1-1 1,1-1-1,-1-1 0,19-18 1,-31 28-12,0-1 0,0 1 1,0 0-1,0 0 0,0 0 1,0 0-1,1 0 1,-1 0-1,0 0 0,0 0 1,0 0-1,0 0 0,0 0 1,1 0-1,-1 0 0,0 0 1,0 0-1,0 0 0,0 0 1,0 0-1,1 0 0,-1 0 1,0 0-1,0 0 0,0 0 1,0 0-1,0 0 0,1 0 1,-1 0-1,0 0 0,0 0 1,0 0-1,0 0 0,0 0 1,0 0-1,0 0 0,1 1 1,-1-1-1,0 0 0,0 0 1,0 0-1,0 0 0,0 0 1,0 0-1,0 1 0,0-1 1,0 0-1,0 0 1,0 0-1,0 0 0,0 0 1,0 0-1,0 1 0,0-1 1,0 0-1,0 0 0,0 0 1,0 0-1,0 0 0,0 1 1,0-1-1,0 0 0,0 0 1,0 0-1,0 0 0,0 0 1,0 1-1,0-1 0,0 0 1,0 22 13,-1-18-14,1 0 1,0 0-1,0 0 1,0 1-1,0-1 0,1 0 1,1 5-1,-1-8 0,0 0 0,0 0 0,0-1 1,0 1-1,0 0 0,0-1 0,0 1 0,0-1 0,0 1 0,0-1 0,0 1 1,1-1-1,-1 0 0,0 0 0,0 0 0,0 1 0,1-1 0,-1 0 0,0 0 1,0-1-1,0 1 0,1 0 0,-1 0 0,0 0 0,0-1 0,0 1 0,0-1 0,2 0 1,37-17 3,-33 14-5,28-15-2,54-37 0,-74 44 11,0 0 0,0-1 0,-2 0 0,1-1-1,16-23 1,-28 34-3,0 0 1,0 0-1,0 0 0,-1 0 0,1-1 1,-1 1-1,0 0 0,0-1 0,0 1 0,0 0 1,0-1-1,-1 1 0,0-1 0,0 1 1,0-1-1,0 1 0,0-1 0,-1 1 1,1-1-1,-1 1 0,-2-7 0,1 6 4,-1-1 0,0 1 0,0-1 0,0 1 0,0 0 0,-1 0 0,1 1 1,-1-1-1,0 1 0,0-1 0,0 1 0,-1 0 0,1 1 0,-6-3 0,-6-2 15,1 1 0,-1 0 1,-1 1-1,1 1 0,-1 1 1,1 0-1,-1 2 0,0-1 1,-24 3-1,28-1-92,0 1 0,0 1 0,0 0 0,1 1 0,-1 0 0,1 1 0,0 0 0,0 1 0,0 1 1,0 0-1,1 0 0,-19 15 0,25-17-121,1 0 0,0 0 0,0 1 1,0 0-1,-6 9 0,9-13 156,0 1 1,0 0-1,0 0 1,0 0-1,1 0 0,-1 0 1,1 0-1,-1 0 1,1 1-1,-1-1 1,1 0-1,0 0 0,0 0 1,0 0-1,1 0 1,-1 1-1,0-1 0,1 0 1,0 3-1,12 15-449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43.925"/>
    </inkml:context>
    <inkml:brush xml:id="br0">
      <inkml:brushProperty name="width" value="0.05" units="cm"/>
      <inkml:brushProperty name="height" value="0.05" units="cm"/>
    </inkml:brush>
  </inkml:definitions>
  <inkml:trace contextRef="#ctx0" brushRef="#br0">1 145 18700,'186'-48'5228,"-115"33"-4161,281-51 983,-283 58-1985,1 3 1,-1 3 0,80 8-1,-139-6-300,1 2-1,-1-1 1,0 1-1,18 7 1,-18-3-487,-12-3 248,-22-1-126,23-2 591,-36 1-607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24.838"/>
    </inkml:context>
    <inkml:brush xml:id="br0">
      <inkml:brushProperty name="width" value="0.05" units="cm"/>
      <inkml:brushProperty name="height" value="0.05" units="cm"/>
      <inkml:brushProperty name="color" value="#E71224"/>
    </inkml:brush>
  </inkml:definitions>
  <inkml:trace contextRef="#ctx0" brushRef="#br0">0 146 16852,'2'29'727,"10"55"1,-10-72-587,0-1-73,1 1 0,0-1 0,1 0 0,9 20 0,-12-28-41,1 0 0,-1-1 0,1 1 0,0-1 1,0 0-1,0 1 0,0-1 0,0 0 0,0 0 1,0 0-1,4 1 0,-4-2 6,-1 0 1,1-1-1,-1 1 0,1-1 1,0 1-1,0-1 0,-1 0 0,1 0 1,0 0-1,0 0 0,-1 0 1,1 0-1,0 0 0,0 0 1,-1-1-1,1 1 0,0-1 1,-1 1-1,1-1 0,2-1 1,3-2 92,0-1 1,0 0-1,-1 0 0,0 0 1,0-1-1,0 0 1,0 0-1,6-10 1,37-62 833,-35 54-641,14-29 378,-21 37-446,1 0 1,1 0-1,1 1 0,0 1 1,15-18-1,-24 32-239,-1-1 0,0 1 1,0 0-1,1-1 0,-1 1 1,0-1-1,1 1 0,-1 0 0,0 0 1,1-1-1,-1 1 0,1 0 1,-1 0-1,0-1 0,1 1 0,-1 0 1,1 0-1,-1 0 0,1 0 1,-1 0-1,1-1 0,-1 1 0,0 0 1,1 0-1,-1 0 0,1 0 1,-1 0-1,1 1 0,-1-1 0,1 0 1,-1 0-1,1 0 0,-1 0 1,0 0-1,1 1 0,-1-1 0,1 0 1,-1 0-1,0 1 0,1-1 1,-1 0-1,1 1 0,-1-1 0,0 0 1,0 1-1,1-1 0,-1 0 1,0 1-1,1 0 0,6 23 319,-7-22-313,6 39 299,-4-26-215,0 0 0,1-1-1,8 27 1,-11-40-96,0 0 1,1 0-1,-1 0 0,0 0 1,1 0-1,-1 0 0,1 0 1,-1 0-1,1 0 0,-1-1 1,1 1-1,0 0 0,-1 0 1,1-1-1,0 1 0,0 0 1,0-1-1,-1 1 0,1 0 1,0-1-1,0 1 0,0-1 1,0 0-1,0 1 0,0-1 1,0 0-1,0 0 0,0 1 1,0-1-1,0 0 0,0 0 1,0 0-1,0 0 1,0 0-1,0 0 0,0-1 1,0 1-1,0 0 0,0 0 1,0-1-1,0 1 0,0-1 1,2 0-1,2-3 18,0 1 1,0-1-1,0 0 0,0 0 1,-1-1-1,5-5 0,36-48 126,-34 41-99,2 0 0,0 1 0,1 1-1,0 0 1,31-23 0,-44 36-50,1 1 0,-1 0 0,1 0 0,-1 0-1,1 0 1,0 0 0,0 1 0,-1-1 0,1 0 0,0 1 0,0 0 0,0-1-1,0 1 1,0 0 0,-1 0 0,1 0 0,0 0 0,0 0 0,0 0 0,0 1-1,0-1 1,0 0 0,-1 1 0,1 0 0,0-1 0,0 1 0,-1 0-1,1 0 1,0 0 0,-1 0 0,1 0 0,-1 1 0,1-1 0,-1 0 0,0 1-1,0-1 1,1 0 0,-1 1 0,0 0 0,0-1 0,-1 1 0,2 2 0,4 8 3,-1 0 1,0 1 0,-1 0-1,4 23 1,-6-25 1,17 95-642,-21-110 195,-1 0 0,0 0 0,0 0 0,0 0 0,-1 1 1,-6-7-1,-15-12-270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44.342"/>
    </inkml:context>
    <inkml:brush xml:id="br0">
      <inkml:brushProperty name="width" value="0.05" units="cm"/>
      <inkml:brushProperty name="height" value="0.05" units="cm"/>
    </inkml:brush>
  </inkml:definitions>
  <inkml:trace contextRef="#ctx0" brushRef="#br0">1 137 15763,'15'33'2217,"20"-13"-937,4-12-448,22-11 1953,9-9-1289,15-6-312,10-6-175,3-2-385,-3 1-256,-12 1-536,-7 2-464,-20 5 536,-10 2-96,-31 3-72</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48.733"/>
    </inkml:context>
    <inkml:brush xml:id="br0">
      <inkml:brushProperty name="width" value="0.05" units="cm"/>
      <inkml:brushProperty name="height" value="0.05" units="cm"/>
    </inkml:brush>
  </inkml:definitions>
  <inkml:trace contextRef="#ctx0" brushRef="#br0">2 655 17220,'0'1'75,"0"0"1,-1-1-1,1 1 0,0 0 1,0-1-1,0 1 1,-1 0-1,1-1 1,0 1-1,0 0 1,0 0-1,0-1 1,0 1-1,0 0 0,0-1 1,0 1-1,1 0 1,-1-1-1,0 1 1,0 0-1,1-1 1,-1 1-1,0 0 0,1-1 1,-1 1-1,0 0 1,1-1-1,-1 1 1,1-1-1,-1 1 1,1-1-1,0 1 0,1 0 32,0-1-1,-1 0 1,1 1-1,0-1 1,-1 0-1,1 0 0,0 0 1,0 0-1,-1 0 1,1 0-1,0-1 0,3 0 1,7-3 406,1 0 0,19-11-1,52-32 569,-1-4 0,139-115 0,-29-8-614,-151 130-336,-3-1 1,46-65-1,-85 109-130,11-15 65,-13 21 5,-8 22-26,-3 40-19,3-1 0,-3 120 0,4-37-646,9-130 61,0-16 490,0 1 0,0 0-1,0 0 1,0 0 0,-1-1 0,1 1-1,-1 0 1,0-1 0,0 1 0,0-1 0,-1 1-1,1-1 1,-5 7 0,-5-2-318</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49.151"/>
    </inkml:context>
    <inkml:brush xml:id="br0">
      <inkml:brushProperty name="width" value="0.05" units="cm"/>
      <inkml:brushProperty name="height" value="0.05" units="cm"/>
    </inkml:brush>
  </inkml:definitions>
  <inkml:trace contextRef="#ctx0" brushRef="#br0">0 528 16980,'0'0'77,"0"1"0,1 0 1,-1 0-1,0-1 1,0 1-1,0 0 0,1-1 1,-1 1-1,0 0 1,1-1-1,-1 1 1,1-1-1,-1 1 0,1-1 1,-1 1-1,1 0 1,-1-1-1,1 0 0,-1 1 1,1-1-1,0 1 1,-1-1-1,1 0 0,0 1 1,-1-1-1,1 0 1,0 0-1,-1 0 0,1 1 1,0-1-1,1 0 1,30-2 654,-25 1-515,372-77 4409,-232 43-3922,1024-189 763,-641 130-1590,-79 0-2736,-434 88 2025,-17 6 823,0 0 1,1 0 0,-1 0 0,0 0 0,0 0-1,0 0 1,0 0 0,0 0 0,0 0-1,0-1 1,0 1 0,0 0 0,0 0-1,0 0 1,0 0 0,0 0 0,0 0 0,0 0-1,0 0 1,0 0 0,0-1 0,0 1-1,0 0 1,0 0 0,0 0 0,0 0 0,0 0-1,0 0 1,0 0 0,0 0 0,0 0-1,0-1 1,0 1 0,0 0 0,0 0 0,0 0-1,0 0 1,0 0 0,-1 0 0,1 0-1,0 0 1,0 0 0,0 0 0,0 0 0,0 0-1,0 0 1,0-1 0,0 1 0,0 0-1,0 0 1,0 0 0,-1 0 0,1 0 0,0 0-1,0 0 1,0 0 0,0 0 0,0 0-1,0 0 1,0 0 0,0 0 0,-1 0 0,-24-3-634,-12 1-98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49.963"/>
    </inkml:context>
    <inkml:brush xml:id="br0">
      <inkml:brushProperty name="width" value="0.05" units="cm"/>
      <inkml:brushProperty name="height" value="0.05" units="cm"/>
    </inkml:brush>
  </inkml:definitions>
  <inkml:trace contextRef="#ctx0" brushRef="#br0">0 706 16179,'1'8'1183,"3"-10"-506,10-20-144,-7 11-318,263-350 3566,-218 296-3407,134-168 1189,-185 231-1534,1 0-1,-1 0 1,1 0-1,0 0 1,0 1 0,0-1-1,0 1 1,0-1-1,2-1 1,-3 3-21,-1 0-1,0 0 1,1 0-1,-1 0 1,0 0 0,1 0-1,-1 0 1,1 0 0,-1 0-1,0 0 1,1 0 0,-1 0-1,0 0 1,1 0 0,-1 0-1,0 0 1,1 0 0,-1 1-1,0-1 1,1 0 0,-1 0-1,0 0 1,0 0 0,1 1-1,-1-1 1,0 0 0,0 0-1,1 1 1,-1-1 0,0 0-1,0 1 1,1-1 0,-1 0-1,0 0 1,0 1 0,2 5 32,-1 0 1,0-1-1,-1 1 1,1-1-1,-1 1 1,0 6-1,0-9-42,0 427 174,3-375-424,-3-55 195,0 1 0,0-1-1,0 0 1,0 1 0,0-1 0,0 0-1,0 1 1,0-1 0,0 1 0,0-1 0,0 0-1,0 1 1,1-1 0,-1 0 0,0 0-1,0 1 1,0-1 0,1 0 0,-1 1 0,0-1-1,0 0 1,0 0 0,1 1 0,-1-1-1,0 0 1,1 0 0,-1 0 0,0 1 0,0-1-1,1 0 1,-1 0 0,0 0 0,1 0-1,-1 0 1,0 0 0,1 0 0,-1 0 0,0 0-1,1 1 1,-1-1 0,0-1 0,1 1-1,-1 0 1,1 0 0,-1 0 0,0 0 0,1 0-1,-1 0 1,0 0 0,0 0 0,1-1-1,-1 1 1,0 0 0,1 0 0,-1 0-1,0-1 1,0 1 0,1 0 0,-1 0 0,0-1-1,0 1 1,1 0 0,-1 0 0,0-1-1,0 1 1,0-1 0,18-24-499,-15 21 246,15-24-606</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51.033"/>
    </inkml:context>
    <inkml:brush xml:id="br0">
      <inkml:brushProperty name="width" value="0.05" units="cm"/>
      <inkml:brushProperty name="height" value="0.05" units="cm"/>
    </inkml:brush>
  </inkml:definitions>
  <inkml:trace contextRef="#ctx0" brushRef="#br0">1 167 17396,'119'-27'6789,"55"-26"-4467,-98 25-1778,-30 10-413,83-21-1,-127 38-156,0 1 0,0 0 0,0-1 0,0 1 0,0 0 0,0 0 0,0 0 0,0 1 0,3 0 0,-5-1-11,1 0-1,-1 0 1,0 0 0,1 0-1,-1 0 1,0 0 0,1 1-1,-1-1 1,0 0 0,1 0-1,-1 1 1,0-1 0,0 0-1,1 0 1,-1 1 0,0-1-1,0 0 1,0 1 0,1-1-1,-1 0 1,0 1 0,0-1-1,0 0 1,0 1 0,0-1-1,0 0 1,0 1 0,0-1-1,1 1 1,-2 1-64,1-1 0,-1 1 0,0-1-1,1 1 1,-1-1 0,0 1 0,0-1 0,0 0 0,0 1 0,0-1-1,0 0 1,0 0 0,0 0 0,-1 0 0,1 0 0,0 0 0,-1 0 0,-1 1-1,-6 4-371,0 0-99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51.536"/>
    </inkml:context>
    <inkml:brush xml:id="br0">
      <inkml:brushProperty name="width" value="0.05" units="cm"/>
      <inkml:brushProperty name="height" value="0.05" units="cm"/>
    </inkml:brush>
  </inkml:definitions>
  <inkml:trace contextRef="#ctx0" brushRef="#br0">273 138 15395,'0'-6'371,"0"1"0,-1-1 1,1 1-1,-1-1 0,0 0 0,-1 1 0,1-1 0,-1 1 0,0 0 0,-1 0 0,1 0 0,-5-8 1,5 11-267,0 0 0,0 1 0,1-1 1,-1 0-1,-1 0 0,1 1 0,0-1 1,0 1-1,0 0 0,-1 0 0,1 0 0,-1 0 1,1 0-1,-1 0 0,1 1 0,-1-1 1,0 1-1,1 0 0,-1-1 0,1 1 1,-1 0-1,0 1 0,1-1 0,-1 0 1,1 1-1,-1 0 0,0-1 0,-4 3 1,-2 1-46,1 0 0,-1 1 0,0 0 0,1 0-1,0 1 1,0 0 0,1 1 0,0-1 0,0 1 0,0 1 0,-5 8 0,0 0-33,1 1 0,1 0 0,0 0 0,-10 30 0,17-40-14,0 1 0,1-1 0,0 1 0,1-1-1,0 1 1,0-1 0,0 1 0,1 0-1,1 8 1,-1-14-2,0 1 0,1-1-1,0 1 1,-1-1 0,1 1-1,0-1 1,0 1 0,1-1-1,-1 0 1,0 1 0,1-1-1,-1 0 1,1 0 0,0 0-1,0 0 1,0 0 0,0-1-1,0 1 1,0-1 0,0 1-1,0-1 1,1 0 0,-1 1 0,0-1-1,1 0 1,-1-1 0,1 1-1,0 0 1,2 0 0,5-1 23,-1 1 1,1-1 0,0 0 0,-1-1-1,1 0 1,-1-1 0,0 0 0,1-1 0,-1 1-1,0-2 1,0 1 0,10-7 0,12-6 84,-2-2 0,28-22 0,-14 8 134,52-52-1,-79 69-160,-2 0 0,0-2 0,0 0 0,-2 0 0,0-1-1,11-23 1,-23 40-82,0 1-1,1-1 1,-1 0-1,0 0 1,1 1-1,-1-1 1,0 0-1,0 0 1,0 1-1,1-1 1,-1 0-1,0 0 1,0 1-1,0-1 1,0 0-1,-1 0 1,1 0-1,0 0 1,-1 1-5,1-1 0,0 1 0,-1 0 0,1 0 1,-1 0-1,1 0 0,0 0 0,-1 0 0,1 0 0,-1 0 0,1 0 0,0 0 0,-1 0 1,1 0-1,-1 0 0,1 0 0,0 0 0,-1 0 0,1 1 0,-1-1 0,1 0 1,0 0-1,-1 0 0,1 1 0,0-1 0,-1 0 0,1 1 0,0-1 0,-1 0 1,1 0-1,0 1 0,0-1 0,-1 1 0,-9 9 40,0 1 1,1 0-1,0 0 0,1 1 0,-13 24 1,-29 74 42,49-108-87,-12 27 4,2 2 0,2-1 0,0 1 0,2 1-1,2-1 1,0 1 0,3 0 0,0 1-1,2-1 1,2 0 0,0 0 0,3 0-1,8 36 1,-12-64-8,5 14-288,-2 1-1,0 1 1,-2-1-1,1 21 1,-3-40 275,1 1 1,-1 0-1,0-1 0,0 1 1,0-1-1,0 1 0,0 0 1,0-1-1,0 1 0,0-1 1,0 1-1,-1 0 0,1-1 1,0 1-1,0-1 1,0 1-1,-1 0 0,1-1 1,0 1-1,-1-1 0,1 1 1,0-1-1,-1 1 0,1-1 1,-1 0-1,1 1 0,-1-1 1,1 1-1,0-1 0,-1 0 1,0 1-1,1-1 1,-1 0-1,1 0 0,-1 0 1,1 1-1,-1-1 0,0 0 1,1 0-1,-2 0 0,-9-6-376</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54.319"/>
    </inkml:context>
    <inkml:brush xml:id="br0">
      <inkml:brushProperty name="width" value="0.05" units="cm"/>
      <inkml:brushProperty name="height" value="0.05" units="cm"/>
    </inkml:brush>
  </inkml:definitions>
  <inkml:trace contextRef="#ctx0" brushRef="#br0">4 0 15843,'0'1'89,"0"-1"-1,-1 0 1,1 1-1,0-1 1,0 0-1,-1 0 1,1 1-1,0-1 1,0 1-1,0-1 1,-1 0-1,1 1 1,0-1-1,0 0 1,0 1-1,0-1 1,0 1-1,0-1 1,0 0-1,0 1 1,0-1-1,0 1 1,0-1-1,0 0 1,0 1-1,0-1 1,0 1-1,0-1 1,0 0-1,1 1 1,3 19 125,-3-14 198,42 249 4039,-1 131-3427,-23-189-973,-17-189-1148,-1-13 598,1-22 300,-2 19 28,4-27-229</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54.907"/>
    </inkml:context>
    <inkml:brush xml:id="br0">
      <inkml:brushProperty name="width" value="0.05" units="cm"/>
      <inkml:brushProperty name="height" value="0.05" units="cm"/>
    </inkml:brush>
  </inkml:definitions>
  <inkml:trace contextRef="#ctx0" brushRef="#br0">289 153 17212,'2'-7'224,"-1"1"0,0-1 0,0 1 0,-1-1 0,0 0 0,0 1 0,-1-1 0,0 1 0,0-1 0,0 1 0,-1-1 0,0 1 0,0 0 0,-1 0 0,-4-10 0,5 13-147,0 0 1,0 1-1,0-1 1,-1 0 0,1 1-1,-1-1 1,1 1-1,-1 0 1,0 0 0,0 0-1,0 0 1,0 0-1,0 1 1,-1-1-1,1 1 1,0 0 0,-1 0-1,1 0 1,0 1-1,-1-1 1,1 1 0,-1 0-1,0-1 1,1 2-1,-1-1 1,1 0 0,-1 1-1,1 0 1,0-1-1,-7 4 1,1-1-28,0 1 0,1 1 0,-1 0 0,1 0 0,1 0 0,-1 1 0,1 0 0,0 0 0,0 1 0,-10 12 0,7-5-17,-1 1 1,2-1-1,0 1 1,-13 32-1,19-40-17,0 0 0,0 1-1,1-1 1,1 1 0,-1 0-1,1 0 1,1-1 0,-1 1-1,1 8 1,1-13-2,-1 0-1,1-1 1,-1 1-1,1-1 1,0 0-1,0 1 1,0-1 0,0 0-1,1 1 1,-1-1-1,1 0 1,-1 0-1,1 0 1,-1 0 0,1 0-1,0 0 1,0-1-1,0 1 1,0-1-1,1 1 1,-1-1 0,0 0-1,0 0 1,1 0-1,-1 0 1,1 0-1,-1-1 1,1 1 0,-1 0-1,1-1 1,3 0-1,6 1 45,-1-1-1,0-1 0,1 0 1,-1 0-1,0-1 0,0-1 1,0 0-1,0 0 0,-1-1 1,1 0-1,-1-1 0,0 0 1,0-1-1,0 0 1,10-9-1,-8 5 21,0 0 1,0-1-1,-1 0 1,0 0-1,-1-1 0,0-1 1,-1 0-1,-1 0 1,0-1-1,8-20 1,-13 28-40,-1-1 1,0 0 0,-1 1 0,0-1 0,1-11-1,-2 17-37,1 1 0,-1 0 1,0-1-1,0 1 0,0 0 0,0 0 0,0-1 0,0 1 0,0 0 0,0-1 0,0 1 0,0 0 0,0-1 0,0 1 0,0 0 1,0-1-1,0 1 0,0 0 0,0 0 0,0-1 0,0 1 0,-1 0 0,1-1 0,0 1 0,0 0 0,0 0 0,0-1 0,-1 1 1,1 0-1,0 0 0,0 0 0,0-1 0,-1 1 0,1 0 0,0 0 0,-1 0 0,1 0 0,0-1 0,0 1 0,-1 0 0,1 0 1,0 0-1,-1 0 0,1 0 0,0 0 0,0 0 0,-1 0 0,1 0 0,0 0 0,-1 0 0,1 0 0,0 0 0,-1 0 0,1 0 1,0 0-1,-1 0 0,1 1 0,0-1 0,0 0 0,-1 0 0,-13 13 51,8-3-38,0-1-1,1 1 1,0 0-1,0 0 1,1 1-1,0-1 1,1 1-1,1 0 1,-1 0 0,2 0-1,-1 0 1,1 15-1,2-9 37,1 0 0,0 0 0,1 0 0,1-1 0,0 1 0,1-1 0,11 23-1,-11-28-10,2 6 24,1 0 1,0 0-1,1 0 0,1-1 1,22 26-1,-35-46-314,0 0-1,1 0 1,0 0-1,0-1 1,0 1 0,0-1-1,1 1 1,-3-10-1,0-3 40,-3-2-249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55.410"/>
    </inkml:context>
    <inkml:brush xml:id="br0">
      <inkml:brushProperty name="width" value="0.05" units="cm"/>
      <inkml:brushProperty name="height" value="0.05" units="cm"/>
    </inkml:brush>
  </inkml:definitions>
  <inkml:trace contextRef="#ctx0" brushRef="#br0">1 5 18252,'0'0'79,"1"0"1,-1-1 0,0 1-1,1-1 1,-1 1-1,1 0 1,-1-1 0,1 1-1,-1 0 1,0-1-1,1 1 1,-1 0 0,1 0-1,0 0 1,-1-1-1,1 1 1,-1 0 0,1 0-1,-1 0 1,1 0-1,-1 0 1,1 0 0,-1 0-1,1 0 1,-1 0-1,1 0 1,0 1 0,-1-1-1,1 0 1,-1 0-1,1 0 1,-1 1 0,1-1-1,-1 0 1,1 0-1,-1 1 1,0-1 0,1 0-1,-1 1 1,1-1-1,-1 1 1,1 0 0,14 25 1119,-13-20-697,56 132 1475,42 155 1,-62-174-1570,-27-80-636,-6-22-1,0 0 1,10 24 0,-8-35 69,1-7-54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58.379"/>
    </inkml:context>
    <inkml:brush xml:id="br0">
      <inkml:brushProperty name="width" value="0.05" units="cm"/>
      <inkml:brushProperty name="height" value="0.05" units="cm"/>
    </inkml:brush>
  </inkml:definitions>
  <inkml:trace contextRef="#ctx0" brushRef="#br0">151 101 7218,'0'-2'120,"0"-2"490,0 0 1,0 0-1,0 0 1,-1 1-1,1-1 1,-1 0-1,-2-7 1,2 10-459,0 0 1,0 0 0,0 0-1,1 0 1,-2 0-1,1 0 1,0 0 0,0 0-1,0 0 1,0 1-1,0-1 1,-1 0 0,1 1-1,0-1 1,-1 1-1,1-1 1,0 1 0,-1 0-1,1 0 1,0-1-1,-1 1 1,1 0 0,-1 0-1,-2 1 1,-89 6 2974,92-7-3096,0 0 0,1-1-1,-1 1 1,1 0 0,-1 0 0,0 0 0,1-1-1,-1 1 1,0 0 0,1-1 0,-1 1-1,1 0 1,-1-1 0,1 1 0,-1-1 0,1 1-1,-1-1 1,1 1 0,0-1 0,-1 1 0,1-1-1,0 1 1,-1-1 0,1 0 0,0 1-1,0-1 1,-1 1 0,1-1 0,0 0 0,0 1-1,0-1 1,0 0 0,0 1 0,0-1-1,0 0 1,0 1 0,0-1 0,0-1 0,0 1 18,0 0 187,14 26 1327,72 406 1917,-41-183-2941,-44-241-502,-1-4-6,0-1 0,0 0 0,0 0 1,1 0-1,-1 0 0,1 0 1,0 0-1,-1 0 0,1 0 0,0 0 1,0 0-1,3 3 0,-4-5-22,0 0 0,0 0-1,0 0 1,0 0 0,1 1 0,-1-1-1,0 0 1,0 0 0,0 0 0,1 0-1,-1 0 1,0 0 0,0 0 0,0 0-1,0 0 1,1 0 0,-1 0 0,0 0-1,0 0 1,0 0 0,1 0 0,-1-1-1,0 1 1,0 0 0,0 0 0,0 0-1,1 0 1,-1 0 0,0 0 0,0 0-1,0 0 1,0-1 0,0 1 0,0 0-1,1 0 1,-1 0 0,0 0 0,0-1-1,0 1 1,0 0 0,0 0 0,0 0-1,0 0 1,0-1 0,0 1 0,5-16 243,-1-22 60,-3-21-221,-3 0-1,-2 0 1,-3 0 0,-3 1-1,-2 0 1,-35-101 0,28 91-154,14 46-4,-2 0 1,0 0-1,-14-29 0,20 50 63,1 1-1,0-1 0,-1 0 0,1 0 0,0 1 1,-1-1-1,1 0 0,-1 1 0,1-1 0,-1 1 1,1-1-1,-1 1 0,0-1 0,1 1 1,-1-1-1,0 1 0,1-1 0,-1 1 0,-1-1 1,2 1 0,-1 1 1,1-1 0,0 0 0,-1 0-1,1 0 1,-1 0 0,1 0 0,0 1-1,-1-1 1,1 0 0,0 0 0,-1 1-1,1-1 1,0 0 0,-1 1 0,1-1-1,0 0 1,-1 1 0,1-1 0,0 0 0,0 1-1,0-1 1,-1 1 0,1 0 0,-1 2-10,-1 1 0,1 0 1,0 0-1,0 0 1,0 8-1,2 97-22,23 162-1,-14-180 21,-7-75 20,-2-19 23,-1-32 17,-5-107 70,-27-167 0,22 265-137,8 71-88,5 5-377,1 0 1,12 45-1,-11-59-12,1 0 0,0 0 0,2-1 0,0 0-1,15 25 1,-2-19-171,-1-5-177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25.273"/>
    </inkml:context>
    <inkml:brush xml:id="br0">
      <inkml:brushProperty name="width" value="0.05" units="cm"/>
      <inkml:brushProperty name="height" value="0.05" units="cm"/>
      <inkml:brushProperty name="color" value="#E71224"/>
    </inkml:brush>
  </inkml:definitions>
  <inkml:trace contextRef="#ctx0" brushRef="#br0">31 1 20180,'-9'0'1825,"3"3"-1281,0 2-360,1 2 272,1 1 128,4-5-416,1-1-184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59.170"/>
    </inkml:context>
    <inkml:brush xml:id="br0">
      <inkml:brushProperty name="width" value="0.05" units="cm"/>
      <inkml:brushProperty name="height" value="0.05" units="cm"/>
    </inkml:brush>
  </inkml:definitions>
  <inkml:trace contextRef="#ctx0" brushRef="#br0">496 7 14803,'17'-6'3698,"-22"12"-575,-9 10-2330,-52 57-217,-2-2 0,-4-3 0,-150 109 0,205-165-573,9-7-4,1 1 0,-1-1-1,1 2 1,-8 7-1,15-13 2,-1-1 0,1 1 0,0-1 0,-1 0-1,1 1 1,0-1 0,-1 1 0,1-1 0,0 1-1,0-1 1,0 0 0,0 1 0,-1-1 0,1 1-1,0-1 1,0 1 0,0-1 0,0 1 0,0-1-1,0 1 1,0-1 0,0 1 0,0-1 0,1 1-1,-1-1 1,0 1 0,0-1 0,0 1 0,0-1-1,1 1 1,-1-1 0,0 1 0,1-1 0,-1 0-1,0 1 1,1-1 0,17 9-2,7-4-1,1-1 1,0-2-1,0 0 1,29-3-1,5 1 9,-2 1 92,-2-1-607,0 3 0,60 10 0,-85-5 270,-7 2-69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59.672"/>
    </inkml:context>
    <inkml:brush xml:id="br0">
      <inkml:brushProperty name="width" value="0.05" units="cm"/>
      <inkml:brushProperty name="height" value="0.05" units="cm"/>
    </inkml:brush>
  </inkml:definitions>
  <inkml:trace contextRef="#ctx0" brushRef="#br0">9 611 16812,'-1'3'289,"-5"25"1109,6-27-1363,-1-1 0,1 1 0,0-1 0,0 0 0,0 1 0,0-1 0,0 1 0,0-1 0,0 1 0,0-1 0,0 1 0,0-1 0,0 1 0,0-1 0,0 1 0,0-1-1,1 1 1,-1-1 0,0 0 0,0 1 0,0-1 0,1 1 0,-1-1 0,0 0 0,0 1 0,1-1 0,-1 0 0,0 1 0,1-1 0,-1 0 0,1 1 0,-1-1 0,0 0 0,1 0 0,-1 1 0,1-1 0,-1 0 0,1 0-1,-1 0 1,1 0 0,-1 0 0,0 0 0,1 0 0,-1 0 0,1 0 0,-1 0 0,1 0 0,-1 0 0,2 0 0,4-2 262,0 0 0,0-1 1,0 1-1,0-1 0,0-1 0,-1 1 1,6-5-1,38-33 728,-33 26-727,72-65 344,-4-3 0,-4-4 0,-3-3 0,68-106 0,-129 169-502,-16 27-138,1-1 1,-1 1-1,0 0 1,0 0-1,0-1 1,0 1-1,0 0 0,1 0 1,-1-1-1,0 1 1,0 0-1,0-1 1,0 1-1,0 0 1,0-1-1,0 1 1,0 0-1,0-1 0,0 1 1,0 0-1,0 0 1,0-1-1,0 1 1,0 0-1,-1-1 1,1 1-1,0 0 0,0 0 1,0-1-1,0 1 1,0 0-1,-1 0 1,1-1-1,0 1 1,-1 0-1,1-1 0,-1 1 0,1 0 1,-1 0-1,1 1 0,-1-1 0,1 0 0,-1 0 0,0 0 0,1 0 1,-1 0-1,1 0 0,-1 1 0,1-1 0,0 0 0,-1 0 0,1 1 1,-1-1-1,1 0 0,-1 1 0,1 0 0,-7 7 8,0 1-1,1 0 0,0 0 1,1 1-1,0-1 0,1 1 1,0 0-1,-4 17 0,2-11-7,-6 19 9,2 0 1,2 1 0,0 1 0,3-1-1,1 1 1,1 46 0,4-60-135,0-1 0,2 0 0,0 1 0,2-1 0,0-1 0,1 1 0,2-1 0,0 0 0,1 0 0,1-1 0,20 29 0,-27-45 38,-1 0 0,1 0 1,-1 0-1,0 0 0,0 1 0,0-1 0,-1 0 1,1 1-1,-1-1 0,0 1 0,-1 0 1,1-1-1,-1 6 0,2 0-374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05.541"/>
    </inkml:context>
    <inkml:brush xml:id="br0">
      <inkml:brushProperty name="width" value="0.05" units="cm"/>
      <inkml:brushProperty name="height" value="0.05" units="cm"/>
    </inkml:brush>
  </inkml:definitions>
  <inkml:trace contextRef="#ctx0" brushRef="#br0">3 23 18420,'0'0'72,"0"0"1,-1 0-1,1 0 1,0 1-1,0-1 0,0 0 1,0 0-1,0 1 1,-1-1-1,1 0 1,0 0-1,0 1 0,0-1 1,0 0-1,0 0 1,0 1-1,0-1 1,0 0-1,0 0 0,0 1 1,0-1-1,0 0 1,0 0-1,0 1 0,0-1 1,0 0-1,0 0 1,0 1-1,0-1 1,0 0-1,1 0 0,-1 1 1,0-1-1,10 4 1053,20-4-377,-23-1-267,251-14 3042,18-1-3034,-235 15-619,-11 0-589,0 1 1,48 6 0,-88-1-2465,-18-1 2513,-6 1-188</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05.986"/>
    </inkml:context>
    <inkml:brush xml:id="br0">
      <inkml:brushProperty name="width" value="0.05" units="cm"/>
      <inkml:brushProperty name="height" value="0.05" units="cm"/>
    </inkml:brush>
  </inkml:definitions>
  <inkml:trace contextRef="#ctx0" brushRef="#br0">0 1 16548,'9'11'1928,"25"-2"-920,13-4-320,23-3 841,9-2-129,13-2-240,3-3-160,-2 0-343,-5 0-257,-18 3-584,-11 2-505,-27 0 609,-10 5-104,-15-2-104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06.983"/>
    </inkml:context>
    <inkml:brush xml:id="br0">
      <inkml:brushProperty name="width" value="0.05" units="cm"/>
      <inkml:brushProperty name="height" value="0.05" units="cm"/>
    </inkml:brush>
  </inkml:definitions>
  <inkml:trace contextRef="#ctx0" brushRef="#br0">0 710 16804,'0'0'91,"1"1"0,-1 0 0,0 0 0,1-1 0,-1 1 0,0 0 1,1-1-1,-1 1 0,1 0 0,-1-1 0,1 1 0,-1-1 0,1 1 0,0-1 1,-1 1-1,1-1 0,0 1 0,-1-1 0,1 0 0,0 1 0,0-1 1,-1 0-1,1 0 0,1 1 0,0-1 12,0 0 0,0 0 0,1 0 0,-1 0 0,0 0 0,0-1 0,0 1 1,4-2-1,3-1 216,0-1 0,0 0 0,10-7 0,122-82 625,-4-6 0,-4-6 0,146-151 1,-186 154-693,-56 59-64,-35 44-27,-3 5-106,-4 10 1,-91 255-63,80-215-16,4 1 0,-11 115 0,22-163 44,2-8-12,-1 1-1,0-1 0,0 0 0,0 1 1,0-1-1,0 0 0,0 1 0,0-1 1,0 1-1,0-1 0,-1 0 0,1 1 1,-1-1-1,1 0 0,-1 1 0,1-1 0,-1 0 1,0 0-1,1 0 0,-1 1 0,0-1 1,0 0-1,0 0 0,0 0 0,0 0 1,-2 0-1,-5 0-41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08.203"/>
    </inkml:context>
    <inkml:brush xml:id="br0">
      <inkml:brushProperty name="width" value="0.05" units="cm"/>
      <inkml:brushProperty name="height" value="0.05" units="cm"/>
    </inkml:brush>
  </inkml:definitions>
  <inkml:trace contextRef="#ctx0" brushRef="#br0">32 247 17084,'-4'-2'305,"1"1"1,0-1-1,-1 0 0,1 0 1,0 0-1,0-1 1,-4-3-1,7 6-276,0 0-1,0-1 1,0 1 0,0 0-1,-1-1 1,1 1 0,0 0-1,0 0 1,0-1 0,0 1-1,0 0 1,0-1 0,0 1-1,0 0 1,0-1 0,0 1-1,0 0 1,0-1-1,0 1 1,0 0 0,0 0-1,0-1 1,0 1 0,0 0-1,0-1 1,0 1 0,1 0-1,-1 0 1,0-1 0,0 1-1,0 0 1,1-1 0,19-8 816,23 2 9,1 1-1,0 2 1,53 3 0,-38 0-491,359-3 916,174-5-838,542-72-725,-678 20-1099,-436 59 725,-16 2 102,-7-1 100,-14-2 287,-20-7-295,-6-7-121</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08.909"/>
    </inkml:context>
    <inkml:brush xml:id="br0">
      <inkml:brushProperty name="width" value="0.05" units="cm"/>
      <inkml:brushProperty name="height" value="0.05" units="cm"/>
    </inkml:brush>
  </inkml:definitions>
  <inkml:trace contextRef="#ctx0" brushRef="#br0">4 521 16988,'-1'3'249,"-1"19"1245,7-15-740,10-9-156,10-11 161,-2 0 1,1-1-1,37-32 0,-41 31-490,67-58 902,-2-4 0,141-169 0,-184 193-700,-46 77-262,-75 243-70,67-214-154,3 1 1,2 0 0,0 60-1,7-107-92,0 0 0,0-1 0,1 1 0,0 0 0,3 10 0,-3-17 86,-1 1-1,0 0 1,1 0-1,-1 0 1,0-1-1,1 1 1,-1 0 0,1 0-1,-1-1 1,1 1-1,0 0 1,-1-1-1,1 1 1,-1-1-1,1 1 1,0-1-1,0 1 1,-1-1 0,1 0-1,1 1 1,-1-1 9,0 0 1,1 0-1,-1 0 1,0 0 0,0 0-1,0-1 1,1 1 0,-1 0-1,0-1 1,0 1-1,0-1 1,0 1 0,0-1-1,0 0 1,0 1-1,0-1 1,0 0 0,0 0-1,1-1 1,16-20-246</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09.312"/>
    </inkml:context>
    <inkml:brush xml:id="br0">
      <inkml:brushProperty name="width" value="0.05" units="cm"/>
      <inkml:brushProperty name="height" value="0.05" units="cm"/>
    </inkml:brush>
  </inkml:definitions>
  <inkml:trace contextRef="#ctx0" brushRef="#br0">21 1 18804,'-13'5'2257,"6"0"-1441,12-2-272,9-1 1544,14 0-1096,6-2-135,10 0-393,2 0-240,5 0-584,0 0-440,-10 0 680,-7 0-161,-16 0-135</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09.730"/>
    </inkml:context>
    <inkml:brush xml:id="br0">
      <inkml:brushProperty name="width" value="0.05" units="cm"/>
      <inkml:brushProperty name="height" value="0.05" units="cm"/>
    </inkml:brush>
  </inkml:definitions>
  <inkml:trace contextRef="#ctx0" brushRef="#br0">428 130 17300,'4'-6'485,"1"-1"0,-1 1 0,0-1 0,5-10 0,-8 15-410,-1 0-1,1 0 0,0 0 1,-1 0-1,1 0 1,-1-1-1,0 1 0,0 0 1,0 0-1,0 0 1,0 0-1,0 0 1,-1 0-1,1-1 0,-1 1 1,1 0-1,-1 0 1,0 0-1,0 0 0,0 0 1,0 1-1,-1-3 1,0 1 102,-1 0 0,1 0 1,-1 1-1,0-1 0,0 1 1,0-1-1,0 1 0,0 0 1,-1 0-1,1 0 0,0 1 0,-1-1 1,0 1-1,-4-1 0,1 0 9,0 1-1,0 0 1,0 1-1,0 0 1,0 0-1,-1 0 1,-7 3-1,-2 0-11,1 1-1,0 1 0,0 1 0,0 0 0,-25 14 0,24-9-141,-1 0 0,2 1 1,0 1-1,0 1 0,1 0 0,-20 25 0,25-27-29,1 1 1,1 0-1,0 0 0,0 1 0,2 0 1,-1 0-1,2 0 0,0 1 0,-3 18 0,7-28 4,0 0 0,0 0 0,1 1 0,-1-1 0,1 0 0,1 0 0,-1 1 0,1-1 0,0 0 0,0 0 0,0 0 0,1 1 0,4 8 0,-4-11 12,0 0 1,0 0-1,0 0 0,1-1 1,-1 1-1,1-1 1,0 1-1,0-1 0,0 0 1,0 0-1,0 0 1,0-1-1,1 1 0,-1-1 1,0 1-1,1-1 1,-1 0-1,1-1 0,-1 1 1,1-1-1,4 1 1,5-1 75,1 0 0,-1-1 0,1-1 0,-1 0 0,0 0 0,1-2 0,-1 1 0,-1-2 1,1 0-1,19-10 0,-8 1 121,-1 0 1,0-1-1,-2-1 1,29-27-1,-38 33-109,-1-1 0,0-1 0,0 0 1,-1 0-1,-1-1 0,0 0 0,-1-1 0,11-25 0,-18 37-105,0 1-1,-1-1 1,1 1 0,-1-1-1,0 1 1,1-1 0,-1 1-1,0-1 1,0 1-1,0-1 1,0 0 0,0 1-1,0-1 1,0 1 0,-1-1-1,1 1 1,-1-1 0,1 1-1,-1-1 1,1 1-1,-1-1 1,-1-1 0,0 2-19,1 0 0,0 0 0,-1 0 0,1 0 0,-1 0 0,0 0 0,1 0 0,-1 1 1,0-1-1,1 1 0,-1-1 0,0 1 0,1 0 0,-1 0 0,0 0 0,-3 0 0,-2 0-174,0 1 0,0 0 0,0 0 0,0 1 0,0 0 0,0 0 0,0 1 0,-9 4-1,1 4-326,0-1-1,0 2 0,1 0 0,-13 15 1,7-5-287</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10.190"/>
    </inkml:context>
    <inkml:brush xml:id="br0">
      <inkml:brushProperty name="width" value="0.05" units="cm"/>
      <inkml:brushProperty name="height" value="0.05" units="cm"/>
    </inkml:brush>
  </inkml:definitions>
  <inkml:trace contextRef="#ctx0" brushRef="#br0">41 1 20636,'-18'64'1689,"7"7"-1265,3-1-200,6-4 584,1-5-168,2-15-592,4-9-416,2-23 336,2-8-104,8-16-72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25.896"/>
    </inkml:context>
    <inkml:brush xml:id="br0">
      <inkml:brushProperty name="width" value="0.05" units="cm"/>
      <inkml:brushProperty name="height" value="0.05" units="cm"/>
      <inkml:brushProperty name="color" value="#E71224"/>
    </inkml:brush>
  </inkml:definitions>
  <inkml:trace contextRef="#ctx0" brushRef="#br0">0 173 16219,'2'2'176,"-1"-1"-1,0 1 0,0 0 1,0 0-1,0 0 0,0 0 0,0 0 1,0 0-1,0 0 0,-1 0 1,1 0-1,-1 0 0,1 4 0,0-1 151,33 137 2028,43 147-991,-71-278-995,-3-12 45,-1-20 54,-8-32 79,-2 0 1,-17-57-1,15 69-423,11 44-120,1 0 0,0-1 0,-1 1 0,1-1 1,0 0-1,1 1 0,-1-1 0,0 0 1,0 0-1,1-1 0,-1 1 0,5 2 1,-2-1-9,0 0-1,0-1 1,0 1 0,0-1 0,1 0 0,-1-1 0,9 2 0,-8-2 3,0-2 0,0 1 0,1-1 1,-1 0-1,0 0 0,0-1 0,0 0 0,0 0 0,0 0 1,-1-1-1,1 1 0,-1-1 0,0-1 0,1 1 1,-1-1-1,-1 0 0,1 0 0,0-1 0,-1 1 0,7-10 1,-2 2 1,0 0 1,-1-1 0,-1 0 0,1-1 0,-2 0-1,0 0 1,6-21 0,-7 14 11,-1 1-1,2-43 1,-5 53-7,-1-1 0,-1 1 0,0 0 0,0 0 0,-1-1 0,0 1 0,-7-18-1,9 26-3,-1 1 0,1-1 0,-1 0 0,0 1 0,0-1 0,0 1-1,0-1 1,0 1 0,0 0 0,0-1 0,0 1 0,0 0-1,-1 0 1,1-1 0,0 1 0,-1 0 0,1 1 0,-1-1-1,1 0 1,-1 0 0,0 1 0,1-1 0,-1 0 0,0 1-1,1 0 1,-1-1 0,0 1 0,1 0 0,-4 0 0,3 1-1,-1 0 1,1-1 0,-1 1 0,1 1 0,0-1 0,-1 0 0,1 0 0,0 1 0,0 0 0,0-1 0,0 1 0,0 0 0,0 0 0,1 0 0,-1 0 0,0 0 0,1 0 0,0 1 0,-2 1 0,-5 15 0,0-1 1,1 1 0,1 1-1,1-1 1,-5 34 0,6-21 10,1-1-1,4 63 1,0-84-9,0 1 0,0-1 0,1 0 0,1 0 0,0 0 1,5 13-1,-7-20-2,0-1 0,1 0 0,-1 1 1,0-1-1,1 0 0,-1 0 0,1 0 1,-1 0-1,1 0 0,0-1 0,0 1 0,0 0 1,0-1-1,0 0 0,0 1 0,1-1 1,-1 0-1,0 0 0,1 0 0,-1 0 1,1-1-1,-1 1 0,1-1 0,-1 1 0,1-1 1,-1 0-1,1 0 0,-1 0 0,1 0 1,4-1-1,1-1 2,0-1 1,0 1-1,0-1 1,0-1-1,-1 0 0,1 0 1,-1 0-1,0-1 1,7-6-1,9-9 1,24-28-1,-32 31 1,1 1 0,0 1 0,23-16 0,-38 30-1,1 0-1,-1 0 1,1 0-1,-1 0 1,1 0-1,0 0 1,-1 1-1,1-1 1,0 0-1,0 1 1,0 0-1,-1-1 1,1 1-1,0 0 1,0 0-1,3 0 1,-4 1 1,1-1 0,-1 1 0,0 0 0,0 0 1,0 0-1,1 0 0,-1 0 0,0 0 0,0 0 1,0 0-1,0 0 0,-1 1 0,1-1 0,0 0 0,0 0 1,-1 1-1,1-1 0,-1 1 0,1-1 0,-1 0 1,0 1-1,1 1 0,5 32 44,-1 0 0,-2 1-1,-2 51 1,0-21-750,0-54 571,-1-12 127,0 0-1,0 0 1,0 0-1,0 0 1,0 0-1,1 0 1,-1 0 0,0 0-1,0 0 1,0-1-1,0 1 1,0 0-1,0 0 1,0 0 0,0 0-1,0 0 1,0 0-1,1 0 1,-1 0-1,0 0 1,0 0 0,0 1-1,0-1 1,0 0-1,0 0 1,0 0-1,0 0 1,0 0 0,0 0-1,1 0 1,-1 0-1,0 0 1,0 0-1,0 0 1,0 0 0,0 0-1,0 0 1,0 0-1,0 0 1,0 0-1,0 1 1,0-1 0,0 0-1,0 0 1,0 0-1,0 0 1,0 0-1,0 0 1,0 0 0,0 0-1,0 1 1,4-18-234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10.595"/>
    </inkml:context>
    <inkml:brush xml:id="br0">
      <inkml:brushProperty name="width" value="0.05" units="cm"/>
      <inkml:brushProperty name="height" value="0.05" units="cm"/>
    </inkml:brush>
  </inkml:definitions>
  <inkml:trace contextRef="#ctx0" brushRef="#br0">328 59 21469,'-7'-6'209,"-1"-1"1,0 1-1,1 0 1,-2 1-1,1 0 1,-1 0-1,0 1 1,0 0-1,-12-3 1,15 6-142,0 0 0,0 0 0,0 0 0,0 1 0,-1 0 0,1 0 1,0 1-1,0 0 0,0 0 0,0 0 0,0 1 0,0 0 0,0 0 0,0 1 0,-9 5 0,5-2-23,0 0 0,0 1-1,1 0 1,0 0 0,0 1 0,1 1-1,0-1 1,1 1 0,0 1-1,0-1 1,1 1 0,0 0 0,1 1-1,-6 14 1,10-23-30,0 0 0,0 0 0,1 0-1,-1 1 1,1-1 0,0 0 0,-1 0 0,1 0-1,0 1 1,0-1 0,0 0 0,1 0 0,-1 1 0,0-1-1,1 0 1,0 0 0,-1 0 0,1 0 0,0 0-1,0 0 1,0 0 0,2 3 0,-1-3 6,0 0 0,1-1 0,-1 1 0,1-1 0,-1 1 0,1-1-1,-1 0 1,1 0 0,0 0 0,-1 0 0,1-1 0,0 1 0,0-1 0,-1 0 0,5 1 0,8-2 57,0 1 0,1-2 0,-1 0 0,0-1 0,18-6 0,3-3 90,0-2 1,50-27-1,62-45 193,-119 69-325,-25 14-34,1 0-1,0 0 1,-1 0 0,1 1 0,0 0-1,1 0 1,6-2 0,-12 4-2,1 0-1,-1 0 1,0 0 0,1 0 0,-1 0-1,0 0 1,1 1 0,-1-1-1,0 0 1,1 0 0,-1 0 0,0 0-1,1 0 1,-1 1 0,0-1 0,1 0-1,-1 0 1,0 1 0,0-1 0,1 0-1,-1 0 1,0 1 0,0-1-1,1 0 1,-1 1 0,0-1 0,0 0-1,0 1 1,0-1 0,0 0 0,1 1-1,-1-1 1,0 0 0,0 1 0,0 0-1,0 2-2,0 0-1,-1 0 0,1 1 0,-1-1 1,1 0-1,-1 0 0,-2 4 1,-19 55-37,11-34 40,1 0 0,2 1 0,1 0 1,-5 35-1,12-60 9,-1 0 1,1 0-1,1 0 1,-1 0 0,0 0-1,1 0 1,0 0-1,0-1 1,0 1-1,0 0 1,1 0-1,-1-1 1,1 1-1,0 0 1,4 5 0,-2-6 4,-1 1 0,1-1 0,0 1 0,0-1 0,0 0 0,0 0 0,0-1 0,1 1 0,0-1 0,-1 0 0,1 0 0,5 0 0,14 4 59,1-1 0,30 2 0,2 0 17,-55-7-86,26 8 2,-28-8-5,1 1 0,0-1-1,-1 1 1,1-1 0,0 1-1,-1-1 1,1 1 0,-1-1-1,1 1 1,-1-1 0,1 1-1,-1 0 1,0-1 0,1 1 0,-1 0-1,0-1 1,1 1 0,-1 0-1,0 0 1,0-1 0,0 1-1,0 0 1,1 0 0,-1-1-1,0 1 1,0 0 0,-1 0-1,1-1 1,0 1 0,0 0-1,0 0 1,0-1 0,-1 1-1,1 0 1,0 0 0,-1-1-1,1 2 1,-7 8 60,0-1-1,0 1 1,0-1 0,-1-1 0,-1 1-1,1-2 1,-17 12 0,13-9 18,-29 23 403,-60 36-1,77-55-252,0-1 0,-1-2 0,0 0 1,-35 10-1,52-19-201,-1 0 0,0 0 1,1-1-1,-1 0 0,0-1 0,0 0 0,0 0 1,-16-3-1,20 2-37,1 0 1,0-1 0,-1 1-1,1-1 1,0 0-1,0 0 1,0-1-1,0 1 1,0-1-1,0 0 1,1 0-1,-1 0 1,1 0 0,0-1-1,0 0 1,0 1-1,0-1 1,-2-4-1,2 1-3,1 1 0,-1 0-1,1 0 1,0-1-1,0 1 1,1-1 0,0 0-1,0 0 1,1 1 0,0-14-1,8-25-190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14.801"/>
    </inkml:context>
    <inkml:brush xml:id="br0">
      <inkml:brushProperty name="width" value="0.05" units="cm"/>
      <inkml:brushProperty name="height" value="0.05" units="cm"/>
    </inkml:brush>
  </inkml:definitions>
  <inkml:trace contextRef="#ctx0" brushRef="#br0">5 947 12011,'-2'10'843,"0"18"1310,2-28-2113,0 0 0,0 0 0,0 0 0,0 0-1,0 0 1,0 0 0,0 1 0,0-1 0,0 0-1,0 0 1,0 0 0,0 0 0,0 0 0,0 0-1,0 1 1,0-1 0,0 0 0,0 0 0,0 0 0,1 0-1,-1 0 1,0 0 0,0 0 0,0 1 0,0-1-1,0 0 1,0 0 0,0 0 0,0 0 0,0 0-1,1 0 1,-1 0 0,0 0 0,0 0 0,0 0-1,0 0 1,0 0 0,0 0 0,1 0 0,-1 0-1,0 0 1,0 0 0,0 0 0,0 0 0,0 0-1,1 0 1,-1 0 0,10-11 2926,54-85 1374,42-69-1786,66-183-813,-132 253-1550,48-178 0,-142 548-331,31-153 109,12-67 23,-21 111-16,-11 177 0,42-329-27,0-6-78,0 0 1,1-1-1,0 1 0,1 0 1,-1 0-1,1 0 1,3 10-1,-4-18 96,0 0-1,0 1 1,0-1 0,0 0 0,0 0 0,0 0-1,1 1 1,-1-1 0,0 0 0,0 0-1,0 0 1,0 1 0,0-1 0,0 0 0,0 0-1,0 0 1,1 0 0,-1 0 0,0 1-1,0-1 1,0 0 0,0 0 0,0 0 0,1 0-1,-1 0 1,0 0 0,0 0 0,0 1-1,1-1 1,-1 0 0,0 0 0,0 0 0,0 0-1,1 0 1,-1 0 0,0 0 0,0 0-1,0 0 1,0 0 0,1 0 0,-1 0 0,6-9-943,2-11-227,12-54-383,-6 29 613</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15.361"/>
    </inkml:context>
    <inkml:brush xml:id="br0">
      <inkml:brushProperty name="width" value="0.05" units="cm"/>
      <inkml:brushProperty name="height" value="0.05" units="cm"/>
    </inkml:brush>
  </inkml:definitions>
  <inkml:trace contextRef="#ctx0" brushRef="#br0">157 126 16179,'1'1'83,"-1"-1"0,0 0 0,0 0 0,0 1 0,1-1-1,-1 0 1,0 1 0,0-1 0,0 0 0,0 1-1,0-1 1,0 0 0,0 1 0,0-1 0,0 0-1,0 1 1,0-1 0,0 1 0,0-1 0,0 0 0,0 1-1,0-1 1,0 0 0,0 1 0,0-1 0,0 0-1,0 1 1,-1-1 0,1 1 0,0-1-62,-89 362 4245,34-148-3321,53-206-892,-1 2 95,1 0 1,0 1 0,0-1-1,1 18 1,0-27-133,1-1 0,0 0 0,0 1-1,0-1 1,0 1 0,0-1 0,0 0 0,0 1 0,0-1 0,0 1 0,0-1 0,0 1-1,0-1 1,0 0 0,0 1 0,1-1 0,-1 0 0,0 1 0,0-1 0,0 1 0,1-1-1,-1 0 1,0 1 0,0-1 0,1 0 0,-1 1 0,0-1 0,0 0 0,1 0 0,-1 1-1,1-1 1,-1 0 0,0 0 0,1 0 0,-1 1 0,0-1 0,1 0 0,-1 0 0,1 0-1,-1 0 1,0 0 0,1 0 0,-1 0 0,1 0 0,-1 0 0,0 0 0,1 0-1,-1 0 1,1 0 0,-1 0 0,0 0 0,1 0 0,-1-1 0,1 1 0,-1 0 0,0 0-1,1 0 1,-1-1 0,0 1 0,1 0 0,-1 0 0,1-1 0,3-2 74,-1 0 0,1-1 0,-1 1-1,1-1 1,2-3 0,10-16 172,-2 0 0,0-1-1,18-46 1,24-86 336,-51 142-548,60-200 377,-53 166-376,-2-2-1,6-71 1,-16 90-76,0 31 24,0 0 0,0 0 1,-1 0-1,1 0 0,0 0 0,0 1 1,0-1-1,0 0 0,0 0 0,0 0 1,0 0-1,0 0 0,0 0 0,0 1 1,-1-1-1,1 0 0,0 0 0,0 0 1,0 0-1,0 0 0,0 0 0,0 0 1,-1 0-1,1 0 0,0 0 0,0 0 1,0 0-1,0 0 0,0 0 0,-1 0 1,1 0-1,0 0 0,0 0 1,0 0-1,0 0 0,0 0 0,-1 0 1,1 0-1,0 0 0,0 0 0,0 0 1,0 0-1,0 0 0,-1 0 0,1 0 1,0-1-1,0 1 0,0 0 0,0 0 1,0 0-1,0 0 0,0 0 0,0 0 1,0 0-1,-1-1 0,1 1 0,0 0 1,0 0-1,0 0 0,0 0 0,0 0 1,0-1-1,0 1 0,0 0 1,0 0-1,0 0 0,0 0 0,0 0 1,0-1-1,-5 9-22,0 0 1,0 0 0,1 1-1,0-1 1,1 1 0,0 0-1,0 0 1,-2 13 0,-1 3-17,-9 27-33,2 0 0,3 1 0,2 0 0,-1 59 0,8-105 61,2 1 1,-1-1-1,1 0 1,0 1-1,5 12 1,-6-19 9,0 0 0,1 0 0,-1 0 1,0 0-1,1 0 0,-1 0 0,1 0 1,0 0-1,-1 0 0,1 0 0,0-1 1,-1 1-1,1 0 0,0 0 0,0-1 1,0 1-1,-1-1 0,1 1 1,0-1-1,0 1 0,0-1 0,0 1 1,0-1-1,0 0 0,0 1 0,0-1 1,0 0-1,0 0 0,0 0 0,1 0 1,-1 0-1,0 0 0,0 0 0,0 0 1,0-1-1,0 1 0,0 0 0,0-1 1,0 1-1,0 0 0,0-1 1,0 1-1,0-1 0,-1 0 0,1 1 1,0-1-1,0 0 0,0 1 0,0-2 1,8-5 6,0-1 0,-1 0 1,0-1-1,9-11 1,17-18 13,-34 38-20,0-1 0,1 0 0,-1 1 0,1-1 0,-1 1 0,1-1 0,-1 1 0,1-1 0,-1 1 0,1 0 0,-1-1 0,1 1 0,0 0 0,-1-1 0,1 1 0,-1 0 0,1-1 0,0 1 0,-1 0 0,1 0 0,0 0 0,0 0 0,-1 0 0,1 0 0,0 0 0,-1 0 0,1 0 0,1 0 0,-2 2 0,1-1 0,0 0-1,-1 0 1,0 1-1,1-1 1,-1 0 0,0 1-1,1-1 1,-1 1-1,0-1 1,0 0-1,0 1 1,0-1 0,-1 0-1,1 1 1,0-1-1,-1 2 1,-38 160-53,18-83 43,-10 30 15,14-55 12,3 1 0,-9 66 0,22-90-146,0-31 117,1-1 0,0 0 0,0 1 1,0-1-1,0 0 0,0 1 0,0-1 0,0 0 0,0 0 1,0 1-1,0-1 0,0 0 0,0 1 0,0-1 0,0 0 1,1 1-1,-1-1 0,0 0 0,0 0 0,0 1 0,0-1 1,0 0-1,1 0 0,-1 1 0,0-1 0,0 0 0,0 0 1,1 0-1,-1 1 0,0-1 0,0 0 0,1 0 0,-1 0 1,0 0-1,1 1 0,-1-1 0,0 0 0,0 0 0,1 0 1,-1 0-1,0 0 0,1 0 0,-1 0 0,0 0 0,1 0 1,11-9-656,8-17-255,-2-1 0,0-1 0,24-54 0,-19 38 430,17-33-526</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15.825"/>
    </inkml:context>
    <inkml:brush xml:id="br0">
      <inkml:brushProperty name="width" value="0.05" units="cm"/>
      <inkml:brushProperty name="height" value="0.05" units="cm"/>
    </inkml:brush>
  </inkml:definitions>
  <inkml:trace contextRef="#ctx0" brushRef="#br0">109 589 15171,'-12'32'1889,"-3"-2"-833,-2 3-344,2 0 984,-1 0-183,4-3-377,4-1-152,1-5-488,0-6-256,7-11-568,4-9-384,6-16-544,0-13 984,2-21-240,3-14-232</inkml:trace>
  <inkml:trace contextRef="#ctx0" brushRef="#br0" timeOffset="1">216 17 15555,'3'-13'2121,"-5"9"-1105,-4 4-424,-5 7 1441,1 0-529,0 3-840,3 0-528,0 0-992,2-1 216,5-7 408,0-1-208,4-2-185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16.280"/>
    </inkml:context>
    <inkml:brush xml:id="br0">
      <inkml:brushProperty name="width" value="0.05" units="cm"/>
      <inkml:brushProperty name="height" value="0.05" units="cm"/>
    </inkml:brush>
  </inkml:definitions>
  <inkml:trace contextRef="#ctx0" brushRef="#br0">174 25 15515,'1'-1'366,"-1"0"-1,1 0 0,-1-1 0,1 1 1,-1 0-1,0-1 0,0 1 0,1-1 1,-1 1-1,0 0 0,0-3 0,0 4-295,0 0-1,0-1 0,0 1 0,0 0 0,-1-1 1,1 1-1,0 0 0,0 0 0,0-1 0,0 1 1,0 0-1,0 0 0,-1-1 0,1 1 0,0 0 1,0 0-1,0-1 0,-1 1 0,1 0 0,0 0 1,0 0-1,0-1 0,-1 1 0,1 0 0,0 0 1,-1 0-1,1 0 0,0 0 0,0 0 0,-1-1 1,1 1-1,0 0 0,-1 0 0,1 0 0,0 0 1,0 0-1,-1 0 0,1 0 0,0 0 1,-1 0-1,1 1 0,0-1 0,-1 0 0,1 0 1,0 0-1,0 0 0,-1 0 0,1 0 0,0 1 1,0-1-1,-1 0 0,1 0 0,0 0 0,0 1 1,0-1-1,-1 0 0,1 0 0,0 1 0,0-1 1,0 0-1,-11 9 244,2 0 1,-1 0-1,1 0 0,1 1 1,-11 16-1,-31 58-167,38-61-107,-13 32 1,23-48-23,0-1-1,0 1 1,0 0 0,1 0-1,0 0 1,0 0 0,0 0-1,1 0 1,0 0 0,2 7-1,-2-12 5,1 0 0,-1 0 0,1 0 0,0 0 0,-1 0 0,1 0-1,0 0 1,0 0 0,0-1 0,1 1 0,-1-1 0,0 1 0,1 0 0,-1-1 0,0 0-1,1 1 1,0-1 0,-1 0 0,4 2 0,-1-2 21,0 1-1,0-1 1,0 0-1,-1 0 1,1-1-1,0 1 1,0-1 0,0 0-1,7 0 1,1-1 80,0-1 1,-1 0 0,1-1 0,0-1-1,18-7 1,-12 2 94,1-1-1,-1 0 1,-1-1 0,28-24 0,-38 30-150,-1-1 0,0 0 0,0 0 0,-1-1 0,0 0 1,0 0-1,0 0 0,-1 0 0,0-1 0,0 0 0,-1 0 1,0 0-1,-1 0 0,3-10 0,-5 16-49,1-1 0,-1 1 0,0-1 1,0 1-1,0-1 0,0 0 0,-1 1 0,1-1 0,0 1 0,-1-1 0,0 1 0,0 0 0,0-1 1,0 1-1,0 0 0,0-1 0,0 1 0,-1 0 0,-2-3 0,1 2 0,1 1-1,-1 0 1,0 1 0,1-1-1,-1 0 1,0 1 0,0 0-1,0-1 1,-1 1-1,1 0 1,0 1 0,0-1-1,-6 0 1,2 0-141,0 1 0,0 0 0,0 1 0,0-1 0,0 1 0,0 1 0,0-1 0,0 1 1,0 1-1,0-1 0,1 1 0,-1 0 0,-10 7 0,16-9 112,-1 0 1,1 1 0,0-1-1,-1 0 1,1 1-1,0-1 1,0 1 0,0-1-1,0 1 1,0-1-1,1 1 1,-2 2 0,2-3-3,0-1 0,0 1 0,0 0 0,0-1 0,0 1 0,0 0 0,0 0 0,0-1 0,0 1 0,0 0 0,1 0 0,-1-1 0,0 1 0,0 0 0,1-1 0,-1 1 0,0 0 0,1-1 0,-1 1 0,1-1 0,-1 1 0,1-1 0,-1 1 0,1-1 0,-1 1 0,1-1 0,0 1 0,-1-1 0,1 0 0,0 1 0,-1-1 0,1 0 0,0 0 0,1 1 0,22 4-412</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17.050"/>
    </inkml:context>
    <inkml:brush xml:id="br0">
      <inkml:brushProperty name="width" value="0.05" units="cm"/>
      <inkml:brushProperty name="height" value="0.05" units="cm"/>
    </inkml:brush>
  </inkml:definitions>
  <inkml:trace contextRef="#ctx0" brushRef="#br0">8 19 18068,'-7'14'1928,"17"-8"-1016,9-6-327,16-3 1055,11 0-320,15-4-408,5 0-167,9 0-257,-1 1-168,-4 2-408,-6 2-384,-13 4-801,-14 2 1081,-35-4-184,-4 0-168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17.470"/>
    </inkml:context>
    <inkml:brush xml:id="br0">
      <inkml:brushProperty name="width" value="0.05" units="cm"/>
      <inkml:brushProperty name="height" value="0.05" units="cm"/>
    </inkml:brush>
  </inkml:definitions>
  <inkml:trace contextRef="#ctx0" brushRef="#br0">0 123 20452,'32'0'1897,"17"-10"-1337,11-6-208,9 3 512,9-2-568,4-6 112,-1-1-200,-8-3-280</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0.812"/>
    </inkml:context>
    <inkml:brush xml:id="br0">
      <inkml:brushProperty name="width" value="0.05" units="cm"/>
      <inkml:brushProperty name="height" value="0.05" units="cm"/>
    </inkml:brush>
  </inkml:definitions>
  <inkml:trace contextRef="#ctx0" brushRef="#br0">33 672 13875,'-10'12'810,"-11"14"711,19-23-981,4-3 105,12-12 1044,161-179 2225,-101 105-3087,56-65 222,113-121 380,-251 282-1376,0 0 0,0 0 0,2 0 0,-1 1 0,-5 14 0,-29 71-67,30-70 31,-19 54 3,-22 83-1,42-120-62,1 1 0,1 0 0,-1 78 0,9-118-84,2 23-206,-2-26 197,0 0-1,0 0 1,0-1-1,1 1 1,-1 0 0,0 0-1,0-1 1,1 1-1,-1 0 1,1 0-1,-1-1 1,0 1 0,1 0-1,0-1 1,-1 1-1,1-1 1,-1 1 0,1-1-1,0 1 1,-1-1-1,1 1 1,0-1-1,-1 1 1,1-1 0,0 0-1,0 1 1,1-1-1,-2 0 81,1 0 1,-1 0-1,1 0 0,-1 0 0,1 0 0,-1 0 0,1-1 0,-1 1 0,0 0 0,1 0 0,-1-1 0,1 1 0,-1 0 0,0 0 0,1-1 0,-1 1 1,1 0-1,-1-1 0,0 1 0,0-1 0,1 1 0,-1 0 0,0-1 0,0 1 0,1-1 0,-1 1 0,0-1 0,0 1 0,0 0 0,0-1 0,0 1 1,0-1-1,0 0 0,5-19-1134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1.664"/>
    </inkml:context>
    <inkml:brush xml:id="br0">
      <inkml:brushProperty name="width" value="0.05" units="cm"/>
      <inkml:brushProperty name="height" value="0.05" units="cm"/>
    </inkml:brush>
  </inkml:definitions>
  <inkml:trace contextRef="#ctx0" brushRef="#br0">175 9 14555,'9'-9'1707,"-8"14"84,-14 21 768,-24 57-1283,4 0 0,-31 120 0,50-156-979,-10 69 1,24-92 45,0-24-334,0 0 0,0 0 0,1 1 0,-1-1 0,0 0-1,0 0 1,0 0 0,0 0 0,0 0 0,1 0 0,-1 1 0,0-1 0,0 0 0,0 0 0,0 0 0,1 0 0,-1 0-1,0 0 1,0 0 0,0 0 0,0 0 0,1 0 0,-1 0 0,0 0 0,0 0 0,0 0 0,1 0 0,-1 0-1,0 0 1,0 0 0,0 0 0,0 0 0,1 0 0,-1 0 0,0-1 0,0 1 0,0 0 0,0 0 0,1 0-1,-1 0 1,0 0 0,0 0 0,0-1 0,0 1 0,0 0 0,0 0 0,0 0 0,1 0 0,-1 0 0,0-1-1,4-4 107,0-1 0,-1 1 0,0-1 0,5-10 0,35-85 344,-5-2 0,34-147 1,-69 239-460,-1 3-4,0-1 1,-1 0-1,0 0 1,0-13-1,-1 22 3,1-1-1,-1 1 0,0 0 0,0-1 0,0 1 1,0 0-1,0-1 0,0 1 0,0-1 1,0 1-1,0 0 0,0-1 0,0 1 1,-1-1-1,1 1 0,0 0 0,0-1 1,0 1-1,0 0 0,-1-1 0,1 1 1,0 0-1,0-1 0,0 1 0,-1 0 1,1 0-1,0-1 0,-1 1 0,1-1 0,-7 10-36,-4 20-13,10-26 47,1 0 0,0 1 1,-1-1-1,1 0 0,0 0 1,1 0-1,-1 1 1,0-1-1,1 0 0,0 0 1,0 0-1,0 0 1,0 0-1,0 0 0,0 0 1,1 0-1,0 0 0,-1 0 1,1-1-1,4 4 1,-3-3-1,1 0 1,-1-1-1,1 1 1,0-1-1,0 0 1,0 0-1,1-1 1,-1 1-1,0-1 1,1 0-1,-1 0 1,1 0-1,-1-1 1,6 1 0,6-1 12,0-1 1,0 0 0,1-1-1,-2-1 1,1-1 0,0 0-1,-1-1 1,28-12 0,-20 6 8,-1-2 1,0 0-1,0-1 1,36-31 0,-49 36-15,-11 10-1,-17 18-1,-3 7-6,2 2 0,1 0 0,-17 36 0,-37 97-11,61-126 24,-14 54-1,23-77-3,1 0 0,0 1 0,1-1 0,1 0 0,0 1 0,0-1 0,1 0 0,4 16 0,-5-26-8,0-1 0,1 1 0,-1 0 0,1 0 0,0 0 0,0 0 0,-1-1 0,1 1 0,0 0 0,1-1 0,-1 1 0,0-1 0,0 1 0,1-1 0,-1 0 0,1 1 0,-1-1 0,1 0 0,-1 0 0,1 0 0,0 0 0,-1 0 0,1-1 0,0 1 0,0 0 0,0-1 0,0 1 0,-1-1 0,1 0 0,2 1 0,0-2-61,0 1 0,-1 0 0,1-1 0,0 0 0,-1 0-1,1 0 1,-1 0 0,1-1 0,-1 1 0,1-1 0,-1 0 0,0 0 0,0 0 0,0 0 0,3-3 0,7-9-193,-1 0 0,-1-1-1,0 0 1,0-1 0,15-32 0,-17 30 81,20-37-371</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2.092"/>
    </inkml:context>
    <inkml:brush xml:id="br0">
      <inkml:brushProperty name="width" value="0.05" units="cm"/>
      <inkml:brushProperty name="height" value="0.05" units="cm"/>
    </inkml:brush>
  </inkml:definitions>
  <inkml:trace contextRef="#ctx0" brushRef="#br0">36 315 18828,'7'11'2056,"0"3"-1423,-6 10-265,-1 6 1120,-1 14-656,-6 2-176,-1 5-400,-1 0-64,1-9-136,-1-4-136,4-16-256,2-11-152,4-22-712,6-13 984,8-32-200,2-9-160</inkml:trace>
  <inkml:trace contextRef="#ctx0" brushRef="#br0" timeOffset="1">235 25 20604,'-11'-5'2233,"-2"3"-1601,1-1-280,4 1 1032,6-2-1080,2 3-512,3-1 320,2-3-192,0 7-184,-3 4-112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9.578"/>
    </inkml:context>
    <inkml:brush xml:id="br0">
      <inkml:brushProperty name="width" value="0.05" units="cm"/>
      <inkml:brushProperty name="height" value="0.05" units="cm"/>
    </inkml:brush>
  </inkml:definitions>
  <inkml:trace contextRef="#ctx0" brushRef="#br0">309 61 16091,'-5'-3'399,"-1"-1"0,1 2 0,-1-1 0,0 1 0,0 0 0,0 0 0,-1 0 0,1 1 0,0 0 0,-1 1-1,1-1 1,-9 1 0,-1 1 209,0 0 0,1 1 0,-29 7 0,31-5-411,0 0 0,1 1 0,0 0-1,-18 11 1,26-14-161,1 0-1,-1 1 0,1-1 1,0 1-1,-1 0 0,1 0 1,0 0-1,1 0 0,-1 1 1,0-1-1,1 1 0,0-1 1,0 1-1,0 0 0,0 0 1,1 0-1,-3 8 0,4-10-24,0-1-1,0 1 0,0-1 1,0 1-1,0 0 1,0-1-1,0 1 0,1 0 1,-1-1-1,0 1 0,1-1 1,0 1-1,-1 0 0,1-1 1,0 0-1,0 1 1,-1-1-1,1 1 0,0-1 1,1 0-1,0 2 0,1-1 2,0 0-1,0 0 1,1 0-1,-1 0 0,0 0 1,0-1-1,1 0 1,-1 0-1,6 1 0,2 0 11,0 0 0,0-1 0,0-1 0,0 0 0,20-2 0,-11-3-6,0 0 0,0-1 1,0-1-1,-1-1 0,0 0 0,-1-2 1,0 0-1,0-1 0,-1-1 0,23-21 1,-36 30-23,-3 2-8,-1 13 3,1-10 0,1 0-1,-1 0 1,0 0-1,1 0 1,0 0 0,-1-1-1,1 1 1,0 0-1,0-1 1,0 0 0,0 1-1,0-1 1,0 0 0,0 0-1,0 0 1,0 0-1,1-1 1,-1 1 0,0-1-1,5 1 1,8 2-170,0-2 0,16 0 0,-19 0 43,-10-1 111,164 2-1994,-129-4 1277,0-1-1,52-12 1,-86 15 721,93-26-1419,-87 23 1312,1-1-1,0 0 0,-1 0 0,1-1 0,-1-1 0,-1 1 0,12-10 1,-19 14 149,0 1 1,-1-1 0,1 0 0,0 1-1,-1-1 1,1 0 0,-1 0 0,1 1 0,-1-1-1,0 0 1,1 0 0,-1 0 0,0 0 0,1 1-1,-1-1 1,0 0 0,0-2 0,-3 0 269,-7 7-62,6-1-122,0 1 0,0-1 0,0 1 1,1 0-1,-1 0 0,1 0 0,0 0 0,0 1 1,0-1-1,-2 7 0,5-10-86,-1 0 1,1 0-1,-1 1 1,1-1-1,0 0 1,-1 0-1,1 1 1,0-1-1,0 0 1,0 1-1,0-1 1,0 0-1,0 1 1,1-1-1,-1 0 1,0 1-1,1-1 1,0 2-1,0-2-9,0 0-1,0 0 0,0 0 1,0 0-1,0 0 0,0 0 0,1 0 1,-1-1-1,0 1 0,0 0 1,1-1-1,-1 1 0,1-1 1,-1 1-1,0-1 0,1 1 1,-1-1-1,1 0 0,-1 0 0,3 0 1,8 0 13,0 0 0,0-1 0,-1-1 1,1 0-1,0 0 0,-1-2 0,0 1 1,19-9-1,5-5 76,42-26 1,-33 13 637,-50 40-501,1 1 0,0 0 0,1 0-1,0 1 1,1-1 0,1 1-1,-3 18 1,6-9-199,1-1 1,1 0-1,1 0 0,0 0 0,2 0 0,13 31 1,-2-1-119,-5-14 15,20 73-144,-28-96 166,-2 1 0,0-1-1,-1 1 1,0-1 0,-2 28 0,1-38 45,-1 0 0,1 0 0,-1 1 0,0-1 0,0 0 0,0 0 1,0 0-1,-1 0 0,1 0 0,-1 0 0,0 0 0,1 0 0,-2 0 0,1-1 1,0 1-1,0-1 0,-1 0 0,1 0 0,-1 0 0,0 0 0,0 0 0,1 0 1,-1-1-1,0 1 0,-1-1 0,1 0 0,0 0 0,0 0 0,-4 0 0,2 0 29,0-1-1,0 1 1,0-1-1,0-1 0,0 1 1,0-1-1,0 0 0,0 0 1,0 0-1,0-1 1,0 0-1,1 0 0,-1 0 1,1 0-1,-1-1 1,1 1-1,0-1 0,-6-6 1,3 2 2,1-1 0,0 0 0,0 0-1,1-1 1,0 0 0,0 0 0,1 0 0,0 0 0,1-1 0,0 0 0,0 0 0,1 1-1,0-1 1,1 0 0,0-1 0,1-10 0,0 6-67,0 0 0,2 1 0,0-1 1,0 1-1,1-1 0,1 1 0,1 0 0,0 0 0,0 0 0,12-19 1,-11 25-65,-1 0 1,1 1 0,1-1-1,-1 2 1,1-1 0,1 1-1,-1 0 1,1 0 0,0 1 0,0 0-1,1 0 1,-1 1 0,1 0-1,0 0 1,0 1 0,11-2-1,12-1-299,0 1 0,0 2-1,48 1 1,-12 1-76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27.729"/>
    </inkml:context>
    <inkml:brush xml:id="br0">
      <inkml:brushProperty name="width" value="0.05" units="cm"/>
      <inkml:brushProperty name="height" value="0.05" units="cm"/>
      <inkml:brushProperty name="color" value="#E71224"/>
    </inkml:brush>
  </inkml:definitions>
  <inkml:trace contextRef="#ctx0" brushRef="#br0">53 310 15091,'11'-4'217,"0"1"-1,-1-2 0,1 1 1,-1-1-1,0-1 1,0 0-1,-1-1 0,1 1 1,-2-2-1,1 1 0,12-15 1,-10 8 86,0-2 0,0 0 0,13-27 1,-21 37-189,0 1 0,-1-1 1,0 0-1,0 0 1,-1 0-1,1 0 1,-1 0-1,0 0 1,-1 0-1,1 0 1,-1-1-1,-1 1 1,1 0-1,-1 0 1,-2-6-1,3 10-60,-1 0 0,0 0 0,0 0-1,0 0 1,0 0 0,0 1-1,0-1 1,0 0 0,0 1 0,-1-1-1,1 1 1,-1-1 0,1 1-1,-1 0 1,0 0 0,1-1 0,-1 1-1,0 0 1,-3-1 0,2 1 21,-1 1 1,1-1 0,-1 0-1,0 1 1,1 0 0,-1 0-1,0 0 1,1 0 0,-1 1-1,-4 0 1,-1 2 52,0-1 0,0 1 1,0 1-1,1 0 0,0 0 0,0 0 1,0 1-1,-7 6 0,5-2-42,1 0 0,1 0 0,-1 1 0,2 0 0,-1 1 0,2 0 0,-1 0 0,1 0 0,1 1 0,0-1 0,1 2 0,-4 14 0,7-19-58,-1-1 0,1 1 0,1-1 0,-1 1 0,1 0 0,1-1 0,-1 1 0,1-1 0,4 13 0,-4-15-18,1 0 0,0 0 0,1 0 0,-1-1 0,1 1 0,0-1 0,0 1 0,0-1 0,0 0 0,1-1 1,0 1-1,0 0 0,0-1 0,0 0 0,6 3 0,-5-3-70,1 0 1,0-1 0,0 0-1,0 0 1,0 0 0,0-1-1,1 0 1,-1 0 0,0 0-1,1-1 1,-1 0 0,0 0-1,1-1 1,-1 0 0,0 0-1,1 0 1,10-5 0,1-1-112,0 0 1,-1-2-1,0 0 1,27-19-1,0-6-206</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2.554"/>
    </inkml:context>
    <inkml:brush xml:id="br0">
      <inkml:brushProperty name="width" value="0.05" units="cm"/>
      <inkml:brushProperty name="height" value="0.05" units="cm"/>
    </inkml:brush>
  </inkml:definitions>
  <inkml:trace contextRef="#ctx0" brushRef="#br0">198 55 17292,'-3'3'753,"0"1"-1,0-1 1,0 0 0,0 0 0,0-1 0,-5 4 0,-17 14 90,19-14-688,-22 19 255,1 2 0,1 1-1,-22 31 1,46-58-388,1 0-1,0 1 1,0-1 0,0 0 0,1 1-1,-1-1 1,0 1 0,0 0 0,1-1 0,-1 1-1,1 0 1,-1-1 0,1 1 0,0 0 0,0-1-1,0 1 1,0 0 0,0-1 0,0 1 0,1 2-1,-1-3 1,1 0-1,0 0 0,0 0 0,-1 0 0,1 0 0,0 0 1,0-1-1,0 1 0,0 0 0,0 0 0,0-1 0,0 1 1,0-1-1,1 1 0,-1-1 0,0 1 0,0-1 0,0 0 1,1 1-1,1-1 0,7 1 74,1-1 0,-1 0 0,0-1 0,0 0 0,12-3 0,-3 0 34,-1 0 0,0-1 0,0-2-1,0 0 1,0 0 0,-1-2 0,-1 0 0,1-1 0,-2 0 0,1-2-1,-2 0 1,24-23 0,-35 31-100,0 0 1,0 1-1,0-1 0,-1 0 1,1 0-1,-1 0 0,0-1 1,-1 1-1,1 0 0,-1-1 1,0 1-1,0-1 0,0 1 1,0-1-1,-1 0 0,0 1 0,0-1 1,0 0-1,0 1 0,-2-7 1,0 7-31,1 1 1,0-1 0,-1 1 0,0 0-1,0 0 1,0 0 0,0 0-1,-1 0 1,1 0 0,-1 0 0,0 1-1,0-1 1,0 1 0,0 0-1,0 0 1,0 0 0,0 0 0,-1 0-1,1 1 1,-1 0 0,1-1-1,-1 1 1,0 1 0,1-1-1,-5 0 1,-1 0-222,1 1 0,0 1 0,0-1 0,0 1 0,0 0-1,1 1 1,-1 0 0,0 0 0,0 1 0,1 0 0,0 0 0,-1 1-1,1 0 1,1 0 0,-11 8 0,12-4-509</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3.032"/>
    </inkml:context>
    <inkml:brush xml:id="br0">
      <inkml:brushProperty name="width" value="0.05" units="cm"/>
      <inkml:brushProperty name="height" value="0.05" units="cm"/>
    </inkml:brush>
  </inkml:definitions>
  <inkml:trace contextRef="#ctx0" brushRef="#br0">31 735 16548,'-31'10'4559,"61"-27"-999,2-1-2855,24-18 328,-1-2-1,82-75 0,80-110-232,-99 82-538,-97 113-210,-1-2 0,-1 0 0,15-36-1,-33 61-50,-3 6-4,-6 8-9,-12 19-4,1 0 0,2 2 0,1 0 0,-20 51 0,-31 138 9,58-179 112,1 1 0,-3 69 0,10-86-676,2 0 1,0-1 0,1 1-1,2 0 1,0-1-1,9 26 1,-12-46-152</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3.480"/>
    </inkml:context>
    <inkml:brush xml:id="br0">
      <inkml:brushProperty name="width" value="0.05" units="cm"/>
      <inkml:brushProperty name="height" value="0.05" units="cm"/>
    </inkml:brush>
  </inkml:definitions>
  <inkml:trace contextRef="#ctx0" brushRef="#br0">4 227 18156,'-1'1'162,"1"1"0,-1-1 0,1 0-1,0 0 1,-1 0 0,1 0 0,0 0 0,0 1 0,0-1 0,0 0 0,0 0 0,0 0 0,0 1-1,0-1 1,0 0 0,0 0 0,1 0 0,-1 1 0,1 1 0,1-2-4,0 0 1,0 0-1,-1 0 1,1 0-1,0-1 1,0 1-1,0 0 1,0-1-1,0 1 1,0-1-1,0 0 1,0 0 0,3 0-1,40 3 1144,-1-2 1,86-9-1,90-26-339,-136 19-629,-57 11-289,658-135-1266,-641 124 335,-42 14 823,1 0-1,0-1 1,-1 1 0,1 0 0,-1-1 0,0 0 0,1 0 0,-1 1 0,0-1-1,4-5 1,-6 7 47,0-1 0,0 1 0,0 0 0,1-1-1,-1 1 1,0-1 0,0 1 0,0-1 0,0 1 0,0 0 0,0-1-1,0 1 1,0-1 0,0 1 0,0-1 0,0 1 0,0-1-1,0 1 1,0-1 0,0 1 0,0 0 0,-1-1 0,1 1-1,0-1 1,0 1 0,-1 0 0,1-1 0,0 1 0,0 0 0,-1-1-1,1 1 1,0 0 0,-1-1 0,0 1 0,-19-14-714</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3.917"/>
    </inkml:context>
    <inkml:brush xml:id="br0">
      <inkml:brushProperty name="width" value="0.05" units="cm"/>
      <inkml:brushProperty name="height" value="0.05" units="cm"/>
    </inkml:brush>
  </inkml:definitions>
  <inkml:trace contextRef="#ctx0" brushRef="#br0">457 119 19684,'0'-7'301,"0"0"-1,-1 0 1,0 0 0,0 1-1,0-1 1,-1 0-1,0 1 1,0-1 0,-4-6-1,5 9-197,-1 1 1,0 0-1,-1 0 0,1 1 0,0-1 0,-1 0 0,0 1 0,1 0 1,-1-1-1,0 1 0,0 0 0,0 0 0,0 1 0,-1-1 1,1 1-1,0-1 0,-1 1 0,1 0 0,-7 0 0,1 0 22,0 1 0,0 0 0,1 0 0,-1 1 0,0 0 0,0 1-1,1 0 1,-1 0 0,1 1 0,-1 0 0,1 0 0,0 1 0,0 0 0,1 1 0,-1 0-1,-12 10 1,0 2-74,1 0 0,1 1 0,1 1 0,-26 35 0,26-29-25,1 0 0,1 2-1,-12 29 1,21-42 0,0 1 0,2 0 0,-1 0-1,2 1 1,0-1 0,1 1 0,0 25 0,2-37-9,0 0 1,0-1 0,1 1 0,-1 0-1,1-1 1,0 1 0,0-1 0,0 1-1,1-1 1,-1 1 0,1-1 0,0 0-1,-1 0 1,2 0 0,-1 0 0,4 5-1,-3-6 8,1 0 0,-1 1 0,0-1 0,1-1 0,-1 1-1,1 0 1,0-1 0,-1 0 0,1 0 0,0 0 0,0 0-1,0-1 1,-1 0 0,1 1 0,0-1 0,7-1 0,4-1 49,0-1 0,0-1 0,0 0-1,0-1 1,-1 0 0,0-1 0,0-1 0,-1 0 0,23-16 0,3-6 223,63-61-1,19-37 146,-110 114-415,-1 0 0,-1 0 0,0-1 1,-1 0-1,0 0 0,-1-1 0,-1 0 1,7-23-1,-13 36-31,1-1-1,-1 0 1,1 1 0,-1-1 0,0 0-1,0 1 1,0-1 0,0 0 0,-1 1-1,1-1 1,-1 1 0,0-1 0,-1-4-1,1 6-6,0-1 0,1 1-1,-1 0 1,0 0 0,0 0-1,-1-1 1,1 1 0,0 0-1,0 0 1,0 1 0,-1-1-1,1 0 1,0 0 0,-1 1-1,1-1 1,-1 0 0,-2 0-1,-1 1-44,0-1 0,0 1 1,0 0-1,0 0 0,0 0 0,0 1 0,0 0 0,0 0 1,0 0-1,1 1 0,-1 0 0,-7 3 0,-15 10-660,0 1-1,2 2 1,0 1-1,0 0 1,2 2 0,1 1-1,0 1 1,-21 29-1,34-36-264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4.365"/>
    </inkml:context>
    <inkml:brush xml:id="br0">
      <inkml:brushProperty name="width" value="0.05" units="cm"/>
      <inkml:brushProperty name="height" value="0.05" units="cm"/>
    </inkml:brush>
  </inkml:definitions>
  <inkml:trace contextRef="#ctx0" brushRef="#br0">212 1 15179,'-31'59'2017,"-1"4"-889,2-5-448,-1-1 1681,1 1-1089,6-7-568,5-5-272,9-13-1080,5-10 752,10-15-328,7-3-128</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4.769"/>
    </inkml:context>
    <inkml:brush xml:id="br0">
      <inkml:brushProperty name="width" value="0.05" units="cm"/>
      <inkml:brushProperty name="height" value="0.05" units="cm"/>
    </inkml:brush>
  </inkml:definitions>
  <inkml:trace contextRef="#ctx0" brushRef="#br0">1 631 18980,'-1'13'1427,"5"-9"-176,17-18 48,286-236 4059,-243 192-5143,-2-4 1,83-106-1,-144 166-211,10-12 46,0-1 0,-1 0 0,10-21 0,-17 22 12,-8 15-16,-16 20-11,-5 22-26,1 1 1,-30 76-1,41-90-8,-11 31 56,2 1 0,-16 67 0,30-89-412,1 0-1,3 1 1,1 0 0,2 58-1,2-87 87,2-10-91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6.471"/>
    </inkml:context>
    <inkml:brush xml:id="br0">
      <inkml:brushProperty name="width" value="0.05" units="cm"/>
      <inkml:brushProperty name="height" value="0.05" units="cm"/>
    </inkml:brush>
  </inkml:definitions>
  <inkml:trace contextRef="#ctx0" brushRef="#br0">17 184 17724,'-15'8'2144,"14"-3"-1384,21-6-199,14-11 1175,28-7-576,13-3-128,32-5-319,13 0-185,11 1-160,-4-1-40,-10 9-280,-9 4-208,-21 11-688,-16 3-409,-37 3 1001,-10 0-200,-23-3-192</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6.902"/>
    </inkml:context>
    <inkml:brush xml:id="br0">
      <inkml:brushProperty name="width" value="0.05" units="cm"/>
      <inkml:brushProperty name="height" value="0.05" units="cm"/>
    </inkml:brush>
  </inkml:definitions>
  <inkml:trace contextRef="#ctx0" brushRef="#br0">1 75 21117,'28'6'1896,"37"-10"-1320,14-4-264,18-6 736,8 1-255,-1-1-617,-3-1-481,-13 6 305,-11 8-128,-31-1-104</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7.860"/>
    </inkml:context>
    <inkml:brush xml:id="br0">
      <inkml:brushProperty name="width" value="0.05" units="cm"/>
      <inkml:brushProperty name="height" value="0.05" units="cm"/>
    </inkml:brush>
  </inkml:definitions>
  <inkml:trace contextRef="#ctx0" brushRef="#br0">17 866 14763,'-3'6'441,"0"0"0,1 0 0,0 0 0,0 1-1,-2 11 1,4-17-380,-1-1-1,1 1 1,0 0-1,0 0 1,0-1 0,0 1-1,0 0 1,0 0-1,0-1 1,0 1-1,1 0 1,-1 0-1,0-1 1,0 1-1,1 0 1,-1-1 0,0 1-1,1 0 1,-1-1-1,0 1 1,1 0-1,0 0 1,0-1 18,0 0 1,0 0-1,0 0 0,0 0 1,0 0-1,0 0 1,0 0-1,1 0 0,-1 0 1,0-1-1,0 1 1,0 0-1,0-1 0,-1 1 1,1-1-1,0 1 1,0-1-1,0 0 0,0 1 1,0-1-1,-1 0 1,2 0-1,59-50 2341,76-80 0,-84 77-1732,80-88 543,178-247 0,-207 233-847,-129 196-359,-37 78 0,-10 54-6,6 25 42,59-173-207,2 0 1,1 0-1,1 0 0,1 1 1,1-1-1,3 35 0,-1-53 60,0 0 0,0 0 0,0-1-1,1 1 1,0-1 0,0 1 0,0-1-1,5 8 1,-7-12 70,1 0-1,0 1 1,0-1-1,1 0 1,-1 0-1,0 0 1,0 0-1,0 0 1,1 0-1,-1 0 1,1 0-1,-1 0 1,0 0-1,1-1 1,-1 1-1,1-1 1,0 1-1,-1-1 1,1 0-1,-1 1 1,1-1-1,0 0 1,-1 0-1,1 0 1,0 0-1,-1-1 1,1 1-1,-1 0 1,1-1-1,0 1 1,2-2-1,32-15-424</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8.294"/>
    </inkml:context>
    <inkml:brush xml:id="br0">
      <inkml:brushProperty name="width" value="0.05" units="cm"/>
      <inkml:brushProperty name="height" value="0.05" units="cm"/>
    </inkml:brush>
  </inkml:definitions>
  <inkml:trace contextRef="#ctx0" brushRef="#br0">353 0 20612,'-37'20'1184,"-67"47"0,86-53-1032,1 1 0,0 1 0,1 0 0,1 1 0,-15 21 0,15-16 77,1 0 0,1 2 0,1-1 0,-13 39 0,20-49-163,2 0 0,-1 0 0,2 0 0,0 1-1,0-1 1,1 0 0,1 1 0,0-1 0,1 1 0,4 24 0,-3-32-45,0 0 0,0 1 0,1-1 1,-1 0-1,2 0 0,-1 0 1,0 0-1,1-1 0,0 1 0,0-1 1,1 0-1,0 0 0,0-1 1,0 1-1,0-1 0,0 0 1,1-1-1,0 1 0,0-1 0,12 5 1,-7-4 18,1-1 1,0 0-1,0-1 1,0 0-1,0-1 0,0 0 1,0-1-1,1 0 1,-1-1-1,21-4 1,-5-2 85,-1-1 0,0-1-1,0-1 1,-1-1 0,43-26 0,-32 13 163,0-1 0,63-60-1,-84 70-178,-1 0-1,-1-1 0,-1-1 1,0 0-1,14-28 0,-22 37-75,-1 0-1,0 0 0,-1-1 0,0 1 1,-1-1-1,0 0 0,0 0 1,0 1-1,-1-1 0,-1 0 0,1 0 1,-2 0-1,1 0 0,-1 0 0,-3-12 1,3 16-33,-1 1 1,1 0 0,-1 0-1,0 0 1,0 0 0,0 1 0,-1-1-1,1 1 1,-1-1 0,0 1-1,0 0 1,0 0 0,-7-5-1,4 4-48,0 0-1,-1 1 1,1-1 0,-1 2-1,0-1 1,0 1-1,-13-3 1,2 3-236,0 0 1,0 1-1,0 1 1,0 1-1,0 0 0,-19 4 1,8 3-45,0 0 0,-35 15 0,64-22 320,-51 19-618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29.534"/>
    </inkml:context>
    <inkml:brush xml:id="br0">
      <inkml:brushProperty name="width" value="0.05" units="cm"/>
      <inkml:brushProperty name="height" value="0.05" units="cm"/>
      <inkml:brushProperty name="color" value="#E71224"/>
    </inkml:brush>
  </inkml:definitions>
  <inkml:trace contextRef="#ctx0" brushRef="#br0">132 102 13755,'3'-7'680,"0"-1"1,0 1-1,0-1 1,1-12-1,-3 18-563,-1 1 1,0 0-1,1 0 0,-1 0 0,0 0 0,0-1 0,0 1 0,0 0 1,0 0-1,0 0 0,-1-1 0,1 1 0,0 0 0,0 0 1,-1 0-1,1 0 0,-1-1 0,1 1 0,-1 0 0,0 0 1,1 0-1,-1 0 0,0 0 0,0 1 0,0-1 0,1 0 0,-1 0 1,0 0-1,0 1 0,0-1 0,0 0 0,0 1 0,-1-1 1,1 1-1,0-1 0,0 1 0,0 0 0,0-1 0,0 1 1,-2 0-1,-1 0-13,1 0 0,0 1 0,0 0 0,-1-1 0,1 1 0,0 0 0,0 0 0,0 1 1,0-1-1,0 1 0,0-1 0,1 1 0,-1 0 0,0 0 0,1 0 0,-1 0 0,1 1 0,0-1 1,0 1-1,-2 2 0,-4 5-14,1 0 0,1 1 1,0 0-1,-5 11 1,6-9-68,0-1 0,1 1 0,-4 20 0,7-29-25,1 1 0,-1-1 0,1 0-1,0 1 1,0-1 0,0 1 0,0-1 0,1 1 0,0-1 0,0 1 0,0-1 0,0 0-1,4 8 1,-4-10 2,0-1 0,0 0-1,0 1 1,1-1 0,-1 0-1,0 0 1,0 0 0,1 0 0,-1 0-1,1-1 1,-1 1 0,1 0-1,-1 0 1,1-1 0,-1 1-1,1-1 1,-1 0 0,1 1-1,0-1 1,-1 0 0,1 0 0,-1 0-1,1 0 1,0 0 0,-1 0-1,4-2 1,2 1 6,-1-1-1,1 0 1,-1-1 0,12-6-1,-3 0 35,0-1-1,0 0 0,-2-1 1,1-1-1,-1 0 0,20-26 1,58-92 758,-89 127-766,9-12 300,-13 25 104,-5 18-251,5-4-125,0 1-1,2-1 1,3 34-1,-2-52-98,-1 1-1,1 0 0,1-1 0,-1 1 1,1-1-1,0 1 0,1-1 0,0 0 1,0 0-1,0 0 0,0 0 0,1-1 1,0 1-1,0-1 0,1 0 0,0 0 1,5 4-1,-6-6-14,0-1 0,0 0 0,0 0-1,0-1 1,1 1 0,-1-1 0,0 0 0,1 0 0,-1 0 0,1-1 0,0 1 0,-1-1-1,1 0 1,-1 0 0,1-1 0,-1 0 0,1 1 0,4-3 0,21-8-264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9.203"/>
    </inkml:context>
    <inkml:brush xml:id="br0">
      <inkml:brushProperty name="width" value="0.05" units="cm"/>
      <inkml:brushProperty name="height" value="0.05" units="cm"/>
    </inkml:brush>
  </inkml:definitions>
  <inkml:trace contextRef="#ctx0" brushRef="#br0">153 226 17292,'1'-1'184,"1"0"0,0 0 1,0 0-1,-1 0 0,1 0 0,0 0 1,0 0-1,0 1 0,0-1 1,0 1-1,0-1 0,4 1 1,-6 0-141,0 0 0,1 0 0,-1 1 0,1-1 1,-1 0-1,0 0 0,1 1 0,-1-1 1,0 0-1,1 1 0,-1-1 0,0 0 1,1 1-1,-1-1 0,0 0 0,0 1 1,1-1-1,-1 0 0,0 1 0,0-1 1,0 1-1,1 0 0,0 19 1060,-5 10-400,-2 0-1,-1-1 1,-20 52 0,17-51-505,-125 335 2098,173-484-1914,-7-3 0,-4 0 0,-6-2-1,5-138 1,-26 216-398,-2 33-1,-3 22-6,2 18 6,0-1 0,1 1 0,2 0 0,1 0 0,7 46 0,-6-61 13,0-1 0,1 0 0,0 0 0,1 0 0,0 0 0,1 0 0,0-1 0,13 20 0,-15-26 3,0 0 0,1 0 0,-1-1 0,1 1 0,0-1 0,0 1-1,0-1 1,1-1 0,-1 1 0,1 0 0,-1-1 0,1 0 0,0 0 0,0-1-1,0 1 1,0-1 0,0 0 0,0 0 0,0-1 0,0 1 0,1-1 0,8-1-1,-1-2 4,0 0-1,-1 0 0,1-1 0,-1-1 0,0 0 0,0-1 0,0 0 1,0-1-1,-1 0 0,-1-1 0,1 0 0,-1 0 0,13-16 0,5-5 8,-3-2-1,0-1 0,22-39 0,9-28-54,-150 375-55,78-219 97,3 0 1,2 1-1,-4 59 0,14-103 7,1 0-1,0 0 1,0-1-1,2 1 1,0 0 0,4 18-1,-5-29 0,0 1-1,1-1 0,-1 1 1,1-1-1,-1 0 1,1 0-1,0 0 0,0 0 1,1 0-1,-1 0 1,0-1-1,1 1 0,0-1 1,-1 1-1,1-1 1,0 0-1,0 0 0,0-1 1,1 1-1,-1 0 1,0-1-1,1 0 0,-1 0 1,1 0-1,-1 0 1,1 0-1,-1-1 0,7 0 1,1 0 4,-1-1 0,1-1 0,0 1 0,-1-2 0,1 0 0,-1 0 0,0-1 0,1 0 0,-2 0 0,1-1 0,15-11 0,2-3 13,-1-1 0,37-38 0,-59 54-19,86-91 45,-80 83-44,0 0 0,-1-1 0,0-1 0,-1 1 0,-1-1 0,7-17 0,-13 29-5,-1 1 0,1-1 1,-1 0-1,0 0 0,1 0 0,-1 0 0,0 0 0,0 0 0,0 0 0,-1-2 1,-4-1-27,-8 11 5,5 2 15,0 0 0,1 0 0,0 1 0,0-1-1,-8 17 1,-25 53-137,35-69-49,1 0 0,0 1 0,0-1 0,1 1 1,1 0-1,-1 0 0,2 0 0,-1 0 0,1 11 0,1-20 159,0 0 0,0-1 0,0 1 0,0-1-1,0 1 1,0-1 0,0 1 0,0-1 0,0 1-1,0-1 1,0 1 0,1-1 0,-1 1-1,0-1 1,0 1 0,1-1 0,-1 1 0,0-1-1,1 1 1,-1-1 0,0 0 0,1 1 0,-1-1-1,1 1 1,-1-1 0,1 0 0,-1 0 0,1 1-1,-1-1 1,1 0 0,-1 0 0,1 0-1,-1 1 1,1-1 0,-1 0 0,1 0 0,-1 0-1,1 0 1,-1 0 0,1 0 0,0 0 0,-1 0-1,1 0 1,-1 0 0,1-1 0,-1 1 0,1 0-1,3-2-69,0 1 0,-1-1 0,1 0 0,-1 0 0,1 0 0,3-4 0,24-21-729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29.669"/>
    </inkml:context>
    <inkml:brush xml:id="br0">
      <inkml:brushProperty name="width" value="0.05" units="cm"/>
      <inkml:brushProperty name="height" value="0.05" units="cm"/>
    </inkml:brush>
  </inkml:definitions>
  <inkml:trace contextRef="#ctx0" brushRef="#br0">40 0 20684,'-12'7'1697,"4"-2"-1281,-3 0-176,8 7 584,0 0-424,1 0-952,2-4 568,7-8-160,1 0-112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30.063"/>
    </inkml:context>
    <inkml:brush xml:id="br0">
      <inkml:brushProperty name="width" value="0.05" units="cm"/>
      <inkml:brushProperty name="height" value="0.05" units="cm"/>
    </inkml:brush>
  </inkml:definitions>
  <inkml:trace contextRef="#ctx0" brushRef="#br0">503 179 16860,'2'-2'184,"0"-1"1,0 1 0,0-1-1,0 1 1,0-1 0,-1 0 0,1 0-1,-1 0 1,0 0 0,0 0-1,0 0 1,0 0 0,0-1-1,-1 1 1,1 0 0,-1 0 0,0-1-1,0-2 1,-1 2-14,0 1 1,0 0-1,0 0 0,-1 0 1,1-1-1,-1 1 0,0 0 1,0 1-1,0-1 0,0 0 1,0 1-1,-1-1 0,1 1 1,-1-1-1,1 1 0,-1 0 1,-5-3-1,-1 1 20,0-1 1,0 2-1,0-1 1,0 1-1,0 1 1,-1 0-1,1 0 1,-1 0-1,0 1 1,1 1-1,-1 0 0,0 0 1,1 1-1,-14 3 1,1 0-90,1 1 1,0 1 0,0 0-1,0 2 1,-26 14-1,32-14-65,0 1-1,1 1 1,0 0-1,0 1 1,1 1-1,-13 14 1,19-18-17,-1 1 1,2 0-1,-1 0 1,1 1-1,1 0 1,0 0 0,0 0-1,1 1 1,0 0-1,-3 15 1,6-22-5,1 1 0,-1-1 0,1 1 0,0 0 0,0 0 0,0-1 0,0 1 1,1 0-1,0-1 0,0 1 0,0-1 0,4 9 0,-3-10 2,0 0 1,0 0-1,0 0 0,0 0 1,1 0-1,-1 0 0,1-1 1,0 1-1,0-1 0,0 0 0,0 0 1,0 0-1,0 0 0,1-1 1,-1 1-1,1-1 0,4 2 1,7 0 38,1 0 0,-1-1 0,1-1 0,0 0 0,0-1 1,-1-1-1,1 0 0,0-2 0,-1 1 0,1-2 0,18-6 1,-2-1 57,0-2 0,0-1 0,-1-1 0,34-24 0,-43 25-24,0-2 0,-1 0 0,31-32 0,-45 40-86,-1 1 0,1-1 0,-1 0 0,-1 0 0,0-1 0,0 0 0,0 0 0,-1 0 0,-1 0 0,1-1-1,-2 1 1,4-19 0,-5 25-41,-1 0 1,1 0-1,-1 0 0,0 0 0,0 0 0,0 0 0,-1 0 0,1 0 0,-1 0 0,1 0 0,-1 0 1,0 0-1,0 1 0,0-1 0,-1 0 0,1 0 0,-1 1 0,0-1 0,1 1 0,-1-1 0,0 1 1,0 0-1,0 0 0,-1 0 0,1 0 0,-1 0 0,1 0 0,-1 1 0,1-1 0,-1 1 0,0 0 1,0-1-1,0 1 0,1 1 0,-1-1 0,-6-1 0,2 2-158,-1-1 0,1 1 1,-1 0-1,0 0 0,1 1 0,-1 0 1,1 1-1,0-1 0,-1 1 0,1 1 0,-8 3 1,2 0-54,-1 1 1,1 1 0,1 0 0,-21 17-1,-9 15-545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30.709"/>
    </inkml:context>
    <inkml:brush xml:id="br0">
      <inkml:brushProperty name="width" value="0.05" units="cm"/>
      <inkml:brushProperty name="height" value="0.05" units="cm"/>
    </inkml:brush>
  </inkml:definitions>
  <inkml:trace contextRef="#ctx0" brushRef="#br0">1 567 14555,'0'1'56,"0"0"0,0 1-1,0-1 1,1 0 0,-1 0 0,0 1 0,1-1-1,-1 0 1,1 0 0,-1 0 0,1 0 0,0 0-1,-1 0 1,1 0 0,0 0 0,0 0-1,0 0 1,0 0 0,0 0 0,0 0 0,0-1-1,0 1 1,0 0 0,0-1 0,0 1 0,0-1-1,0 1 1,1-1 0,-1 0 0,0 1-1,0-1 1,1 0 0,-1 0 0,2 0 0,6 0 51,1 0 1,-1-1 0,0 0 0,11-3-1,-14 3 11,835-141 3273,438-24-3104,107-4-273,-684 80 931,-686 88-919,183-16 32,-155 20-408,-40 0 0,-10 1-117,-4 1 191,0-2 1,0 1 0,0-1-1,-20 0 1,1 1 86,-68 7-442,-22 2-246</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4:31.127"/>
    </inkml:context>
    <inkml:brush xml:id="br0">
      <inkml:brushProperty name="width" value="0.05" units="cm"/>
      <inkml:brushProperty name="height" value="0.05" units="cm"/>
    </inkml:brush>
  </inkml:definitions>
  <inkml:trace contextRef="#ctx0" brushRef="#br0">1 724 13859,'8'0'1208,"55"-8"-592,29-9-112,67-14 577,43-3-17,49-13-32,27-6-64,42-6-135,16-2-89,8 0-248,-10 0-112,-20 7-200,-23 3-144,-26 7-384,-18 3-392,-38 5 632,-23 4-88,-49-2-96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0.843"/>
    </inkml:context>
    <inkml:brush xml:id="br0">
      <inkml:brushProperty name="width" value="0.05" units="cm"/>
      <inkml:brushProperty name="height" value="0.05" units="cm"/>
    </inkml:brush>
  </inkml:definitions>
  <inkml:trace contextRef="#ctx0" brushRef="#br0">1 1 11274,'-1'21'214,"2"0"0,0 0 0,1 0 0,1 0 0,1 0 0,0-1 0,2 1 0,1-1 0,11 25 0,4 4-12,2-2 1,2 0 0,42 56-1,-49-78-163,2-1-1,0-1 0,1-1 1,2-1-1,0-1 0,1 0 1,28 14-1,-8-9-23,1-2-1,2-3 1,82 25-1,155 18 17,-77-35-2,1-9-1,1-9 0,276-23 0,624-125 205,-1030 125-192,783-111 846,-649 104-488,0 10 0,227 17-1,-347 1-307,-1 4 0,0 4 0,-1 4 0,-1 4 0,-2 4 0,0 3 0,118 62 0,-107-36 170,-54-29 76,58 26 0,-55-37-605,-45-16 245,-1-1 0,1 1 0,-1-1-1,1 1 1,0-1 0,-1 0 0,1 0 0,0-1-1,-1 1 1,1-1 0,6-2 0,1-5-124</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1.279"/>
    </inkml:context>
    <inkml:brush xml:id="br0">
      <inkml:brushProperty name="width" value="0.05" units="cm"/>
      <inkml:brushProperty name="height" value="0.05" units="cm"/>
    </inkml:brush>
  </inkml:definitions>
  <inkml:trace contextRef="#ctx0" brushRef="#br0">1 675 15483,'23'-24'959,"-4"5"-797,0 0-1,1 2 0,23-16 1,47-25-99,2 4 1,2 5-1,3 3 1,1 5-1,3 5 1,0 3-1,167-30 1,-213 55-52,0 3 0,0 1 0,0 3 0,94 11 0,-66 3 16,-1 3 0,114 37 0,359 98 216,-274-105 75,2-13 0,448-5 0,-326-44 1,482-80-1,29-94-125,-846 171-339,-1-2 1,87-41-1,-142 56 129,-1-2-1,-1 0 1,1-1-1,16-15 0,23-32-116</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2.688"/>
    </inkml:context>
    <inkml:brush xml:id="br0">
      <inkml:brushProperty name="width" value="0.05" units="cm"/>
      <inkml:brushProperty name="height" value="0.05" units="cm"/>
    </inkml:brush>
  </inkml:definitions>
  <inkml:trace contextRef="#ctx0" brushRef="#br0">178 141 17900,'-1'-1'139,"1"-1"1,0 0 0,-1 1-1,1-1 1,-1 0-1,0 1 1,1-1 0,-1 1-1,0-1 1,0 1-1,0-1 1,0 1-1,-2-2 1,3 3-116,0 0 0,-1 0 0,1 0-1,0-1 1,0 1 0,-1 0 0,1 0 0,0 0 0,0 0 0,-1 0-1,1 0 1,0 0 0,-1 0 0,1 0 0,0 0 0,0 0 0,-1 1-1,1-1 1,0 0 0,-1 0 0,1 0 0,0 0 0,0 0-1,-1 0 1,1 1 0,0-1 0,0 0 0,0 0 0,-1 1 0,-9 16 462,1 8-63,1 1 0,-8 52-1,5-23-195,-80 516 568,78-396-180,15-119-177,-2-55-416,0 0 1,0 0 0,1 0 0,-1 1 0,0-1-1,1 0 1,-1 0 0,1 0 0,-1 0-1,1 0 1,-1 0 0,1 0 0,0 0 0,-1 0-1,1 0 1,0-1 0,0 1 0,0 0 0,1 1-1,-1-2-2,0 0-1,0 0 0,0 0 0,-1 0 0,1 0 0,0 0 0,0-1 1,0 1-1,0 0 0,0 0 0,-1-1 0,1 1 0,0 0 1,0-1-1,0 1 0,-1-1 0,1 1 0,0-1 0,-1 1 1,1-1-1,0 1 0,-1-1 0,1 0 0,-1 1 0,1-1 0,-1 0 1,1-1-1,10-13 165,-2-1 0,0 0 0,0 0 0,10-31 0,18-80 376,-11 10-278,-6-2 0,-5 0-1,0-215 1,-15 296-272,-2 0 0,-11-55-1,13 90-10,-1 0-1,0 0 1,0 0-1,0 0 1,0 0 0,-1 0-1,1 0 1,-1 0-1,-2-3 1,4 6 0,0-1 1,0 1-1,-1 0 1,1 0-1,0-1 1,0 1 0,0 0-1,-1 0 1,1 0-1,0-1 1,0 1-1,-1 0 1,1 0 0,0 0-1,-1 0 1,1 0-1,0 0 1,0 0-1,-1-1 1,1 1 0,0 0-1,-1 0 1,1 0-1,0 0 1,-1 0-1,1 0 1,0 0-1,0 0 1,-1 1 0,1-1-1,0 0 1,-1 0-1,1 0 1,0 0-1,-1 0 1,1 0 0,0 0-1,0 1 1,-1-1-1,1 0 1,0 0-1,0 0 1,0 1-1,-1-1 1,1 0 0,0 0-1,0 1 1,0-1-1,0 0 1,-1 1-1,1-1 1,-2 6-4,-1 0-1,1 0 1,1 0 0,-1 1-1,1-1 1,0 0-1,0 1 1,1-1 0,0 10-1,8 62-36,-5-61 35,0 1 0,1-1 0,1 0 0,0-1 0,2 1 1,0-1-1,0-1 0,14 21 0,-17-30 5,0-1 0,1 0 0,-1 0-1,1 0 1,0 0 0,0-1 0,0 0 0,1 0 0,0-1 0,10 6-1,-11-7 2,0-1-1,0 1 0,0-1 1,1 0-1,-1 0 1,0-1-1,1 0 0,-1 0 1,1 0-1,-1 0 0,0-1 1,1 0-1,-1 0 1,10-4-1,-3 0 3,0 0 1,0-2 0,0 0-1,-1 0 1,0-1-1,0 0 1,-1-1-1,0 0 1,-1 0-1,0-1 1,14-21-1,-7 8 6,-1-1 0,-1 0 0,-1-2 0,14-40-1,-32 144-73,-2-13 34,-6 120 6,12-157 27,2 0 1,1-1 0,1 0 0,11 43-1,-12-63 0,0 0-1,0 0 1,1-1-1,0 0 1,0 1-1,0-1 1,1 0-1,0-1 1,0 1-1,1-1 1,0 1-1,-1-1 1,2-1-1,-1 1 1,7 4-1,-6-5 3,1-1-1,-1-1 0,0 1 1,0-1-1,1 0 0,0 0 1,-1-1-1,1 0 0,0 0 1,-1-1-1,1 0 0,0 0 1,0 0-1,0-1 0,10-2 1,-5 0 3,0-1 1,0 0-1,-1-1 1,0 0-1,1 0 1,-2-1-1,1-1 1,-1 0-1,0 0 1,0-1-1,15-16 1,-17 15 9,-1 1 1,0-2 0,0 1-1,0-1 1,-1 0 0,-1 0-1,0-1 1,0 1 0,-1-1-1,0 0 1,-1-1 0,3-17-1,-6 27-11,1 1-1,-1 0 1,0-1 0,1 1-1,-1 0 1,0-1-1,0 1 1,0 0-1,0-1 1,-1 1 0,1 0-1,0-1 1,0 1-1,-1 0 1,1-1-1,-1 1 1,1 0-1,-1 0 1,0 0 0,1-1-1,-1 1 1,0 0-1,0 0 1,0 0-1,0 0 1,-1-1-1,0 2 2,1 0-1,0 0 0,-1 0 0,1 0 1,0 0-1,-1 0 0,1 1 0,0-1 0,-1 0 1,1 1-1,0 0 0,0-1 0,-1 1 0,1-1 1,0 1-1,0 0 0,0 0 0,0 0 1,0 0-1,0 0 0,0 0 0,0 0 0,0 0 1,1 0-1,-2 2 0,-4 5 0,1 0 0,0 0 0,0 0 0,1 1 1,0-1-1,1 1 0,0 0 0,0 0 0,1 0 0,0 0 0,1 1 0,0-1 0,0 1 0,1-1 1,0 1-1,3 15 0,-3-23-6,1 1 1,-1-1-1,1 0 1,0 0-1,0 0 1,0 0-1,0 0 1,0 0-1,0 0 0,1 0 1,-1 0-1,0 0 1,1-1-1,0 1 1,-1 0-1,1-1 1,0 1-1,0-1 1,0 0-1,0 0 1,0 0-1,0 0 1,0 0-1,0 0 1,1-1-1,-1 1 1,0 0-1,0-1 0,1 0 1,-1 0-1,0 0 1,0 0-1,1 0 1,-1 0-1,0 0 1,1-1-1,-1 1 1,3-2-1,3 0 3,0 0 1,-1-1-1,1 0 0,-1-1 1,1 0-1,-1 0 0,0 0 1,0-1-1,10-10 0,-5 2 12,0-2-1,0 1 1,-2-2-1,16-28 0,-24 40-13,-6 20-398,1-1-1,1 1 0,0 0 1,1 0-1,0 0 1,4 30-1,6-17-96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3.196"/>
    </inkml:context>
    <inkml:brush xml:id="br0">
      <inkml:brushProperty name="width" value="0.05" units="cm"/>
      <inkml:brushProperty name="height" value="0.05" units="cm"/>
    </inkml:brush>
  </inkml:definitions>
  <inkml:trace contextRef="#ctx0" brushRef="#br0">74 74 16331,'46'-72'3696,"-41"70"-1341,-5 11-1438,-5 12-196,-68 242 1669,57-190-2111,-12 121-1,27-174-246,0 0 0,1 0 0,1-1 0,0 1 0,6 19 1,-6-33-27,1-1 1,-1 1 0,1-1-1,1 0 1,-1 0-1,1 0 1,0 0 0,0 0-1,6 6 1,-6-8-7,0 0 0,0-1 1,0 0-1,0 1 0,0-1 0,0 0 0,1-1 0,-1 1 0,1-1 1,0 1-1,-1-1 0,1 0 0,0 0 0,0-1 0,5 1 0,2-1-125,1 0 0,-1-1-1,0 0 1,0-1-1,0-1 1,0 0-1,0 0 1,0-1-1,-1 0 1,0-1-1,0 0 1,0-1-1,0 0 1,-1 0 0,0-1-1,11-11 1,2-3-317,-1-1 0,-2 0 0,0-1 0,-1-1-1,15-28 1,9-29-360,-5-4-203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3.694"/>
    </inkml:context>
    <inkml:brush xml:id="br0">
      <inkml:brushProperty name="width" value="0.05" units="cm"/>
      <inkml:brushProperty name="height" value="0.05" units="cm"/>
    </inkml:brush>
  </inkml:definitions>
  <inkml:trace contextRef="#ctx0" brushRef="#br0">130 4 16259,'0'0'44,"0"0"-1,0-1 0,0 1 0,0 0 0,0 0 0,0 0 0,0 0 0,0-1 1,0 1-1,0 0 0,0 0 0,0 0 0,0 0 0,-1-1 0,1 1 0,0 0 1,0 0-1,0 0 0,0 0 0,0 0 0,-1 0 0,1 0 0,0-1 0,0 1 0,0 0 1,0 0-1,-1 0 0,1 0 0,0 0 0,0 0 0,0 0 0,0 0 0,-1 0 1,1 0-1,0 0 0,0 0 0,0 0 0,-1 0 0,1 0 0,0 0 0,0 0 1,0 0-1,-1 1 0,-6 7 700,-8 19-59,-4 21 474,3 0 0,1 1-1,-15 91 1,20-65-638,-1 147 0,11-209-495,-1-3-10,1 1 0,1-1 0,0 1 0,0-1 1,1 1-1,0-1 0,1 0 0,4 11 0,-1-13 44,-3-10 21,1-22 53,-4-50 132,-3-1 0,-20-116 0,24 196-263,0 0 1,1-1-1,0 1 1,0 0-1,0-1 1,0 0-1,1 1 0,0-1 1,0 0-1,0 0 1,0-1-1,0 1 1,1 0-1,0-1 0,7 5 1,-4-3-7,-1-1 0,1 0-1,-1-1 1,1 0 0,0 0 0,0 0 0,0-1 0,1 0 0,-1-1-1,9 2 1,-2-3 1,-1 0 0,1-1 1,-1-1-1,0 0 0,1-1 0,-1 0 0,0-1 0,0 0 0,-1-1 0,16-8 0,3-5-4,0 0-1,45-38 1,-67 49 6,-7 4 2,1 1-1,-1 0 1,1 0-1,0 0 1,0 0-1,-1 1 1,1-1 0,0 1-1,0-1 1,0 1-1,1 0 1,4-1-1,-8 2 2,1 0-1,-1 0 1,0 0-1,1 0 0,-1 0 1,1 0-1,-1 0 0,1 1 1,-1-1-1,0 0 1,1 0-1,-1 0 0,1 0 1,-1 0-1,0 1 1,1-1-1,-1 0 0,0 0 1,1 1-1,-1-1 1,0 0-1,1 1 0,-1-1 1,0 0-1,0 1 1,1-1-1,-1 0 0,0 1 1,0-1-1,0 1 1,1-1-1,-1 0 0,0 1 1,0-1-1,0 1 1,0 18 36,-1-16-28,-27 142 287,3-26-42,22-98-204,1-14-50,1-1-1,0 0 1,0 1-1,0-1 1,1 1-1,0 0 1,0-1-1,1 1 1,0-1-1,0 1 1,3 7-1,-4-13-26,0 0-1,0-1 0,0 1 0,1 0 0,-1-1 0,0 1 0,1 0 0,-1-1 0,1 1 0,-1-1 0,1 1 0,-1-1 0,1 1 0,-1-1 0,1 1 0,-1-1 0,1 1 0,-1-1 1,1 0-1,0 1 0,-1-1 0,1 0 0,0 0 0,-1 1 0,1-1 0,0 0 0,0 0 0,-1 0 0,2 0 0,0 0-53,-1-1 1,1 1-1,-1-1 0,1 0 0,-1 0 1,1 1-1,-1-1 0,0 0 0,1 0 1,-1 0-1,0 0 0,2-3 0,2-2-147,0 0 0,-1 0-1,0-1 1,7-12 0,-3-4-24,-1-1 1,-1 0-1,3-25 1,-7 41 174,13-77-724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3.102"/>
    </inkml:context>
    <inkml:brush xml:id="br0">
      <inkml:brushProperty name="width" value="0.05" units="cm"/>
      <inkml:brushProperty name="height" value="0.05" units="cm"/>
      <inkml:brushProperty name="color" value="#E71224"/>
    </inkml:brush>
  </inkml:definitions>
  <inkml:trace contextRef="#ctx0" brushRef="#br0">2 1 23293,'0'4'1648,"-2"-2"-1560,2-1-344,3-1-1296,0-1 1176,-1 1-248</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4.141"/>
    </inkml:context>
    <inkml:brush xml:id="br0">
      <inkml:brushProperty name="width" value="0.05" units="cm"/>
      <inkml:brushProperty name="height" value="0.05" units="cm"/>
    </inkml:brush>
  </inkml:definitions>
  <inkml:trace contextRef="#ctx0" brushRef="#br0">0 4 17932,'5'-3'2056,"-5"10"-1064,4 6-367,-4 7 1063,3 4-304,-1 5-560,1 0-279,1 0-1210,-4-7-1903,8-14 2224,2-4-376,-1-11-289</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4.605"/>
    </inkml:context>
    <inkml:brush xml:id="br0">
      <inkml:brushProperty name="width" value="0.05" units="cm"/>
      <inkml:brushProperty name="height" value="0.05" units="cm"/>
    </inkml:brush>
  </inkml:definitions>
  <inkml:trace contextRef="#ctx0" brushRef="#br0">119 0 16011,'-4'9'603,"2"-1"0,-1 1 0,1 0 0,0 0 0,0 15 0,0-6 220,-7 85 780,10 198 0,4-189-1758,-14 151 0,3-210 1280,-3-1 1,-27 94-1,3-31-66,31-113-859,0-7-114,1-9 14,8-59 142,32-131 0,39-72 327,-53 193-521,-23 77-48,21-76-1,61-139 0,-79 211-4,1 0 1,0 0-1,0 0 1,1 1 0,11-12-1,-16 19 3,0 0 0,0 0 0,0 0 0,0 1 0,0-1 0,1 1 0,-1 0 0,0 0 0,1-1 0,-1 2 0,1-1 0,4-1 0,-5 2 0,0 0 0,0 0 0,-1 0 0,1 0 1,0 1-1,0-1 0,0 1 0,0-1 0,-1 1 0,1-1 0,0 1 0,0 0 1,-1 0-1,1 0 0,-1 0 0,1 0 0,-1 0 0,1 1 0,-1-1 0,2 2 1,2 3-4,0 1 0,-1 0 0,0 0 0,0 0 0,0 0 0,-1 0 0,0 1 0,-1 0 0,1-1 0,-2 1 0,1 0 0,0 12 0,0-6 2,-2 1 1,0-1-1,0 1 1,-2-1-1,1 0 0,-6 18 1,3-20 6,0 0-1,-1 1 1,0-1 0,-1-1-1,-1 1 1,0-1 0,0 0-1,-1-1 1,0 0 0,-18 16-1,22-21-8,-1-1-1,1 0 0,-1-1 0,0 1 0,-1-1 1,1 0-1,0 0 0,-1-1 0,0 1 1,1-1-1,-1-1 0,0 1 0,0-1 0,0 0 1,0 0-1,0-1 0,-1 1 0,1-2 1,0 1-1,0-1 0,0 1 0,0-2 0,0 1 1,-11-5-1,12 4-50,0-1 0,0 0 1,0 0-1,0 0 0,1 0 1,0-1-1,0 0 0,0 0 1,0 0-1,0 0 0,1-1 1,0 0-1,0 1 0,0-1 0,0 0 1,-1-7-1,-1 0-10,1 0 1,1-1-1,1 1 0,-1-1 0,2 1 1,-1-16-1,5-32-238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5.165"/>
    </inkml:context>
    <inkml:brush xml:id="br0">
      <inkml:brushProperty name="width" value="0.05" units="cm"/>
      <inkml:brushProperty name="height" value="0.05" units="cm"/>
    </inkml:brush>
  </inkml:definitions>
  <inkml:trace contextRef="#ctx0" brushRef="#br0">91 48 17204,'10'-14'1171,"-7"10"-862,-1 0 1,1 0 0,0 1 0,0-1-1,0 1 1,1 0 0,6-5-1,-16 32 2399,6-23-2673,-83 238 2676,71-196-2608,2 1 0,2-1 0,-4 77 0,11-111-80,1 0 0,1 0 0,-1 0 0,2 0 1,-1 0-1,1 0 0,3 8 0,-4-15-14,0 0-1,-1 0 1,1 0-1,0 0 1,1 0-1,-1 0 1,0-1-1,0 1 1,1 0 0,-1-1-1,1 1 1,0-1-1,-1 0 1,1 1-1,0-1 1,0 0-1,0 0 1,-1 0-1,1 0 1,0-1-1,1 1 1,-1 0-1,0-1 1,0 1 0,0-1-1,0 0 1,0 0-1,0 0 1,1 0-1,-1 0 1,0 0-1,0 0 1,0-1-1,3 0 1,5-2 18,-1-1 1,0 1-1,0-1 1,0-1-1,-1 1 1,14-11-1,47-42 142,-58 48-142,40-37 209,-2-2 1,76-99-1,-123 146-78,-6 8-58,-14 26-17,-18 33-25,20-31-28,-15 42 0,27-62-16,-1 1-1,2-1 0,0 1 1,1 0-1,0 25 0,2-37-8,0-1-1,0 1 1,0-1 0,0 1-1,1-1 1,0 1-1,0-1 1,0 1 0,0-1-1,0 0 1,1 1-1,-1-1 1,1 0 0,0 0-1,0 0 1,0 0-1,0-1 1,1 1 0,-1 0-1,1-1 1,-1 0-1,1 1 1,0-1 0,0 0-1,0-1 1,0 1-1,0 0 1,1-1 0,-1 0-1,0 0 1,1 0-1,-1 0 1,1 0 0,-1-1-1,1 1 1,-1-1-1,1 0 1,-1 0 0,6-1-1,-3 1-53,1-1-1,-1 0 1,0 0-1,0 0 1,0-1 0,0 0-1,0 0 1,0 0-1,0-1 1,0 0-1,-1 0 1,1-1 0,-1 1-1,0-1 1,0 0-1,-1-1 1,1 1-1,-1-1 1,0 0-1,4-5 1,-3 1-37,0 0 0,0-1 0,-1 1 1,0-1-1,-1 0 0,0 1 0,-1-2 0,0 1 0,0 0 0,-1 0 1,-1-20-1,-2-17-358</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5.584"/>
    </inkml:context>
    <inkml:brush xml:id="br0">
      <inkml:brushProperty name="width" value="0.05" units="cm"/>
      <inkml:brushProperty name="height" value="0.05" units="cm"/>
    </inkml:brush>
  </inkml:definitions>
  <inkml:trace contextRef="#ctx0" brushRef="#br0">0 30 20196,'16'-19'1953,"-6"14"-1321,-3 0-304,1 6 1112,1 10-592,-1 4-968,2 2-696,2 7 704,2 1-184,1 9-128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6.018"/>
    </inkml:context>
    <inkml:brush xml:id="br0">
      <inkml:brushProperty name="width" value="0.05" units="cm"/>
      <inkml:brushProperty name="height" value="0.05" units="cm"/>
    </inkml:brush>
  </inkml:definitions>
  <inkml:trace contextRef="#ctx0" brushRef="#br0">1 350 19564,'0'0'111,"1"1"1,0 0-1,-1 0 0,1 0 0,0 0 1,0 0-1,0-1 0,0 1 0,-1 0 1,1-1-1,0 1 0,0-1 0,0 1 1,0-1-1,0 1 0,1-1 0,-1 0 1,0 1-1,0-1 0,0 0 0,0 0 1,2 0-1,0 0 34,0 0 1,0-1 0,0 1-1,0-1 1,0 0-1,0 0 1,0 0-1,3-2 1,6-4 444,0 0 1,19-16-1,-30 22-531,17-14 388,0-1 0,-1-1 0,25-30 0,-37 40-401,0 0 0,0 0 0,0 0-1,-1-1 1,0 0 0,-1 0 0,0 0 0,0 0 0,0 0-1,-1-1 1,-1 1 0,1-1 0,-1-11 0,0 19-42,-1 0 1,0 0 0,0 0 0,0 0-1,0 0 1,0 0 0,0 0 0,-1 0-1,1 0 1,0 0 0,0 0 0,-1 0 0,1 1-1,-1-1 1,1 0 0,-1 0 0,1 0-1,-1 0 1,1 0 0,-1 1 0,0-1-1,1 0 1,-1 1 0,0-1 0,0 0-1,1 1 1,-1-1 0,0 1 0,0-1 0,0 1-1,0 0 1,0-1 0,0 1 0,0 0-1,0-1 1,0 1 0,0 0 0,0 0-1,0 0 1,0 0 0,0 0 0,0 0 0,0 0-1,0 0 1,0 1 0,0-1 0,1 0-1,-1 1 1,-2 0 0,-2 1 2,0 0 1,0 0 0,0 1-1,1-1 1,-1 1 0,1 0-1,-1 1 1,-3 3-1,-5 7-5,1 0 0,1 0 0,0 1-1,1 1 1,0 0 0,2 0 0,0 1-1,0 0 1,2 0 0,0 1-1,1-1 1,-4 30 0,8-42-3,1-1 1,0 1-1,0-1 1,0 1-1,0-1 0,1 1 1,0-1-1,0 1 1,2 5-1,-2-8 1,0 0 0,0 0 0,0-1 0,1 1 0,-1 0-1,0-1 1,1 1 0,-1-1 0,1 0 0,-1 1 0,1-1 0,0 0 0,-1 0 0,1 0 0,0 0 0,0 0 0,0 0 0,0-1-1,0 1 1,0-1 0,0 1 0,0-1 0,0 0 0,2 1 0,14-2 2,1 0 0,0-1-1,-1-1 1,0-1 0,1-1 0,27-11-1,-14 6 2,49-16 2,60-18 12,-118 38-17,0 1 1,0 2 0,1 0-1,24 1 1,-42 2-2,0 1 0,0 0 0,0 0 0,-1 1 0,1-1 0,0 1 0,7 4 0,-12-5 6,1-1 0,-1 1 0,1 0 0,-1 0 0,0 0 0,0 0 0,1 0 0,-1 0 0,0 1 0,0-1 1,0 0-1,0 0 0,1 2 0,-2-2 6,0 0-1,0 0 1,1 0 0,-1 0 0,0 0-1,0 0 1,0 0 0,0-1 0,0 1 0,0 0-1,0 0 1,-1 0 0,1 0 0,0 0-1,0 0 1,-1-1 0,1 1 0,-1 0-1,1 0 1,-1 0 0,1-1 0,-1 1-1,1 0 1,-1-1 0,0 2 0,0-2 2,1 1-1,0-1 1,-1 0 0,1 1 0,0-1 0,-1 0 0,1 1-1,0-1 1,-1 0 0,1 0 0,-1 1 0,1-1 0,-1 0-1,1 0 1,0 0 0,-1 1 0,1-1 0,-1 0 0,1 0-1,-1 0 1,1 0 0,-1 0 0,1 0 0,-1 0 0,1 0-1,-1 0 1,1 0 0,-1-1 0,1 1 0,-1 0 0,-12-13 272,-2-21 91,6 8-282,2 0 1,2 0 0,0-1-1,1 1 1,2-1 0,1 0-1,2-30 1,-1 54-136,0-1 0,1 1 0,-1-1 0,1 1 0,0 0 0,0-1 0,0 1 0,0 0 0,1 0 1,2-5-1,-3 7-33,1-1 0,-1 1 0,0 0 0,1-1 0,-1 1 0,1 0 0,0 0 0,-1 0 0,1 0 0,0 1 0,-1-1 0,1 0 0,0 1 1,0-1-1,0 1 0,0 0 0,-1-1 0,1 1 0,0 0 0,3 0 0,10 1-270,0 1 0,1 0-1,17 5 1,-14-3 82,29 6-303</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6.445"/>
    </inkml:context>
    <inkml:brush xml:id="br0">
      <inkml:brushProperty name="width" value="0.05" units="cm"/>
      <inkml:brushProperty name="height" value="0.05" units="cm"/>
    </inkml:brush>
  </inkml:definitions>
  <inkml:trace contextRef="#ctx0" brushRef="#br0">17 73 14779,'-10'4'2081,"5"-4"-889,3-5-384,11-4 1417,8 1-409,12-1-216,8-1-215,12 2-497,7-1-160,8 2-320,4 4-272,-3 3-784,-3 2-608,-4-2 1024,-2-4-225,-9-2-183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6.869"/>
    </inkml:context>
    <inkml:brush xml:id="br0">
      <inkml:brushProperty name="width" value="0.05" units="cm"/>
      <inkml:brushProperty name="height" value="0.05" units="cm"/>
    </inkml:brush>
  </inkml:definitions>
  <inkml:trace contextRef="#ctx0" brushRef="#br0">127 1 16716,'-20'92'3521,"-3"27"-1753,4 218-587,17-220-424,-26 179 0,27-287-678,0-2 40,-1 0 0,1 0-1,-1 0 1,0 0 0,0 0 0,-7 11 0,9-18-108,0 0 0,0 1 0,0-1 0,0 0 0,0 0 1,0 0-1,0 1 0,0-1 0,0 0 0,0 0 0,0 0 0,-1 0 0,1 1 1,0-1-1,0 0 0,0 0 0,0 0 0,0 0 0,-1 1 0,1-1 0,0 0 1,0 0-1,0 0 0,0 0 0,-1 0 0,1 0 0,0 0 0,0 0 0,0 0 1,-1 1-1,1-1 0,0 0 0,0 0 0,0 0 0,-1 0 0,1 0 0,0 0 1,0 0-1,-1-1 0,1 1 0,0 0 0,0 0 0,0 0 0,-1 0 0,1 0 1,0 0-1,0 0 0,-1 0 0,-3-14 284,1-27 14,5-52-219,5 1 0,3 0 0,4 1-1,4 1 1,4 0 0,45-116 0,-58 184-98,0 1 1,1 0-1,1 0 1,22-31 0,-28 46 3,0 0-1,-1 1 1,2 0 0,-1-1 0,1 2-1,-1-1 1,1 1 0,1-1 0,-1 2-1,1-1 1,-1 1 0,1 0 0,0 0-1,0 1 1,0 0 0,0 0 0,1 1-1,9-2 1,-4 4-3,-1 0 0,0 0 0,0 1 0,-1 0 0,1 1 0,0 1 0,-1 0 0,0 0 0,0 1-1,0 1 1,0 0 0,-1 0 0,0 1 0,15 13 0,-19-15 3,-1 0 0,-1 0 0,1 0 0,-1 0 0,0 1 0,0 0 0,0 0 0,-1 0 0,0 1 0,0-1 0,3 12 0,-5-13 4,0 0 0,-1 1-1,1-1 1,-1 0-1,-1 0 1,1 1 0,0-1-1,-1 0 1,0 0 0,-1 1-1,1-1 1,-1 0 0,0 0-1,0-1 1,0 1-1,-7 9 1,3-6 10,-1 0 0,0 0-1,0 0 1,-1-1 0,0 0-1,0 0 1,-1-1 0,0 0 0,0-1-1,-1 0 1,1 0 0,-1-1-1,0 0 1,-20 4 0,22-6-96,0 0-1,0-1 1,0 0 0,0 0 0,0-1-1,0 0 1,-1 0 0,1-1 0,0 0-1,0 0 1,0-1 0,1 0-1,-1-1 1,0 1 0,1-1 0,-1-1-1,1 0 1,0 0 0,0 0 0,-7-6-1,11 6-14,0 1-1,0-1 0,0 1 0,0-1 0,1 0 0,-1 0 0,1 0 0,0-1 0,1 1 0,-1 0 0,1-1 0,-1 1 0,1-1 0,1 1 1,-1-1-1,1 0 0,-1 1 0,1-1 0,1 0 0,0-7 0,10-21-654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7.428"/>
    </inkml:context>
    <inkml:brush xml:id="br0">
      <inkml:brushProperty name="width" value="0.05" units="cm"/>
      <inkml:brushProperty name="height" value="0.05" units="cm"/>
    </inkml:brush>
  </inkml:definitions>
  <inkml:trace contextRef="#ctx0" brushRef="#br0">1 136 13683,'39'-11'1674,"63"-12"1236,-99 23-2655,1-1 0,-1 1 0,0 0 0,1 0 0,-1 0 0,0 0 0,1 0 0,3 2 0,-6-2-152,0 1 0,0-1 0,0 1 0,0-1 0,0 1 0,0 0 1,0-1-1,0 1 0,0 0 0,0 0 0,0 0 0,-1 0 0,1 0 1,0 0-1,0 0 0,-1 0 0,1 0 0,-1 0 0,1 0 0,-1 0 1,0 1-1,1-1 0,-1 0 0,0 0 0,0 0 0,0 3 0,0 11 235,-1 0 0,-1 0 0,0 0 0,-1 0 0,-1-1 0,-10 26 0,3-4-98,2-10-106,5-16-83,1 1 0,-1 0 0,2-1 0,0 1 0,0 0 0,1 1 0,-1 15 0,2-27-49,0 1 1,0-1-1,0 0 1,0 0-1,0 0 1,0 0 0,0 0-1,0 0 1,0 1-1,1-1 1,-1 0-1,0 0 1,0 0-1,0 0 1,0 0 0,0 0-1,0 0 1,0 1-1,0-1 1,0 0-1,0 0 1,0 0 0,0 0-1,0 0 1,1 0-1,-1 0 1,0 0-1,0 0 1,0 0-1,0 0 1,0 1 0,0-1-1,0 0 1,1 0-1,-1 0 1,0 0-1,0 0 1,0 0-1,0 0 1,0 0 0,0 0-1,1 0 1,-1 0-1,0 0 1,0 0-1,0 0 1,0 0-1,0 0 1,0-1 0,1 1-1,-1 0 1,0 0-1,0 0 1,0 0-1,0 0 1,0 0 0,0 0-1,0 0 1,0 0-1,0 0 1,1 0-1,-1-1 1,0 1-1,0 0 1,0 0 0,0 0-1,6-8 76,0-6 17,0 0 0,-1 1 0,-1-2 0,5-24 0,4-63 333,-12 92-384,4-139 588,-5 148-634,0 1 1,0 0-1,0 0 0,0 0 0,0 0 1,0 0-1,0-1 0,0 1 1,0 0-1,0 0 0,0 0 0,0 0 1,1 0-1,-1 0 0,0-1 1,0 1-1,0 0 0,0 0 0,0 0 1,0 0-1,0 0 0,0 0 1,1 0-1,-1 0 0,0 0 0,0 0 1,0 0-1,0-1 0,0 1 1,1 0-1,-1 0 0,0 0 0,0 0 1,0 0-1,0 0 0,0 0 1,1 0-1,-1 0 0,0 0 0,0 0 1,0 0-1,0 0 0,1 1 1,11 3-180,21 14-383,-12-6 57,-3-5-53,0 0 0,0-2 0,0 0-1,1-1 1,-1-1 0,1 0 0,0-2 0,30 0 0,-15-3-613,0-2 1,0 0 0,61-18 0,-90 20 1082,9-1 25,0-1 0,-1-1-1,0 0 1,0-1 0,21-13 0,-33 19 125,0-1-1,0 0 1,-1 1 0,1-1 0,0 1 0,0-1 0,-1 0 0,1 0 0,0 0 0,-1 1 0,1-1 0,-1 0 0,1 0 0,0-2 0,-1 3-24,0 0 0,0 0 0,0-1 0,0 1 0,-1 0 0,1 0 0,0-1 0,0 1 0,0 0 0,0 0 0,0-1 0,0 1 0,-1 0 0,1 0 0,0 0 0,0-1 0,0 1 0,-1 0 0,1 0 0,0 0 0,0 0 0,-1-1 0,1 1 0,0 0 0,0 0 0,-1 0 0,1 0 0,0 0 0,0 0 0,-1 0 0,1 0 0,-1 0 0,-2-1 167,0 1 1,0 0 0,0 0 0,0 0-1,0 1 1,0-1 0,0 1 0,-5 1-1,-5 3 205,0 1 0,0 0-1,1 1 1,0 0 0,0 1-1,1 1 1,-13 11 0,17-13-287,0 0 0,0 0 0,1 1 0,0 0 0,0 0 0,1 0 0,0 1 0,0 0-1,1 0 1,0 0 0,-3 12 0,6-18-100,1-1 0,-1 0 0,1 1 0,-1-1 0,1 1 0,0-1 0,-1 1 0,1-1-1,1 1 1,-1-1 0,0 0 0,1 1 0,-1-1 0,1 1 0,-1-1 0,1 0 0,0 1-1,0-1 1,0 0 0,1 0 0,-1 0 0,0 0 0,1 0 0,-1 0 0,1 0 0,0 0-1,0-1 1,0 1 0,0-1 0,2 2 0,0-1 0,0-1 1,0 1-1,0-1 0,1 0 1,-1 0-1,0-1 1,1 1-1,-1-1 0,0 0 1,1 0-1,-1-1 0,1 1 1,-1-1-1,0 0 1,1 0-1,4-2 0,2-1 19,0-1 0,-1 0 0,1-1 0,-1 0 0,0 0 0,-1-1 0,0-1 0,0 1 0,14-16 0,-17 16-40,0 0 0,-1-1 0,1 1 0,-1-1 0,-1 0 0,0-1 0,0 1 0,0-1 0,-1 0 0,0 0 0,-1 0 0,2-16 0,-3 22-31,-1-1 0,0 1 0,-1-1 0,1 1-1,0 0 1,-1-1 0,0 1 0,0 0 0,0-1-1,0 1 1,0 0 0,-1 0 0,0 0 0,1 0-1,-1 0 1,0 0 0,0 1 0,-1-1 0,1 0-1,0 1 1,-1 0 0,0 0 0,1-1 0,-1 2-1,0-1 1,0 0 0,0 0 0,0 1 0,-1 0-1,1 0 1,0 0 0,0 0 0,-1 0 0,1 1-1,-1-1 1,1 1 0,-4 0 0,6 0 11,0 0 0,0 0 0,-1 0 0,1 1 0,0-1 0,0 0 0,0 1 1,0-1-1,0 1 0,0-1 0,0 1 0,0 0 0,-1 1 0,-8 11-315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7.849"/>
    </inkml:context>
    <inkml:brush xml:id="br0">
      <inkml:brushProperty name="width" value="0.05" units="cm"/>
      <inkml:brushProperty name="height" value="0.05" units="cm"/>
    </inkml:brush>
  </inkml:definitions>
  <inkml:trace contextRef="#ctx0" brushRef="#br0">364 54 15387,'2'-3'426,"1"0"1,-1 1-1,1-1 0,-1 0 0,0 0 0,0-1 0,0 1 1,1-5-1,-3 7-327,1 1 1,-1-1-1,0 1 1,0-1-1,0 0 1,0 1 0,0-1-1,0 1 1,0-1-1,0 0 1,0 1-1,0-1 1,0 0-1,0 1 1,-1-1 0,1 1-1,0-1 1,0 1-1,-1-1 1,1 0-1,0 1 1,-1-1-1,0 0 46,-1 0-1,1 0 1,0 1-1,0-1 1,0 0-1,-1 1 1,1-1-1,0 1 1,-1-1-1,1 1 1,-1 0-1,1 0 1,0-1-1,-3 1 1,-7 1 91,0-1 0,0 1 1,0 1-1,0 0 1,0 0-1,0 1 0,0 1 1,-16 7-1,0 2-106,-50 33 0,53-31-64,-37 34 1,55-44-52,1 0-1,0 1 0,0 0 1,0 0-1,0 0 1,1 0-1,0 1 1,1-1-1,-1 1 1,1 0-1,-4 13 1,7-18-9,-1 1 0,1-1 0,0 0 0,0 1 0,0-1 0,0 0 0,0 0 0,1 1 0,-1-1 0,1 0 0,-1 0 0,1 1 0,0-1 0,0 0 0,0 0 0,0 0 0,0 0 0,0 0 0,1 0 0,-1 0 0,1-1 0,-1 1 0,1 0 0,0-1 0,0 1 0,-1-1 0,1 0 0,0 1 0,0-1 0,0 0 0,3 1 0,5 1-9,-1 1 0,0-2 0,1 1 0,0-1 1,-1-1-1,13 1 0,12-1-353,0-1 0,0-2-1,-1-2 1,1-1 0,-1-1 0,0-2 0,60-23 0,-39 9-200</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8.486"/>
    </inkml:context>
    <inkml:brush xml:id="br0">
      <inkml:brushProperty name="width" value="0.05" units="cm"/>
      <inkml:brushProperty name="height" value="0.05" units="cm"/>
    </inkml:brush>
  </inkml:definitions>
  <inkml:trace contextRef="#ctx0" brushRef="#br0">100 50 14659,'0'-11'1293,"-2"17"3810,0 9-1456,2-8-6979,1-4 3425,0 0-1,0 0 1,0 0 0,0 0-1,1 0 1,-1 0 0,1-1-1,0 1 1,0 0 0,0-1-1,0 0 1,1 1 0,-1-1-1,1 0 1,-1 0 0,1 0-1,0 0 1,-1-1 0,5 2-1,1 1 179,0 0 0,0-1 0,1-1 0,-1 1 0,16 2 0,-7-3-157,0-1 1,-1-1-1,1 0 0,-1-1 0,1 0 0,0-2 0,-1 0 1,0-1-1,0 0 0,0-1 0,0-1 0,-1-1 0,0 0 1,22-15-1,-34 21-113,-1-1 0,0 1 0,0-1 0,-1 0 1,1 0-1,0 0 0,0 0 0,-1 0 0,1 0 0,-1-1 1,0 1-1,0 0 0,0-1 0,2-4 0,-3 6-1,0 0 0,0-1 0,0 1 0,-1 0 0,1 0 0,0-1-1,0 1 1,-1 0 0,1 0 0,-1-1 0,1 1 0,-1 0 0,1 0-1,-1 0 1,0 0 0,0 0 0,1 0 0,-1 0 0,0 0 0,0 0-1,0 0 1,0 0 0,0 1 0,0-1 0,0 0 0,-1 1 0,1-1 0,0 1-1,0-1 1,0 1 0,-3-1 0,-5-2-3,-1 1 1,0 0-1,0 0 1,0 1-1,0 0 1,0 1-1,0 0 1,0 1-1,1 0 1,-16 3-1,-3 2 2,0 2-1,-36 15 1,38-12 20,0 1 1,-46 29-1,62-35-8,1 1-1,-1 1 1,1-1 0,1 1 0,0 1-1,0 0 1,0 0 0,1 0 0,-10 18-1,16-25-7,0 0 0,0 0 0,0 0 0,0 0 0,1 0 0,-1 1 0,1-1-1,-1 0 1,1 1 0,0-1 0,0 0 0,0 1 0,0-1 0,0 0 0,0 1 0,1 2 0,0-3-8,0-1 1,0 1-1,0 0 1,0-1 0,0 1-1,0-1 1,0 0-1,0 1 1,1-1 0,-1 0-1,1 0 1,-1 0 0,1 0-1,-1 0 1,1 0-1,2 1 1,4 1-121,0-1 1,0 0-1,0 0 0,1-1 1,-1 0-1,1 0 0,11-1 0,2-2-171,-1 0 0,0-2 0,0 0 0,0-1 0,37-15 0,7-3-224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0.684"/>
    </inkml:context>
    <inkml:brush xml:id="br0">
      <inkml:brushProperty name="width" value="0.05" units="cm"/>
      <inkml:brushProperty name="height" value="0.05" units="cm"/>
      <inkml:brushProperty name="color" value="#E71224"/>
    </inkml:brush>
  </inkml:definitions>
  <inkml:trace contextRef="#ctx0" brushRef="#br0">0 1 16692,'8'27'842,"-2"1"1,-1 0-1,1 36 1,0-10-237,64 389 353,-66-430-739,-2-20 97,-2-28 134,0 32-450,0-69 487,-1-25-159,3 1 0,21-126 1,-22 212-331,2 0-1,-1 0 1,2 1 0,7-19 0,-10 26-8,0 1 0,0-1-1,0 1 1,0-1 0,1 1 0,-1-1 0,0 1 0,0 0 0,1-1 0,-1 1-1,1 0 1,-1 0 0,1 0 0,3-1 0,-4 2-7,1-1-1,-1 1 1,0 0-1,1 0 1,-1 0 0,1 0-1,-1 0 1,0 1-1,1-1 1,-1 0 0,1 1-1,-1-1 1,0 1-1,1-1 1,-1 1 0,0 0-1,0-1 1,0 1-1,1 0 1,-1 0 0,0 0-1,1 2 1,0-2-4,-1 0 0,0 1 1,0-1-1,0 1 0,1-1 1,-1 1-1,-1-1 0,1 1 1,0 0-1,0-1 0,-1 1 1,1 0-1,-1 0 0,1-1 1,-1 1-1,0 0 0,1 3 1,-2-1 11,1 0 1,-1-1-1,1 1 1,-1 0-1,0-1 1,-1 1-1,1-1 1,-3 5 0,-3 4 83,0-1 0,-1 0 0,-17 19 1,17-21-42,-40 40 380,44-45-433,0-1 1,0 1-1,-1-1 1,1 0-1,-1-1 1,0 1-1,1-1 0,-1 0 1,-10 3-1,15-5-13,-1 1 0,1-1-1,0 0 1,-1 0 0,1 0-1,0 0 1,-1 0 0,1 0-1,0 0 1,-1 0 0,1 0-1,0 0 1,-1 0 0,1 0-1,0 0 1,-1 0 0,1-1-1,0 1 1,-1 0 0,1 0-1,0 0 1,0 0 0,-1-1-1,1 1 1,0 0-1,-1 0 1,1 0 0,0-1-1,0 1 1,0 0 0,-1-1-1,1 1 1,0 0 0,0 0-1,0-1 1,0 1 0,-1 0-1,1-1 1,0 1 0,0 0-1,0-1 1,0 1 0,0 0-1,0-1 1,0 1 0,0 0-1,0-1 1,0 1 0,0 0-1,0-1 1,1 1 0,5-20-514,-6 20 547,15-30-469,6-8-140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8.934"/>
    </inkml:context>
    <inkml:brush xml:id="br0">
      <inkml:brushProperty name="width" value="0.05" units="cm"/>
      <inkml:brushProperty name="height" value="0.05" units="cm"/>
    </inkml:brush>
  </inkml:definitions>
  <inkml:trace contextRef="#ctx0" brushRef="#br0">322 5 21317,'-4'-1'224,"0"0"0,-1 0 0,1 1 0,0-1 0,0 1 0,0 0 0,-1 0 0,1 0 0,0 0 0,0 1 0,-5 1 0,-46 15 581,49-15-506,-84 35 1006,80-33-1245,1 1 0,-1 1 0,2-1 0,-1 1 0,0 1 0,1 0 0,-7 8 0,14-14-62,0 0 0,0 0 0,0 1 0,0-1 0,0 0 0,1 1 0,-1-1 0,0 0 0,1 1-1,-1-1 1,1 1 0,0-1 0,-1 0 0,1 1 0,0-1 0,0 1 0,0-1 0,0 1 0,0-1 0,0 1 0,0-1 0,1 1 0,-1-1 0,1 1 0,-1-1 0,1 1 0,-1-1 0,1 0 0,0 1 0,-1-1 0,1 0 0,0 0 0,0 1 0,0-1 0,0 0 0,0 0 0,0 0 0,1 0 0,1 1 0,3 2-39,0 1-1,0-1 1,1-1 0,0 1 0,0-1 0,11 3-1,94 20-337,-79-19 260,1 0 0,61 24 0,-92-30 123,0 0 0,0 0 0,0 1 0,0 0 0,-1-1 0,1 1 0,0 0 0,-1 0 0,1 0 0,-1 1 0,0-1-1,0 1 1,0-1 0,4 6 0,-6-6 7,0 0 0,1 0 0,-1 0-1,0 0 1,0 0 0,0 0 0,0-1 0,0 1-1,0 0 1,-1 0 0,1 0 0,-1 0 0,1 0-1,-1 0 1,0-1 0,1 1 0,-1 0 0,0 0-1,0-1 1,-1 1 0,1-1 0,0 1 0,0-1 0,-1 1-1,1-1 1,-3 2 0,-12 11 100,-1-1 1,0-1-1,0 0 1,-1-2 0,-32 15-1,14-10 83,0-1 0,-45 9 0,76-21-211,-44 7 50,46-9-105,0 0 1,0 1 0,0-1 0,-1-1 0,1 1 0,0 0 0,0-1-1,0 0 1,0 1 0,1-1 0,-1 0 0,0-1 0,-3-1 0,5 3 12,0-1 0,0 0 1,0 0-1,1 0 0,-1 1 1,0-1-1,0 0 0,0 0 1,1 0-1,-1 0 0,1-1 1,-1 1-1,1 0 0,-1 0 1,1 0-1,0 0 0,-1-1 1,1 1-1,0 0 0,0 0 1,0 0-1,0-1 0,0 1 1,0-2-1,1-1-7,0 1 0,0-1 0,0 0 0,0 1 0,1-1 0,-1 1 0,3-5 0,17-21-544</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5:29.354"/>
    </inkml:context>
    <inkml:brush xml:id="br0">
      <inkml:brushProperty name="width" value="0.05" units="cm"/>
      <inkml:brushProperty name="height" value="0.05" units="cm"/>
    </inkml:brush>
  </inkml:definitions>
  <inkml:trace contextRef="#ctx0" brushRef="#br0">314 8 17708,'21'-4'1224,"-8"1"672,-26 8-7,-5 2-1555,1 0-1,0 1 1,0 1 0,1 1 0,0 0 0,1 1-1,0 1 1,1 0 0,-24 26 0,36-37-331,1 1-1,-1 0 1,1 0 0,-1 0-1,1 0 1,0 0 0,0 1 0,0-1-1,0 0 1,0 0 0,0 1-1,1-1 1,-1 1 0,1-1-1,-1 0 1,1 1 0,0-1 0,0 1-1,0-1 1,1 5 0,1-4-5,-1 0 0,0-1 0,1 1 1,-1-1-1,1 1 0,0-1 0,0 0 1,0 0-1,0 0 0,0 0 0,0 0 1,0 0-1,1 0 0,-1-1 0,1 1 1,-1-1-1,5 2 0,14 5-36,1-1-1,-1-1 1,27 4-1,-31-8 11,0 2 0,0 0 0,0 1 1,0 1-1,-1 0 0,21 12 0,-36-17 31,0-1 0,0 0 0,-1 0 0,1 1 0,0-1 0,0 0 1,-1 1-1,1-1 0,0 1 0,-1-1 0,1 1 0,-1 0 0,1-1 0,-1 1 0,1-1 0,-1 1 0,1 0 1,-1-1-1,1 1 0,-1 0 0,0 0 0,0-1 0,1 1 0,-1 0 0,0 0 0,0-1 0,0 1 1,0 0-1,0 0 0,0 0 0,0-1 0,0 1 0,0 0 0,0 0 0,0 0 0,0-1 0,-1 1 1,1 0-1,0 0 0,-1-1 0,1 1 0,0 0 0,-1-1 0,1 1 0,-1 0 0,1-1 0,-1 1 1,1 0-1,-1-1 0,0 1 0,1-1 0,-1 1 0,0-1 0,1 0 0,-1 1 0,0-1 0,1 0 0,-2 1 1,-8 4 66,-1 0 1,1-1 0,-16 5-1,17-6-36,-61 17-370,0-2-1,-129 14 1,177-31 24</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5.794"/>
    </inkml:context>
    <inkml:brush xml:id="br0">
      <inkml:brushProperty name="width" value="0.05" units="cm"/>
      <inkml:brushProperty name="height" value="0.05" units="cm"/>
    </inkml:brush>
  </inkml:definitions>
  <inkml:trace contextRef="#ctx0" brushRef="#br0">17 420 15667,'0'1'100,"-3"2"326,1 0 0,0 0 1,0 0-1,0 1 0,0-1 1,-1 5-1,3-8-385,0 1 0,-1-1 1,1 0-1,0 0 0,0 1 0,0-1 1,0 0-1,0 0 0,0 1 1,0-1-1,0 0 0,1 0 0,-1 1 1,0-1-1,0 0 0,0 0 0,0 1 1,0-1-1,0 0 0,0 0 1,1 0-1,-1 1 0,0-1 0,0 0 1,0 0-1,0 0 0,1 1 0,-1-1 1,0 0-1,0 0 0,0 0 0,1 0 1,-1 0-1,0 0 0,0 0 1,1 1-1,20-4 1292,8-6-658,0-2-1,-1-1 1,47-28-1,75-59 106,116-122-166,-219 179-518,-26 25-17,-20 17-78,-1 0 1,0 0 0,0 0 0,0 0 0,0 0 0,0 0 0,0-1 0,0 1 0,1 0 0,-1 0 0,0 0-1,0 0 1,0 0 0,0 0 0,0 0 0,0 0 0,1 0 0,-1 0 0,0 0 0,0 0 0,0 0 0,0 0 0,1 0-1,-1 0 1,0 0 0,0 0 0,0 0 0,0 0 0,0 0 0,1 0 0,-1 0 0,0 0 0,0 0 0,0 0-1,0 1 1,0-1 0,0 0 0,0 0 0,1 0 0,-1 0 0,0 0 0,0 0 0,0 0 0,0 1 0,0-1-1,0 0 1,0 0 0,0 0 0,0 0 0,0 0 0,0 0 0,0 1 0,1-1 0,-1 0 0,0 0 0,0 0 0,0 1-1,-3 14 66,-8 19 26,-112 319 301,120-342-403,-1-1-121,2 0 0,-1 1 0,1-1 0,1 1 0,0 0 0,0 11 0,2-22 127,-1 0 1,0 0-1,0 0 0,0 0 1,0 0-1,0 0 1,0 0-1,0 0 0,0 0 1,0 0-1,0 0 1,0 0-1,0 0 0,0 0 1,0-1-1,0 1 1,1 0-1,-1 0 0,0 0 1,0 0-1,0 1 1,0-1-1,0 0 0,0 0 1,0 0-1,0 0 1,0 0-1,0 0 0,0 0 1,0 0-1,0 0 1,0 0-1,1 0 0,-1 0 1,0 0-1,0 0 1,0 0-1,0 0 0,0 0 1,0 0-1,0 0 1,0 0-1,0 0 0,0 0 1,0 0-1,0 1 1,0-1-1,0 0 0,0 0 1,0 0-1,0 0 1,0 0-1,0 0 0,0 0 1,0 0-1,0 0 1,0 0-1,0 0 0,7-11-197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6.185"/>
    </inkml:context>
    <inkml:brush xml:id="br0">
      <inkml:brushProperty name="width" value="0.05" units="cm"/>
      <inkml:brushProperty name="height" value="0.05" units="cm"/>
    </inkml:brush>
  </inkml:definitions>
  <inkml:trace contextRef="#ctx0" brushRef="#br0">55 20 17484,'43'-18'1728,"-18"16"-1008,-8 4-248,-15 15 801,-6 8-289,-9 12-160,-3 7-176,0 11-304,-1 2-48,3-1-136,4-3-56,3-7-128,2-7-248,3-14-640,2-6-40,-5-21 736,-7-10-208,-8-10-152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6.615"/>
    </inkml:context>
    <inkml:brush xml:id="br0">
      <inkml:brushProperty name="width" value="0.05" units="cm"/>
      <inkml:brushProperty name="height" value="0.05" units="cm"/>
    </inkml:brush>
  </inkml:definitions>
  <inkml:trace contextRef="#ctx0" brushRef="#br0">4 2 18684,'-4'-1'1824,"13"2"-1031,8 3-257,22 1 864,7 0-256,18-3-376,9-1-175,10-1-946,0-6 545,2 2-192,-7-1-120</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10.184"/>
    </inkml:context>
    <inkml:brush xml:id="br0">
      <inkml:brushProperty name="width" value="0.05" units="cm"/>
      <inkml:brushProperty name="height" value="0.05" units="cm"/>
    </inkml:brush>
  </inkml:definitions>
  <inkml:trace contextRef="#ctx0" brushRef="#br0">35 62 18124,'1'-7'496,"1"0"1,0 0-1,0 0 1,1 1-1,0-1 1,6-10-1,-8 16-459,-1 1 0,0 0-1,0 0 1,0 0 0,0-1-1,1 1 1,-1 0 0,0 0 0,0 0-1,0-1 1,1 1 0,-1 0-1,0 0 1,0 0 0,1 0-1,-1 0 1,0 0 0,0-1 0,1 1-1,-1 0 1,0 0 0,1 0-1,-1 0 1,0 0 0,0 0-1,1 0 1,-1 0 0,0 0 0,0 0-1,1 1 1,-1-1 0,0 0-1,1 0 1,-1 0 0,0 0-1,0 0 1,0 0 0,1 0 0,-1 1-1,0-1 1,0 0 0,1 0-1,-1 0 1,0 1 0,0-1-1,0 0 1,0 0 0,1 0 0,-1 1-1,0-1 1,0 0 0,0 0-1,0 1 1,0-1 0,0 0-1,0 1 1,0-1 0,0 0 0,0 0-1,0 1 1,0-1 0,0 0-1,0 0 1,0 1 0,5 20 826,-2 28-486,-3 1 1,-7 69-1,-23 98-1022,29-208 507,-1 1-312,1 0-1,-1 0 1,-1-1-1,-5 14 1,8-22 432,0-1 0,0 0 0,0 1 0,0-1 0,0 0 0,-1 1 0,1-1 0,0 0 0,0 0 0,0 1-1,0-1 1,-1 0 0,1 0 0,0 1 0,0-1 0,-1 0 0,1 0 0,0 0 0,0 1 0,-1-1 0,1 0 0,0 0 0,0 0 0,-1 0 0,1 0 0,0 0 0,-1 0 0,1 1 0,0-1 0,-1 0 0,1 0 0,0 0 0,0 0 0,-1 0 0,1 0 0,0 0-1,-1-1 1,1 1 0,0 0 0,-1 0 0,1 0 0,0 0 0,0 0 0,-1 0 0,1 0 0,0-1 0,-1 1 0,1 0 0,0 0 0,0 0 0,0-1 0,-1 1 0,1 0 0,0 0 0,0-1 0,-1 1 0,-7-10-614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10.587"/>
    </inkml:context>
    <inkml:brush xml:id="br0">
      <inkml:brushProperty name="width" value="0.05" units="cm"/>
      <inkml:brushProperty name="height" value="0.05" units="cm"/>
    </inkml:brush>
  </inkml:definitions>
  <inkml:trace contextRef="#ctx0" brushRef="#br0">37 1 14803,'-4'7'354,"-1"0"1,1 1-1,0 0 0,0 0 1,1 0-1,0 0 0,1 1 1,0-1-1,0 1 0,0 0 1,1-1-1,1 11 0,-1 2 63,2 0-1,1 1 1,8 38-1,-9-50-227,2-1 0,0 1-1,0-1 1,0 0 0,1 0-1,1 0 1,0 0 0,9 12 0,-12-18-95,1 0 0,0 0 0,0 0 0,0-1 0,0 0 0,0 1 0,0-1 0,0 0 0,1-1 1,-1 1-1,1-1 0,-1 1 0,1-1 0,0 0 0,0 0 0,-1-1 0,1 1 0,0-1 0,0 0 1,0 0-1,0 0 0,-1 0 0,1-1 0,0 1 0,4-2 0,2-1 110,-1-1 1,1 1-1,-1-2 1,0 1-1,0-1 0,-1-1 1,12-8-1,2-4 322,26-28 0,-35 33-487,0-1 0,-2 0 0,0-1 0,0 0 0,-1-1-1,9-21 1,-18 34-68,0 1-1,0-1 0,0 0 0,-1 0 0,1 0 0,-1 0 0,0-4 1,0 2-154</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11.295"/>
    </inkml:context>
    <inkml:brush xml:id="br0">
      <inkml:brushProperty name="width" value="0.05" units="cm"/>
      <inkml:brushProperty name="height" value="0.05" units="cm"/>
    </inkml:brush>
  </inkml:definitions>
  <inkml:trace contextRef="#ctx0" brushRef="#br0">288 69 15947,'2'-2'357,"0"-1"-1,0 1 1,-1 0-1,1-1 1,-1 1-1,1-1 1,-1 0-1,0 1 1,2-5-1,-3 6-255,0 0-1,0 0 1,0 0 0,0 0-1,0 1 1,-1-1 0,1 0-1,0 0 1,0 0 0,0 1-1,-1-1 1,1 0 0,0 0-1,-1 1 1,1-1 0,-1 0-1,1 1 1,-1-1 0,1 0 0,-1 1-1,1-1 1,-1 1 0,0-1-1,1 1 1,-1-1 0,0 1-1,0-1 1,1 1 0,-1 0-1,0-1 1,0 1 0,1 0-1,-1 0 1,0 0 0,0 0-1,0-1 1,1 1 0,-1 0-1,0 0 1,-1 1 0,-5-2 89,0 2 1,0-1-1,-1 1 0,1 0 1,1 0-1,-1 1 1,0 0-1,0 0 0,0 0 1,1 1-1,0 0 1,-1 0-1,-10 9 0,1-1-143,0 2 0,0 0 0,-22 24-1,26-23-31,0 0-1,2 1 1,-1 0-1,-9 21 1,16-28-4,0 0 0,1 1 0,0-1 0,0 1 0,1 0 0,0 0 1,0 0-1,1 0 0,0 0 0,1 12 0,0-20-1,0 1 0,0-1 1,0 0-1,0 1 0,0-1 0,1 0 0,-1 1 0,0-1 1,1 0-1,-1 0 0,1 1 0,-1-1 0,1 0 0,0 0 1,0 0-1,-1 0 0,1 0 0,0 0 0,0 0 0,0 0 1,0 0-1,0 0 0,0 0 0,0 0 0,0-1 0,1 1 1,-1 0-1,0-1 0,0 1 0,1-1 0,-1 0 1,0 1-1,0-1 0,1 0 0,-1 0 0,0 0 0,3 0 1,1 0 37,-1-1 0,1 0 1,0 0-1,0 0 1,-1-1-1,1 0 1,0 0-1,-1 0 0,7-4 1,7-7 129,1-1 0,-2 0 0,0-2 0,-1 0 0,0 0 0,-2-2 0,0 0 0,0 0 0,-2-1 0,-1-1 0,0 0 0,9-26 0,-18 41-133,0 0 0,-1 0 0,0 0 0,0 0 0,0 0 0,-1 0 0,0 0 0,0 0 0,0 0 0,-2-9 0,2 12-39,0 1 1,-1-1-1,0 1 0,1-1 1,-1 1-1,0-1 1,0 1-1,0-1 0,0 1 1,0 0-1,0-1 0,0 1 1,0 0-1,-1 0 0,1 0 1,0 0-1,-1 0 0,1 0 1,-1 1-1,1-1 1,-1 0-1,1 1 0,-1-1 1,1 1-1,-1-1 0,0 1 1,1 0-1,-1 0 0,0 0 1,1 0-1,-1 0 0,0 0 1,1 0-1,-1 0 1,-2 2-1,-2-1-115,1 0 0,0 1 1,0 0-1,0 0 0,1 0 1,-1 1-1,0 0 0,1-1 0,0 2 1,-1-1-1,1 0 0,1 1 1,-1 0-1,0 0 0,1 0 0,0 0 1,-5 8-1,4-5-51,0 1 0,0 0 0,1-1 0,0 1 1,0 0-1,0 1 0,1-1 0,1 0 0,-1 1 0,1 10 0,1 10-506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11.728"/>
    </inkml:context>
    <inkml:brush xml:id="br0">
      <inkml:brushProperty name="width" value="0.05" units="cm"/>
      <inkml:brushProperty name="height" value="0.05" units="cm"/>
    </inkml:brush>
  </inkml:definitions>
  <inkml:trace contextRef="#ctx0" brushRef="#br0">60 1 21117,'0'35'1800,"-8"8"-1312,-4 1-224,2 3 640,-4 2-200,4-5-648,5-8-352,5-16-624,2-11-296,9-21 888,3-10-256,6-21-256</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12.133"/>
    </inkml:context>
    <inkml:brush xml:id="br0">
      <inkml:brushProperty name="width" value="0.05" units="cm"/>
      <inkml:brushProperty name="height" value="0.05" units="cm"/>
    </inkml:brush>
  </inkml:definitions>
  <inkml:trace contextRef="#ctx0" brushRef="#br0">203 52 17508,'0'-4'344,"1"0"-1,-1 0 1,0-1 0,-1 1 0,1 0-1,-1 0 1,-1-5 0,2 8-284,0 0-1,-1 1 1,1-1-1,-1 0 1,1 0-1,-1 0 1,0 1-1,1-1 1,-1 0-1,0 1 1,1-1-1,-1 1 1,0-1 0,0 0-1,1 1 1,-1 0-1,0-1 1,0 1-1,0-1 1,0 1-1,0 0 1,0 0-1,0 0 1,0-1-1,1 1 1,-1 0 0,0 0-1,0 0 1,0 0-1,0 1 1,0-1-1,0 0 1,0 0-1,0 1 1,0-1-1,0 0 1,1 1-1,-1-1 1,-2 1 0,-6 4 215,-1 0 0,1 0 0,0 1 0,0 0 0,0 0 0,1 1 0,0 0 0,0 1 0,-10 12 0,9-8-149,0 0-1,0 1 1,1 0 0,1 0-1,0 1 1,-6 17 0,12-26-71,-1-1 1,1 1 0,0 0-1,0 0 1,0 0-1,1 6 1,0-10-39,0 0 0,0 0 0,0 0 0,0 0 0,0 0 0,1 0 0,-1 0 0,0 0 0,1 0 0,-1 0 0,1 0 0,-1 0 0,1 0 0,-1 0 0,1 0 0,0 0 0,0-1 0,-1 1 0,1 0 0,0-1 0,0 1-1,0 0 1,-1-1 0,1 1 0,0-1 0,0 1 0,0-1 0,0 0 0,0 1 0,0-1 0,0 0 0,2 1 0,5-1 44,0 0 1,0 0-1,0-1 0,-1 0 0,1 0 1,0-1-1,-1 0 0,1 0 1,-1-1-1,0 0 0,1 0 0,10-7 1,5-4 64,-2 0 0,30-26 0,-30 20-53,-1 0 0,0-1 0,21-32 0,-49 68-79,1 0 0,0 1 0,1 0 0,-5 20 0,6-20 4,5-15 2,-9 27-3,2-1 0,-7 40-1,13-59 5,1 0 1,-1 0-1,1 0 0,1 0 0,-1 0 0,1 0 0,1 1 0,0-1 0,0-1 0,0 1 0,1 0 0,0-1 0,5 9 0,17 20 15,-16-24-12,-1 0 1,0 0-1,12 27 1,-18-36 9,-1 0 1,0 0-1,0 0 1,-1 0-1,1 0 0,0 0 1,-1 0-1,0 0 1,0 0-1,0 1 1,0-1-1,0 0 1,-1 0-1,1 0 0,-1 0 1,0 0-1,0 0 1,0 0-1,-1 0 1,1 0-1,0 0 1,-1-1-1,-3 5 1,-1-1 61,0-1 1,-1 1 0,1-1 0,-1-1 0,0 1 0,-1-1 0,1 0 0,-1-1 0,0 0 0,0 0 0,0 0 0,0-1-1,0-1 1,-16 2 0,19-2-84,0-1-1,0 0 1,0 0-1,0-1 1,0 1-1,0-1 0,0 0 1,0-1-1,1 1 1,-1-1-1,-7-3 1,9 3-98,1 0-1,-1 0 1,1 0 0,-1 0 0,1 0 0,0 0 0,0-1 0,0 1 0,0-1 0,0 0 0,1 1-1,-1-1 1,1 0 0,-1 0 0,1 0 0,0 0 0,0 0 0,1 0 0,-1-5 0,0 2 2,1 0 1,0 0 0,1 0-1,-1-1 1,1 1 0,1 1 0,-1-1-1,1 0 1,2-6 0,11-20-606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1.145"/>
    </inkml:context>
    <inkml:brush xml:id="br0">
      <inkml:brushProperty name="width" value="0.05" units="cm"/>
      <inkml:brushProperty name="height" value="0.05" units="cm"/>
      <inkml:brushProperty name="color" value="#E71224"/>
    </inkml:brush>
  </inkml:definitions>
  <inkml:trace contextRef="#ctx0" brushRef="#br0">32 1 17612,'-1'30'927,"-1"0"1,-8 46-1,5-48-460,1-1-1,2 1 0,1 31 0,1-55-420,0 1-1,1-1 0,0 0 1,0 0-1,0 0 0,1 0 1,-1 0-1,3 5 0,-3-9-33,-1 1-1,1 0 1,-1-1-1,0 1 1,1 0-1,-1-1 1,1 1-1,0-1 1,-1 1-1,1-1 1,-1 1-1,1-1 1,0 0-1,-1 1 1,1-1-1,0 0 1,0 1-1,-1-1 1,3 0-1,-2 0 2,0 0 0,0 0 0,0-1 0,0 1 0,0 0 0,0-1 0,0 1 0,0 0-1,-1-1 1,1 0 0,0 1 0,0-1 0,0 1 0,0-1 0,-1 0 0,1 0 0,0 1 0,-1-1 0,2-1 0,1-3 50,0-1 0,0 0 0,0 1 0,-1-1 1,0 0-1,0 0 0,0 0 0,-1 0 0,0-1 1,0 1-1,-1 0 0,1-1 0,-2-8 0,0-7 203,-1 1 1,-8-33-1,-7-9 238,16 59-467,-1 0 0,1 0 0,-1-1 0,0 1 0,-1 0 0,1 1 0,-1-1 0,1 0 0,-1 1 0,0-1 0,-5-3 0,8 7-35,0 0 1,-1-1-1,1 1 1,0 0-1,0 0 1,0 0 0,0 0-1,-1 0 1,1 0-1,0 0 1,0 0-1,0 0 1,-1 0-1,1 0 1,0 0-1,0 0 1,0 0-1,-1 0 1,1 0-1,0 0 1,0 0-1,0 0 1,0 0-1,-1 0 1,1 0 0,0 0-1,0 0 1,0 0-1,-1 0 1,1 0-1,0 0 1,0 0-1,0 1 1,0-1-1,0 0 1,-1 0-1,1 0 1,0 0-1,0 1 1,-3 9 51,3 12-10,1-15-54,0 1 1,1-1 0,0 0-1,0 0 1,1 0 0,0 0-1,0 0 1,6 8 0,-8-12-42,1-1 0,-1 0 0,1 0 0,0 0 0,0 0 0,0 0 0,0 0 0,0 0 1,0-1-1,1 1 0,-1-1 0,1 0 0,-1 1 0,1-1 0,-1 0 0,1-1 1,0 1-1,-1 0 0,1-1 0,0 1 0,0-1 0,-1 0 0,1 0 0,0 0 0,4-1 1,1-1-101,0 0 0,0-1 0,0 0 0,0-1 0,-1 1 0,1-1 0,-1-1 0,0 1 0,0-1 1,7-8-1,-7 8 18,33-25-424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3:12.582"/>
    </inkml:context>
    <inkml:brush xml:id="br0">
      <inkml:brushProperty name="width" value="0.05" units="cm"/>
      <inkml:brushProperty name="height" value="0.05" units="cm"/>
    </inkml:brush>
  </inkml:definitions>
  <inkml:trace contextRef="#ctx0" brushRef="#br0">184 66 16604,'-1'-8'832,"0"2"-210,-1-1 0,1 1 0,-1 0 0,0-1-1,-3-5 1,4 11-531,1 0 0,-1 0 0,1 0-1,-1 1 1,1-1 0,-1 0-1,1 0 1,-1 1 0,0-1 0,0 0-1,1 1 1,-1-1 0,0 1 0,0-1-1,0 1 1,1-1 0,-1 1 0,0 0-1,0-1 1,0 1 0,0 0 0,0 0-1,0-1 1,0 1 0,0 0 0,0 0-1,0 0 1,0 0 0,0 0 0,1 1-1,-1-1 1,0 0 0,0 0 0,0 1-1,0-1 1,0 0 0,0 1 0,0-1-1,1 1 1,-1-1 0,0 1 0,-1 0-1,-5 4 150,1 1-1,-1 0 0,1 0 0,0 0 0,1 0 0,-1 1 0,-6 11 1,0 2 22,-14 33 0,16-31-174,2 0 1,-8 32-1,14-46-68,0 0 1,1 1 0,0-1-1,0 0 1,1 0-1,0 1 1,1-1-1,0 0 1,0 0-1,3 11 1,-3-16-3,0 0 0,0 0 1,1 0-1,-1-1 0,0 1 0,1 0 1,0-1-1,-1 1 0,1-1 0,0 0 1,0 0-1,0 0 0,1 0 0,-1 0 1,0 0-1,1 0 0,-1-1 0,1 1 1,5 1-1,-4-2 17,0 0 1,1 0-1,0 0 1,-1-1 0,1 0-1,-1 0 1,1 0-1,-1-1 1,1 1-1,-1-1 1,9-2-1,0-2 71,1 0-1,-1-1 1,0-1-1,0 0 1,0 0-1,-1-2 1,13-10-1,-15 10 3,0-1 0,-1 0 0,0 0-1,0-1 1,-1 0 0,-1-1 0,13-24 0,-18 32-90,0 0 1,-1 0-1,1 0 0,-1-1 1,0 1-1,0 0 1,0-1-1,-1 1 0,1-1 1,-1 1-1,0-1 0,0 1 1,-1-1-1,1 1 1,-1-1-1,0 1 0,0 0 1,-1-1-1,1 1 1,-1 0-1,0 0 0,0 0 1,-1 0-1,1 0 0,-1 1 1,1-1-1,-7-5 1,4 5-81,1 1 0,-1-1 0,0 1 1,0 0-1,0 1 0,-1-1 0,1 1 0,-1 0 1,1 0-1,-1 1 0,0 0 0,1 0 1,-1 0-1,-11 1 0,4 0-74,0 1-1,-1 0 0,1 1 1,0 1-1,-19 5 1,-12 10-219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1.629"/>
    </inkml:context>
    <inkml:brush xml:id="br0">
      <inkml:brushProperty name="width" value="0.05" units="cm"/>
      <inkml:brushProperty name="height" value="0.05" units="cm"/>
    </inkml:brush>
  </inkml:definitions>
  <inkml:trace contextRef="#ctx0" brushRef="#br0">7 67 20348,'-5'17'1585,"3"-3"-1321,2-6-328,4-20-48,6-8 520,2-14-352,0-5-136</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2.797"/>
    </inkml:context>
    <inkml:brush xml:id="br0">
      <inkml:brushProperty name="width" value="0.05" units="cm"/>
      <inkml:brushProperty name="height" value="0.05" units="cm"/>
    </inkml:brush>
  </inkml:definitions>
  <inkml:trace contextRef="#ctx0" brushRef="#br0">32 552 18148,'-23'40'1832,"22"-38"-1748,0 1 1,0-1-1,0 1 1,0-1-1,0 1 1,0 0-1,1-1 1,-1 1 0,1 0-1,0-1 1,-1 1-1,1 0 1,1 3-1,-1-6-51,1 0 0,-1 0 0,0 0 0,1 0 0,-1 0 0,1 0 1,-1 0-1,0 0 0,1 0 0,-1 0 0,1 0 0,-1 0 0,0 0 0,1-1 0,-1 1 0,1 0 0,-1 0 0,0 0 0,1 0 0,-1-1 0,0 1 0,1 0 0,-1 0 0,0-1 0,0 1 0,1 0 0,-1-1 1,0 1-1,0 0 0,1-1 0,-1 0 0,197-188 2618,-158 149-2447,123-136 288,24-23-80,-161 177-305,-25 23-105,0-1 0,0 0-1,0 0 1,0 0 0,0 0 0,0 1 0,0-1 0,0 0 0,0 0-1,0 0 1,0 0 0,0 0 0,0 1 0,0-1 0,0 0-1,0 0 1,1 0 0,-1 0 0,0 0 0,0 0 0,0 1 0,0-1-1,0 0 1,0 0 0,0 0 0,0 0 0,1 0 0,-1 0 0,0 0-1,0 0 1,0 0 0,0 0 0,0 0 0,1 0 0,-1 1-1,0-1 1,0 0 0,0 0 0,0 0 0,0 0 0,1 0 0,-1 0-1,0 0 1,0 0 0,0-1 0,0 1 0,0 0 0,1 0 0,-1 0-1,0 0 1,0 0 0,0 0 0,0 0 0,0 0 0,0 0-1,1 0 1,-1 0 0,0 0 0,0-1 0,0 1 0,0 0 0,-30 91 267,16-45-191,-78 260 276,70-216-294,-16 135 0,36-208-102,1-12 1,0 0 0,0-1 0,1 1-1,0 0 1,0-1 0,0 1 0,0 0 0,1-1 0,0 1-1,0 0 1,3 8 0,-4-12 12,0-1 0,1 1 0,-1-1 0,0 1 0,1 0 0,-1-1 0,0 1 0,1-1 0,-1 1 0,1-1 0,-1 1 0,1-1 0,-1 0 0,1 1 0,0-1 0,-1 1 0,1-1 0,-1 0 0,1 0 0,0 1 0,-1-1 0,1 0 0,0 0 0,-1 0 0,1 0 0,0 0 0,-1 0 0,1 0 0,0 0 0,-1 0 0,1 0 0,0 0 0,-1 0 0,1 0 0,0-1 0,-1 1 0,1 0 0,0 0 0,-1-1 0,1 1 0,-1 0 0,1-1 0,-1 1 0,1-1 0,-1 1 0,1-1 0,3-3-59,0 1-1,0-1 0,0 0 0,-1 0 1,5-7-1,20-38-320,0-16-153</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3.378"/>
    </inkml:context>
    <inkml:brush xml:id="br0">
      <inkml:brushProperty name="width" value="0.05" units="cm"/>
      <inkml:brushProperty name="height" value="0.05" units="cm"/>
    </inkml:brush>
  </inkml:definitions>
  <inkml:trace contextRef="#ctx0" brushRef="#br0">300 54 17332,'0'1'164,"-1"0"0,0-1 1,0 1-1,0-1 0,0 1 1,1 0-1,-1 0 0,0 0 1,1-1-1,-1 1 0,0 0 0,1 0 1,-1 0-1,1 1 0,-5 7 126,-123 206 4144,91-141-4121,4 1 1,-39 126-1,68-189-284,1-1 1,1 1-1,0 0 0,-1 17 1,3-29-25,0 1 0,0-1 0,0 1 0,0-1 0,0 1 0,0-1 0,0 1 0,0 0 0,0-1 0,0 1 1,0-1-1,0 1 0,0-1 0,1 1 0,-1-1 0,0 1 0,0-1 0,1 1 0,-1-1 0,0 0 0,1 2 0,7-8 88,7-22 46,200-497 382,-212 512-576,-8 18-7,-11 24-9,13-19 55,1-1-1,0 0 1,0 1 0,1-1-1,0 1 1,0 11 0,1-19 15,0 0 0,0 0 0,0 1 0,0-1 0,1 0 0,-1 0 0,1 0 1,-1 1-1,1-1 0,0 0 0,0 0 0,0 0 0,0 0 0,0 0 0,0 0 0,1 0 0,-1-1 0,1 1 1,-1 0-1,1-1 0,0 1 0,-1-1 0,1 0 0,0 1 0,0-1 0,0 0 0,0 0 0,0 0 1,0-1-1,0 1 0,1 0 0,2 0 0,3 0 6,0-1 0,0 0 0,1-1 0,-1 0 0,0 0 0,0 0 0,-1-1 0,16-6 0,4-3 11,29-16-1,8-11 44,-2-3 1,67-57-1,-45 33 20,-77 59-67,1 0 1,0 1-1,14-7 0,-22 12-11,1 0-1,-1 0 1,0 0 0,0-1 0,0 1-1,0 0 1,0 0 0,1 0 0,-1 0-1,0 0 1,0 0 0,0 0 0,0 0-1,1 0 1,-1 0 0,0 0 0,0 0-1,0 0 1,0 0 0,1 0 0,-1 0-1,0 0 1,0 0 0,0 0 0,0 0-1,1 0 1,-1 0 0,0 0 0,0 0-1,0 0 1,0 1 0,1-1 0,-1 0-1,0 0 1,0 0 0,0 0 0,0 0-1,0 0 1,0 1 0,0-1 0,1 0-1,-1 0 1,0 0 0,0 0 0,0 1-1,0-1 1,0 0 0,0 0-1,0 0 1,0 0 0,0 1 0,0-1-1,0 0 1,0 0 0,0 0 0,0 0-1,0 1 1,0-1 0,0 0 0,-14 26 51,-105 180 255,100-167-241,2 1 0,2 1 1,-16 65-1,28-92-148,0-1-1,1 1 1,0 20 0,2-31-10,0 0 1,0 0 0,0-1-1,1 1 1,-1 0 0,0 0 0,1 0-1,0-1 1,0 1 0,0 0-1,0-1 1,0 1 0,0-1-1,1 1 1,-1-1 0,1 0-1,0 0 1,0 1 0,-1-1 0,1 0-1,1 0 1,-1-1 0,4 4-1,-5-5 52,1 1 0,-1-1 0,1 1 0,-1-1 0,1 0 1,-1 1-1,1-1 0,-1 0 0,1 0 0,0 0 0,-1 0 0,1 0 0,-1 0 0,1-1 0,-1 1 0,1 0 0,-1-1 0,1 1 0,-1-1 0,1 0 0,-1 1 0,0-1 0,1 0 0,-1 0 0,2-2 0,18-13-681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3.834"/>
    </inkml:context>
    <inkml:brush xml:id="br0">
      <inkml:brushProperty name="width" value="0.05" units="cm"/>
      <inkml:brushProperty name="height" value="0.05" units="cm"/>
    </inkml:brush>
  </inkml:definitions>
  <inkml:trace contextRef="#ctx0" brushRef="#br0">79 218 19708,'0'18'2041,"-9"18"-1233,-2 0-336,-5 8 960,3 1-352,-1 0-463,4-7-457,5-14-809,5-9-399,5-20 800,3-12-208,4-18-184</inkml:trace>
  <inkml:trace contextRef="#ctx0" brushRef="#br0" timeOffset="1">162 1 19756,'-2'0'2025,"-1"1"-1441,-4 3-552,0 3 888,2-4-424,2 4-160,3 5-432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4.219"/>
    </inkml:context>
    <inkml:brush xml:id="br0">
      <inkml:brushProperty name="width" value="0.05" units="cm"/>
      <inkml:brushProperty name="height" value="0.05" units="cm"/>
    </inkml:brush>
  </inkml:definitions>
  <inkml:trace contextRef="#ctx0" brushRef="#br0">164 1 15347,'-90'133'3787,"75"-109"-3019,2 1-1,1 0 0,-15 44 0,26-64-641,-1 1 0,1-1 0,0 0 0,1 1-1,-1-1 1,1 1 0,0-1 0,0 0 0,2 8-1,-2-11-99,0-1-1,1 1 1,-1-1-1,1 0 1,-1 1-1,1-1 1,0 0-1,0 0 1,-1 1-1,1-1 1,0 0-1,0 0 0,0 0 1,0 0-1,0 0 1,1 0-1,-1 0 1,0-1-1,0 1 1,0 0-1,1-1 1,-1 1-1,0 0 1,1-1-1,-1 0 1,1 1-1,-1-1 0,0 0 1,1 0-1,-1 0 1,1 0-1,-1 0 1,1 0-1,-1 0 1,1 0-1,-1-1 1,0 1-1,2-1 1,4-1 32,-1 0 0,0 0 1,1-1-1,-1 0 0,-1 0 1,1-1-1,0 1 0,-1-1 1,0-1-1,0 1 0,6-6 1,2-4 143,-1 0 1,18-28 0,-22 28-70,0 1 0,-1-2 0,0 1-1,5-18 1,-10 27-100,-1 1 0,0-1 0,0 1-1,0-1 1,0 0 0,0 1 0,-1-1-1,0 0 1,0 0 0,-1 1 0,1-1-1,-1 0 1,0 1 0,0-1 0,0 1-1,-1-1 1,0 1 0,-2-6 0,2 8-60,0 0 0,0 0 0,0 0 1,0 0-1,0 0 0,0 1 0,0-1 0,-1 1 1,1-1-1,-1 1 0,1 0 0,-1 0 0,1 0 0,-1 0 1,-3 0-1,-2-1-54,0 1 1,0 1-1,-14 0 1,0 1-125</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2:54.671"/>
    </inkml:context>
    <inkml:brush xml:id="br0">
      <inkml:brushProperty name="width" value="0.05" units="cm"/>
      <inkml:brushProperty name="height" value="0.05" units="cm"/>
    </inkml:brush>
  </inkml:definitions>
  <inkml:trace contextRef="#ctx0" brushRef="#br0">412 83 16299,'18'-13'1277,"20"-14"620,-36 25-1710,1 0 1,-1 0 0,0-1 0,0 1-1,0 0 1,0-1 0,0 1 0,-1-1-1,1 0 1,2-5 0,-4 8-123,0 0 0,0-1 0,0 1 0,0 0 0,0-1 0,0 1 0,0 0 0,0-1 0,0 1 1,0 0-1,0 0 0,0-1 0,0 1 0,0 0 0,0-1 0,0 1 0,0 0 0,0-1 0,0 1 0,0 0 0,0 0 0,-1-1 0,1 1 0,0 0 0,0 0 1,0-1-1,0 1 0,-1 0 0,1 0 0,0 0 0,0-1 0,-1 1 0,1 0 0,0 0 0,0 0 0,-1 0 0,1-1 0,0 1 0,0 0 0,-1 0 0,1 0 1,0 0-1,-1 0 0,1 0 0,0 0 0,-1 0 0,-16 4 1263,3 5-990,0 1 0,0 1 0,1 0 0,1 1 0,0 0 0,-15 20 0,12-15-253,-31 36 8,3 2-1,3 2 1,-51 93-1,69-107-110,2 0-1,2 2 0,2 0 0,1 1 1,-15 93-1,28-116-197,0 0-1,1 0 1,3 33 0,-1-44 126,1-1 1,0 0 0,0 0-1,1 0 1,1-1-1,0 1 1,1-1 0,9 18-1,-11-24 63,-1 0-1,1 0 1,0-1-1,0 1 1,1-1 0,-1 1-1,1-1 1,-1 0-1,1 0 1,8 4 0,-5-5-28,1 1 1,-1-1-1,1-1 0,0 1 1,0-1-1,8 0 1,-15-1 44</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09.849"/>
    </inkml:context>
    <inkml:brush xml:id="br0">
      <inkml:brushProperty name="width" value="0.05" units="cm"/>
      <inkml:brushProperty name="height" value="0.05" units="cm"/>
    </inkml:brush>
  </inkml:definitions>
  <inkml:trace contextRef="#ctx0" brushRef="#br0">14 21 15907,'-13'13'1641,"14"-4"-889,11-4-232,20-2 720,16-3-215,9-5-233,8 0-32,-2-3-736,-1-1-512,-7-3 488,-11 4-136,-11 5-112</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10.329"/>
    </inkml:context>
    <inkml:brush xml:id="br0">
      <inkml:brushProperty name="width" value="0.05" units="cm"/>
      <inkml:brushProperty name="height" value="0.05" units="cm"/>
    </inkml:brush>
  </inkml:definitions>
  <inkml:trace contextRef="#ctx0" brushRef="#br0">32 95 16964,'-29'29'2201,"29"-29"-2178,0 0 0,0 0 0,0 0-1,-1 0 1,1 0 0,0 1-1,0-1 1,0 0 0,-1 0 0,1 0-1,0 1 1,0-1 0,0 0-1,0 0 1,0 0 0,0 1 0,-1-1-1,1 0 1,0 0 0,0 1-1,0-1 1,0 0 0,0 0 0,0 1-1,0-1 1,0 0 0,0 0-1,0 1 1,0-1 0,0 0 0,0 0-1,0 1 1,1-1 0,-1 0-1,0 0 1,0 1 0,10 4 704,17-1 299,7-4-328,-1-1-1,0-1 1,34-8-1,99-26 437,-114 23-765,13-3-178,87-18 517,-125 29-1177,0 2 1,0 1-1,45 3 0,-67-1 311,6 1-8,-10-1 155,-1 0 0,0 0-1,0 0 1,1 0 0,-1-1 0,0 1 0,0 0 0,1 0 0,-1 0 0,0 0 0,0 0 0,0-1 0,0 1 0,1 0-1,-1 0 1,0 0 0,0-1 0,0 1 0,0 0 0,0 0 0,0-1 0,1 1 0,-1 0 0,0 0 0,0 0 0,0-1-1,0 1 1,0 0 0,0 0 0,0-1 0,0 1 0,0 0 0,0 0 0,0-1 0,0 1 0,0 0 0,-1-1 0,-1-12-499</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11.248"/>
    </inkml:context>
    <inkml:brush xml:id="br0">
      <inkml:brushProperty name="width" value="0.05" units="cm"/>
      <inkml:brushProperty name="height" value="0.05" units="cm"/>
    </inkml:brush>
  </inkml:definitions>
  <inkml:trace contextRef="#ctx0" brushRef="#br0">0 30 14099,'2'0'1550,"14"-1"-641,0 0 1,21-6 0,11-1 291,30 0 230,94 3 0,-132 7-1245,0 1 0,-1 2 0,0 2 1,49 14-1,-78-18-173,0 1 1,0-1-1,0 2 1,-1-1-1,0 1 0,0 1 1,0 0-1,0 0 1,-1 1-1,11 10 1,-16-12-12,1 0 0,-1 0-1,1 0 1,-2 0 0,1 0 0,0 0 0,-1 1 0,0-1 0,0 1-1,-1 0 1,0 0 0,0-1 0,0 1 0,-1 0 0,1 0 0,-1 0-1,-1 0 1,1 0 0,-3 11 0,-3 4 11,0-1 0,-1 0 0,-1 0 0,-1-1 0,-1 0 0,0-1 0,-19 25 0,-100 113 224,116-142-209,-232 230-1503,232-232 767,3 2-496,14-16 485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2.233"/>
    </inkml:context>
    <inkml:brush xml:id="br0">
      <inkml:brushProperty name="width" value="0.05" units="cm"/>
      <inkml:brushProperty name="height" value="0.05" units="cm"/>
      <inkml:brushProperty name="color" value="#E71224"/>
    </inkml:brush>
  </inkml:definitions>
  <inkml:trace contextRef="#ctx0" brushRef="#br0">106 181 15123,'-3'5'290,"-58"77"3836,54-72-3665,2 1 1,-1-1 0,1 1 0,1 0 0,-1 0 0,-2 18 0,6-27-408,1 0 0,-1 0 0,1 0 1,0 0-1,0 0 0,0 0 0,0 0 0,0 1 1,1-1-1,-1 0 0,1 0 0,0 2 1,-1-3-35,1 0 1,-1-1 0,0 1 0,1 0 0,-1-1-1,1 1 1,0 0 0,-1-1 0,1 1-1,-1-1 1,1 1 0,0-1 0,-1 1 0,1-1-1,0 0 1,0 1 0,-1-1 0,1 0-1,0 1 1,0-1 0,1 0 0,0 0-8,1 0 1,0 0 0,-1-1 0,1 1-1,-1-1 1,1 1 0,0-1 0,-1 0-1,0 0 1,1 0 0,-1 0 0,0-1-1,1 1 1,-1-1 0,0 1 0,0-1-1,2-2 1,13-15 58,0 0 0,-1-1 0,-2-1 1,23-41-1,5-7 282,-42 68-341,1 0 0,-1 0 0,1 0 1,0 0-1,-1 0 0,1 1 0,0-1 0,-1 0 0,1 1 0,0-1 1,0 0-1,0 1 0,0-1 0,1 0 0,-2 1-8,1 0 0,-1 0 0,0 0 0,0 0 0,1 0 0,-1 0 0,0 0 0,0 1 0,1-1 0,-1 0 0,0 0 0,0 0 0,1 0 0,-1 1 0,0-1 0,0 0 0,1 0 0,-1 0 0,0 1 0,0-1 0,0 0 0,0 0 0,1 1 0,-1-1-1,0 0 1,0 0 0,0 1 0,0-1 0,0 0 0,0 1 0,0-1 0,4 33 174,-4-26-167,0-5-9,0 5 14,1 0-1,0 0 1,0 1 0,0-1 0,4 10-1,-4-16-14,0 1-1,-1-1 0,1 1 1,0-1-1,0 0 0,0 1 1,0-1-1,0 0 1,0 0-1,0 1 0,0-1 1,0 0-1,1 0 0,-1 0 1,0-1-1,1 1 0,-1 0 1,1 0-1,-1-1 0,1 1 1,-1-1-1,1 1 0,-1-1 1,1 0-1,0 0 0,-1 1 1,1-1-1,-1 0 0,1 0 1,0-1-1,1 1 0,8-2 0,-1-1 0,1 0-1,-1 0 1,0-1-1,16-9 1,50-32-17,-30 16 4,-42 27 12,5-4-7,0 1 0,0 0 0,1 0 0,-1 1 0,1 0 1,0 1-1,0 0 0,17-3 0,-26 6 6,0 0-1,0 0 1,1 1 0,-1-1 0,0 0 0,1 0-1,-1 1 1,0-1 0,0 1 0,1-1-1,-1 1 1,0-1 0,0 1 0,0 0 0,0-1-1,0 1 1,0 0 0,0 0 0,0 0 0,0 0-1,0 0 1,-1 0 0,1 0 0,0 0-1,-1 0 1,1 0 0,0 1 0,-1-1 0,0 0-1,1 0 1,-1 1 0,0-1 0,1 3 0,0 4 4,-1 0 1,1 0 0,-1 0 0,-2 10 0,2-10 3,-4 31 93,4-39-97,0 0 0,0 0 0,0 1 0,0-1 0,-1 0 0,1 0 0,0 0 0,0 0 0,0 1 1,0-1-1,0 0 0,0 0 0,0 0 0,0 1 0,0-1 0,0 0 0,0 0 0,0 0 0,1 0 0,-1 1 0,0-1 0,0 0 0,0 0 0,0 0 0,0 0 0,0 1 0,0-1 0,0 0 0,1 0 0,-1 0 0,0 0 0,0 0 0,0 1 0,0-1 0,0 0 0,1 0 1,-1 0-1,0 0 0,0 0 0,0 0 0,0 0 0,1 0 0,-1 0 0,0 0 0,0 0 0,0 0 0,1 0 0,-1 0 0,0 0 0,0 0 0,0 0 0,1 0 0,11-8 100,13-20 9,-24 28-106,49-63 176,12-15-58,-43 63-135,-12 16-8,-4 10 4,-7 33-7,2-37 25,1 1 0,0-1 1,0 1-1,1 0 0,0-1 1,0 1-1,1-1 1,0 1-1,0-1 0,3 8 1,-4-13-2,1-1 0,-1 0 0,1 0 0,-1 0 0,1 0 1,0 0-1,0 0 0,0 0 0,0 0 0,0 0 0,0-1 1,0 1-1,0 0 0,0 0 0,0-1 0,0 1 0,0-1 1,0 1-1,0-1 0,1 1 0,-1-1 0,2 1 0,0-1 2,1 0 0,-1 0 0,0-1-1,0 1 1,0 0 0,0-1-1,0 0 1,0 0 0,3-1-1,6-4 9,0 0 0,0 0 0,13-11 0,-24 17-12,14-11 10,-2 3-10,0-1 0,0 0 0,-1-1 0,0-1 1,0 0-1,-1 0 0,11-16 0,-21 25 1,-1 1-1,1 0 1,0-1 0,-1 1 0,1 0-1,-1-1 1,1 1 0,-1-1 0,0 1-1,1-1 1,-1 1 0,0-1 0,0-2-1,-1 4 4,1-1-1,0 0 1,-1 1-1,1-1 1,0 1 0,-1-1-1,1 0 1,-1 1-1,1-1 1,-1 1-1,0-1 1,1 1-1,-1-1 1,1 1-1,-1 0 1,0-1-1,1 1 1,-1 0-1,0 0 1,1-1-1,-1 1 1,0 0-1,0 0 1,1 0 0,-1 0-1,0 0 1,0 0-1,1 0 1,-1 0-1,0 0 1,0 0-1,1 0 1,-1 0-1,0 1 1,0-1-1,1-2 54,0-1-1,1 1 1,-1-1-1,1 1 1,-1 0-1,1-1 1,0 1-1,1-4 0,11-12-22,-12 16-35,0 0 0,0 0 0,0 0-1,0 1 1,1-1 0,-1 1-1,0-1 1,1 1 0,-1-1 0,1 1-1,-1 0 1,3-1 0,-4 2 0,0 0 1,0 0 0,0 0-1,0 0 1,0 0 0,0 0-1,0 0 1,0 0 0,0 1-1,0-1 1,0 0 0,1 0-1,-1 0 1,0 0 0,0 0-1,0 0 1,0 0 0,0 0-1,0 0 1,0 0 0,0 0-1,0 0 1,0 0-1,0 0 1,0 0 0,1 1-1,-1-1 1,0 0 0,0 0-1,0 0 1,0 0 0,0 0-1,0 0 1,0 0 0,0 0-1,1 0 1,-1 0 0,0 0-1,0 0 1,0 0 0,0 0-1,0-1 1,0 1 0,-3 12-11,2-7 12,-1 1 0,1-1 0,1 1-1,-1 0 1,1-1 0,0 1 0,0 0-1,1-1 1,0 1 0,0-1 0,0 1-1,0 0 1,1-1 0,0 0 0,0 1-1,1-1 1,-1 0 0,1 0 0,0-1-1,0 1 1,1 0 0,0-1 0,-1 0-1,1 0 1,1 0 0,-1 0 0,1-1-1,-1 0 1,1 0 0,0 0 0,0 0-1,0-1 1,8 3 0,-1 3 194,3 0-1900,-14-8 1620,-1 0 0,1 0 0,-1 0 0,1 0 0,0 0 1,-1 0-1,1 0 0,-1 0 0,1 0 0,-1 0 1,1-1-1,-1 1 0,1 0 0,-1 0 0,1-1 0,-1 1 1,1 0-1,-1-1 0,1 1 0,-1 0 0,1-1 0,-1 1 1,0-1-1,1 1 0,-1 0 0,0-1 0,1 1 0,-1-2 1,7-8-573,1-2-213</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12.268"/>
    </inkml:context>
    <inkml:brush xml:id="br0">
      <inkml:brushProperty name="width" value="0.05" units="cm"/>
      <inkml:brushProperty name="height" value="0.05" units="cm"/>
    </inkml:brush>
  </inkml:definitions>
  <inkml:trace contextRef="#ctx0" brushRef="#br0">26 24 15243,'7'-19'2901,"-4"14"-1198,-4 16-233,-13 60-789,4 0 1,3 1 0,3 140 0,5-206-665,-1 1 0,1-1 0,1 1 0,-1-1 1,1 0-1,0 1 0,0-1 0,4 6 0,-5-11-3,0 1-1,0-1 0,-1 0 0,1 0 0,1 0 1,-1 0-1,0 1 0,0-1 0,0-1 0,0 1 1,1 0-1,-1 0 0,1 0 0,-1-1 0,0 1 1,1-1-1,-1 1 0,1-1 0,-1 1 0,1-1 1,-1 0-1,1 0 0,0 0 0,-1 0 0,1 0 1,-1 0-1,1 0 0,-1 0 0,1-1 0,-1 1 1,1 0-1,-1-1 0,1 0 0,-1 1 0,0-1 1,1 0-1,-1 0 0,2-1 0,8-5 90,0-1-1,-1 1 0,0-2 1,17-18-1,34-48 366,-31 38-210,-1-1-1,48-51 281,-75 87-523,0 0 1,0 0-1,0 1 0,0-1 1,0 1-1,0-1 1,1 1-1,-1 0 0,4-1 1,-6 1-12,0 1 1,1 0-1,-1 0 1,1 0 0,-1 0-1,1 0 1,-1 0-1,1 0 1,-1 0-1,1 0 1,-1 0-1,1 1 1,-1-1-1,1 0 1,-1 0-1,1 0 1,-1 0-1,1 1 1,-1-1-1,1 0 1,0 1-1,-1 0 3,1 0 0,0 0 0,-1 0-1,1 0 1,-1 0 0,1 0 0,-1 0-1,1 0 1,-1 1 0,0-1 0,1 0-1,-1 0 1,0 2 0,1 56 74,-2-50-76,0 1-1,1 0 1,0-1 0,1 1-1,0 0 1,1-1 0,0 1-1,0-1 1,6 15 0,-7-22-3,0-1 0,0 0-1,-1 1 1,1-1 0,0 0 0,0 0 0,1 0 0,-1 1-1,0-1 1,0 0 0,1-1 0,-1 1 0,0 0 0,1 0-1,-1-1 1,1 1 0,-1 0 0,1-1 0,-1 0 0,1 1 0,-1-1-1,1 0 1,-1 0 0,1 1 0,0-1 0,-1-1 0,1 1-1,-1 0 1,1 0 0,-1-1 0,1 1 0,-1 0 0,1-1 0,-1 0-1,2 0 1,7-3 8,-1-1 1,-1 0-1,1 0 0,10-10 1,-15 12-8,53-43 50,-30 23-17,42-27 1,-66 48-36,0 0 1,0 0-1,-1 1 0,1 0 1,0-1-1,1 1 1,-1 0-1,0 0 1,0 1-1,0-1 1,0 1-1,1 0 1,-1-1-1,6 2 1,-7-1-2,0 1 0,0 0 0,0 0 1,0 0-1,0 0 0,0 0 0,0 0 0,0 0 1,0 1-1,-1-1 0,1 1 0,-1-1 0,1 1 1,-1-1-1,1 1 0,-1 0 0,0 0 0,0 0 1,0 0-1,0 0 0,1 3 0,3 8 8,-2 0-1,0 1 1,0-1 0,1 18-1,6 28-468,-8-60-1132,2-9 1134,2-12 299,1-19-273,1-8-141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12.701"/>
    </inkml:context>
    <inkml:brush xml:id="br0">
      <inkml:brushProperty name="width" value="0.05" units="cm"/>
      <inkml:brushProperty name="height" value="0.05" units="cm"/>
    </inkml:brush>
  </inkml:definitions>
  <inkml:trace contextRef="#ctx0" brushRef="#br0">54 109 19996,'-23'10'1993,"6"-5"-1297,7-6-312,6-13 784,8-4-608,12-23-72,7-8-168</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16.713"/>
    </inkml:context>
    <inkml:brush xml:id="br0">
      <inkml:brushProperty name="width" value="0.05" units="cm"/>
      <inkml:brushProperty name="height" value="0.05" units="cm"/>
    </inkml:brush>
  </inkml:definitions>
  <inkml:trace contextRef="#ctx0" brushRef="#br0">284 96 16628,'2'-4'230,"0"1"1,0-1-1,0 0 1,-1 0 0,0 1-1,0-1 1,0 0 0,0 0-1,0 0 1,-1 0 0,0 0-1,0 0 1,-1-8 0,1 10-144,-1 0 1,1 1 0,-1-1 0,0 0 0,0 0 0,1 1 0,-1-1 0,0 1 0,-1-1 0,1 1 0,0-1 0,0 1 0,-1 0 0,1 0 0,0-1 0,-1 1 0,1 0 0,-1 0 0,0 1 0,1-1 0,-1 0 0,0 0 0,0 1 0,1-1 0,-1 1 0,0-1 0,0 1 0,0 0 0,1 0 0,-1 0 0,0 0 0,-2 0 0,-4 1-16,-1 0 0,1 1 0,0 0 0,0 0 0,1 0 1,-1 1-1,0 0 0,1 1 0,0 0 0,0 0 0,0 1 1,0-1-1,1 1 0,-12 11 0,1 2-70,0 0 1,1 1-1,-22 35 1,32-44-3,-19 31-4,24-38 2,0-1 1,0 1-1,0-1 0,0 1 1,1 0-1,-1-1 0,0 1 0,1 0 1,0-1-1,0 1 0,0 0 1,0-1-1,0 1 0,1 3 0,0-5 2,-1 0-1,0 0 0,1-1 0,-1 1 1,1 0-1,-1-1 0,1 1 0,0 0 1,-1-1-1,1 1 0,0 0 0,-1-1 1,1 1-1,0-1 0,0 1 1,-1-1-1,1 0 0,0 1 0,0-1 1,0 0-1,0 0 0,-1 1 0,3-1 1,24 1-8,-17-1 7,-5 0 0,0 0 1,0 1 0,-1 0 0,1 0-1,0 0 1,-1 1 0,1 0-1,-1-1 1,0 2 0,1-1-1,-1 0 1,0 1 0,4 3-1,-2-1 1,-1 1-1,0-1 0,0 1 0,0 0 1,0 1-1,-1-1 0,5 11 0,1 7-4,-1 0 0,-1 0 0,8 48 0,-16-72 5,9 40 93,-2 1 1,2 63 0,-9-93 12,0 0 0,0 1 0,-2-1 0,1 1 0,-1-1 0,-1 0-1,0 0 1,-1 0 0,0-1 0,0 1 0,-1-1 0,-1 0 0,1 0 0,-10 11 0,13-19-81,0 1-1,0-1 1,0 1 0,0-1 0,0 0-1,-1 0 1,1 0 0,-1 0 0,1-1-1,-1 1 1,0-1 0,1 1 0,-1-1-1,0 0 1,0 0 0,0 0 0,0-1-1,0 1 1,0-1 0,0 0 0,-1 1-1,1-1 1,0-1 0,0 1 0,0 0-1,0-1 1,0 1 0,0-1 0,0 0-1,0 0 1,0 0 0,0-1 0,1 1-1,-1-1 1,0 1 0,1-1 0,-5-3-1,3 1-12,-1 0 0,1-1 0,0 1 0,0-1 0,1 0 0,-1 0 0,1 0 0,0 0 0,0-1 0,1 1-1,0-1 1,0 1 0,0-1 0,1 0 0,-1 0 0,1 0 0,1 0 0,-1-11 0,2 8-14,1 0 1,0 0 0,1 0 0,0 0-1,0 0 1,1 1 0,0-1-1,0 1 1,1 0 0,0 0 0,0 1-1,8-8 1,11-12-1,49-41 0,-63 59 3,121-104-7,151-139 25,-277 246-18,6-4 1,0 0 1,-1-1-1,0 0 1,-1-1-1,-1 0 0,0 0 1,0-1-1,8-21 1,-15 32-1,0 0 0,-1 0 0,1 0 0,-1 0 0,1 0 0,-1 0 0,0 0 0,0 0 0,0 1 0,0-1 0,0 0 0,-1 0 0,0-4 0,0 5-1,1 0-1,-1 0 1,1 0-1,-1 0 1,0 0-1,0 1 1,1-1-1,-1 0 1,0 0 0,0 1-1,0-1 1,0 1-1,0-1 1,0 1-1,0-1 1,0 1 0,0-1-1,0 1 1,0 0-1,0 0 1,0-1-1,-1 1 1,1 0-1,0 0 1,0 0 0,0 0-1,-2 1 1,-4 0 1,-1 0 0,1 1 0,-1 0 0,1 0 0,0 1 0,0-1 0,0 2 0,0-1 0,0 1 0,1 0 0,0 1 0,-11 9 0,-1 1-1,2 1 1,0 1-1,-14 21 1,18-22-3,2 0 1,-13 23-1,21-35 0,0-1-1,0 1 1,0 0 0,1 0 0,0 0-1,0 0 1,0 0 0,0 0-1,0 0 1,1 0 0,0 0-1,0 1 1,0-1 0,0 0-1,1 0 1,-1 0 0,3 6-1,-3-9 2,1 1-1,0-1 0,0 0 1,0 0-1,0 0 0,0 1 0,0-1 1,0 0-1,0 0 0,0 0 1,0 0-1,0-1 0,1 1 1,-1 0-1,0 0 0,1-1 0,-1 1 1,3 0-1,0 0 0,0-1 0,0 1-1,0-1 1,0 0 0,0 0 0,0 0 0,4-1 0,6-2-2,-1 0 1,0-1 0,15-7-1,79-41 0,3-2 38,-108 53-34,0 0-1,0 0 0,0 0 0,0 1 1,0-1-1,1 1 0,-1-1 0,0 1 1,0 0-1,0 0 0,1 0 0,-1 0 1,0 0-1,0 0 0,1 1 0,-1-1 0,0 1 1,0-1-1,0 1 0,2 1 0,-2 0-1,0 0 0,0 0 0,0 0 0,0 0-1,-1 0 1,1 0 0,-1 0 0,0 1-1,1-1 1,-1 1 0,0-1 0,0 1-1,-1-1 1,1 1 0,0 4 0,1 1-3,-2-4 1,1 0 1,0 0-1,0 0 1,0 0 0,0 0-1,1 0 1,3 5 0,-5-8 2,1 0 1,0 0 0,0-1 0,0 1-1,0 0 1,-1-1 0,1 1 0,0-1-1,0 1 1,0-1 0,1 0 0,-1 1-1,0-1 1,0 0 0,0 1 0,0-1-1,0 0 1,0 0 0,0 0 0,0 0 0,0 0-1,1-1 1,-1 1 0,0 0 0,0 0-1,0-1 1,0 1 0,0 0 0,0-1-1,0 1 1,0-1 0,0 0 0,1 0-1,16-10 21,-1 0 0,0-1-1,26-25 1,-29 24-6,1 1-1,0 0 0,0 2 1,32-18-1,-43 26-14,-1 1 1,1-1-1,-1 1 0,1 0 0,0 1 1,-1-1-1,1 0 0,0 1 0,-1 0 1,1 0-1,4 1 0,-6-1 0,-1 0 0,1 1 0,0-1 0,-1 1 0,1 0 0,-1-1 0,1 1 0,-1 0 0,1 0 0,-1 0 0,0 0 0,1 0 0,-1 1 0,0-1 0,0 0 0,0 0 0,0 1 0,0-1 0,0 1 0,0-1 0,0 1 0,0-1 0,-1 1 0,1 0 0,0 1 0,1 8-55,0-1 0,0 0 0,-1 0 0,0 1 0,-1-1 0,0 0 0,-1 1 1,0-1-1,0 0 0,-2 1 0,-2 9 0,5-19 34,0-1 0,0 0-1,0 1 1,-1-1 0,1 0 0,0 1 0,0-1 0,0 1-1,0-1 1,-1 0 0,1 1 0,0-1 0,0 0 0,-1 0-1,1 1 1,0-1 0,-1 0 0,1 1 0,0-1 0,-1 0-1,1 0 1,0 0 0,-1 0 0,1 1 0,-1-1 0,1 0-1,0 0 1,-1 0 0,1 0 0,-1 0 0,1 0 0,0 0-1,-1 0 1,1 0 0,-1 0 0,1 0 0,0 0 0,-1 0-1,1 0 1,-1 0 0,1-1 0,0 1 0,-1 0 0,1 0-1,0 0 1,-1-1 0,1 1 0,0 0 0,-1 0 0,1-1-1,-14-19-293,4-4-72</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17.442"/>
    </inkml:context>
    <inkml:brush xml:id="br0">
      <inkml:brushProperty name="width" value="0.05" units="cm"/>
      <inkml:brushProperty name="height" value="0.05" units="cm"/>
    </inkml:brush>
  </inkml:definitions>
  <inkml:trace contextRef="#ctx0" brushRef="#br0">28 186 14075,'-12'16'2301,"13"-9"-784,9-7 436,0-4-1358,0-1 0,0 1 0,0-2 0,-1 1 0,16-13 0,-4 0-14,21-22-1,-33 32-441,-2 1-18,0 0-1,0-1 1,0 0-1,-1 0 1,0-1-1,-1 1 1,7-14-1,-11 21-108,-1 1-1,0-1 1,1 0-1,-1 0 1,0 1-1,1-1 1,-1 0-1,0 0 1,0 1-1,0-1 1,0 0-1,0 0 1,0 1-1,0-1 1,0 0-1,0 0 1,0 0-1,0 1 1,0-1-1,0 0 1,-1 0-1,1 1 1,0-1-1,-1 0 1,1 1-1,-1-2 1,0 2 1,0-1-1,0 1 1,1-1-1,-1 1 1,0 0 0,0 0-1,0-1 1,0 1 0,0 0-1,0 0 1,0 0-1,0 0 1,0 0 0,0 0-1,0 0 1,0 1 0,-2-1-1,-3 2 40,-1 1-1,0-1 0,0 1 1,-11 7-1,3 1-32,0 0 0,0 2 0,1 0 0,1 0 0,0 1 0,1 1 0,1 0 0,0 1 0,1 0 0,1 0 0,-10 25 0,17-38-22,1 1 1,0-1-1,-1 1 0,2-1 1,-1 1-1,0 0 0,1 0 1,0-1-1,0 8 1,0-10 1,0 0 0,1 1 0,-1-1 0,1 0 0,-1 0 0,1 0 0,-1 0 0,1 0 0,0 0 0,-1 0 0,1 0 0,0 0 0,0 0 0,0 0 0,0 0 0,0-1 0,0 1 0,0 0 0,0 0 0,0-1 0,0 1 0,0-1 0,0 1 0,0-1 0,0 0 0,1 1 0,-1-1 0,0 0 0,0 0 0,3 0 0,6 0-2,0 0 1,0-1 0,1-1 0,-1 1-1,0-2 1,0 1 0,0-1-1,-1-1 1,18-8 0,-3 2 3,23-10 7,81-29 35,-111 44-35,0 1-1,1 0 1,-1 1-1,1 1 1,28 0-1,-40 2-5,0 1 0,0-1 0,0 1-1,0 1 1,0-1 0,0 1 0,0 0-1,-1 0 1,1 1 0,-1-1 0,7 5-1,-9-4 24,1-1-1,-1 1 0,0 0 0,-1 0 0,1 0 0,0 1 0,-1-1 0,0 0 0,0 1 0,0 0 0,0-1 1,0 1-1,-1 0 0,1 0 0,-1 0 0,0 0 0,0 5 0,13-184 2751,-13 169-2843,-1 1-1,1 0 0,0-1 0,1 1 0,-1 0 0,5-10 0,-5 14-32,0 0 0,-1-1 0,1 1-1,0 0 1,0 0 0,1 0 0,-1 0 0,0 0 0,0 0-1,0 0 1,1 0 0,-1 0 0,0 1 0,1-1-1,-1 1 1,1-1 0,-1 1 0,1-1 0,-1 1-1,1 0 1,-1 0 0,1-1 0,-1 1 0,1 0 0,-1 0-1,1 1 1,2-1 0,66 13-1231,-24-3 418</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17.925"/>
    </inkml:context>
    <inkml:brush xml:id="br0">
      <inkml:brushProperty name="width" value="0.05" units="cm"/>
      <inkml:brushProperty name="height" value="0.05" units="cm"/>
    </inkml:brush>
  </inkml:definitions>
  <inkml:trace contextRef="#ctx0" brushRef="#br0">188 387 19972,'-10'1'381,"0"1"1,-1 0-1,1 1 0,0 0 0,0 1 1,1 0-1,-1 0 0,1 1 0,0 0 0,-13 10 1,17-11-290,-1 1 1,1-1 0,0 1 0,0-1-1,1 1 1,-1 1 0,1-1 0,0 1-1,1-1 1,-1 1 0,1 0-1,0 1 1,1-1 0,0 0 0,0 1-1,0-1 1,-1 8 0,3-13-90,0 0 1,0 0 0,0 0-1,0 0 1,0 0-1,0 0 1,0 0 0,0 0-1,1 0 1,-1 0-1,0 0 1,1 0 0,-1 0-1,1 0 1,-1 0-1,1-1 1,-1 1 0,1 0-1,0 0 1,-1 0-1,1-1 1,0 1 0,-1 0-1,1-1 1,0 1-1,0 0 1,0-1 0,0 1-1,0-1 1,0 0-1,0 1 1,0-1 0,0 0-1,0 1 1,0-1-1,0 0 1,0 0 0,0 0-1,0 0 1,0 0-1,0 0 1,0 0 0,0 0-1,0-1 1,1 1-1,6-2 9,-1 1-1,0-1 0,0 0 1,1 0-1,7-5 0,7-4 29,-1-1 0,0-1 0,36-31 0,48-54 174,-105 98-213,0 0 0,0 0 0,0 0 0,0 0 0,0 0 0,0 0 0,1 0 0,-1 0 0,0 0 0,0 0 0,0 1 0,0-1 0,0 0 0,0 0 0,0 0 0,0 0 0,0 0 0,0 0 0,0 0 0,0 0 0,1 0 1,-1 0-1,0 0 0,0 0 0,0 0 0,0 0 0,0 0 0,0 0 0,0 0 0,0 0 0,0 0 0,1 0 0,-1 0 0,0 0 0,0 0 0,0 0 0,0 0 0,0 0 0,0 0 0,0 0 0,0 0 0,1 0 0,-1 0 0,0 0 0,0 0 0,0 0 0,0 0 1,0 0-1,0 0 0,0-1 0,-5 18 18,-13 21-4,18-38-14,-3 6 6,-20 51 14,22-53-21,-1 0 0,1 0 0,1-1 0,-1 1 0,0 0 0,1 0 0,0 0 0,0 0 1,0-1-1,0 1 0,1 0 0,0 0 0,0 4 0,0-7 0,-1 0 1,1 0-1,0 0 0,-1 0 0,1 0 1,0 0-1,0 0 0,0 0 1,-1 0-1,1 0 0,0 0 1,0 0-1,0-1 0,0 1 0,0 0 1,1-1-1,-1 1 0,0-1 1,0 1-1,2-1 0,1 1 1,-1-1-1,0 1 1,0-1 0,1 0-1,-1 0 1,0-1 0,0 1-1,4-2 1,4-1 1,0 0 1,0-1-1,17-9 0,11-9 9,-2-1-1,0-2 1,-2-2-1,-1-1 1,35-37-1,-20 12 9,-3-1 0,57-86-1,-92 123-14,0 0-1,14-34 1,-21 33 2,-4 18-5,0 0-1,0 0 0,0 0 0,-1-1 0,1 1 0,0 0 0,0 0 1,0 0-1,0 0 0,-1-1 0,1 1 0,0 0 0,0 0 0,0 0 1,0 0-1,-1 0 0,1 0 0,0 0 0,0 0 0,0 0 0,-1 0 1,1 0-1,0 0 0,0 0 0,0 0 0,-1 0 0,1 0 0,0 0 1,0 0-1,0 0 0,-1 0 0,1 0 0,0 0 0,0 0 0,0 0 1,-1 0-1,1 0 0,0 0 0,0 1 0,-1-1 0,-3 3 1,0-1 0,0 1 0,0 1-1,0-1 1,-4 6 0,-112 131 84,106-121-74,1-1-1,2 2 1,0 0 0,0 0 0,2 1-1,-8 26 1,15-41-44,1-1 0,0 1 0,0 0 0,0 0 0,1 0 0,-1 0 0,1 0 0,1 0 0,-1 0 0,1-1 0,2 8 0,-2-9 15,1 0 0,-1-1 0,1 0 0,0 1 0,0-1 0,1 0 0,-1 0 0,0 0 0,1 0 0,0 0 0,0-1 0,0 1 0,0-1 0,0 0 0,0 0 0,1 0 0,5 2 0,29 10-135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19.589"/>
    </inkml:context>
    <inkml:brush xml:id="br0">
      <inkml:brushProperty name="width" value="0.05" units="cm"/>
      <inkml:brushProperty name="height" value="0.05" units="cm"/>
    </inkml:brush>
  </inkml:definitions>
  <inkml:trace contextRef="#ctx0" brushRef="#br0">74 142 17004,'-3'3'772,"-1"1"0,1 0 0,1 0 0,-1 0 1,0 0-1,-3 7 0,-17 45 1033,17-38-1734,0 1-1,2 0 1,0 0-1,-2 29 1,6-44-68,0 1 0,0 0 0,0 0 0,1 0 0,0-1 0,0 1 0,0 0 0,1 0 0,-1-1 0,1 1 1,0-1-1,0 0 0,4 5 0,-4-7 1,0 1 0,0-1 0,0 0 1,1 0-1,-1 0 0,1 0 0,-1 0 1,1-1-1,0 1 0,0-1 0,0 0 0,0 1 1,0-2-1,0 1 0,0 0 0,0 0 1,0-1-1,0 0 0,1 1 0,-1-1 0,4-1 1,5 0 29,0-1 0,-1-1 0,1 0 0,0 0 0,-1-1 0,0-1 0,0 0 0,0 0 0,0-1 0,9-8 0,16-11 225,44-42 0,22-38 436,-94 97-617,-20 31-13,1 2 0,-11 41-1,20-61-55,-6 20-8,-8 45 0,15-62 4,0 0-1,0 0 1,1 0-1,0 0 1,0 0 0,1 0-1,0 0 1,0 0-1,5 14 1,-5-20 4,-1 0 0,1 0-1,0 0 1,0 0 0,0 0 0,0 0 0,0-1-1,1 1 1,-1-1 0,0 1 0,1-1-1,-1 1 1,1-1 0,-1 0 0,1 1 0,0-1-1,0 0 1,0 0 0,-1 0 0,1-1 0,3 2-1,-2-2 12,0 1 0,0-1 0,0 0 0,0-1 0,0 1 0,0 0 0,0-1 0,0 0 0,0 0 0,0 0 0,-1 0 0,1 0 0,3-2 0,5-4 74,0 0 0,-1-1 0,1 0 0,-2-1 0,14-14 1,-7 4 58,-1 0 0,-1-2 1,0 0-1,-2 0 0,0-1 1,-2-1-1,0 0 1,-1 0-1,-2-1 0,9-44 1,-16 64-137,1 1 1,-1-1 0,0 1-1,0-1 1,0 0 0,-1 1-1,0-6 1,1 9-16,0-1 1,-1 1-1,1-1 1,0 1-1,0 0 0,0-1 1,0 1-1,-1 0 1,1-1-1,0 1 0,0 0 1,-1-1-1,1 1 1,0 0-1,0-1 1,-1 1-1,1 0 0,0 0 1,-1-1-1,1 1 1,-1 0-1,1 0 0,0 0 1,-1 0-1,0-1 1,0 1-2,0 1 0,1-1 0,-1 0 0,0 0 0,0 1 0,0-1-1,0 1 1,1-1 0,-1 1 0,0-1 0,0 1 0,1-1 0,-1 1 0,0-1 0,1 1 0,-1 0 0,0 1 0,-3 3 1,-1 1 0,2 0-1,-1 0 1,1 1 0,0-1 0,-4 12-1,5-13 0,1-1-1,-1 1 1,1-1-1,1 1 0,-1-1 1,1 1-1,0 0 1,0-1-1,0 1 1,0-1-1,2 8 0,-1-11 0,0 1 0,-1-1-1,1 1 1,0-1 0,0 1-1,0-1 1,0 0-1,0 1 1,1-1 0,-1 0-1,0 0 1,1 0 0,-1 0-1,1 0 1,-1 0-1,1 0 1,-1-1 0,1 1-1,-1 0 1,1-1 0,0 1-1,-1-1 1,1 0 0,0 1-1,0-1 1,-1 0-1,4 0 1,2-1-1,0 1 0,0-1 0,1 0 0,-1 0 0,10-4 0,6-4 6,-1-1 0,0-1 0,0 0 0,-2-2 0,1-1 0,-2 0 0,0-1 0,0-1 0,24-29 0,-39 39-22,-12 13 0,-14 14-13,12-9 19,-39 51-21,45-56 31,-1 0 0,1 0 0,1 1 0,-1 0 0,1-1 0,0 1 0,-1 10 0,3-16 0,1 0 1,0-1-1,0 1 0,-1 0 1,1-1-1,1 1 0,-1 0 1,0 0-1,0-1 0,1 1 1,-1 0-1,1-1 0,-1 1 1,1-1-1,-1 1 0,1-1 1,0 1-1,0-1 0,0 1 1,0-1-1,2 2 0,-1-1 0,1 0 1,-1 0-1,1-1 0,0 1 0,-1-1 0,1 0 0,0 1 1,0-1-1,0-1 0,0 1 0,4 0 0,2 1-1,1-2 0,0 1 0,0-1 0,0-1 0,0 0 0,16-4 0,-13 2 0,1-2 0,-1 1-1,15-9 1,-25 12 3,0 0-1,0-1 1,0 0 0,0 0 0,0 0 0,-1 0-1,1 0 1,0 0 0,-1-1 0,0 1-1,0-1 1,1 0 0,-2 1 0,1-1 0,0 0-1,0 0 1,-1 0 0,2-7 0,-3 9-1,0 0 0,0 0 0,0 0 1,0 1-1,0-1 0,0 0 0,0 0 1,0 0-1,-1 0 0,1 0 0,0 0 1,-1 0-1,1 0 0,-1 1 0,1-1 1,-1 0-1,1 0 0,-1 0 0,1 1 1,-1-1-1,0 0 0,1 1 0,-1-1 1,0 1-1,0-1 0,0 1 0,1-1 1,-1 1-1,0-1 0,0 1 1,0 0-1,0-1 0,0 1 0,0 0 1,0 0-1,-1 0 0,-2-1 0,0 0 0,0 1 0,-1 0 0,1 0 0,0 0 0,-7 1 0,9-1-148,1 0 0,-1 0 0,0 0 1,1 0-1,-1-1 0,0 1 0,1 0 0,-1-1 1,1 0-1,-1 1 0,1-1 0,-1 0 0,-2-1 0,-11-6-425,3 6-16,0-1 0,1 2 1,-2 0-1,1 0 1,-14 1-1,19 1-116,0 0 0,1 0 0,-1 0 1,1 1-1,-1-1 0,1 2 0,0-1 0,0 1 0,0 0 0,-12 12 4852,18-15-4061,1 0 1,10 3 2195,13-2-550,-1-2-1107,0 0 0,0-2 0,0-1 1,0-1-1,36-13 0,-34 10-545,-1-2 1,-1-2-1,0 0 1,-1-1-1,0-1 1,-1-1-1,0 0 1,25-26-1,-21 9-55,-23 30-24,-1 0-1,0 0 1,0 0 0,0-1-1,0 1 1,0 0 0,-1 0 0,1-1-1,-1 1 1,1-1 0,-1 1-1,0 0 1,0-4 0,0 5-1,0 1 0,0-1 1,-1 0-1,1 1 0,0-1 0,0 1 0,-1-1 1,1 0-1,0 1 0,-1-1 0,1 1 0,0-1 1,-1 1-1,1-1 0,-1 1 0,1 0 1,-1-1-1,1 1 0,-1 0 0,0-1 0,1 1 1,-1 0-1,1-1 0,-1 1 0,0 0 1,1 0-1,-1 0 0,1 0 0,-1-1 0,0 1 1,1 0-1,-1 0 0,0 0 0,1 1 0,-1-1 1,0 0-1,1 0 0,-1 0 0,0 1 1,-29 9 3,7 2-5,1 1 1,0 1-1,1 1 0,0 1 0,1 1 0,1 1 1,1 0-1,1 2 0,-25 34 0,37-46 1,1-1 0,0 1 0,0 0 0,1 0 0,-5 14 0,7-19 0,1-1 0,-1 1 0,1 0 0,-1-1 0,1 1 0,0 0 0,0-1 0,0 1 0,1 0 0,-1-1 0,0 1 0,1 0 0,0-1 0,0 1 0,0-1 0,0 1 0,0-1 0,0 1 0,1-1 0,-1 0 0,1 0 0,1 3 0,3 0-6,1 0 1,0-1-1,0 1 0,0-1 0,0-1 0,0 1 0,1-1 0,-1-1 1,1 1-1,15 2 0,0-1-130,1-1 1,35-1-1,-54-2 32,0 0-1,0 0 0,0 0 0,0-1 0,0 0 0,0 0 1,0 0-1,0-1 0,-1 0 0,1 0 0,-1 0 0,6-3 0,4-7-237</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20.766"/>
    </inkml:context>
    <inkml:brush xml:id="br0">
      <inkml:brushProperty name="width" value="0.05" units="cm"/>
      <inkml:brushProperty name="height" value="0.05" units="cm"/>
    </inkml:brush>
  </inkml:definitions>
  <inkml:trace contextRef="#ctx0" brushRef="#br0">36 15 16980,'5'-14'1504,"-2"19"-170,-1 30 159,-26 268 1943,3-58-2695,20-244-739,1 4 13,0 0 0,0-1-1,0 1 1,1 0 0,1 8-1,-1-13-9,-1 1-1,0 0 0,0 0 0,1 0 1,-1-1-1,1 1 0,-1 0 0,1 0 1,-1-1-1,1 1 0,0 0 0,-1-1 1,1 1-1,0-1 0,-1 1 0,1-1 1,0 1-1,-1-1 0,1 1 0,0-1 1,0 0-1,0 1 0,0-1 0,-1 0 1,1 0-1,0 0 0,0 1 0,0-1 0,0 0 1,0 0-1,0 0 0,-1-1 0,1 1 1,0 0-1,0 0 0,0 0 0,0-1 1,0 1-1,0-1 0,7-2 20,0 0 0,0-1 0,-1 0 0,0 0 0,1-1 0,7-7 0,42-40 106,-17 15-34,-22 22-55,54-43 121,-65 54-147,-1 0-1,1 0 1,0 0 0,0 1-1,0 0 1,0 0-1,0 1 1,1 0-1,10-1 1,-16 3-12,0-1 1,1 2-1,-1-1 0,0 0 1,0 0-1,0 0 0,0 1 1,0 0-1,0-1 0,0 1 1,0 0-1,0 0 0,0 0 1,0 0-1,0 0 0,0 0 1,0 1-1,-1-1 1,1 0-1,-1 1 0,1 0 1,-1-1-1,1 1 0,-1 0 1,0 0-1,0-1 0,0 1 1,0 0-1,0 0 0,-1 0 1,1 0-1,0 1 0,-1-1 1,1 4-1,1 5 7,-1 0 1,-1 0-1,0 0 0,0 0 0,-3 15 1,0-9-151,0 0 1,-2 0 0,0 0 0,-12 25 0,17-42 108,0 0 1,0 0-1,0 0 1,0 0-1,0 0 1,0 0-1,0 0 1,0 0-1,0 0 1,0 0 0,0 0-1,0 0 1,0 0-1,1 0 1,-1 0-1,0 0 1,0 0-1,0 0 1,0 0-1,0 0 1,0 0 0,0 0-1,0 0 1,0 0-1,0 0 1,0 0-1,0 1 1,0-1-1,0 0 1,0 0-1,0 0 1,0 0 0,1 0-1,-1 0 1,0 0-1,0 0 1,0 0-1,0 0 1,0 0-1,0 0 1,0 0-1,0 0 1,0 1 0,0-1-1,0 0 1,0 0-1,0 0 1,0 0-1,0 0 1,0 0-1,0 0 1,0 0-1,0 0 1,0 0 0,0 0-1,-1 0 1,1 0-1,0 0 1,0 1-1,0-1 1,0 0-1,0 0 1,0 0-1,0 0 1,0 0 0,0 0-1,5-3-1297,37-42-403,-9 12 653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21.697"/>
    </inkml:context>
    <inkml:brush xml:id="br0">
      <inkml:brushProperty name="width" value="0.05" units="cm"/>
      <inkml:brushProperty name="height" value="0.05" units="cm"/>
    </inkml:brush>
  </inkml:definitions>
  <inkml:trace contextRef="#ctx0" brushRef="#br0">176 163 14851,'-18'26'1998,"-2"-1"0,-26 29 0,26-33-516,1 2 0,-26 38 0,44-60-1442,1 1 1,-1-1-1,0 1 0,0-1 1,1 1-1,-1-1 1,0 1-1,1-1 0,0 1 1,-1 0-1,1-1 1,0 1-1,0 2 0,0-4-29,0 1 0,0-1 0,0 1 0,1-1 0,-1 1 0,0-1-1,0 1 1,1-1 0,-1 0 0,0 1 0,1-1 0,-1 1-1,0-1 1,1 0 0,-1 0 0,1 1 0,-1-1 0,0 0 0,1 1-1,-1-1 1,1 0 0,-1 0 0,1 0 0,-1 0 0,1 1-1,-1-1 1,1 0 0,3 0-2,0 0-1,0 0 1,-1-1-1,1 1 1,0-1-1,-1 0 1,1 0-1,-1 0 1,5-2 0,6-4 0,0 0 1,0-1-1,-1 0 1,0-1-1,0 0 1,-1-1-1,-1-1 1,0 0-1,0 0 1,-1-1-1,0-1 1,-1 0-1,13-24 1,-54 77 106,11-8-71,-17 38 0,33-59-42,0 0-1,1 0 1,0 1 0,1-1-1,0 1 1,1 0-1,-2 21 1,4-32-3,0 0 0,0 0 0,0 0 1,0 0-1,0 0 0,0 0 0,1 0 1,-1 0-1,0-1 0,0 1 0,1 0 1,-1 0-1,1 0 0,-1 0 0,1 0 1,-1-1-1,1 1 0,0 0 0,-1 0 1,1-1-1,0 1 0,-1-1 0,1 1 1,0-1-1,0 1 0,0-1 0,0 1 1,0-1-1,-1 1 0,1-1 0,0 0 1,0 0-1,0 1 0,0-1 0,0 0 1,0 0-1,0 0 0,0 0 0,0 0 1,0 0-1,0 0 0,1-1 0,4 0 2,-1 0 0,1 0 1,0-1-1,-1 0 0,1 0 0,6-4 0,15-10 18,-1-2 0,-1-2-1,0 0 1,36-39 0,-21 20 1,-12 12-6,-15 13-6,0 2 1,1 0-1,0 0 1,0 1 0,21-11-1,-34 21-8,1 0 0,-1 0-1,0 1 1,0-1 0,1 1-1,-1-1 1,1 1 0,-1 0 0,0-1-1,1 1 1,-1 0 0,1 0 0,-1 0-1,0 0 1,1 0 0,-1 0-1,1 0 1,-1 1 0,0-1 0,1 0-1,-1 1 1,0-1 0,1 1 0,1 1-1,-2-1 1,1 1 0,-1-1 1,0 1-1,0 0 0,1-1 0,-1 1 0,0 0 0,-1 0 0,1 0 0,0 0 0,0 0 0,-1 0 0,1 0 0,-1 3 1,1 8 3,0-1 0,-1 1 0,-1-1 0,-2 15 0,2-21-1,0 0-5,1-1 0,-1 1 1,1-1-1,0 1 1,1 8-1,-1-13-2,0 0 1,0 0 0,1 0-1,-1-1 1,0 1-1,0 0 1,1 0-1,-1-1 1,1 1-1,-1 0 1,1 0-1,-1-1 1,1 1 0,-1-1-1,1 1 1,0 0-1,-1-1 1,1 1-1,0-1 1,0 0-1,-1 1 1,1-1-1,0 1 1,0-1-1,-1 0 1,1 0 0,0 1-1,0-1 1,0 0-1,0 0 1,-1 0-1,1 0 1,0 0-1,0 0 1,0 0-1,0 0 1,0-1 0,-1 1-1,1 0 1,0 0-1,0-1 1,0 1-1,-1 0 1,2-1-1,5-3-12,-1 1-1,0-1 0,1 0 0,-1-1 0,-1 1 0,1-1 0,-1 0 1,0-1-1,0 1 0,0-1 0,-1 0 0,0 0 0,0 0 0,0-1 1,-1 1-1,0-1 0,3-9 0,-6 8 47,-4 13-16,3-5-14,1 1 0,-1 0 0,1-1 0,-1 1 0,1 0 0,0-1 0,-1 1 0,1 0 0,0 0 0,0-1 0,0 1 0,0 0 0,-1 0 0,1 0 0,0-1 0,0 1 0,0 0 0,1 0 0,-1-1 0,0 1 0,0 0 0,0 0 0,0-1 0,1 2 0,7 3-2,-1 0 0,1-1 1,0 0-1,0 0 0,1-1 1,-1 0-1,1 0 0,15 2 1,-5-2 8,-1 0 0,1-2 0,23-1 0,-30-1 9,1-1 0,-1-1 0,0 0 0,0-1 0,0 0 0,-1-1 0,1 0-1,-1 0 1,0-1 0,0-1 0,-1 0 0,11-10 0,2-2 40,-2-1 1,0-2-1,-1 1 1,17-27-1,-29 38-37,-2 2-5,1 0 0,-1-1 0,-1 0 0,1 0 0,-2 0 0,1 0 0,-1-1 0,-1 1 0,4-16-1,-6 24-13,-1 1 0,0-1-1,0 0 1,0 1 0,0-1-1,0 0 1,0 1-1,0-1 1,0 0 0,0 1-1,0-1 1,0 0-1,0 1 1,0-1 0,0 0-1,-1 1 1,1-1-1,0 1 1,0-1 0,-1 0-1,1 1 1,-1-1-1,1 1 1,0-1 0,-1 1-1,1-1 1,-1 1-1,1 0 1,-1-1 0,1 1-1,-1-1 1,0 1-1,1 0 1,-1 0 0,1-1-1,-1 1 1,0 0 0,1 0-1,-1 0 1,0-1-1,1 1 1,-1 0 0,0 0-1,1 0 1,-1 0-1,1 0 1,-2 1 0,-1-1 0,-1 1 1,1 0-1,0 0 1,-1 0-1,1 1 1,0-1-1,0 1 1,-4 3-1,-11 9 6,0 0-1,2 1 0,0 1 1,0 0-1,2 2 1,0-1-1,1 2 1,1 0-1,1 0 0,-13 29 1,22-42-3,-1 0 1,2 1 0,-1-1-1,0 0 1,1 1 0,1-1-1,-1 0 1,1 12-1,0-15-4,1 0 0,-1 0-1,1-1 1,0 1 0,0 0-1,0 0 1,0-1-1,0 1 1,1-1 0,-1 1-1,1-1 1,0 0 0,-1 1-1,1-1 1,0 0-1,0 0 1,1 0 0,-1-1-1,0 1 1,1 0 0,4 2-1,2 0 24,1-1 0,-1 0 0,1 0 0,-1-1 0,1 0 0,0-1 0,0 0 0,0 0 0,0-1 0,0-1 0,0 1 0,-1-2 0,16-3 0,8-8 14</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25.282"/>
    </inkml:context>
    <inkml:brush xml:id="br0">
      <inkml:brushProperty name="width" value="0.05" units="cm"/>
      <inkml:brushProperty name="height" value="0.05" units="cm"/>
    </inkml:brush>
  </inkml:definitions>
  <inkml:trace contextRef="#ctx0" brushRef="#br0">71 142 16692,'17'-17'1860,"-6"12"-988,-11 5-841,1 0-1,-1 0 1,0 0 0,0 0-1,1 0 1,-1 1-1,0-1 1,0 0 0,1 0-1,-1 0 1,0 0-1,0 0 1,1 0 0,-1 1-1,0-1 1,0 0-1,1 0 1,-1 0 0,0 1-1,0-1 1,0 0-1,0 0 1,1 0 0,-1 1-1,0-1 1,0 0-1,0 0 1,0 1 0,0-1-1,0 0 1,0 0-1,0 1 1,0-1 0,0 0-1,0 1 1,0-1-1,1 22 707,-1-1-1,-1 1 0,-1-1 0,-1 1 1,-6 22-1,0 8-206,0 8-199,-59 344 384,63-392-697,5-30 16,93-566 544,-91 571-561,-2 9-14,0 0-1,1 1 0,-1-1 1,1 1-1,0-1 1,0 1-1,1-1 0,-1 1 1,1-1-1,-1 1 0,5-5 1,-6 7-5,1 1 1,-1 0-1,0 0 1,1-1-1,-1 1 1,1 0-1,-1 0 1,1 0-1,-1-1 0,1 1 1,-1 0-1,1 0 1,-1 0-1,1 0 1,-1 0-1,1 0 1,-1 0-1,1 0 1,-1 0-1,1 1 1,-1-1-1,1 0 0,-1 0 1,1 0-1,-1 0 1,1 1-1,-1-1 1,1 1-1,18 12-86,-3-1-26,-10-9 91,0 0 1,0 0-1,0-1 1,1 0-1,-1 0 0,0 0 1,1-1-1,0 0 0,-1-1 1,1 1-1,0-1 0,-1 0 1,1-1-1,0 0 1,-1 0-1,1 0 0,-1-1 1,0 0-1,1 0 0,-1-1 1,0 1-1,0-2 0,9-4 1,7-8 40,-1-1 0,0-1 0,-2 0 0,27-32 0,-17 18 79,-28 32-93,-1-1-1,1 0 1,-1 0-1,1 0 1,0 0-1,0 1 1,0-1 0,-1 0-1,1 1 1,0-1-1,0 1 1,0-1-1,0 1 1,0-1 0,0 1-1,0 0 1,0-1-1,0 1 1,0 0 0,0 0-1,1 0 1,-1 0-3,-1 1 1,1-1-1,-1 1 0,1-1 1,0 1-1,-1-1 1,0 1-1,1-1 1,-1 1-1,1-1 1,-1 1-1,0 0 1,1-1-1,-1 1 1,0 0-1,0-1 0,1 1 1,-1 0-1,0 0 1,0-1-1,0 1 1,0 1-1,0 10 3,0 0 0,-3 21 0,2-25 0,-37 243 130,-9 90 281,47-336-429,-1 35 70,1-39-73,-1 0 0,1 0 1,0 0-1,1 1 0,-1-1 0,0 0 0,0 0 0,0 0 0,1 0 0,-1 0 0,0 0 0,1 0 0,-1 1 0,1-1 0,0 0 0,-1 0 0,1-1 0,0 1 0,-1 0 0,1 0 0,0 0 1,0 0-1,0-1 0,0 1 0,1 0 0,-1-1-33,1 0 1,-1 0-1,1 0 1,0 0 0,-1-1-1,1 1 1,-1 0-1,0-1 1,1 0-1,-1 1 1,1-1 0,-1 0-1,0 0 1,1 1-1,-1-1 1,0 0-1,0 0 1,0-1 0,0 1-1,0 0 1,0 0-1,0 0 1,0-1 0,1-2-1,21-40-292,-20 37 229,17-35-317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25.683"/>
    </inkml:context>
    <inkml:brush xml:id="br0">
      <inkml:brushProperty name="width" value="0.05" units="cm"/>
      <inkml:brushProperty name="height" value="0.05" units="cm"/>
    </inkml:brush>
  </inkml:definitions>
  <inkml:trace contextRef="#ctx0" brushRef="#br0">208 93 18332,'2'-2'293,"1"0"0,-1-1 1,0 1-1,0-1 0,0 0 0,-1 1 1,1-1-1,2-5 0,-4 8-256,0-1 0,0 1-1,0-1 1,0 1 0,0 0-1,0-1 1,0 1 0,0-1-1,0 1 1,0 0 0,0-1-1,0 1 1,0-1 0,0 1-1,0 0 1,0-1 0,0 1-1,0-1 1,0 1 0,-1 0-1,1-1 1,0 1 0,0 0-1,0-1 1,-1 1 0,1 0-1,0-1 1,-1 1-1,0-1 67,0 1-1,0-1 0,-1 1 0,1 0 0,0 0 0,0 0 0,-1-1 0,1 1 0,0 0 0,0 0 0,-1 0 0,1 1 0,0-1 0,-2 1 0,-5 1 59,1 1 1,0 0-1,0 0 1,0 0-1,0 1 1,1 0-1,0 1 0,0-1 1,0 1-1,0 0 1,0 1-1,-7 9 0,-4 7-95,0 0 0,-14 28-1,21-33-48,-14 34 0,22-44-14,-1 0 0,1 0 0,0 0 1,1 0-1,-1 1 0,2-1 0,-1 14 0,1-19 4,0-1 0,0 1 0,0-1 0,0 1 0,1 0 0,-1-1 0,1 1 0,-1-1 0,1 1 0,-1-1 0,1 1 0,0-1 0,0 0 0,0 1 0,0-1 0,0 0 0,0 0 0,0 1 0,0-1 0,0 0 0,3 1 0,-2-1 8,0 0-1,1 0 0,-1 0 0,0-1 0,1 1 1,-1-1-1,0 0 0,1 0 0,-1 0 0,1 0 0,-1 0 1,0 0-1,3-1 0,5-2 53,0 0 0,0 0 0,0-1 0,-1 0 0,17-10 0,-2-2 99,-1 0 0,0-2 0,-1 0 1,-1-2-1,-1 0 0,0-1 0,-2-1 0,-1-1 1,0-1-1,18-36 0,-32 54-130,-1 0 0,0 1 0,0-1 0,0 0 0,-1 0 0,0 0 0,0 0 0,-1 0 0,1-8 0,-1 13-34,-1-1 1,1 1-1,0 0 0,0 0 1,-1-1-1,1 1 0,-1 0 1,1 0-1,-1 0 0,1-1 0,-1 1 1,0 0-1,1 0 0,-1 0 1,0 0-1,0 0 0,0 0 1,-2-1-1,2 1-16,-1 1 0,0-1 0,0 0 0,1 1 0,-1-1 0,0 1 0,0 0 0,0 0 0,1 0 0,-1 0 0,0 0 0,0 0 0,0 0 0,0 0 0,0 1-1,-3 0 1,-14 7-71,-1 0 0,1 0 0,1 2 0,0 1 0,0 0 0,-17 15-1,7-6-56,-20 14-117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2.697"/>
    </inkml:context>
    <inkml:brush xml:id="br0">
      <inkml:brushProperty name="width" value="0.05" units="cm"/>
      <inkml:brushProperty name="height" value="0.05" units="cm"/>
      <inkml:brushProperty name="color" value="#E71224"/>
    </inkml:brush>
  </inkml:definitions>
  <inkml:trace contextRef="#ctx0" brushRef="#br0">69 12 15155,'11'-12'3180,"-17"21"-79,-6 10-1741,-4 7-432,7-14-746,2 1 0,0 0-1,0 0 1,-8 25 0,15-38-179,0 1-1,0-1 0,0 0 0,0 1 1,-1-1-1,1 0 0,0 1 0,0-1 1,0 0-1,0 1 0,0-1 0,0 0 1,0 1-1,0-1 0,1 0 0,-1 0 1,0 1-1,0-1 0,0 0 1,0 1-1,0-1 0,0 0 0,1 0 1,-1 1-1,0-1 0,0 0 0,0 0 1,1 1-1,-1-1 0,0 0 0,0 0 1,1 1-1,13-1 21,23-11-46,-24 7 23,9-1 2,-1 1 1,0 1 0,1 0-1,0 2 1,0 1-1,-1 1 1,1 0-1,0 2 1,21 5-1,-41-8-1,0 0 0,0 1 0,0-1 0,0 1 0,0 0 0,-1-1 0,1 1 0,0 0 0,0 0 0,-1 0 0,1 0 0,-1 1 0,1-1-1,-1 0 1,1 1 0,-1-1 0,0 1 0,0-1 0,0 1 0,1-1 0,-2 1 0,1 0 0,1 2 0,-2-1 15,1-1 0,-1 0 0,-1 0 1,1 1-1,0-1 0,0 0 0,-1 1 1,0-1-1,1 0 0,-1 0 0,0 0 0,0 0 1,0 0-1,0 0 0,0 0 0,-1 0 0,1 0 1,0 0-1,-3 1 0,-10 13 222,0-1 1,-33 26-1,40-36-249,0 0 0,0 0-1,0-1 1,-1 0 0,0 0-1,0-1 1,0 0 0,0 0-1,0-1 1,-10 2 0,16-4 28,-1 0 1,0 0 0,1 0-1,-1 0 1,0 0 0,1-1-1,-1 1 1,1-1-1,-1 1 1,1-1 0,-1 0-1,1 0 1,-1 0 0,1-1-1,0 1 1,0 0 0,-1-1-1,1 1 1,0-1-1,0 0 1,1 0 0,-1 0-1,0 0 1,1 0 0,-1 0-1,1 0 1,0-1-1,-1 1 1,1 0 0,0-1-1,-1-4 1,-13-41-87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27.589"/>
    </inkml:context>
    <inkml:brush xml:id="br0">
      <inkml:brushProperty name="width" value="0.05" units="cm"/>
      <inkml:brushProperty name="height" value="0.05" units="cm"/>
    </inkml:brush>
  </inkml:definitions>
  <inkml:trace contextRef="#ctx0" brushRef="#br0">291 100 14939,'6'-8'744,"22"-34"869,-27 40-1495,0 0-1,0 0 1,0 0 0,0 0-1,0 0 1,0 0 0,-1 0 0,1 0-1,-1 0 1,0 0 0,1-1-1,-1 1 1,0 0 0,0 0-1,0 0 1,-1 0 0,1 0-1,-1-4 1,0 5-63,1 1 0,-1-1 0,1 1 0,-1-1 0,1 1 0,-1 0-1,0-1 1,1 1 0,-1-1 0,0 1 0,1 0 0,-1 0 0,0-1 0,1 1 0,-1 0 0,0 0 0,1 0-1,-1 0 1,0 0 0,0 0 0,1 0 0,-1 0 0,0 0 0,1 0 0,-1 0 0,0 0 0,0 1-1,1-1 1,-1 0 0,0 0 0,1 1 0,-1-1 0,1 0 0,-1 1 0,0-1 0,1 1 0,-1-1-1,0 2 1,-25 18 542,26-19-580,-15 14 194,1 1 0,1 1 0,0 0 0,-18 35 0,-34 81 292,39-69-312,3 1-1,3 1 1,2 1-1,4 0 1,2 1-1,4 1 1,2-1 0,5 92-1,3-115-97,2 0 0,12 52 1,-13-82-219,0-1 1,2 1 0,0-1 0,0 0 0,2 0-1,-1 0 1,2-1 0,0 0 0,0-1-1,14 15 1,-18-22 58,1-1 0,0 1 0,0-1 0,1-1 1,-1 1-1,1-1 0,0 0 0,7 3 0,10-2-321</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0.822"/>
    </inkml:context>
    <inkml:brush xml:id="br0">
      <inkml:brushProperty name="width" value="0.05" units="cm"/>
      <inkml:brushProperty name="height" value="0.05" units="cm"/>
    </inkml:brush>
  </inkml:definitions>
  <inkml:trace contextRef="#ctx0" brushRef="#br0">12 505 13571,'-4'9'1068,"3"-6"-829,-1 0 0,1 0-1,0 0 1,0 0 0,1 0 0,-1 1 0,1-1 0,-1 0 0,1 0-1,0 0 1,0 4 0,1-6-183,-1-1 1,0 0-1,0 0 1,0 0-1,0 1 1,1-1-1,-1 0 0,0 0 1,0 0-1,0 0 1,0 0-1,1 1 1,-1-1-1,0 0 0,0 0 1,1 0-1,-1 0 1,0 0-1,0 0 0,0 0 1,1 0-1,-1 0 1,0 0-1,0 0 1,1 0-1,-1 0 0,0 0 1,0 0-1,1 0 1,-1 0-1,0 0 0,0 0 1,1 0-1,-1 0 1,0 0-1,0 0 1,0-1-1,1 1 0,-1 0 1,0 0-1,0 0 1,0 0-1,0-1 0,1 1 1,-1 0-1,12-10 557,-11 9-411,374-392 5368,-300 309-4833,-22 22-184,-43 56-355,-6 12-91,-4 16-45,0-19-58,-6 36 21,-2-1 0,-23 71 0,17-63-9,-5 12-47,8-28-151,2 1 0,1 0 0,-8 64 0,16-82-207,0-7 210,0 1 0,-1 0 0,1-1-1,-1 1 1,-1-1 0,1 0 0,-1 1 0,0-1 0,-5 10-1,1-8-392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1.242"/>
    </inkml:context>
    <inkml:brush xml:id="br0">
      <inkml:brushProperty name="width" value="0.05" units="cm"/>
      <inkml:brushProperty name="height" value="0.05" units="cm"/>
    </inkml:brush>
  </inkml:definitions>
  <inkml:trace contextRef="#ctx0" brushRef="#br0">0 15 16980,'0'1'211,"1"0"0,-1 1 0,0-1 0,0 0 0,0 0 0,1 0 0,-1 0 0,1 0 0,-1 0 1,1 0-1,-1 0 0,1-1 0,-1 1 0,1 0 0,0 0 0,0 0 0,-1-1 0,1 1 0,0 0 1,0-1-1,0 1 0,0 0 0,0-1 0,0 1 0,0-1 0,0 0 0,0 1 0,0-1 0,0 0 0,0 0 1,0 1-1,0-1 0,0 0 0,0 0 0,0 0 0,2 0 0,6 0 364,0-1 0,0 0 0,13-2 0,-14 1-337,55-10 768,-34 6-823,1 0 0,48-1 1,-49 12-739,-20 1-434,-9-5 933,0-1 0,0 0 0,0 1 0,0-1 0,0 0 0,0 1 0,0-1 0,0 0 0,0 1 0,0-1 0,-1 0 0,1 0 0,0 1-1,0-1 1,0 0 0,-1 0 0,1 1 0,0-1 0,0 0 0,-1 0 0,1 1 0,0-1 0,0 0 0,-1 0 0,1 0 0,0 0 0,-1 0 0,1 1 0,0-1 0,-1 0 0,1 0 0,0 0 0,-1 0 0,-9 2-534,2-2-170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1.674"/>
    </inkml:context>
    <inkml:brush xml:id="br0">
      <inkml:brushProperty name="width" value="0.05" units="cm"/>
      <inkml:brushProperty name="height" value="0.05" units="cm"/>
    </inkml:brush>
  </inkml:definitions>
  <inkml:trace contextRef="#ctx0" brushRef="#br0">178 10 16500,'5'-10'1837,"-5"14"117,-4 18 433,-26 80 534,-66 254-2044,95-354-669,-5 19-1516,6-21 1286,0 0 1,0 1-1,-1-1 1,1 0-1,0 0 1,0 0-1,0 1 1,0-1-1,-1 0 1,1 0-1,0 0 1,0 1-1,0-1 1,-1 0-1,1 0 1,0 0-1,0 0 1,-1 0-1,1 0 1,0 1-1,0-1 1,-1 0-1,1 0 1,0 0-1,0 0 1,-1 0-1,1 0 1,0 0-1,0 0 1,-1 0-1,1 0 1,0 0-1,0 0 1,-1 0-1,1 0 1,0-1-1,0 1 1,-1 0-1,1 0 1,0 0-1,0 0 1,-1 0-1,1-1 1,0 1-1,0 0 1,0 0-1,-1 0 1,1 0-1,0-1 1,0 1-1,0 0 1,0 0-1,0-1 1,-1 1-1,1 0 1,0 0-1,0-1 1,0 1-1,0 0 1,0 0-1,0-1 1,0 1-1,0 0 1,0-1-1,-20-42-768,6 14 199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2.106"/>
    </inkml:context>
    <inkml:brush xml:id="br0">
      <inkml:brushProperty name="width" value="0.05" units="cm"/>
      <inkml:brushProperty name="height" value="0.05" units="cm"/>
    </inkml:brush>
  </inkml:definitions>
  <inkml:trace contextRef="#ctx0" brushRef="#br0">1 160 16123,'4'-7'355,"1"-1"-1,0 0 0,1 1 0,0 0 0,0 0 1,0 1-1,1 0 0,0 0 0,0 0 0,1 1 0,-1 0 1,1 0-1,15-6 0,5 0 793,-1 1 1,57-13-1,-45 16-123,77-7 1,-92 13-783,-1 2-1,1 0 1,-1 1-1,36 8 1,-53-9-202,0 1 1,0 0 0,0 0-1,0 1 1,0 0 0,0 0 0,-1 0-1,10 8 1,-13-9-32,0 0 0,0 0 1,0 0-1,0 0 0,0 0 0,-1 1 1,0-1-1,1 1 0,-1-1 0,0 1 1,0-1-1,0 1 0,0 0 0,-1-1 1,1 1-1,-1 0 0,1 0 0,-1-1 0,0 1 1,0 0-1,0 0 0,-1 3 0,-1 2 17,-1 0-1,1 0 0,-1 0 0,-1-1 0,1 1 0,-1-1 1,0 0-1,-1 0 0,-10 11 0,-6 5 95,-29 25-1,45-43-100,-39 31 171,-2-3 0,-1-1 0,-53 26 1,100-57-189,0-1-1,0 0 1,0 0-1,-1 0 1,1 0-1,0 0 1,0 0-1,0 0 1,0 0-1,0 0 1,0 0-1,0 0 1,0 0-1,0 0 1,0 0-1,0 0 1,0 0-1,0 0 1,0 0-1,0 0 1,0 0-1,-1 0 1,1 0-1,0 1 1,0-1-1,0 0 1,0 0-1,0 0 1,0 0-1,0 0 1,0 0-1,0 0 1,0 0-1,0 0 1,0 0 0,0 0-1,0 0 1,0 0-1,0 1 1,0-1-1,0 0 1,0 0-1,0 0 1,0 0-1,0 0 1,0 0-1,0 0 1,0 0-1,1 0 1,-1 0-1,0 0 1,0 0-1,0 0 1,0 0-1,0 1 1,0-1-1,0 0 1,0 0-1,0 0 1,0 0-1,0 0 1,0 0-1,0 0 1,0 0-1,0 0 1,1 0-1,8 2 44,22 2-34,-16-3 4,62 14-23,-1 3 0,91 35-1,-97-30-152,-51-16 306,0-1-1910,-37-17 384,-5 0 788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4.911"/>
    </inkml:context>
    <inkml:brush xml:id="br0">
      <inkml:brushProperty name="width" value="0.05" units="cm"/>
      <inkml:brushProperty name="height" value="0.05" units="cm"/>
    </inkml:brush>
  </inkml:definitions>
  <inkml:trace contextRef="#ctx0" brushRef="#br0">158 1 15275,'7'2'231,"1"1"-1,-1 1 1,0-1 0,0 1-1,0 0 1,-1 1-1,1 0 1,-1 0 0,0 0-1,-1 1 1,1 0-1,-1 0 1,0 0 0,-1 1-1,6 9 1,3 7 302,-1 2 1,-1 0 0,9 29-1,-14-37-269,-1 1 0,-1-1 0,0 1 0,-1 0 0,-1 0 0,-1 0 0,-2 32 0,-1-36-171,0 0 0,-1 0 1,-1 0-1,0-1 0,0 1 0,-2-1 0,0 0 0,0-1 1,-1 1-1,-14 18 0,8-14-215,0 0-1,-2-1 1,0 0 0,-1-1 0,0-1 0,-1 0-1,0-2 1,-2 0 0,1 0 0,-39 16 0,-3-12-181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5.611"/>
    </inkml:context>
    <inkml:brush xml:id="br0">
      <inkml:brushProperty name="width" value="0.05" units="cm"/>
      <inkml:brushProperty name="height" value="0.05" units="cm"/>
    </inkml:brush>
  </inkml:definitions>
  <inkml:trace contextRef="#ctx0" brushRef="#br0">266 42 15627,'6'-28'2506,"-5"27"-2460,-1 1-1,0 0 1,0-1-1,0 1 1,0-1 0,0 1-1,0 0 1,0-1 0,0 1-1,0-1 1,0 1-1,0-1 1,0 1 0,0 0-1,0-1 1,-1 1-1,1-1 1,0 1 0,0 0-1,0-1 1,-1 1-1,1 0 1,0-1 0,0 1-1,-1 0 1,1-1-1,0 1 1,0 0 0,-1 0-1,1-1 1,-1 1-1,1 0 1,0 0 0,-1 0-1,1-1 1,0 1 0,-1 0-1,1 0 1,-1 0-1,1 0 1,0 0 0,-1 0-1,1 0 1,-1 0-1,1 0 1,-1 0 0,1 0-1,0 0 1,-1 0-1,1 0 1,-1 0 0,1 0-1,0 1 1,-1-1-1,1 0 1,-1 0 0,1 0-1,0 1 1,-1-1 0,1 0-1,0 0 1,0 1-1,-1-1 1,1 0 0,-1 1-1,-4 3 190,0 0 0,-1 1 0,1-1-1,1 1 1,-1 0 0,1 1 0,-5 6 0,-27 48 358,24-40-384,-13 25-48,2 1 1,1 1-1,3 1 1,2 1-1,2 0 1,2 1-1,3 1 1,1 0-1,3 0 1,2 0-1,3 67 1,3-97-281,0-1 1,1 1-1,2-1 1,11 36 0,-14-50 52,1 1 1,-1-1 0,1 0 0,1 0-1,-1 0 1,1 0 0,0-1 0,0 0 0,1 1-1,-1-1 1,1-1 0,0 1 0,1-1 0,-1 0-1,1 0 1,0 0 0,0-1 0,8 4-1,22 0-291</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6.432"/>
    </inkml:context>
    <inkml:brush xml:id="br0">
      <inkml:brushProperty name="width" value="0.05" units="cm"/>
      <inkml:brushProperty name="height" value="0.05" units="cm"/>
    </inkml:brush>
  </inkml:definitions>
  <inkml:trace contextRef="#ctx0" brushRef="#br0">169 51 11258,'1'-1'264,"0"0"0,0 0-1,0 0 1,0 0 0,-1 0-1,1 0 1,0 0-1,-1 0 1,1 0 0,-1 0-1,1-1 1,-1 1 0,0 0-1,1 0 1,-1-1 0,0 1-1,0 0 1,0-1-1,0 1 1,0 0 0,0 0-1,-1-1 1,1 1 0,0 0-1,0 0 1,-1-1-1,0-1 1,0 3-105,0-1 0,0 0 1,0 0-1,-1 0 0,1 1 0,0-1 0,0 1 0,0-1 0,-1 1 1,1-1-1,0 1 0,-1 0 0,1 0 0,0-1 0,-1 1 0,1 0 0,0 0 1,-1 0-1,1 1 0,-1-1 0,1 0 0,0 0 0,0 1 0,-1-1 1,1 1-1,-2 0 0,-5 2-44,0 1 1,1 0-1,-1 0 1,1 0-1,0 1 1,0 1-1,0-1 1,0 1-1,1 0 1,0 0-1,1 1 1,-1 0-1,1 0 1,-5 10-1,4-7-112,1-1-1,1 1 0,0 0 1,0 1-1,1-1 0,0 1 1,1-1-1,0 1 0,1 0 1,0 0-1,0 11 0,2-19 8,-1 1 0,0-1 0,0 0 0,1 1 1,0-1-1,0 0 0,0 0 0,0 0 0,0 0 0,0 0 0,1 0 0,0 0 0,-1 0 0,1-1 0,0 1 0,0 0 0,1-1 0,3 4 0,-4-5 18,1 1 1,-1-1-1,1 0 0,0 0 0,-1 0 1,1-1-1,0 1 0,-1-1 0,1 1 0,0-1 1,0 0-1,0 0 0,-1 0 0,1 0 1,0 0-1,0-1 0,-1 0 0,1 1 1,0-1-1,-1 0 0,1 0 0,4-3 0,7-3 151,0-2-1,-1 1 0,0-2 0,-1 0 0,0 0 0,0-1 0,-1-1 0,-1 0 1,0 0-1,-1-1 0,0 0 0,0-1 0,-2 0 0,0 0 0,9-26 0,-14 36-130,-1-1-1,-1 1 1,1 0-1,0 0 1,-1 0-1,0-1 0,0 1 1,0 0-1,-1 0 1,1-1-1,-1 1 1,0 0-1,-3-6 1,3 8-39,0 0 0,0 1 0,0-1 0,0 0 0,-1 1 1,1 0-1,-1-1 0,1 1 0,-1 0 0,1-1 0,-1 1 0,0 0 1,1 0-1,-1 1 0,0-1 0,0 0 0,0 0 0,0 1 1,0 0-1,0-1 0,0 1 0,0 0 0,0 0 0,0 0 1,0 0-1,0 0 0,0 0 0,0 0 0,0 1 0,-2 0 1,-4 1-163,0 1 1,0 0-1,0 0 0,1 1 1,-1 0-1,1 0 1,0 1-1,0 0 1,1 0-1,0 1 1,0-1-1,0 1 1,0 1-1,1-1 1,-6 9-1,10-13 110,0-1 0,0 0 0,0 1 0,1-1 0,-1 1 0,0-1 0,1 1 0,-1 0 0,0-1 0,1 1 0,0-1 0,-1 1 0,1 0 0,0 0 0,0-1 0,0 4 0,5 0-492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7.081"/>
    </inkml:context>
    <inkml:brush xml:id="br0">
      <inkml:brushProperty name="width" value="0.05" units="cm"/>
      <inkml:brushProperty name="height" value="0.05" units="cm"/>
    </inkml:brush>
  </inkml:definitions>
  <inkml:trace contextRef="#ctx0" brushRef="#br0">21 5 18492,'0'-1'77,"1"1"1,-1 0-1,0-1 0,0 1 1,1 0-1,-1 0 0,0-1 1,1 1-1,-1 0 0,0 0 1,1-1-1,-1 1 1,0 0-1,1 0 0,-1 0 1,0 0-1,1-1 0,-1 1 1,1 0-1,-1 0 0,0 0 1,1 0-1,-1 0 0,1 0 1,-1 0-1,1 0 0,-1 0 1,0 0-1,1 0 0,0 1 1,5 11 1246,-2 31-154,-4-31-708,0 217 1120,-1-29-855,6-179-814,-4-21-617,-4-12-289,-1 2 717,-1-1 1,-10-16 0,-5-6-281</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7.514"/>
    </inkml:context>
    <inkml:brush xml:id="br0">
      <inkml:brushProperty name="width" value="0.05" units="cm"/>
      <inkml:brushProperty name="height" value="0.05" units="cm"/>
    </inkml:brush>
  </inkml:definitions>
  <inkml:trace contextRef="#ctx0" brushRef="#br0">0 9 13435,'0'2'1568,"9"4"-696,4 3-279,11-2 1223,3 1-432,11-8-280,6 0-95,5-7-233,5-5-32,-5 2-488,-3-2-616,-12 12 440,-9 2-80,-11 10-168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4.334"/>
    </inkml:context>
    <inkml:brush xml:id="br0">
      <inkml:brushProperty name="width" value="0.05" units="cm"/>
      <inkml:brushProperty name="height" value="0.05" units="cm"/>
      <inkml:brushProperty name="color" value="#E71224"/>
    </inkml:brush>
  </inkml:definitions>
  <inkml:trace contextRef="#ctx0" brushRef="#br0">0 225 16211,'3'3'284,"0"0"0,1 0-1,-1 0 1,0 0-1,1-1 1,0 1-1,0-1 1,-1 0 0,1 0-1,1 0 1,-1-1-1,0 1 1,0-1 0,0 0-1,1 0 1,5 0-1,-4-1-20,1 0 0,-1-1 0,0 0 0,1 0 0,-1 0 0,0-1 0,0 0 0,0 0 0,0 0 0,8-5 0,-4 1-84,1-1 0,-1 0 1,-1 0-1,1-1 0,-1 0 0,-1-1 1,0 0-1,0 0 0,0-1 1,-1 1-1,8-18 0,-13 23-160,0 0 1,0-1-1,-1 1 0,1-1 0,-1 0 1,0 1-1,-1-1 0,1 0 0,-1 0 1,0 0-1,0 1 0,-1-1 1,1 0-1,-1 0 0,0 1 0,0-1 1,-3-6-1,3 9-16,0-1 0,-1 1 0,1 0 0,-1 0 0,1 0 0,-1 0 1,0 0-1,0 0 0,0 0 0,0 0 0,0 1 0,-1-1 0,1 1 0,0 0 1,-1 0-1,1 0 0,-1 0 0,1 0 0,-1 0 0,1 0 0,-1 1 0,1-1 0,-1 1 1,0 0-1,1 0 0,-1 0 0,0 0 0,1 1 0,-1-1 0,0 1 0,1-1 1,-4 2-1,-2 1 1,0 0 0,1 0 0,-1 0 0,1 1 1,0 0-1,0 1 0,0 0 0,1 0 0,-1 0 1,1 1-1,1 0 0,-1 0 0,1 0 0,-8 12 0,6-7-3,1 0-1,-1 1 0,2-1 1,0 2-1,0-1 0,1 0 0,1 1 1,-4 20-1,6-27-1,1 1 0,0-1 1,0 1-1,0-1 0,1 1 0,0-1 0,0 1 0,1-1 1,-1 0-1,4 7 0,-3-9-5,-1-1 0,1 1 0,1-1 0,-1 1 0,0-1 0,1 0 0,0 0 0,0 0 0,0 0 0,0 0 0,0-1 0,0 1 0,1-1 0,-1 0 0,1 0 0,0 0 0,4 1 0,3 0-75,0 0 0,-1-1 0,1 0 0,0-1-1,0-1 1,0 1 0,0-2 0,0 1 0,0-2 0,0 1 0,0-2 0,-1 1 0,1-2 0,-1 1 0,0-1 0,11-6 0,25-21-194</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8.043"/>
    </inkml:context>
    <inkml:brush xml:id="br0">
      <inkml:brushProperty name="width" value="0.05" units="cm"/>
      <inkml:brushProperty name="height" value="0.05" units="cm"/>
    </inkml:brush>
  </inkml:definitions>
  <inkml:trace contextRef="#ctx0" brushRef="#br0">2 535 15467,'-1'3'315,"1"0"0,0 0 0,-1 0 0,2 0 0,-1 0 1,0-1-1,0 1 0,2 3 0,-2-5-250,0-1 1,0 1 0,0-1 0,1 1-1,-1-1 1,0 0 0,1 1-1,-1-1 1,0 1 0,1-1 0,-1 0-1,0 1 1,1-1 0,-1 0-1,0 0 1,1 1 0,-1-1 0,1 0-1,-1 0 1,1 0 0,-1 1 0,1-1-1,0 0 55,1 0 1,-1 0-1,0 0 0,1 0 1,-1-1-1,0 1 0,0 0 0,1-1 1,-1 1-1,0-1 0,0 1 1,2-2-1,9-5 430,0-1 0,0 0-1,-1-1 1,15-14 0,41-49 764,-47 49-913,172-221 1973,-71 82-1557,-120 161-814,-1 1-1,0-1 1,1 0 0,-1 1-1,1-1 1,-1 0 0,1 1-1,0-1 1,-1 1 0,1-1-1,-1 1 1,1-1 0,0 1-1,-1-1 1,1 1 0,0 0-1,0-1 1,-1 1 0,1 0-1,0 0 1,0 0 0,0-1-1,1 1 1,-2 1-2,1-1 0,-1 1-1,1-1 1,-1 1 0,1-1 0,-1 1-1,1-1 1,-1 1 0,0 0 0,1-1 0,-1 1-1,0 0 1,1-1 0,-1 1 0,0 0-1,0-1 1,0 1 0,0 0 0,1 0-1,-1 0 1,-1 48-13,1-45 13,-10 66-18,-2 1 0,-41 125 0,21-84-299,30-106 339,-3 19-936,5-24 901,0-1 0,0 1-1,0-1 1,0 1-1,1-1 1,-1 0-1,0 1 1,0-1-1,0 1 1,0-1-1,1 0 1,-1 1 0,0-1-1,0 0 1,1 1-1,-1-1 1,0 0-1,1 1 1,-1-1-1,0 0 1,1 0-1,-1 1 1,0-1 0,1 0-1,-1 0 1,1 0-1,-1 1 1,0-1-1,1 0 1,-1 0-1,1 0 1,-1 0-1,0 0 1,1 0 0,-1 0-1,1 0 1,-1 0-1,1 0 1,-1 0-1,0 0 1,1 0-1,-1 0 1,1-1-1,-1 1 1,0 0 0,1 0-1,-1 0 1,1-1-1,-1 1 1,0 0-1,1-1 1,19-8-315,8-6-114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8.493"/>
    </inkml:context>
    <inkml:brush xml:id="br0">
      <inkml:brushProperty name="width" value="0.05" units="cm"/>
      <inkml:brushProperty name="height" value="0.05" units="cm"/>
    </inkml:brush>
  </inkml:definitions>
  <inkml:trace contextRef="#ctx0" brushRef="#br0">0 90 16444,'0'10'2264,"9"-3"-1024,2-2-432,8 0 1825,5 2-825,6 1-647,4-6-233,4-2-328,-3 0-168,-1-3-424,-2-6-240,-6-4-1016,-6-8-673,-15-7 1553,-5-1-328,0-2-264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8.943"/>
    </inkml:context>
    <inkml:brush xml:id="br0">
      <inkml:brushProperty name="width" value="0.05" units="cm"/>
      <inkml:brushProperty name="height" value="0.05" units="cm"/>
    </inkml:brush>
  </inkml:definitions>
  <inkml:trace contextRef="#ctx0" brushRef="#br0">123 1 18108,'3'10'1856,"1"10"-1328,-8 17-240,-4 11 1025,-4 15-665,-3 4-184,-2 10-264,-2-3-48,4-4-88,1-8-96,4-14-456,2-11-360,4-16 712,4-18-136,-3 5-88</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39.392"/>
    </inkml:context>
    <inkml:brush xml:id="br0">
      <inkml:brushProperty name="width" value="0.05" units="cm"/>
      <inkml:brushProperty name="height" value="0.05" units="cm"/>
    </inkml:brush>
  </inkml:definitions>
  <inkml:trace contextRef="#ctx0" brushRef="#br0">0 268 18340,'6'-10'289,"0"0"0,0 1 0,1-1 0,0 1 0,1 0 0,-1 1 0,2 0 0,-1 0 0,1 0 0,0 2 0,1-1 0,0 1 0,0 0 0,0 1 0,1 0 0,0 1 0,-1 0 0,2 1 0,-1 0 0,0 0 0,1 1 0,-1 1 0,1 0 0,-1 1 0,1 0 0,-1 0 0,1 1 0,-1 1 0,15 4 0,-23-6-275,0 1 0,-1 0 0,1-1 0,-1 1 0,0 1 0,1-1 1,-1 0-1,0 0 0,0 1 0,1-1 0,-1 1 0,0 0 0,-1 0 0,1-1 0,0 1 1,0 1-1,-1-1 0,1 0 0,-1 0 0,0 0 0,0 1 0,0-1 0,0 1 0,0-1 1,0 1-1,-1-1 0,1 1 0,-1-1 0,1 1 0,-1 0 0,0-1 0,0 1 0,0-1 1,-1 1-1,1 0 0,-1-1 0,1 1 0,-1-1 0,0 1 0,0-1 0,0 1 0,-3 3 1,-4 9 7,-1-1 1,0 0 0,-1-1 0,-23 23 0,-52 42 66,76-70-78,-12 8 20,16-13-26,1 0 0,-1 1 0,1-1 1,0 1-1,0 0 0,0 0 0,1 0 1,-1 0-1,-2 6 0,6-10-5,0 1 1,0 0-1,0-1 0,0 1 1,0 0-1,0 0 0,0-1 1,0 1-1,0 0 1,0-1-1,0 1 0,0 0 1,0-1-1,1 1 0,-1 0 1,0-1-1,0 1 0,1-1 1,-1 1-1,1 0 0,-1-1 1,0 1-1,1-1 1,-1 1-1,1-1 0,-1 1 1,1-1-1,0 0 0,-1 1 1,1-1-1,-1 0 0,1 1 1,0-1-1,-1 0 0,2 1 1,30 10-7,-21-7 4,6 3 0,-1 1 0,0 1-1,0 0 1,-1 1-1,0 1 1,25 24 0,-29-25-271,-1 1 0,0 1 0,-1 0 1,0 0-1,-1 0 0,0 1 1,-1 1-1,10 24 0,-13-10-631,-4-26 357</inkml:trace>
  <inkml:trace contextRef="#ctx0" brushRef="#br0" timeOffset="1">701 1 18804,'59'62'3883,"-44"-48"-3439,-1 0 1,-1 1 0,0 0-1,-1 1 1,20 35 0,-24-32-333,0 0-1,-1 1 1,-2-1 0,0 1 0,0 1 0,-2-1 0,-1 0-1,0 1 1,-2 0 0,0-1 0,-1 1 0,-2 0-1,-6 30 1,2-24-111,0-1 0,-2-1 0,-1 1 0,-1-1 0,-1-1 0,-2 0 0,0-1 0,-1-1 0,-34 39 0,36-48-103,0 0-1,-1-2 1,0 1 0,-1-1 0,0-1 0,-1-1-1,0 0 1,0-1 0,-1-1 0,-33 10 0,-19-2-187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0.004"/>
    </inkml:context>
    <inkml:brush xml:id="br0">
      <inkml:brushProperty name="width" value="0.05" units="cm"/>
      <inkml:brushProperty name="height" value="0.05" units="cm"/>
    </inkml:brush>
  </inkml:definitions>
  <inkml:trace contextRef="#ctx0" brushRef="#br0">484 9 15979,'3'-9'1978,"-11"10"-594,-15 10 235,-3 9-1110,1 1-1,1 1 0,0 1 0,2 1 1,-24 33-1,-83 145 497,98-145-743,2 1 1,-25 74-1,43-101-217,2 1 0,1 1 0,2 0 0,1-1-1,1 2 1,1 38 0,3-64-63,1 0 0,0 0 0,0 0-1,0 0 1,1 0 0,1 0 0,-1 0 0,1 0-1,0-1 1,7 12 0,-6-14-45,-1-1 0,1 0 1,-1 0-1,1 0 0,0 0 0,1 0 1,-1-1-1,1 0 0,-1 1 0,1-2 1,0 1-1,0-1 0,0 0 1,0 0-1,1 0 0,7 1 0,3 0-15,0-1-1,0-1 1,0-1-1,0 0 1,1-1-1,18-3 1,45-10-265</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0.876"/>
    </inkml:context>
    <inkml:brush xml:id="br0">
      <inkml:brushProperty name="width" value="0.05" units="cm"/>
      <inkml:brushProperty name="height" value="0.05" units="cm"/>
    </inkml:brush>
  </inkml:definitions>
  <inkml:trace contextRef="#ctx0" brushRef="#br0">61 352 10898,'-12'14'1422,"-21"26"1662,31-37-2735,0 0-1,1 0 0,-1 0 0,0 0 0,1 0 1,0 1-1,0-1 0,0 1 0,0-1 0,0 1 1,0 4-1,1-8-311,0 0 1,0 0 0,0 1-1,0-1 1,0 0-1,0 0 1,0 0-1,0 0 1,0 1-1,0-1 1,0 0 0,1 0-1,-1 0 1,0 0-1,0 1 1,0-1-1,0 0 1,0 0-1,0 0 1,0 0 0,0 0-1,0 0 1,1 1-1,-1-1 1,0 0-1,0 0 1,0 0-1,0 0 1,0 0 0,1 0-1,-1 0 1,0 0-1,0 0 1,0 0-1,0 0 1,1 0-1,-1 0 1,0 0 0,0 0-1,0 0 1,0 0-1,1 0 1,9-3 798,11-12 118,31-37 214,-3-3 1,51-70-1,-42 49-701,-31 40-328,-19 24-106,0 1 1,1-1-1,1 2 0,0-1 1,0 1-1,15-10 1,-24 19-32,-1 0 0,1 1 0,0-1 0,0 1 0,0-1 0,-1 1 0,1 0 0,0-1 0,0 1 0,0 0 0,0 0 0,0 0 0,0-1 1,0 1-1,0 0 0,1 0 0,-1 1-1,-1-1 0,1 0 0,-1 0 0,1 1 0,-1-1 0,0 0 0,1 1 0,-1-1 0,1 0 0,-1 1 0,0-1 0,1 0 0,-1 1 0,0-1 0,1 1 0,-1-1 0,0 1 0,0-1 0,1 1 0,-1-1 0,0 2 0,1 3 2,0 0 0,0 1 0,-1 0 0,0 10 0,0-16-3,-4 54-42,-18 84 0,10-69-115,-18 103-1164,26-143 1066,4-29 249,0 0 0,0 1 0,0-1 0,0 0 0,0 0-1,0 0 1,0 0 0,1 0 0,-1 1 0,0-1 0,0 0 0,0 0 0,0 0-1,0 0 1,0 0 0,1 0 0,-1 0 0,0 0 0,0 1 0,0-1 0,0 0-1,1 0 1,-1 0 0,0 0 0,0 0 0,0 0 0,0 0 0,1 0 0,-1 0 0,0 0-1,0 0 1,0 0 0,0 0 0,1 0 0,-1 0 0,0 0 0,0 0 0,0-1-1,0 1 1,0 0 0,1 0 0,-1 0 0,0 0 0,0 0 0,0 0 0,0 0-1,0 0 1,1-1 0,-1 1 0,0 0 0,0 0 0,0 0 0,0 0 0,0 0-1,0-1 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3.765"/>
    </inkml:context>
    <inkml:brush xml:id="br0">
      <inkml:brushProperty name="width" value="0.05" units="cm"/>
      <inkml:brushProperty name="height" value="0.05" units="cm"/>
    </inkml:brush>
  </inkml:definitions>
  <inkml:trace contextRef="#ctx0" brushRef="#br0">56 0 17068,'5'26'706,"-1"0"0,-2 1 0,-1-1 0,0 1 0,-5 33 0,1 9 4,1-28-400,1 45 115,2-75-371,0 0-1,0 0 1,1-1-1,1 1 1,4 15-1,0-13-97,-6-16-775,-11-23-558,-32-28 527,12 21 242</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4.174"/>
    </inkml:context>
    <inkml:brush xml:id="br0">
      <inkml:brushProperty name="width" value="0.05" units="cm"/>
      <inkml:brushProperty name="height" value="0.05" units="cm"/>
    </inkml:brush>
  </inkml:definitions>
  <inkml:trace contextRef="#ctx0" brushRef="#br0">1 5 18916,'13'21'2096,"8"-6"-1143,4 4-353,14-8 1104,8-4-312,4-7-439,5-3-273,-3-6-584,-4-1-464,2-2 368,-7-3-96,-8-14-112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4.628"/>
    </inkml:context>
    <inkml:brush xml:id="br0">
      <inkml:brushProperty name="width" value="0.05" units="cm"/>
      <inkml:brushProperty name="height" value="0.05" units="cm"/>
    </inkml:brush>
  </inkml:definitions>
  <inkml:trace contextRef="#ctx0" brushRef="#br0">32 495 14659,'-31'71'3814,"42"-78"-266,36-36-1858,-2-3 0,75-99 1,57-121-300,-169 251-1350,-5 10-28,0-1 1,0 1-1,1 0 1,-1 1-1,1-1 1,7-6-1,-11 11-13,0 0 0,1-1 0,-1 1 0,0 0 0,0 0 0,0 0 0,1-1 0,-1 1 1,0 0-1,0 0 0,0 0 0,1 0 0,-1 0 0,0-1 0,0 1 0,1 0 0,-1 0 0,0 0 0,1 0 0,-1 0 0,0 0 0,0 0 0,1 0 0,-1 0 0,0 0 0,0 0 0,1 0 0,-1 0 0,0 0 0,0 1 1,1-1-1,-1 0 0,0 0 0,0 0 0,1 0 0,-1 0 0,0 0 0,0 1 0,1-1 0,-1 0 0,0 0 0,0 0 0,0 1 0,0-1 0,1 0 0,-1 0 0,0 1 0,0-1 0,0 0 0,0 0 0,0 1 0,0-1 0,0 0 1,0 0-1,1 1 0,-1-1 0,0 0 0,0 0 0,0 1 0,0-1 0,0 0 0,-1 1 0,1-1 0,0 0 0,0 0 0,0 1 0,0-1 0,0 0 0,-2 30-35,1-25 26,-28 183-267,-6 70-2433,35-243 2349,0-15 351,0 0 0,0 0 0,0 0 1,0 0-1,0-1 0,0 1 1,0 0-1,0 0 0,0 0 1,0 0-1,0 0 0,0 0 0,1-1 1,-1 1-1,0 0 0,0 0 1,0 0-1,0 0 0,0 0 1,0 0-1,1 0 0,-1 0 0,0-1 1,0 1-1,0 0 0,0 0 1,0 0-1,1 0 0,-1 0 1,0 0-1,0 0 0,0 0 0,0 0 1,0 0-1,1 0 0,-1 0 1,0 0-1,0 0 0,0 0 1,0 0-1,1 0 0,-1 0 0,0 1 1,0-1-1,0 0 0,0 0 1,0 0-1,1 0 0,-1 0 0,0 0 1,0 0-1,0 0 0,0 0 1,0 1-1,0-1 0,0 0 1,0 0-1,0 0 0,1 0 0,-1 0 1,0 1-1,0-1 0,0 0 1,0 0-1,0 0 0,12-22-563</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5.099"/>
    </inkml:context>
    <inkml:brush xml:id="br0">
      <inkml:brushProperty name="width" value="0.05" units="cm"/>
      <inkml:brushProperty name="height" value="0.05" units="cm"/>
    </inkml:brush>
  </inkml:definitions>
  <inkml:trace contextRef="#ctx0" brushRef="#br0">1 328 18420,'18'3'2440,"1"-1"-1471,5-7-401,5-2 1376,4-1-704,1-1-287,0 2-817,-3 2-560,-4 2 400,-2 1-128,-1 2-128</inkml:trace>
  <inkml:trace contextRef="#ctx0" brushRef="#br0" timeOffset="1">564 1 19212,'-4'22'1881,"-8"12"-1433,-1 8-232,-4 9 904,2 12-576,-1 1-128,4-3-520,1-5-240,0-10-448,5-2-224,2-22 664,4-19 31,-7-4-223,4-21-208</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4.902"/>
    </inkml:context>
    <inkml:brush xml:id="br0">
      <inkml:brushProperty name="width" value="0.05" units="cm"/>
      <inkml:brushProperty name="height" value="0.05" units="cm"/>
      <inkml:brushProperty name="color" value="#E71224"/>
    </inkml:brush>
  </inkml:definitions>
  <inkml:trace contextRef="#ctx0" brushRef="#br0">18 1 17892,'11'27'1289,"-1"1"0,-1 0 1,-2 1-1,6 44 0,-4-23-472,9 53 326,15 71-49,-24-138-1007,1 0 0,26 58 0,-29-81-104,-7-13 16,0 0 0,0 0 0,1 0 0,-1 0 0,0 0 1,0 0-1,0 0 0,0 0 0,0 0 0,0 0 0,0 0 0,0 0 0,0-1 0,0 1 0,0 0 0,0 0 0,0 0 0,0 0 0,0 0 0,0 0 0,0 0 0,0 0 0,0 0 0,0 0 0,0 0 0,0 0 0,0 0 0,1 0 0,-1 0 0,0 0 0,0 0 0,0 0 0,0 0 0,0 0 0,0 0 0,0 0 0,0 0 1,0 0-1,0 0 0,0 0 0,0 0 0,0 0 0,0 0 0,0 0 0,0 0 0,0 0 0,0 1 0,0-1 0,0 0 0,1 0 0,-1 0 0,0 0 0,0 0 0,0 0 0,0 0 0,-9-23-98,-26-36-173,-2 1-1,-68-79 1,99 124 236,6 12 35,0 1-1,0 0 0,0 0 0,0-1 1,0 1-1,1 0 0,-1 0 1,0-1-1,0 1 0,0 0 0,1 0 1,-1-1-1,0 1 0,0 0 0,1 0 1,-1 0-1,0-1 0,0 1 0,1 0 1,-1 0-1,0 0 0,1 0 0,-1 0 1,0 0-1,1 0 0,-1 0 1,1 0-1,31 1-292,-20 1 12,197 3-4514,-139-7 3814</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5.516"/>
    </inkml:context>
    <inkml:brush xml:id="br0">
      <inkml:brushProperty name="width" value="0.05" units="cm"/>
      <inkml:brushProperty name="height" value="0.05" units="cm"/>
    </inkml:brush>
  </inkml:definitions>
  <inkml:trace contextRef="#ctx0" brushRef="#br0">1 31 15875,'6'-4'360,"0"0"0,0 1 0,1 0 0,0 0 0,-1 0 0,1 1 0,0 0 0,0 0 0,0 0-1,1 1 1,-1 0 0,8 1 0,15 0 1059,47 6 0,-54-4-862,8 1 22,20 1 387,-1 2-1,84 22 1,-131-27-934,0 0 0,1 0 0,-1 0 1,0 0-1,0 1 0,0 0 1,4 3-1,-6-5-28,-1 1 0,0-1 0,1 1 0,-1-1 0,0 1 0,0-1 0,1 1 0,-1-1 0,0 1 0,0 0 0,0-1 0,0 1 0,1-1 0,-1 1 1,0 0-1,0-1 0,0 1 0,0-1 0,0 1 0,-1 0 0,1-1 0,0 1 0,0-1 0,0 1 0,0-1 0,-1 1 0,1-1 0,0 1 0,-1-1 0,1 1 0,0-1 0,-1 1 0,1-1 0,0 1 0,-1-1 0,1 1 0,-1-1 0,1 0 0,-1 1 0,1-1 1,-1 0-1,0 1 0,-21 14 46,1 0 0,-2-1 0,-33 15 0,-8 5-16,-7 11-1,63-40-30,1 1 0,0 1 0,0-1 0,0 1 0,1 0 0,-8 12 0,13-17-4,0-1 0,0 0 1,0 1-1,0-1 0,1 1 0,-1 0 1,0-1-1,1 1 0,0-1 1,-1 1-1,1 0 0,0-1 0,0 1 1,0 0-1,0 0 0,0-1 1,0 1-1,0 0 0,1-1 0,0 4 1,0-3-3,0 0-1,1 0 1,-1 0 0,0 0 0,1-1 0,-1 1 0,1 0 0,0-1-1,0 1 1,0-1 0,-1 0 0,1 0 0,4 2 0,5 2-31,1 0 0,1-1 1,-1-1-1,18 3 0,-22-5 3,10 3-32,84 13-1517,-86-15 1294,0-1 1,-1-1 0,1 0-1,23-4 1,-2-4-326</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5.918"/>
    </inkml:context>
    <inkml:brush xml:id="br0">
      <inkml:brushProperty name="width" value="0.05" units="cm"/>
      <inkml:brushProperty name="height" value="0.05" units="cm"/>
    </inkml:brush>
  </inkml:definitions>
  <inkml:trace contextRef="#ctx0" brushRef="#br0">157 0 16107,'0'12'2177,"5"2"-1257,2 8-264,3 0 1433,0 6-849,4 3-96,-3 1-304,0 5-151,-5 6-257,0 4-80,-10 6-136,-6 5-72,-7-1-256,-3 6-280,-11-7 248,-6-4 72,-19-16-64,-5-11-56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6.309"/>
    </inkml:context>
    <inkml:brush xml:id="br0">
      <inkml:brushProperty name="width" value="0.05" units="cm"/>
      <inkml:brushProperty name="height" value="0.05" units="cm"/>
    </inkml:brush>
  </inkml:definitions>
  <inkml:trace contextRef="#ctx0" brushRef="#br0">236 22 15387,'9'-21'1784,"-9"21"-1739,0 0 0,0 1 1,0-1-1,0 0 0,0 0 0,0 0 1,0 0-1,0 0 0,0 0 0,0 0 1,0 0-1,0 0 0,0 0 1,-1 0-1,1 0 0,0 0 0,0 0 1,0 0-1,0 0 0,0 0 0,0 0 1,0 0-1,0 0 0,0 0 0,0 0 1,0 0-1,0 0 0,-1 0 0,1 0 1,0 0-1,0 0 0,0 0 0,0 0 1,0 0-1,0 0 0,0 0 0,0 0 1,0 0-1,0 0 0,0 0 1,0-1-1,0 1 0,0 0 0,-1 0 1,1 0-1,0 0 0,0 0 0,0 0 1,-25 35 2439,-6 16-2270,2 1 0,2 2 0,3 0 0,2 2 1,2 1-1,3 0 0,3 1 0,2 1 0,-5 68 0,15-93-381,1-1 1,1 1-1,8 49 0,-6-72 96,0 0-1,0 0 1,1-1-1,0 1 1,1-1-1,1 0 1,-1 0-1,1-1 1,1 1-1,0-1 1,0 0-1,1-1 1,0 1-1,14 11 1,23 11-238</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6.725"/>
    </inkml:context>
    <inkml:brush xml:id="br0">
      <inkml:brushProperty name="width" value="0.05" units="cm"/>
      <inkml:brushProperty name="height" value="0.05" units="cm"/>
    </inkml:brush>
  </inkml:definitions>
  <inkml:trace contextRef="#ctx0" brushRef="#br0">1 127 15147,'0'-3'246,"0"-1"0,0 0 0,1 0 0,0 0 0,-1 0 0,1 1 1,1-1-1,-1 0 0,0 1 0,1-1 0,0 1 0,0 0 0,0-1 0,0 1 0,0 0 0,1 0 0,0 0 0,-1 1 0,6-5 0,0 0 215,0 1 1,0 0-1,1 1 0,0 0 0,0 0 1,14-5-1,-13 7-225,-1 1 1,1 0-1,0 0 1,0 1-1,0 1 1,0-1-1,-1 2 1,1-1-1,18 4 1,-25-3-194,0 0 0,0 0-1,0 0 1,1 0 0,-1 0 0,-1 1 0,1-1 0,0 1 0,0 0-1,0 0 1,-1 0 0,1 0 0,-1 1 0,3 2 0,-4-3-27,1 1 1,-1-1-1,0 1 1,0 0-1,0-1 1,0 1-1,-1 0 1,1-1-1,-1 1 1,0 0-1,1 0 1,-1 0-1,0-1 1,-1 1-1,1 0 1,0 0-1,-1 0 1,0-1-1,-1 5 1,-5 10 11,-1 1 1,-1-2-1,-1 1 0,0-1 0,-1-1 1,-18 20-1,-4 7 42,10-12-17,8-12-3,2 1 1,0 0 0,1 0 0,0 1 0,-13 35-1,24-53-42,1 0-1,-1 1 0,0-1 0,1 0 0,0 1 0,-1-1 0,1 0 0,0 1 0,0-1 0,0 1 0,1-1 0,-1 0 0,1 1 0,-1-1 0,2 3 1,-1-4-3,0 1 0,0-1 0,0 1 0,0-1 0,0 0 1,0 1-1,0-1 0,1 0 0,-1 0 0,0 0 0,1 0 1,-1 0-1,1 0 0,0 0 0,-1-1 0,3 2 0,4 0-48,1 0-1,0-1 1,0 0-1,0-1 0,0 1 1,11-2-1,-19 1 32,19-1-233,29-1-63,53 5 0,-36 6 87</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7.178"/>
    </inkml:context>
    <inkml:brush xml:id="br0">
      <inkml:brushProperty name="width" value="0.05" units="cm"/>
      <inkml:brushProperty name="height" value="0.05" units="cm"/>
    </inkml:brush>
  </inkml:definitions>
  <inkml:trace contextRef="#ctx0" brushRef="#br0">243 1 18364,'-2'10'2216,"-1"14"-1439,-6 11-337,-1 8 1680,-2 9-1368,2 8-160,2 4-232,-1-6-183,6-6-266,-1-4-167,4-14-440,0-12-336,0-21 800,2-6-168,-2-20-168</inkml:trace>
  <inkml:trace contextRef="#ctx0" brushRef="#br0" timeOffset="1">1 191 17852,'10'2'2184,"8"-1"-1368,10 1-279,5 0 1143,10-2-632,3 0-248,1 0-880,1 0 1297,-13 0-1065,-6 0-8,-7 0-88</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7.572"/>
    </inkml:context>
    <inkml:brush xml:id="br0">
      <inkml:brushProperty name="width" value="0.05" units="cm"/>
      <inkml:brushProperty name="height" value="0.05" units="cm"/>
    </inkml:brush>
  </inkml:definitions>
  <inkml:trace contextRef="#ctx0" brushRef="#br0">0 8 13123,'14'27'5329,"3"0"-4129,6-9-392,4-4-312,11-9 889,1-5-201,10-10-688,3-5-736,3-9 360,-3 0-112,1-1-216</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7.990"/>
    </inkml:context>
    <inkml:brush xml:id="br0">
      <inkml:brushProperty name="width" value="0.05" units="cm"/>
      <inkml:brushProperty name="height" value="0.05" units="cm"/>
    </inkml:brush>
  </inkml:definitions>
  <inkml:trace contextRef="#ctx0" brushRef="#br0">1 114 16972,'23'13'2056,"1"-9"-1184,-4-6-384,6-13 1777,4-2-1937,11-7 1096,7-1-1176,-1-1-208,6 4-16</inkml:trace>
  <inkml:trace contextRef="#ctx0" brushRef="#br0" timeOffset="1">650 64 17844,'1'1'136,"0"-1"0,1 1 0,-1-1 1,0 0-1,0 0 0,1 1 0,-1-1 0,0 0 1,1 0-1,-1 0 0,0-1 0,1 1 1,-1 0-1,0 0 0,0-1 0,1 1 0,0-1 1,25-14 205,-22 12-593,0 1 0,0-1 1,0 1-1,10-4 0,-12 5 36,1 0-1,-1 1 1,1-1-1,0 1 0,-1 0 1,1 0-1,0 0 1,-1 1-1,1-1 1,0 1-1,-1 0 1,1 0-1,-1 0 1,6 2-1,-4 0 214,-1 0-1,0 1 1,1-1-1,-1 1 1,0 0-1,-1 0 1,1 0-1,-1 0 1,4 6-1,-6-9 105,0 1 1,0 0-1,0-1 0,0 1 1,0-1-1,0 0 0,1 1 1,-1-1-1,1 0 0,-1 0 1,1 0-1,-1 0 0,1 0 1,-1 0-1,1 0 0,0-1 1,0 1-1,-1-1 0,4 1 1,-1-1-59,0 0 0,0-1 1,0 0-1,0 0 0,0 0 1,-1 0-1,1 0 1,5-4-1,25-11 131,2-4-126</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48.457"/>
    </inkml:context>
    <inkml:brush xml:id="br0">
      <inkml:brushProperty name="width" value="0.05" units="cm"/>
      <inkml:brushProperty name="height" value="0.05" units="cm"/>
    </inkml:brush>
  </inkml:definitions>
  <inkml:trace contextRef="#ctx0" brushRef="#br0">63 12 16564,'36'-10'2200,"6"8"-1296,6 9-280,4 8 1129,6 19-497,-4 9-200,-7 24-408,-4 17-112,-21 17-215,-12 6-73,-29 13-104,-18 11 8,-29 10-176,-10 1-352,-12-6 376,-2-9-48,-9-14-64</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50.778"/>
    </inkml:context>
    <inkml:brush xml:id="br0">
      <inkml:brushProperty name="width" value="0.05" units="cm"/>
      <inkml:brushProperty name="height" value="0.05" units="cm"/>
    </inkml:brush>
  </inkml:definitions>
  <inkml:trace contextRef="#ctx0" brushRef="#br0">1 35 16780,'1'0'1632,"16"1"-888,9 4-216,18-3 921,10-2-217,12-7-336,5 1-144,1-1-152,-3-2-88,-10 3-312,-8-1-160,-17 7-624,-12 0-376,-13 10 768,-9 0-144,-9 7-160</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51.172"/>
    </inkml:context>
    <inkml:brush xml:id="br0">
      <inkml:brushProperty name="width" value="0.05" units="cm"/>
      <inkml:brushProperty name="height" value="0.05" units="cm"/>
    </inkml:brush>
  </inkml:definitions>
  <inkml:trace contextRef="#ctx0" brushRef="#br0">1 9 16476,'0'15'1696,"8"-1"-976,7-4-272,18-3 984,4-4-223,14-4-425,5-4-160,3-7-232,4 0-168,-4 0-752,-5 0 928,-8 9-400,-5 3-64,-12 6-96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5.336"/>
    </inkml:context>
    <inkml:brush xml:id="br0">
      <inkml:brushProperty name="width" value="0.05" units="cm"/>
      <inkml:brushProperty name="height" value="0.05" units="cm"/>
      <inkml:brushProperty name="color" value="#E71224"/>
    </inkml:brush>
  </inkml:definitions>
  <inkml:trace contextRef="#ctx0" brushRef="#br0">156 21 18524,'-12'4'480,"1"0"0,1 1 0,-1 1 0,1 0 0,0 0-1,0 1 1,0 0 0,1 1 0,0 0 0,1 0 0,0 1 0,0 0 0,-7 11 0,13-16-364,0 0 1,0 0-1,0 0 1,1 0-1,0 0 1,0 0 0,0 0-1,0 0 1,0 0-1,1 1 1,0-1-1,0 7 1,1-9-82,-1 1 1,1-1-1,-1 1 0,1-1 1,0 0-1,0 1 0,0-1 1,0 0-1,0 0 0,1 0 1,-1 1-1,1-1 1,-1-1-1,1 1 0,0 0 1,0 0-1,0-1 0,0 1 1,0-1-1,0 1 1,0-1-1,4 2 0,5 0-7,-1 1 0,1-2 0,0 1 0,0-2-1,0 1 1,0-1 0,0-1 0,0 0 0,0-1 0,0 0 0,11-2-1,-9 0-21,0 0-1,0 0 1,-1-1-1,1-1 0,-1 0 1,0 0-1,0-2 1,19-13-1,-28 19-2,-1-1-1,1 0 1,-1 0 0,0 0-1,0 0 1,0 0-1,0-1 1,0 1 0,0-1-1,0 1 1,-1-1 0,1 0-1,-1 0 1,0 1-1,0-1 1,0 0 0,0 0-1,-1 0 1,1 0 0,-1 0-1,1 0 1,-1 0 0,0 0-1,0 0 1,-1-1-1,1 1 1,-1 0 0,1 0-1,-1 0 1,0 1 0,0-1-1,0 0 1,-3-5 0,0 2-6,-1 0 0,0-1 0,0 1 0,0 1 0,0-1 0,-1 1 0,0 0 0,0 0 1,-1 1-1,1-1 0,-1 2 0,-9-5 0,4 3-109,0 1-1,-1 0 1,-19-4 0,27 7 13,0 0 1,0 1 0,0-1-1,0 1 1,0 0 0,0 1 0,1-1-1,-1 1 1,0 0 0,0 0 0,0 0-1,-6 3 1,9-3 72,1 0 0,0 0 0,-1 1 0,1-1 0,0 0 0,-1 0 0,1 1 0,0-1 0,0 1 0,-1 1 1,-7 16-364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52.137"/>
    </inkml:context>
    <inkml:brush xml:id="br0">
      <inkml:brushProperty name="width" value="0.05" units="cm"/>
      <inkml:brushProperty name="height" value="0.05" units="cm"/>
    </inkml:brush>
  </inkml:definitions>
  <inkml:trace contextRef="#ctx0" brushRef="#br0">71 172 17596,'3'0'2804,"-3"0"-2726,1 18 1114,-2 30-21,-8 80-99,-39 208 0,39-307-598,4-24-37,2-19-63,5-64-91,3 0 1,19-97-1,-16 126-257,0-7-22,-2 8 18,2 0 1,21-69 0,-29 115-23,1 0 0,0-1 0,-1 1 1,1 0-1,0 0 0,1 0 0,-1 0 0,0 0 0,0 0 1,1 0-1,0 0 0,-1 0 0,1 1 0,0-1 0,-1 0 1,4-1-1,-4 3-1,0 0 0,1 0 0,-1 0 0,0 0 0,1 0 0,-1 0 0,0 1 0,1-1 1,-1 0-1,0 1 0,0-1 0,1 0 0,-1 1 0,0 0 0,0-1 0,0 1 0,0 0 0,0 0 0,0-1 0,0 1 1,0 0-1,0 0 0,0 0 0,0 0 0,0 0 0,-1 0 0,2 2 0,17 22-35,-11-13-3,0-1 0,1-1 0,0 0 0,22 18 0,-28-25 29,1-1 0,0 1 1,0-1-1,0 0 1,0-1-1,0 1 0,0-1 1,0 0-1,1 0 0,-1 0 1,0 0-1,1-1 1,-1 0-1,1 0 0,-1 0 1,0 0-1,1-1 1,-1 0-1,0 1 0,6-3 1,2-1-5,0-1 1,0-1 0,0 1-1,-1-2 1,17-11-1,51-46 44,-30 23 25,-47 38-49,1 1-1,-1 0 1,1 1 0,0-1 0,0 0-1,-1 1 1,5-2 0,-6 3-4,-1 0-1,1 0 1,0 0-1,0 0 1,-1 0 0,1 0-1,0 0 1,-1 0-1,1 1 1,0-1 0,-1 0-1,1 0 1,0 0-1,-1 1 1,1-1 0,-1 0-1,1 1 1,0-1 0,-1 1-1,1-1 1,-1 1-1,1-1 1,-1 1 0,1-1-1,-1 1 1,0-1-1,1 1 1,-1 0 0,0-1-1,1 1 1,-1-1-1,0 1 1,0 0 0,1-1-1,-1 1 1,0 0-1,0 0 1,0-1 0,0 1-1,0 1 1,3 25 15,-1 0 0,-1 1 0,-1-1 0,-5 36 0,3-35-5,-39 324-261,40-349 239,0 18-1301,1-21 1278,0 1 0,0-1 1,1 0-1,-1 1 1,0-1-1,0 1 0,0-1 1,1 0-1,-1 1 0,0-1 1,1 1-1,-1-1 0,0 0 1,1 0-1,-1 1 0,0-1 1,1 0-1,-1 1 0,0-1 1,1 0-1,-1 0 0,1 0 1,-1 0-1,1 1 0,-1-1 1,0 0-1,1 0 0,-1 0 1,1 0-1,-1 0 0,1 0 1,-1 0-1,1 0 0,-1 0 1,0 0-1,1 0 0,-1 0 1,1-1-1,0 1 0,15-3-524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7:52.657"/>
    </inkml:context>
    <inkml:brush xml:id="br0">
      <inkml:brushProperty name="width" value="0.05" units="cm"/>
      <inkml:brushProperty name="height" value="0.05" units="cm"/>
    </inkml:brush>
  </inkml:definitions>
  <inkml:trace contextRef="#ctx0" brushRef="#br0">240 64 15779,'0'-3'293,"1"0"-1,-1 0 0,0 0 0,1 1 0,-1-1 1,-1 0-1,1 0 0,0 0 0,-1 0 0,1 0 1,-1 0-1,0 0 0,0 1 0,0-1 0,-2-3 1,2 5-142,-1 0 0,1-1 1,-1 1-1,1 0 0,0 0 1,-1 0-1,0 0 0,1 0 1,-1 0-1,0 0 0,0 1 1,1-1-1,-1 1 0,0-1 1,0 1-1,0 0 0,1-1 1,-1 1-1,0 0 0,0 0 1,0 0-1,0 1 0,0-1 1,0 0-1,-2 1 0,-3 2 30,-1-1 0,0 1 0,1 0 0,-1 0 0,1 1 0,0 0 0,0 0 0,1 1 0,-1 0 0,1 0 0,0 0 0,0 1 0,1 0 0,-7 9 0,3-3-150,0 1 0,1 0 0,0 0 1,2 1-1,-1 0 0,-7 25 0,14-37-30,-5 14-5,1-1 1,-3 27-1,7-39 3,-1 0 1,1 0-1,0 0 1,0 0-1,0 0 1,0-1 0,1 1-1,-1 0 1,1 0-1,0 0 1,-1 0-1,1-1 1,0 1 0,1 0-1,-1-1 1,0 1-1,1-1 1,0 1 0,-1-1-1,1 0 1,0 0-1,3 3 1,-2-4 10,0 0 0,0 0 0,0 0 0,0 0 0,0 0 0,0-1 0,0 1 0,0-1 0,0 0 0,1 0 0,-1 0 0,0 0 0,0-1 0,0 1 0,0-1 0,0 0 0,0 0 1,0 0-1,0 0 0,0 0 0,0-1 0,4-2 0,7-5 88,0 0 0,23-21 0,-17 14 80,-2-2 0,32-38 0,-45 49-129,1 0 0,-1 0 0,-1-1 0,1 0 0,-2 0 0,1 0 0,-1 0 0,0-1 0,0 1 0,-1-1 0,2-16 0,-4 22-69,0 1-1,0-1 1,0 0 0,-1 1 0,1-1 0,-1 1-1,1-1 1,-1 1 0,0-1 0,0 1 0,0-1-1,0 1 1,-1 0 0,1 0 0,-1-1 0,1 1-1,-1 0 1,0 0 0,1 0 0,-1 1 0,0-1-1,0 0 1,-1 1 0,1-1 0,0 1 0,0 0-1,-1 0 1,1 0 0,-1 0 0,1 0 0,-1 0-1,1 1 1,-4-1 0,0 0-58,0 0 0,1 1 0,-1 0-1,0 0 1,0 0 0,0 1 0,1 0 0,-1 0 0,0 0 0,1 1-1,-1 0 1,1 0 0,0 0 0,-6 4 0,-19 16-326</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0.460"/>
    </inkml:context>
    <inkml:brush xml:id="br0">
      <inkml:brushProperty name="width" value="0.05" units="cm"/>
      <inkml:brushProperty name="height" value="0.05" units="cm"/>
    </inkml:brush>
  </inkml:definitions>
  <inkml:trace contextRef="#ctx0" brushRef="#br0">12 637 17964,'-11'17'1305,"11"-17"-1276,0 0 0,0 1 1,0-1-1,0 0 0,0 1 0,0-1 1,0 0-1,0 1 0,0-1 1,0 0-1,0 1 0,0-1 0,0 0 1,0 1-1,0-1 0,0 0 1,0 0-1,0 1 0,1-1 0,-1 0 1,0 1-1,0-1 0,0 0 1,1 0-1,-1 1 0,0-1 0,0 0 1,1 0-1,-1 1 0,0-1 1,2 0 49,0 1 1,0-1 0,0 0 0,0 0 0,0 0 0,0 0 0,0 0-1,-1 0 1,1-1 0,0 1 0,0-1 0,0 1 0,0-1-1,-1 0 1,1 1 0,3-3 0,12-7 312,1 0 1,-2-1-1,0-1 1,21-19-1,56-63 438,-81 81-705,92-109 980,117-177 0,-193 259-898,-17 27-77,-11 13-128,0 0 0,0 0 0,0 0 0,1 0 0,-1-1 0,0 1 1,0 0-1,0 0 0,0 0 0,0 0 0,0 0 0,0 0 1,0 0-1,1 0 0,-1 0 0,0 0 0,0 0 0,0 0 0,0 0 1,0 0-1,0 0 0,1 0 0,-1 0 0,0 0 0,0 0 1,0 0-1,0 0 0,0 0 0,1 0 0,-1 0 0,0 0 0,0 0 1,0 0-1,0 0 0,0 0 0,0 0 0,0 0 0,0 0 0,1 1 1,-1-1-1,0 0 0,0 0 0,0 0 0,0 0 0,0 0 1,0 0-1,0 25 101,0-13-103,-8 60 21,-4 0 0,-27 96 1,22-98-5,7-32-56,4-19-65,1 1 0,1 0 1,0 0-1,2 0 0,-1 36 1,11-40-1548,-9-21 1229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0.968"/>
    </inkml:context>
    <inkml:brush xml:id="br0">
      <inkml:brushProperty name="width" value="0.05" units="cm"/>
      <inkml:brushProperty name="height" value="0.05" units="cm"/>
    </inkml:brush>
  </inkml:definitions>
  <inkml:trace contextRef="#ctx0" brushRef="#br0">11 12 16123,'-1'3'214,"-8"26"1910,8-29-2046,1 1 1,0 0-1,0 0 0,0 0 1,1-1-1,-1 1 0,0 0 0,0 0 1,0 0-1,1-1 0,-1 1 1,0 0-1,1 0 0,-1-1 1,0 1-1,1 0 0,-1-1 0,1 1 1,0 0-1,-1-1 0,1 1 1,-1-1-1,1 1 0,0-1 1,-1 1-1,1-1 0,0 1 0,0-1 1,-1 0-1,1 1 0,0-1 1,0 0-1,0 0 0,9 3 405,1-1 0,-1 0-1,0-1 1,1-1 0,15 0 0,57-8 659,-35 2-611,900-33 2105,-246 32-2604,-669 6-67,-22 0-25,0 0 0,0 1 0,-1 1 1,1-1-1,0 2 0,-1-1 0,13 5 0,-31-2-834,-7 0 1127,9-4-258,0 0 0,-1-1 0,1 0 0,0 0 0,0-1 0,0 0 0,-9-3 0,-20-10-155</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1.717"/>
    </inkml:context>
    <inkml:brush xml:id="br0">
      <inkml:brushProperty name="width" value="0.05" units="cm"/>
      <inkml:brushProperty name="height" value="0.05" units="cm"/>
    </inkml:brush>
  </inkml:definitions>
  <inkml:trace contextRef="#ctx0" brushRef="#br0">32 568 16155,'-5'5'460,"1"0"-1,0 1 0,1 0 0,-1 0 0,1 0 0,0 0 0,-2 10 0,5-16-408,0 0 0,0-1 1,0 1-1,0 0 0,0 0 0,1 0 0,-1 0 0,0 0 0,0 0 0,0-1 1,1 1-1,-1 0 0,0 0 0,0 0 0,0 0 0,1 0 0,-1 0 0,0 0 1,0 0-1,1 0 0,-1 0 0,0 0 0,0 0 0,0 0 0,1 0 0,-1 0 1,0 0-1,0 0 0,1 0 0,-1 0 0,0 1 0,0-1 0,0 0 0,0 0 0,1 0 1,-1 0-1,0 0 0,0 0 0,0 1 0,0-1 0,1 0 0,-1 0 0,0 0 1,0 0-1,0 1 0,0-1 0,0 0 0,0 0 0,0 0 0,0 1 0,1-1 1,-1 0-1,0 0 0,0 1 0,0-1 0,0 0 0,0 0 0,0 0 0,0 1 1,0-1-1,0 0 0,-1 0 0,1 1 0,0-1 0,0 0 0,17-11 999,116-120 1779,-97 93-2453,133-146 662,25-25-585,-182 196-439,-7 7-8,1 0-1,-1 1 0,1 0 1,0 0-1,0 0 0,7-3 1,-13 7-6,1 1 1,-1 0-1,0 0 1,1 0-1,-1-1 1,1 1-1,-1 0 1,0 0-1,1 0 1,-1 0 0,1 0-1,-1 0 1,0 0-1,1 0 1,-1 0-1,1 0 1,-1 0-1,0 0 1,1 0-1,-1 0 1,1 0 0,-1 0-1,0 0 1,1 1-1,-1-1 1,0 0-1,1 0 1,-1 0-1,0 1 1,1-1-1,4 14 12,-8 21-2,-4 5 1,-2-1 0,-29 76 0,-46 74 39,21-48-485,60-134 117,-5 11-328,8-18 636,0 1 1,0-1-1,0 0 1,0 0-1,0 1 1,-1-1-1,1 0 1,0 0-1,0 0 1,0 1-1,0-1 1,-1 0-1,1 0 1,0 0-1,0 0 1,-1 1-1,1-1 1,0 0-1,0 0 1,0 0-1,-1 0 1,1 0 0,0 0-1,0 0 1,-1 0-1,1 0 1,0 0-1,-1 0 1,1 0-1,0 0 1,0 0-1,-1 0 1,1 0-1,0 0 1,0 0-1,-1 0 1,1 0-1,0 0 1,0 0-1,-1 0 1,1 0-1,0-1 1,0 1-1,0 0 1,-1 0 0,1 0-1,0 0 1,0-1-1,0 1 1,-1 0-1,1 0 1,0-1-1,-7-10-355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3.048"/>
    </inkml:context>
    <inkml:brush xml:id="br0">
      <inkml:brushProperty name="width" value="0.05" units="cm"/>
      <inkml:brushProperty name="height" value="0.05" units="cm"/>
    </inkml:brush>
  </inkml:definitions>
  <inkml:trace contextRef="#ctx0" brushRef="#br0">27 1 17532,'-13'8'1870,"12"-7"-1513,0-1 0,0 1 0,0 0 0,-1 0-1,1-1 1,0 1 0,0 0 0,0 0 0,1 0 0,-1 0 0,0 0 0,-1 1 0,3-1-261,-1 0 1,0 0-1,1-1 1,-1 1-1,1 0 1,-1-1-1,1 1 1,-1 0-1,1-1 1,-1 1-1,1-1 1,0 1-1,-1-1 1,1 1-1,0-1 1,0 0-1,-1 1 1,1-1-1,0 0 1,0 0-1,0 1 1,-1-1-1,1 0 1,0 0-1,0 0 1,1 0-1,34 9 441,0-2 0,0-2 1,1-1-1,47-1 0,-21-5-152,104-17 1,-162 18 509,-7 1-563,-11 2-838,-24 5-1549,21-5 1531</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5.310"/>
    </inkml:context>
    <inkml:brush xml:id="br0">
      <inkml:brushProperty name="width" value="0.05" units="cm"/>
      <inkml:brushProperty name="height" value="0.05" units="cm"/>
    </inkml:brush>
  </inkml:definitions>
  <inkml:trace contextRef="#ctx0" brushRef="#br0">215 231 15003,'18'-25'1181,"-1"-1"0,-2-1 0,0-1 0,-2 0 0,15-45 0,-27 72-1104,-1 0 1,0 0-1,1 0 0,-1 0 1,0 0-1,0 0 1,0 0-1,0 0 0,0 0 1,0 0-1,0 0 1,0 0-1,0 0 0,0 0 1,0 0-1,-1 0 1,1 0-1,0 0 0,-1-2 1,0 3-34,1 0 0,-1 0 0,1-1 0,-1 1 0,1 0 0,-1 0 1,1 0-1,-1 0 0,0 0 0,1 0 0,-1 0 0,1 0 0,-1 0 0,1 0 0,-1 0 1,1 0-1,-1 0 0,0 0 0,1 0 0,-1 0 0,1 1 0,-1-1 0,1 0 1,-2 1-1,-4 3 142,0-1 0,0 1 0,1 1 0,-8 5-1,-5 9-67,1 0-1,1 1 0,0 0 1,2 1-1,-14 27 0,2 3-81,-24 66 1,29-59 6,-25 109-1,40-133-25,0 1-1,3 0 0,1 0 0,4 59 0,-1-81-8,1 0-1,1-1 0,0 1 0,1-1 0,0 1 0,1-1 1,10 19-1,-13-27-37,1 0 0,-1-1 1,1 1-1,0 0 0,0-1 1,1 0-1,-1 0 0,1 0 0,0 0 1,7 4-1,-8-5-31,0-1 0,0 0 1,0 0-1,0-1 0,1 1 0,-1 0 1,0-1-1,0 0 0,1 0 0,-1 0 1,0 0-1,1 0 0,-1-1 0,0 1 1,0-1-1,0 0 0,4-2 0,2-1-15,0 0-1,0-1 0,-1 0 0,0 0 1,0-1-1,14-13 0,12-15-294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5.914"/>
    </inkml:context>
    <inkml:brush xml:id="br0">
      <inkml:brushProperty name="width" value="0.05" units="cm"/>
      <inkml:brushProperty name="height" value="0.05" units="cm"/>
    </inkml:brush>
  </inkml:definitions>
  <inkml:trace contextRef="#ctx0" brushRef="#br0">31 367 15131,'-7'22'1151,"1"-7"-411,2 1-1,-1-1 0,2 0 1,-2 18-1,5-32-639,0 0 0,0-1 0,0 1 0,0 0 0,0 0 0,0 0 1,0 0-1,0-1 0,0 1 0,0 0 0,0 0 0,1 0 0,-1-1 0,0 1 0,1 0 0,-1 0 1,1-1-1,-1 1 0,1 1 0,0-2-31,-1 0 0,1 0 0,-1 1 0,1-1 0,-1 0 0,1 0 0,-1 0 0,1 0 0,0 0 0,-1 0 0,1 0 1,-1 0-1,1 0 0,-1 0 0,1 0 0,-1 0 0,1 0 0,-1-1 0,1 1 0,-1 0 0,1 0 0,0-1 0,3-1 163,0-1-1,0 0 0,0 0 1,0 0-1,4-5 0,151-187 2379,-96 113-2140,-26 33-276,-22 26-128,2 1 0,0 0 1,2 2-1,40-36 0,-58 55-64,0 1-1,0-1 1,0 0 0,0 1-1,-1-1 1,1 1 0,0-1-1,0 1 1,0-1 0,0 1-1,0 0 1,0-1 0,0 1-1,0 0 1,0 0 0,1 0-1,-1 0 1,0 0 0,0 0-1,0 0 1,0 0 0,0 0-1,1 1 1,-1 0-1,0-1 0,0 1 1,0 0-1,-1 0 0,1 0 0,0 0 1,0-1-1,-1 1 0,1 0 0,-1 0 0,1 0 1,-1 0-1,1 1 0,-1-1 0,0 0 0,0 0 1,1 2-1,0 6 4,-1-1 1,1 1-1,-2 0 1,-1 11-1,-9 44 0,-2-1-1,-27 73 1,14-51-363,24-78 232,1-3-39,-1 1-1,1-1 1,0 1 0,0-1 0,0 6 0,1-9 143,0-1 1,0 1 0,0-1 0,0 1 0,1-1-1,-1 0 1,0 1 0,0-1 0,0 1 0,0-1-1,0 0 1,1 1 0,-1-1 0,0 1-1,0-1 1,0 0 0,1 1 0,-1-1 0,0 0-1,1 0 1,-1 1 0,0-1 0,1 0-1,0 1 1,-1-1-2,1 0 1,0 0-1,0 0 0,0 0 0,0 0 0,0 0 0,0 0 0,0 0 1,0 0-1,0 0 0,0-1 0,0 1 0,0 0 0,0-1 0,1 0 1,14-5-450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6.364"/>
    </inkml:context>
    <inkml:brush xml:id="br0">
      <inkml:brushProperty name="width" value="0.05" units="cm"/>
      <inkml:brushProperty name="height" value="0.05" units="cm"/>
    </inkml:brush>
  </inkml:definitions>
  <inkml:trace contextRef="#ctx0" brushRef="#br0">9 1 16756,'-2'3'406,"1"0"1,0 1-1,0-1 1,0 0 0,0 1-1,1-1 1,-1 0-1,1 1 1,0-1 0,0 1-1,0-1 1,1 7-1,0-8-240,0 0 0,0-1 0,0 1 0,1 0 0,-1-1 0,0 1 0,1 0 0,-1-1 0,1 0 0,-1 1 0,1-1 0,0 0 0,-1 0 0,1 0 0,0 0 0,0 0 0,0 0 0,0 0 0,0-1 0,0 1 0,0-1 0,3 1 0,26 4 529,1-1 0,-1-2 0,1-1 1,33-4-1,-27 2-429,-26 1-620,0 0-1,0-1 1,0 0 0,0-1-1,21-7 1,-29 2-30,-4 0-141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6.784"/>
    </inkml:context>
    <inkml:brush xml:id="br0">
      <inkml:brushProperty name="width" value="0.05" units="cm"/>
      <inkml:brushProperty name="height" value="0.05" units="cm"/>
    </inkml:brush>
  </inkml:definitions>
  <inkml:trace contextRef="#ctx0" brushRef="#br0">114 1 17948,'1'0'135,"0"1"1,0-1 0,0 1-1,0-1 1,0 1 0,0 0-1,0-1 1,-1 1-1,1 0 1,0 0 0,0 0-1,-1-1 1,1 1 0,0 0-1,-1 0 1,1 0-1,-1 0 1,1 0 0,-1 0-1,0 0 1,1 0-1,-1 1 1,0-1 0,0 0-1,0 0 1,0 0 0,0 0-1,0 2 1,-2 38 1230,1-32-943,-7 61 102,-4 0-1,-2-1 1,-32 91-1,45-158-483,-11 24-1579,3-22 288,8-4 1214,1-1-1,-1 1 0,0 0 0,0-1 1,1 1-1,-1-1 0,0 1 0,1-1 1,-1 1-1,1-1 0,-1 1 0,0-1 1,1 0-1,-1 1 0,1-1 1,-1-1-1,-7-16-671,2-9-193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12.037"/>
    </inkml:context>
    <inkml:brush xml:id="br0">
      <inkml:brushProperty name="width" value="0.05" units="cm"/>
      <inkml:brushProperty name="height" value="0.05" units="cm"/>
    </inkml:brush>
  </inkml:definitions>
  <inkml:trace contextRef="#ctx0" brushRef="#br0">5550 523 9978,'-253'-56'1836,"50"13"-795,-381-119 56,364 96-1054,-2 9 0,-295-35-1,242 65-74,-325 8 0,403 26 9,0 8 0,-280 59 0,275-25 15,-257 96 0,46 37-99,338-143-18,1 3 0,3 3 0,1 3 0,-73 66 0,110-82 120,1 1 0,1 1 0,-43 64 0,56-70 43,2 1 1,0 0-1,2 1 1,2 1-1,-17 58 1,21-49-23,2-1 0,1 1-1,2 1 1,2-1 0,8 79 0,3-50-16,2-1 1,35 108-1,-21-100 0,3-2 0,4 0 0,2-2 0,50 74 1,-49-94-1,1-1 0,3-2 0,2-1 1,2-3-1,85 69 0,3-20 38,3-5-1,186 90 0,-193-117-29,2-6 0,3-5 0,3-7 0,0-5 0,3-6 0,269 27 0,272-51 7,-2-67 8,-60-43 45,-457 62-14,276-103 0,161-140 43,-513 234-49,-1-5 0,-3-3 0,-2-3 1,115-113-1,-134 110-2,-3-3 1,-2-2-1,-4-3 1,-3-2 0,59-117-1,-90 155-46,-2 0 0,-2-1-1,-1-1 1,12-59 0,-21 74-3,0 0 0,-2 0 0,0-1 0,-1 1 0,-1 0 0,-2-1 0,0 1 0,-1 0 0,-10-32 0,0 16 9,-2 0 0,-2 1 0,-1 1 0,-2 1 0,-1 1 0,-35-41 0,16 28 26,-2 2 1,-1 2-1,-75-55 0,65 60 55,-1 2-1,-2 3 1,-1 2-1,-1 3 1,-74-24 0,42 24 171,-1 4 1,-1 4-1,-97-7 1,-16 9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6.743"/>
    </inkml:context>
    <inkml:brush xml:id="br0">
      <inkml:brushProperty name="width" value="0.05" units="cm"/>
      <inkml:brushProperty name="height" value="0.05" units="cm"/>
      <inkml:brushProperty name="color" value="#E71224"/>
    </inkml:brush>
  </inkml:definitions>
  <inkml:trace contextRef="#ctx0" brushRef="#br0">212 215 18596,'0'-3'106,"-1"1"0,0 0 0,0-1 0,0 1 0,0 0 0,0 0 1,0 0-1,0 0 0,-1 0 0,1 0 0,-1 0 0,1 0 0,-1 0 0,0 1 0,0-1 0,0 1 0,0-1 0,0 1 1,0 0-1,-4-2 0,3 2-32,0 0 0,0 1 1,0-1-1,-1 1 0,1 0 1,0 0-1,0 0 0,0 1 1,0-1-1,0 1 0,0-1 1,0 1-1,0 0 0,0 0 1,0 0-1,-4 3 0,-1 0 37,0 1 0,1 1 0,0-1 0,-1 1 0,2 1 0,-1-1 0,1 1 0,0 0 0,0 1 0,1-1 0,0 1 0,0 0 0,-4 11 0,4-6-78,0-1 1,0 1-1,2 0 0,-1 1 1,2-1-1,0 0 0,0 1 1,1 20-1,1-29-18,1-1 0,-1 0 0,1 0 0,0 1-1,0-1 1,0 0 0,0 0 0,1 0 0,0 0 0,-1 0 0,5 4-1,-5-6 2,0-1-1,0 1 1,1-1-1,-1 1 1,1-1-1,-1 0 1,1 0-1,-1 0 1,1 0-1,0 0 1,-1 0-1,1-1 1,0 1-1,0 0 1,0-1-1,0 1 1,0-1-1,-1 0 1,1 0-1,0 1 1,0-1-1,0-1 1,0 1-1,0 0 1,0 0-1,0-1 1,2 0-1,2-1 34,0-1 0,0 1 0,-1-1 0,0 0 0,1-1 0,-1 1-1,0-1 1,-1 0 0,1 0 0,-1 0 0,1-1 0,-1 0 0,-1 0 0,1 0-1,5-10 1,-2 1 88,0 0-1,-1-1 0,0 0 1,-1 0-1,3-17 1,-6 21-49,1 0 0,-2 0 0,1 0 0,-1-1 0,-1 1 1,0-1-1,-1 1 0,0 0 0,-5-19 0,6 29-77,0 0 1,0-1-1,-1 1 0,1 0 0,0 0 0,-1 0 1,1 0-1,-1-1 0,1 1 0,-1 0 0,0 0 1,1 0-1,-1 0 0,0 1 0,0-1 1,0 0-1,0 0 0,0 0 0,0 1 0,0-1 1,0 0-1,0 1 0,0-1 0,0 1 0,0-1 1,0 1-1,0-1 0,-1 1 0,1 0 1,0 0-1,0 0 0,0 0 0,-3 0 0,2 0-3,0 1 0,1 0 0,-1 0 0,0 0 0,1 0 0,-1 0 0,1 1 0,-1-1 0,1 0 0,-1 1 0,1-1 1,0 1-1,0-1 0,0 1 0,0 0 0,0-1 0,0 1 0,0 0 0,0 0 0,1 0 0,-1 1 0,-2 9-4,0 0 0,1 0 0,1 0 0,0 0 0,0 1 0,3 18-1,-2-25-6,1 1-1,0 0 0,0 0 0,1 0 0,0-1 0,0 1 0,0-1 0,1 1 0,0-1 0,0 0 0,1 0 0,7 10 0,-8-14 0,-1 1 1,0-1 0,1 0-1,0 0 1,0 0 0,-1 0-1,1-1 1,0 1-1,0-1 1,1 0 0,-1 0-1,0 0 1,0 0 0,0 0-1,1-1 1,4 1 0,-3-1-1,0 0 1,0-1-1,0 0 1,0 0 0,0 0-1,-1-1 1,1 1-1,0-1 1,-1 0-1,6-4 1,0-1 0,1 0 0,-1-1 0,0 0 0,-1-1 0,0 0 0,-1 0 0,14-19 0,-13 12 11,0 1 1,-1-1-1,-1 0 0,-1-1 1,0 0-1,-1 0 0,3-24 1,-6 25 1,-5 20 0,-5 26-9,6-18-10,-6 75-10,7-79 18,1 1 0,1 0 0,0-1 0,0 1 0,0 0 0,1-1 0,5 15 0,-6-22 1,-1 1 0,1-1 0,-1 0-1,1 1 1,0-1 0,0 0 0,0 1 0,0-1 0,0 0 0,0 0 0,0 0 0,0 0-1,0 0 1,0 0 0,0 0 0,1 0 0,-1 0 0,0 0 0,1-1 0,-1 1 0,1-1-1,-1 1 1,1-1 0,-1 1 0,1-1 0,-1 0 0,1 0 0,-1 0 0,1 0 0,-1 0-1,1 0 1,-1 0 0,1 0 0,-1-1 0,1 1 0,-1 0 0,1-1 0,-1 0 0,1 1-1,-1-1 1,0 0 0,1 1 0,1-3 0,4-2 7,1 0 1,-1-1-1,-1 0 0,1 0 1,-1 0-1,7-10 1,1-3 10,-1 0 0,0-1 1,-2 0-1,0-1 1,-1-1-1,-1 1 0,-2-1 1,0-1-1,6-33 1,-13 41-25,-5 23-6,-6 24-10,-8 56-23,17-78 44,1 0-1,0 0 1,1 1-1,0-1 1,0 0-1,4 18 1,-4-27 1,1 0 0,-1 0 0,0 1 0,1-1 0,-1 0 0,1 0 0,-1 0 0,1 0 0,-1 0 0,1 0 0,0 0 0,0 0 0,-1 0 0,1 0 0,0-1 0,0 1 1,0 0-1,0 0 0,0-1 0,0 1 0,0-1 0,2 2 0,-1-2 0,0 0 1,0 1-1,0-1 1,0 0-1,0 0 1,0 0 0,0-1-1,0 1 1,0 0-1,0-1 1,-1 1-1,4-2 1,6-3 2,-1 0 1,-1-1 0,18-12-1,-22 14-2,39-30-1,-32 23 0,0 1 0,1 1-1,0 0 1,0 0 0,1 1 0,0 1-1,28-10 1,-39 16-1,-1 1-1,1-1 1,0 1 0,0 0-1,0 0 1,-1 0 0,1 0-1,0 0 1,0 1-1,0-1 1,-1 1 0,1 0-1,0 0 1,-1 0-1,1 0 1,-1 0 0,1 0-1,-1 1 1,1-1 0,-1 1-1,0 0 1,0 0-1,0 0 1,3 3 0,2 5-3,0 0-1,0 0 1,-2 0 0,9 19 0,1 3-7,-14-31 11,0 1 1,0 0 0,0-1 0,0 1 0,0-1 0,0 1 0,0-1-1,0 1 1,1-1 0,-1 0 0,1 0 0,-1 0 0,1 0 0,-1 0-1,4 2 1,-4-3 1,0 0-1,0 0 1,0 0-1,0 0 0,0 0 1,0 0-1,0 0 1,0 0-1,0 0 0,0-1 1,0 1-1,0 0 1,0 0-1,0-1 0,0 1 1,-1-1-1,1 1 1,0-1-1,0 1 1,0-1-1,1-1 0,1-2 6,0 1-1,0-1 1,0-1-1,-1 1 1,1 0-1,-1 0 1,0-1-1,0 0 1,-1 1-1,2-7 1,1-6 33,-1 0 0,-1 0 0,-1 0 1,0 0-1,-1-1 0,-1 1 0,0 0 1,-2 0-1,0 0 0,-10-30 0,14 47-97,-1 1-1,1 0 1,-1-1-1,1 1 1,-1-1-1,1 1 1,-1-1-1,1 1 1,0-1-1,-1 0 1,1 1-1,-1-1 0,1 0 1,0 1-1,-1-1 1,1 0-1,0 0 1,0 0-1,-1 0 1,1 1-1,0-1 1,0 0-1,29-1-979,-18-1 662,1 0 0,23-9-1,-6-1-260</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7.221"/>
    </inkml:context>
    <inkml:brush xml:id="br0">
      <inkml:brushProperty name="width" value="0.05" units="cm"/>
      <inkml:brushProperty name="height" value="0.05" units="cm"/>
    </inkml:brush>
  </inkml:definitions>
  <inkml:trace contextRef="#ctx0" brushRef="#br0">0 104 18212,'21'-14'1235,"1"1"0,0 2 0,0 0 0,1 1 0,30-8 0,-26 11-711,-1 1-1,1 1 1,1 1-1,41-1 0,-64 5-491,0 0 0,0 0 0,0 1 0,0 0 0,0 0 0,0 0 0,-1 0 0,1 1 0,0 0 0,0-1 0,-1 2 0,5 2 0,-7-3-24,0-1-1,0 1 1,0 0 0,0 0 0,0 1-1,0-1 1,-1 0 0,1 1 0,-1-1-1,0 0 1,0 1 0,0 0 0,0-1-1,0 1 1,0 0 0,-1-1 0,1 1-1,-1 0 1,0 0 0,0 0 0,0-1-1,0 1 1,-1 4 0,-1 8 4,-2-1 0,0 1 1,0 0-1,-1-1 0,-1 0 0,-1 0 1,0-1-1,-11 18 0,-10 9 24,-42 47-1,7-17 8,53-60-27,0-1-1,-1-1 0,1 0 1,-23 13-1,21-17 18,16-10-1,18-11 1,-13 12-31,-1 1 1,1 0 0,0 1 0,0-1-1,0 2 1,0-1 0,0 2 0,1-1-1,-1 1 1,1 0 0,13 1 0,-9 2-2,0 0 0,0 0 0,-1 1 0,1 1 0,-1 0 0,1 1 0,13 7 0,-6-1-9,0 2 0,-1 0 0,0 1 0,-1 1 0,-1 0 0,0 2 0,-1 0 0,25 32 0,-42-48-62,0 0 0,1 0 1,-1 0-1,1 0 0,-1 0 1,1 0-1,0 0 0,-1-1 0,1 1 1,0 0-1,0 0 0,-1-1 1,1 1-1,0 0 0,0-1 0,0 1 1,0-1-1,0 0 0,0 1 0,0-1 1,0 1-1,0-1 0,0 0 1,2 0-1,-2-1-56,0 0 1,0 0-1,-1 0 1,1 0-1,0 0 1,0-1-1,-1 1 1,1 0-1,-1-1 1,1 1-1,-1 0 1,0-1-1,0 1 1,1 0-1,-1-1 1,0 1-1,0-1 1,-1-1-1,3-10-646</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7.655"/>
    </inkml:context>
    <inkml:brush xml:id="br0">
      <inkml:brushProperty name="width" value="0.05" units="cm"/>
      <inkml:brushProperty name="height" value="0.05" units="cm"/>
    </inkml:brush>
  </inkml:definitions>
  <inkml:trace contextRef="#ctx0" brushRef="#br0">233 0 20540,'1'1'195,"1"-1"0,-1 0-1,1 1 1,-1-1-1,1 1 1,-1 0 0,1 0-1,-1-1 1,0 1-1,1 0 1,-1 0 0,0 0-1,0 0 1,2 3 0,17 20 409,-15-17-11,6 9-374,0 0 0,-1 1-1,-2 0 1,1 1 0,-2-1-1,0 1 1,-2 1 0,0-1 0,0 1-1,-2 0 1,-1 0 0,0 1-1,-1-1 1,-1 0 0,-4 28-1,2-21-218,-2-1 0,-1 0-1,-1 0 1,-2 0-1,0-1 1,-1 0-1,-2-1 1,0 0 0,-1 0-1,-2-2 1,-18 25-1,25-37-155,-1 1-1,0-1 0,-1-1 1,0 0-1,-1 0 0,1-1 1,-2 0-1,1 0 0,-1-1 1,1-1-1,-2 1 0,1-2 1,0 0-1,-1 0 0,0-1 1,-17 2-1,-22-5-430</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08.660"/>
    </inkml:context>
    <inkml:brush xml:id="br0">
      <inkml:brushProperty name="width" value="0.05" units="cm"/>
      <inkml:brushProperty name="height" value="0.05" units="cm"/>
    </inkml:brush>
  </inkml:definitions>
  <inkml:trace contextRef="#ctx0" brushRef="#br0">6 75 12419,'-2'-6'718,"-2"-2"1117,8 12 206,8 20 619,-11-22-2487,-1 1 0,1-1 0,0 1 0,1-1 0,-1 0 0,0 1 0,1-1 0,-1 0 0,1 0 0,0 0 0,0 0 0,0 0 0,0 0 1,0-1-1,0 1 0,0-1 0,5 3 0,0-1 12,0-1 0,1 0 0,-1-1 0,0 1 1,1-1-1,-1-1 0,1 1 0,-1-1 1,1-1-1,-1 0 0,1 0 0,8-2 0,15-5 218,47-18-1,-38 11-186,2 1-102,0 1 0,1 3-1,0 1 1,1 2 0,0 3 0,74 0-1,-27 8-51,214 5 55,-44 3 30,-69-2 30,-141-10-37,0-3-1,-1-1 0,67-16 1,-50 10-55,0 3 1,0 3 0,77 6-1,25 10 4,-2 1-11,-129-13-48,1 0 0,50-9-1,-72 6-11,47-4 51,-64 7-67,0 0-1,0 0 1,-1 0-1,1 0 1,0 0-1,0 0 1,0 0-1,0 1 1,-1-1-1,1 0 1,0 0-1,0 0 1,0 0-1,0 0 1,0 1-1,0-1 1,0 0-1,-1 0 1,1 0-1,0 1 1,0-1-1,0 0 1,0 0-1,0 0 1,0 1-1,0-1 0,0 0 1,0 0-1,0 0 1,0 1-1,0-1 1,0 0-1,0 0 1,0 0-1,0 1 1,0-1-1,0 0 1,0 0-1,0 0 1,1 0-1,-1 1 1,0-1-1,0 0 1,0 0-1,0 0 1,0 0-1,0 1 1,1-1-1,-1 0 1,0 0-1,0 0 1,0 0-1,0 0 1,1 0-1,-1 0 1,0 0-1,0 1 1,0-1-1,1 0 1,-1 0-1,0 0 1,0 0-1,0 0 1,1 0-1,-1 0 1,0 0-1,0 0 1,-14 9 31,9-9-238,0 0 1,0 0-1,0 0 1,0-1-1,0 1 0,1-1 1,-1-1-1,0 1 1,0-1-1,1 0 0,-1 0 1,1 0-1,0 0 1,-6-4-1,-5-10-382</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17.543"/>
    </inkml:context>
    <inkml:brush xml:id="br0">
      <inkml:brushProperty name="width" value="0.05" units="cm"/>
      <inkml:brushProperty name="height" value="0.05" units="cm"/>
    </inkml:brush>
  </inkml:definitions>
  <inkml:trace contextRef="#ctx0" brushRef="#br0">69 1 17580,'-3'0'138,"1"0"0,-1 0 0,0 1 1,0-1-1,0 1 0,0 0 0,0 0 1,0 0-1,1 0 0,-1 0 0,0 0 0,1 1 1,-1-1-1,1 1 0,0 0 0,-1 0 1,1 0-1,0 0 0,0 0 0,0 0 0,1 1 1,-1-1-1,0 1 0,1-1 0,-1 1 0,1-1 1,0 1-1,0 0 0,0 0 0,0 0 1,1 0-1,-1-1 0,1 1 0,0 0 0,0 0 1,0 0-1,0 0 0,0 3 0,1 0-19,0 0 0,0-1 0,0 1 0,1-1 0,-1 0 0,1 1 0,1-1-1,-1 0 1,1 0 0,0 0 0,0-1 0,0 1 0,1-1 0,-1 0 0,1 1-1,0-2 1,0 1 0,1 0 0,-1-1 0,7 4 0,-1-3-47,0 0-1,0-1 1,0 0 0,0 0 0,1-1 0,-1-1-1,1 0 1,-1 0 0,1-1 0,14-2-1,17-3 70,53-13 0,-51 9-77,-15 3-91,161-25 239,-168 29-439,1 1 0,0 1 0,0 1 0,-1 1 0,1 1 1,28 8-1,-48-10 253,18 3 270,-20-3-300,-1-1 0,0 0 0,0 0 0,0 0 0,1 0 0,-1 0 0,0 0 0,0 0 0,1 0 0,-1 0 1,0 0-1,0 0 0,0 0 0,1 0 0,-1 0 0,0 0 0,0 0 0,1 0 0,-1 0 0,0 0 0,0 0 1,0-1-1,1 1 0,-1 0 0,0 0 0,0 0 0,0 0 0,1 0 0,-1-1 0,0 1 0,0 0 0,0 0 1,0 0-1,0 0 0,1-1 0,-1 1 0,0 0 0,0 0 0,0-1 0,0 1 0,0 0 0,0 0 0,0 0 1,0-1-1,0 1 0,0 0 0,0 0 0,0-1 0,0 1 0,0 0 0,0 0 0,0 0 0,0-1 0,0 1 1,0 0-1,0 0 0,0-1 0,-1 1 0,1 0 0,0 0 0,0 0 0,0 0 0,0-1 0,0 1 0,-1 0 1,1 0-1,0-1 0,-9-11-286</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17.974"/>
    </inkml:context>
    <inkml:brush xml:id="br0">
      <inkml:brushProperty name="width" value="0.05" units="cm"/>
      <inkml:brushProperty name="height" value="0.05" units="cm"/>
    </inkml:brush>
  </inkml:definitions>
  <inkml:trace contextRef="#ctx0" brushRef="#br0">0 27 16660,'17'16'2056,"0"-3"-1208,15-8-168,11-3 921,7-5-313,5-3-96,6-2-296,0-4-159,-5 0-441,-4 0-408,-11 2-2369,-9 10 2289,-15 9-376,-5 1-200</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18.475"/>
    </inkml:context>
    <inkml:brush xml:id="br0">
      <inkml:brushProperty name="width" value="0.05" units="cm"/>
      <inkml:brushProperty name="height" value="0.05" units="cm"/>
    </inkml:brush>
  </inkml:definitions>
  <inkml:trace contextRef="#ctx0" brushRef="#br0">1 862 15123,'1'0'1770,"5"-3"-1497,0-1-1,-1 0 1,0 0 0,0 0-1,0-1 1,-1 1-1,1-1 1,6-10 0,8-7 540,482-523 2724,-464 503-3471,14-16 140,97-85 0,-147 143-202,-1 0 0,0-1 0,0 1 0,0 0 1,1 0-1,-1-1 0,0 1 0,1 0 1,-1 0-1,0-1 0,0 1 0,1 0 1,-1 0-1,0 0 0,1 0 0,-1 0 1,0 0-1,1-1 0,-1 1 0,0 0 1,1 0-1,-1 0 0,0 0 0,1 0 1,-1 0-1,0 0 0,1 0 0,-1 0 1,0 1-1,1-1 0,-1 10 68,-11 19-11,10-25-47,-24 61-21,3 1-1,2 1 0,4 0 0,3 2 1,2 0-1,4 0 0,3 1 1,4 77-1,1-143 118,-1 23 428,0-26-533,-1 0 1,1-1-1,0 1 1,0 0-1,0 0 1,-1 0-1,1 0 0,0 0 1,-1 0-1,1 0 1,-1 0-1,1 0 1,-1-1-1,0 1 1,1 0-1,-1 0 1,0-1-1,1 1 1,-1 0-1,0-1 0,0 1 1,0 0-1,-12 0 27</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18.909"/>
    </inkml:context>
    <inkml:brush xml:id="br0">
      <inkml:brushProperty name="width" value="0.05" units="cm"/>
      <inkml:brushProperty name="height" value="0.05" units="cm"/>
    </inkml:brush>
  </inkml:definitions>
  <inkml:trace contextRef="#ctx0" brushRef="#br0">1 87 17628,'81'5'2295,"153"-11"1,-154 2-1355,229-13 921,306-12-1004,-547 27-869,232-16-450,-256 8-806,-44 10 1244,1 0-1,-1 0 0,0 0 1,0 0-1,0 0 0,0 0 1,0-1-1,0 1 1,0 0-1,0 0 0,0 0 1,0 0-1,0 0 1,0-1-1,0 1 0,0 0 1,0 0-1,0 0 0,0 0 1,0-1-1,0 1 1,0 0-1,0 0 0,0 0 1,0 0-1,0 0 1,0-1-1,0 1 0,0 0 1,0 0-1,0 0 0,0 0 1,0 0-1,0-1 1,0 1-1,-1 0 0,1 0 1,0 0-1,0 0 1,0 0-1,0 0 0,0 0 1,0 0-1,-1-1 1,1 1-1,0 0 0,0 0 1,0 0-1,0 0 0,-1 0 1,1 0-1,0 0 1,0 0-1,0 0 0,0 0 1,0 0-1,-1 0 1,-15 1-451,-6 2-139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19.665"/>
    </inkml:context>
    <inkml:brush xml:id="br0">
      <inkml:brushProperty name="width" value="0.05" units="cm"/>
      <inkml:brushProperty name="height" value="0.05" units="cm"/>
    </inkml:brush>
  </inkml:definitions>
  <inkml:trace contextRef="#ctx0" brushRef="#br0">243 212 20012,'1'13'334,"0"0"0,0 0-1,-2 0 1,0 0 0,0 0 0,-1 0-1,-1-1 1,-5 19 0,-4 19 430,-30 372 1620,41-406-2382,-1 27-34,2-40 0,0-1 1,-1 0 0,1 1 0,-1-1 0,1 1 0,-1-1 0,0 0 0,0 0 0,0 0 0,0 1 0,-1-1 0,1 0 0,-2 2 0,2-4 9,1 0 1,0 0-1,-1 1 1,1-1-1,0 0 0,-1 0 1,1 0-1,0 0 1,-1 0-1,1 0 1,-1 1-1,1-1 1,0 0-1,-1 0 0,1 0 1,-1 0-1,1 0 1,0 0-1,-1-1 1,1 1-1,-1 0 1,1 0-1,0 0 0,-1 0 1,1 0-1,-1-1 1,1 1-1,0 0 1,-1 0-1,1-1 1,0 1-1,0 0 0,-1-1 1,-11-12-637,2-4-42,0 1 0,1-2 1,-11-30-1,-15-61-1321,34 107 1978,-12-42-638,2 0-1,2 0 0,-6-76 0,14 105 793,1-1-1,0 1 0,1-1 0,1 1 1,1-1-1,0 1 0,1 0 0,0 0 1,1 0-1,1 1 0,0-1 0,1 2 0,1-1 1,12-17-1,-5 14 318,0 0 1,2 1-1,0 1 0,0 0 1,2 1-1,-1 1 1,2 1-1,27-13 0,-29 16-111,1 2 0,0-1 0,1 2 0,0 1 0,0 0 0,0 2 0,0 0 0,1 1 0,29 1 0,-42 2-250,0-1 0,0 2 0,-1-1 0,1 1 0,-1 1 0,1-1 0,-1 1 0,0 0 0,0 1 0,0 0 0,0 0 0,8 7 0,-12-8-57,0-1 0,-1 1 0,0-1 0,1 1 0,-1 0-1,0-1 1,-1 1 0,1 0 0,0 0 0,-1 1 0,0-1 0,1 0-1,-1 0 1,-1 1 0,1-1 0,0 1 0,-1-1 0,0 0 0,0 1-1,0-1 1,0 1 0,0-1 0,-1 1 0,1-1 0,-1 0-1,0 1 1,0-1 0,0 0 0,-1 0 0,-1 5 0,-2 0 2,0 0 0,0 0 0,-1 0 0,0-1 1,0 0-1,-1 0 0,0 0 0,-8 5 1,-68 45 63,18-15-18,59-37-54,0 0 0,0 0 1,1 0-1,-1 1 0,1-1 1,0 1-1,1 1 0,0-1 1,0 1-1,0-1 0,-3 8 0,6-10-3,0-1 0,0 1 0,1-1 0,-1 1 0,1-1 0,-1 1 0,1 0 0,1-1 0,-1 1 0,0-1 0,1 1 0,-1-1 0,1 1 0,0-1-1,1 1 1,-1-1 0,0 0 0,1 1 0,0-1 0,0 0 0,0 0 0,0 0 0,0-1 0,0 1 0,5 4 0,3 2-1,1 0 0,0-1 0,0 0 0,1-1 0,13 7 0,67 27 1,-41-20 4,-27-10 17,0 0-1,-1 2 0,36 25 0,-52-33-100,-1 0 0,0 1 0,0-1 0,0 1 0,-1 1 0,0-1 0,0 1 0,0 0 0,-1 0 0,0 0 0,-1 0-1,1 1 1,-1-1 0,-1 1 0,3 13 0,-4-11-38,-1-10 111,0 0 0,-1 0 0,1 0-1,0 0 1,0 0 0,0 0 0,0 0 0,0 0-1,0 0 1,0 0 0,0 0 0,0 0 0,0 0-1,0 0 1,0 0 0,0 0 0,0 0 0,-1 0-1,1 0 1,0 0 0,0 0 0,0 0 0,0 0-1,0 0 1,0 0 0,0 0 0,0 0 0,0 0 0,0 0-1,0 0 1,0 0 0,0 1 0,0-1 0,0 0-1,0 0 1,0 0 0,0 0 0,0 0 0,0 0-1,0 0 1,0 0 0,0 0 0,0 0 0,0 0-1,0 0 1,0 1 0,-6-22-293</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34.053"/>
    </inkml:context>
    <inkml:brush xml:id="br0">
      <inkml:brushProperty name="width" value="0.05" units="cm"/>
      <inkml:brushProperty name="height" value="0.05" units="cm"/>
    </inkml:brush>
  </inkml:definitions>
  <inkml:trace contextRef="#ctx0" brushRef="#br0">140 2 16187,'1'-2'1358,"0"12"-949,-4 20-204,-47 257 1345,23 9-1179,19-208-244,-31 1224 1108,100-616-411,-58-674-816,17 162 317,-19-158-470,-1 0-1,-1 0 1,-1 1 0,-10 47 0,11-71 102,1-1 1,-1 0 0,1 0-1,-1 0 1,0 0-1,0 0 1,0 0 0,0 0-1,0 0 1,0 0-1,0 0 1,-1-1 0,1 1-1,-1 0 1,1-1 0,-1 1-1,-2 1 1,3-3 28,0 0 1,1 0 0,-1 0-1,0 1 1,0-1 0,0 0 0,1 0-1,-1 0 1,0 0 0,0 0-1,0 0 1,1 0 0,-1-1-1,0 1 1,0 0 0,1 0-1,-1-1 1,0 1 0,-1-1-1,0-1-8,0 1 0,-1-1-1,1 0 1,0 0-1,0 0 1,1 0 0,-1 0-1,-2-4 1,-21-42-360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34.931"/>
    </inkml:context>
    <inkml:brush xml:id="br0">
      <inkml:brushProperty name="width" value="0.05" units="cm"/>
      <inkml:brushProperty name="height" value="0.05" units="cm"/>
    </inkml:brush>
  </inkml:definitions>
  <inkml:trace contextRef="#ctx0" brushRef="#br0">285 117 14651,'1'-5'233,"11"-31"715,-12 35-919,0 0 0,1 0 0,-1 0 1,1 0-1,-1 0 0,1 0 1,0 0-1,-1 0 0,1 0 0,0 1 1,0-1-1,-1 0 0,1 1 1,0-1-1,0 0 0,0 1 1,0-1-1,0 1 0,0-1 0,0 1 1,0 0-1,0-1 0,0 1 1,0 0-1,0 0 0,0 0 0,0 0 1,0 0-1,0 0 0,0 0 1,2 0-1,4 3 166,-1 0 1,1 0 0,-1 1-1,0-1 1,-1 1-1,1 1 1,8 7-1,18 13 319,-13-14-361,1-1 1,-1-1-1,2-1 1,-1 0 0,1-2-1,0 0 1,1-2-1,-1 0 1,1-1 0,0-2-1,41-1 1,4-5 32,1-3 1,102-27 0,20-14-44,98-23-88,-242 64-67,0 2 1,1 1-1,0 3 1,57 4-1,-87 0 2,0 0 1,0 1-1,0 1 1,-1 0-1,0 2 0,21 8 1,-31-11 6,-1 0 0,1 0 0,0 0 0,-1 1 0,0 0 0,0 0-1,0 0 1,0 1 0,-1-1 0,0 1 0,0 0 0,0 1 0,0-1 0,-1 1 0,0-1 0,0 1 0,-1 0 0,1 0 0,1 10 0,-1 5 11,-2-1-1,-1 0 1,0 0 0,-1 0 0,-8 38-1,0 9 28,1 58 74,12 162 0,30 126 44,-34-410-152,44 353 95,90 357 0,-73-447-85,75 296-120,-97-447-92,-6-23-57,-31-86 232,0 0 0,-1 0 0,1 0-1,-1 1 1,-1-1 0,1 0 0,-2 13 0,1-16 25,-1 0 0,0 0 1,1 0-1,-1 0 0,-1-1 0,1 1 0,0 0 0,-1-1 1,1 1-1,-1-1 0,0 1 0,0-1 0,0 0 0,0 0 1,0 0-1,-1 0 0,1 0 0,0 0 0,-5 1 1,-4 3 1,0 0 1,-1-1 0,1-1 0,-1 0 0,-15 3 0,-67 9 6,63-11-3,-552 45 20,-2-45 64,376-6 54,20 1 67,-388-4 791,571 4-997,-3 0 31,0 0 1,0-1-1,0 0 1,-13-4-1,21 5-47,0-1-1,0 1 1,0 0 0,0-1-1,0 1 1,0 0 0,0-1-1,0 1 1,1-1 0,-1 1-1,0-1 1,0 0 0,1 1-1,-1-1 1,0 0 0,0 0-1,1 1 1,-1-1 0,1 0-1,-1 0 1,1 0-1,-1 0 1,1 0 0,0 0-1,-1 0 1,1 0 0,0 0-1,0 0 1,0 0 0,0 0-1,0 0 1,0 0 0,0 0-1,0 0 1,0 0 0,0 0-1,0 1 1,1-1 0,-1 0-1,0 0 1,1 0-1,-1 0 1,1 0 0,-1 0-1,1 0 1,-1 0 0,1 1-1,-1-1 1,2-1 0,13-17-258,0 0 0,26-23 0,-6 6 90,13-17-127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7.171"/>
    </inkml:context>
    <inkml:brush xml:id="br0">
      <inkml:brushProperty name="width" value="0.05" units="cm"/>
      <inkml:brushProperty name="height" value="0.05" units="cm"/>
      <inkml:brushProperty name="color" value="#E71224"/>
    </inkml:brush>
  </inkml:definitions>
  <inkml:trace contextRef="#ctx0" brushRef="#br0">267 12 15603,'-4'-2'344,"-1"0"0,1 1 0,0-1 0,-1 1 0,1 0 0,-1 0 0,0 0 0,1 1 0,-1 0 0,-9 0 0,-47 9 2731,47-6-2469,0 1 0,1 0 0,-24 11 0,31-12-529,0 0 1,1 0-1,-1 1 0,1 0 1,0 0-1,0 0 0,0 0 0,0 1 1,1 0-1,-6 8 0,9-13-75,1 1 1,-1-1-1,1 1 0,-1 0 1,1-1-1,-1 1 0,1-1 0,0 1 1,-1 0-1,1-1 0,0 1 1,-1 0-1,1 0 0,0-1 0,0 1 1,0 0-1,0 0 0,0-1 1,-1 1-1,2 0 0,-1 0 0,0-1 1,0 1-1,0 0 0,0 0 1,0-1-1,0 1 0,1 0 0,-1 0 1,0-1-1,1 1 0,-1 0 1,1-1-1,-1 1 0,0-1 1,1 1-1,-1 0 0,1-1 0,0 1 1,-1-1-1,1 1 0,-1-1 1,1 0-1,0 1 0,-1-1 0,1 0 1,0 1-1,-1-1 0,1 0 1,0 0-1,0 1 0,0-1 0,6 1-37,0 0 0,0-1 0,0 0 0,11 0 0,-11-1 2,63-5-325,20-2-125,-79 8 399,0 0 0,0 1 0,0 0 0,-1 1 0,22 6 0,-30-7 78,1-1 0,0 1 0,-1 0 0,1 0 0,-1 0 0,0 1 0,1-1 0,-1 1 0,0-1-1,0 1 1,0-1 0,0 1 0,0 0 0,0 0 0,0 0 0,-1 0 0,1 1 0,-1-1 0,1 0 0,-1 1 0,0-1 0,0 1 0,0-1 0,0 1 0,0-1 0,-1 1 0,1 0 0,-1-1 0,0 1 0,0 0 0,0-1 0,0 1 0,0 0 0,-1-1 0,1 1 0,-1 0 0,0 3-1,-6 8 117,1 0 0,-2 0 0,1-1 0,-2 1 0,0-2 0,-1 1 0,0-1 0,0-1 0,-1 0 0,-19 14 0,27-22-97,-1-1 0,0 1 0,1-1 1,-1 0-1,0 0 0,0-1 0,-1 1 0,1-1 0,-6 1 0,9-1-58,0-1-1,-1 0 1,1 0-1,0 0 1,-1 0-1,1 0 1,0 0-1,-1 0 1,1-1-1,0 1 1,0 0-1,-1-1 1,1 1-1,0-1 1,0 1-1,0-1 1,-1 0-1,1 1 1,0-1-1,0 0 1,0 0-1,0 0 1,0 0-1,1 0 1,-1 0-1,0 0 0,0 0 1,1 0-1,-1 0 1,0-1-1,1 1 1,-1 0-1,1 0 1,-1-3-1,-1-6-120,1 0 0,0-1-1,0 1 1,1-15-1,5-15-418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35.675"/>
    </inkml:context>
    <inkml:brush xml:id="br0">
      <inkml:brushProperty name="width" value="0.05" units="cm"/>
      <inkml:brushProperty name="height" value="0.05" units="cm"/>
    </inkml:brush>
  </inkml:definitions>
  <inkml:trace contextRef="#ctx0" brushRef="#br0">21 2 16035,'-13'0'1681,"8"-2"-937,3 2-248,21 4 1080,16 2-487,28-4-169,15-2-96,10-2-248,5-1-112,2-2-120,-2 3-56,-11 2-200,-13 0-136,-25 7-408,-16 2-304,-18-3 624,-9 1-120,-4-2-112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36.126"/>
    </inkml:context>
    <inkml:brush xml:id="br0">
      <inkml:brushProperty name="width" value="0.05" units="cm"/>
      <inkml:brushProperty name="height" value="0.05" units="cm"/>
    </inkml:brush>
  </inkml:definitions>
  <inkml:trace contextRef="#ctx0" brushRef="#br0">676 39 17908,'1'-1'220,"1"0"0,0 0 1,-1 0-1,1 0 0,0 0 1,-1 0-1,1 0 0,-1-1 1,0 1-1,1-1 0,0-2 0,14-11 870,0 8-3,-18 12-348,-25 20-376,-170 130 286,-159 134 420,335-270-1005,-45 42 117,59-53-154,-1 1 0,1 0 0,0 1 0,1 0 0,-8 17 0,12-25-23,1 1 0,0-1 0,0 1 1,0 0-1,1-1 0,-1 1 0,1 0 0,-1-1 1,1 1-1,0 0 0,0 0 0,0 0 0,0-1 1,1 1-1,-1 0 0,1-1 0,0 1 0,-1 0 0,1-1 1,0 1-1,1-1 0,-1 1 0,0-1 0,1 1 1,-1-1-1,1 0 0,0 0 0,0 0 0,3 3 0,2 1 0,1-1-1,0 0 0,0-1 0,0 0 0,0 0 0,1-1 0,-1 1 0,10 0 0,17 5 7,0-3 0,1-1-1,71 1 1,108-16-123,49-22-668,-195 19 621</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36.882"/>
    </inkml:context>
    <inkml:brush xml:id="br0">
      <inkml:brushProperty name="width" value="0.05" units="cm"/>
      <inkml:brushProperty name="height" value="0.05" units="cm"/>
    </inkml:brush>
  </inkml:definitions>
  <inkml:trace contextRef="#ctx0" brushRef="#br0">100 256 16580,'2'-2'455,"11"-20"1328,-8 18-1020,-4 11 110,-27 159 2917,-22 80-2997,13-70-538,31-155-234,2-10 19,0 0 1,0 0-1,1 13 1,3-21 127,2-9-94,7-14 32,3-17 40,-1 0 0,-2-2 0,7-46 0,-7 34-10,77-449 851,-82 453-908,-6 46-77,0 0 0,0 1 0,0-1 1,0 0-1,0 1 0,0-1 0,0 0 1,0 1-1,1-1 0,-1 1 0,0-1 1,0 0-1,1 1 0,-1-1 0,1 1 1,-1-1-1,0 1 0,1-1 0,-1 1 1,1-1-1,7 7 13,3 20-18,-11-24 5,2 3-1,4 12-17,1 0 0,0 0 0,18 29 0,-22-42 9,0 0 1,0-1 0,0 1-1,0-1 1,1 1 0,-1-1-1,1 0 1,7 4 0,-9-6 3,1 0 0,-1 0 0,1 0 1,-1 0-1,1 0 0,0-1 0,-1 1 0,1-1 0,0 0 1,-1 0-1,1 0 0,0 0 0,-1 0 0,1 0 1,0-1-1,4-1 0,-2 0-1,0-1 1,0 1-1,0-1 0,0 0 1,0-1-1,-1 1 1,0-1-1,1 0 0,-1 0 1,-1 0-1,1 0 1,0-1-1,-1 0 0,3-5 1,6-11-6,17-42 1,-16 28 13,-8 20 6,1 0 1,10-19-1,-14 58 14,-13 213 14,0 167-75,11-401 23,0 5-130,0-1 0,0 1 0,1 0 0,0 0 0,1-1 1,0 1-1,4 9 0,-6-16 132,0-1 0,1 1 1,-1-1-1,1 1 0,-1-1 0,1 1 1,-1-1-1,1 0 0,-1 1 1,1-1-1,-1 0 0,1 1 1,0-1-1,-1 0 0,1 0 0,0 0 1,-1 1-1,1-1 0,0 0 1,-1 0-1,1 0 0,-1 0 1,1 0-1,0 0 0,-1 0 1,1-1-1,0 1 0,-1 0 0,1 0 1,0 0-1,-1-1 0,1 1 1,-1 0-1,1-1 0,-1 1 1,1 0-1,0-1 0,-1 1 0,0-1 1,1 1-1,-1-1 0,1 1 1,-1-1-1,1 1 0,-1-1 1,0 1-1,1-2 0,14-29-308</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37.496"/>
    </inkml:context>
    <inkml:brush xml:id="br0">
      <inkml:brushProperty name="width" value="0.05" units="cm"/>
      <inkml:brushProperty name="height" value="0.05" units="cm"/>
    </inkml:brush>
  </inkml:definitions>
  <inkml:trace contextRef="#ctx0" brushRef="#br0">377 143 14123,'1'-8'460,"-1"-1"1,0 1-1,-1-1 0,0 0 1,0 1-1,0-1 0,-1 1 1,-1 0-1,-4-13 0,5 18-323,1 0 0,-1 0 0,0 0 0,0 1 0,0-1 0,0 0 0,-1 1 0,1 0 0,-1-1 0,0 1 0,1 0 0,-1 0 0,0 0 0,0 1 0,0-1 0,0 1-1,-1-1 1,1 1 0,0 0 0,0 1 0,-1-1 0,1 0 0,-1 1 0,1 0 0,0 0 0,-1 0 0,-3 0 0,-2 2 20,0 0 0,-1 0 0,1 1 1,1 0-1,-1 0 0,0 1 0,1 0 1,0 1-1,0-1 0,0 2 0,0-1 0,1 1 1,0 0-1,0 1 0,-10 12 0,1 1 13,0 1 0,1 1 1,1 0-1,-16 36 0,21-39-97,1 0 0,1 1 0,1-1 0,1 1 0,1 0 0,0 1 0,2-1 0,-1 30 0,3-47-63,0 1 0,0-1-1,1 1 1,-1-1-1,1 1 1,-1-1 0,1 0-1,0 1 1,0-1-1,1 0 1,-1 0 0,1 0-1,0 0 1,-1 0-1,1 0 1,0 0 0,1 0-1,2 2 1,-2-3-2,-1-1 0,0 0 0,1 0 0,-1 0 0,1 0 0,0 0 0,-1 0 1,1-1-1,0 1 0,-1-1 0,1 0 0,0 0 0,0 0 0,-1 0 0,1 0 0,0-1 0,-1 1 0,4-2 1,5-1 9,0-1 0,0-1 0,-1 0 0,1 0 0,-1-1 0,0-1-1,-1 1 1,1-2 0,8-8 0,12-14 39,-2-2-1,46-68 1,33-79 158,-86 141-162,-20 37-50,-1 0 0,1-1 1,-1 1-1,1 0 0,0 0 1,0-1-1,0 1 0,-1 0 0,1 0 1,0 0-1,1 0 0,-1 0 0,0 0 1,0 0-1,3-1 0,-4 3 1,1 0 0,0 0-1,0 0 1,-1 0 0,1 0-1,0 0 1,-1 0 0,1 0-1,-1 0 1,1 0 0,-1 0-1,0 1 1,0-1 0,1 0-1,-1 0 1,0 0 0,0 1-1,0-1 1,0 0 0,-1 2-1,4 81 50,-3-49-50,2 0 0,6 39 0,-8-72-2,1 1-1,-1-1 1,1 1 0,0-1 0,0 1 0,0-1 0,0 1 0,0-1 0,0 0 0,1 0 0,-1 0 0,3 2 0,-3-3-1,0 0 1,0 0-1,0-1 1,0 1 0,1-1-1,-1 1 1,0-1-1,1 1 1,-1-1 0,0 0-1,1 0 1,-1 1-1,0-1 1,1 0 0,-1 0-1,0 0 1,1-1-1,-1 1 1,0 0-1,1 0 1,-1-1 0,0 1-1,0-1 1,1 1-1,-1-1 1,2-1 0,22-12 7,-1 0 0,34-28 0,23-14 6,-70 50-14,0 0-1,0 0 0,1 1 1,-1 1-1,21-6 0,-29 9 1,1 1-1,-1-1 0,1 0 1,-1 1-1,1 0 0,-1 0 1,1 0-1,0 0 1,-1 1-1,1-1 0,-1 1 1,1 0-1,-1 0 0,1 0 1,-1 0-1,0 1 0,0-1 1,1 1-1,-1 0 0,0 0 1,-1 0-1,6 5 1,-4-2-2,0 1 0,0-1 1,-1 1-1,0-1 1,0 1-1,-1 0 1,0 0-1,0 0 1,0 1-1,-1-1 0,2 11 1,9 63 17,-12-80-16,0 1 0,0-1 1,0 0-1,0 1 0,0-1 0,0 1 0,0-1 1,0 0-1,0 1 0,0-1 0,0 0 0,0 1 1,1-1-1,-1 0 0,0 1 0,0-1 1,0 0-1,1 1 0,-1-1 0,0 0 0,0 0 1,1 1-1,-1-1 0,0 0 0,1 0 0,-1 1 1,0-1-1,1 0 0,-1 0 0,0 0 0,1 0 1,0 1-1,9-7 113,0 1-291,-10 5 154,1 0 0,-1 0 0,0 0 1,1 0-1,-1 0 0,0 0 1,0 1-1,1-1 0,-1 0 0,0 0 1,1 0-1,-1 1 0,0-1 1,0 0-1,1 0 0,-1 1 0,0-1 1,0 0-1,0 0 0,0 1 1,1-1-1,-1 0 0,0 0 1,0 1-1,0-1 0,0 0 0,0 1 1,0-1-1,0 0 0,0 1 1,0-1-1,0 0 0,0 1 0,0-1 1,7 50-1636,0-37 1141</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38.369"/>
    </inkml:context>
    <inkml:brush xml:id="br0">
      <inkml:brushProperty name="width" value="0.05" units="cm"/>
      <inkml:brushProperty name="height" value="0.05" units="cm"/>
    </inkml:brush>
  </inkml:definitions>
  <inkml:trace contextRef="#ctx0" brushRef="#br0">17 205 15259,'-3'8'497,"0"-1"0,1 0-1,0 1 1,0-1 0,1 1 0,-1 0-1,2-1 1,-1 1 0,1 0-1,0 0 1,1 0 0,1 8 0,-2-13-404,1 0 0,-1 0 0,1 0 0,0 0 0,0 0 0,0 0 0,1 0 0,-1 0 0,1 0 0,-1-1 0,1 1 0,0 0 0,0-1 0,0 0 0,1 1 0,-1-1 0,0 0 0,1 0 0,-1 0 0,1-1 0,0 1 0,0 0 0,0-1 0,-1 0 0,1 0 0,0 0 0,1 0 0,-1 0 0,0-1 1,0 1-1,0-1 0,4 0 0,1 0-27,-1-1 0,1 0-1,0-1 1,-1 0 0,0 0 0,1-1 0,-1 0 0,0 0 0,0-1 0,-1 1 0,12-9 0,-1-1 33,-1 0 0,0-2 0,14-16 0,-15 14 6,0-1 0,-1 0 0,12-23 1,-21 32-63,-1 1 0,1-1 0,-1-1 1,-1 1-1,0-1 0,0 1 0,-1-1 1,0 0-1,0-15 0,-2 22-31,1 1-1,-1-1 1,0 1 0,0-1-1,-1 1 1,1-1 0,-1 1-1,1-1 1,-1 1 0,0-1-1,1 1 1,-1 0 0,-1 0 0,1-1-1,0 1 1,0 0 0,-1 0-1,1 0 1,-1 0 0,0 0-1,0 0 1,0 1 0,0-1-1,0 1 1,0-1 0,0 1-1,0-1 1,0 1 0,-1 0-1,1 0 1,0 0 0,-1 1-1,1-1 1,-1 1 0,-3-1-1,0 1-1,0 0-1,0 0 1,1 0-1,-1 1 0,0 0 1,0 1-1,1-1 1,-1 1-1,1 0 0,-1 0 1,1 1-1,0 0 1,0-1-1,-6 6 1,-5 6 10,1 0 1,0 1 0,2 1-1,-1 1 1,2 0 0,0 0-1,1 1 1,1 1 0,1 0 0,0 0-1,2 1 1,0 0 0,1 0-1,1 0 1,1 1 0,-2 25 0,6-40-9,0-1 1,0 1 0,0 0-1,1-1 1,0 1 0,0-1-1,0 1 1,3 5 0,-4-9-8,1 0-1,0 0 1,0-1 0,0 1 0,1 0 0,-1-1-1,0 1 1,0-1 0,1 1 0,-1-1 0,1 0 0,-1 0-1,1 1 1,0-1 0,0 0 0,-1 0 0,1-1-1,0 1 1,0 0 0,0-1 0,0 1 0,0-1-1,0 1 1,0-1 0,0 0 0,3 0 0,3-1 0,-1 0 1,1 0-1,-1 0 1,0-1-1,0 0 1,0-1-1,0 0 1,0 0-1,11-7 1,8-7-25,24-20 0,-44 32 14,69-59-106,84-93 0,-111 106 41,-46 50 66,26-25-57,-15 22 30,-13 4 30,1 1 0,-1-1 0,1 0 0,-1 0 0,0 1 0,1-1 1,-1 0-1,0 0 0,1 1 0,-1-1 0,0 0 0,1 1 0,-1-1 0,0 1 1,0-1-1,0 0 0,1 1 0,-1-1 0,0 1 0,0-1 0,0 0 0,0 1 0,0-1 1,0 1-1,0-1 0,0 1 0,0-1 0,0 1 0,0 10 0,0 0 0,-1 0 0,-1 0-1,0 0 1,0 0 0,-5 12 0,-2 14 16,1-3 23,1 0 0,-2 49 1,9-80-33,0-1 0,0 1 1,0-1-1,0 1 0,1-1 1,-1 1-1,1-1 0,-1 1 1,1-1-1,0 0 0,2 4 1,-3-5-5,1-1 1,-1 1-1,0-1 1,1 1-1,-1-1 0,1 0 1,-1 1-1,1-1 1,-1 0-1,1 1 1,-1-1-1,1 0 1,-1 0-1,1 0 0,-1 1 1,1-1-1,-1 0 1,1 0-1,-1 0 1,1 0-1,1 0 1,-1 0 1,1-1 0,-1 1 0,1-1 0,0 1 0,-1-1 1,1 1-1,-1-1 0,1 0 0,-1 0 0,0 0 0,2-1 1,10-9 10,0 0 0,-1-1 0,-1 0 0,0-1 1,13-21-1,44-79-12,-56 92-3,4-9-8,-10 17-15,0 1-1,1 0 0,13-17 1,-18 35-53,-3 7 49,-7 34-11,-22 192 105,28-202-19,1 1 0,2 0 0,2-1 0,11 56 0,18 29 36,11 57-55,-40-156 13,0 0 1,-2 0 0,0 0 0,-2 0 0,-6 44 0,6-61-13,0 0 1,-1-1-1,0 1 1,0-1-1,0 1 0,-4 5 1,6-10-20,-1 0 0,0 0-1,1 0 1,-1 0 0,0 0 0,0 0-1,0 0 1,0 0 0,1 0 0,-1 0 0,-1-1-1,1 1 1,0 0 0,0 0 0,0-1 0,0 1-1,0-1 1,-1 1 0,1-1 0,0 0-1,0 1 1,-1-1 0,1 0 0,0 0 0,0 0-1,-1 0 1,1 0 0,0 0 0,-1 0 0,1 0-1,0-1 1,0 1 0,-1 0 0,0-2 0,-3 0 16,1-1 0,0 1 1,0-1-1,0-1 0,1 1 1,-1 0-1,1-1 1,0 0-1,0 0 0,0 0 1,0 0-1,-4-8 1,-2-8 83,-11-31 0,11 24-69,1 0-1,1 0 1,2-1 0,0 0-1,2 0 1,1-35-1,2 49-164,1 0 1,0 0-1,1 0 0,1 1 0,0-1 0,1 1 0,0 0 0,1-1 0,1 2 0,0-1 1,0 1-1,2 0 0,-1 0 0,16-17 0,5 0-248,47-37 1,4 6-89</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39.281"/>
    </inkml:context>
    <inkml:brush xml:id="br0">
      <inkml:brushProperty name="width" value="0.05" units="cm"/>
      <inkml:brushProperty name="height" value="0.05" units="cm"/>
    </inkml:brush>
  </inkml:definitions>
  <inkml:trace contextRef="#ctx0" brushRef="#br0">0 0 18572,'0'4'357,"1"-1"0,0 0-1,0 1 1,0-1 0,0 0 0,0 0 0,2 3-1,4 11 55,8 47 1081,-3 1 1,8 118-1,-8-50-687,-7-106-613,-5-27-188,0 1-1,0-1 1,0 0-1,0 0 1,1 1-1,-1-1 1,0 0-1,0 0 1,0 1-1,0-1 1,0 0-1,0 0 1,1 0-1,-1 1 1,0-1 0,0 0-1,0 0 1,0 0-1,1 1 1,-1-1-1,0 0 1,0 0-1,1 0 1,-1 0-1,0 0 1,0 0-1,1 1 1,-1-1-1,0 0 1,0 0-1,1 0 1,-1 0-1,0 0 1,0 0-1,1 0 1,-1 0-1,0 0 1,0 0 0,1 0-1,-1 0 1,0 0-1,0-1 1,1 1-1,-1 0 1,0 0-1,0 0 1,1 0-1,-1 0 1,0 0-1,0-1 1,0 1-1,1 0 1,9-14 81,56-144 190,-16 34-146,-41 103-112,18-38 17,-25 56-31,0-1 0,0 1 0,1-1 0,-1 1-1,1 0 1,-1 0 0,1 0 0,0 0 0,0 1 0,0-1 0,1 1-1,3-3 1,-6 5-2,-1 0-1,1 0 0,0-1 1,0 1-1,-1 0 1,1 0-1,0 0 0,-1 0 1,1 0-1,0 0 1,-1 0-1,1 0 0,0 0 1,-1 1-1,1-1 1,0 0-1,-1 0 0,1 1 1,0-1-1,-1 0 1,1 1-1,0-1 0,-1 0 1,1 1-1,-1-1 0,1 1 1,-1-1-1,1 1 1,-1-1-1,1 2 0,10 20 6,-7-5-5,-1 1 0,0-1 1,-1 0-1,-1 21 1,-5 75 17,0-22-3,4-90-15,-1 0 0,1 0 0,0 1 0,0-1 0,0 0 0,0 0 0,0 0 0,1 0 0,-1 0 0,0 0 0,0 0 0,1 0 0,-1 0 0,1 0 0,-1 0 0,1 0 0,-1 0 0,1 0 0,1 2 0,-2-3-1,1 0 1,0 0 0,-1 0-1,1 0 1,0 0-1,-1 0 1,1 0-1,0 0 1,-1-1 0,1 1-1,-1 0 1,1 0-1,0-1 1,-1 1 0,1 0-1,-1 0 1,1-1-1,-1 1 1,1-1 0,-1 1-1,1 0 1,-1-1-1,1 1 1,-1-1-1,8-8 9,-1 1-1,10-18 1,-14 23-6,33-55 25,-15 23-14,1 0 1,2 2 0,55-59 0,-75 88-15,-1 1 0,1 0 0,0 0 0,0 0 1,0 0-1,0 1 0,6-3 0,-9 5 0,0-1 0,1 1-1,-1 0 1,0 0 0,0 0 0,0-1 0,1 2-1,-1-1 1,0 0 0,0 0 0,0 0-1,1 0 1,-1 1 0,0-1 0,0 1 0,0-1-1,0 1 1,0-1 0,0 1 0,1-1-1,-1 1 1,-1 0 0,1 0 0,0-1 0,0 1-1,0 0 1,0 0 0,-1 0 0,1 0-1,0 0 1,-1 0 0,1 0 0,-1 1-1,1-1 1,0 1 0,3 8-2,-1 0 0,1 0 0,-2 0 0,1 0 0,-1 0 0,0 14 0,1 68-3,-3-60 1,-3 162-241,3-193 174,0 1 0,0 0 1,0-1-1,0 1 0,0-1 0,1 1 1,-1 0-1,1-1 0,-1 1 0,1-1 1,-1 1-1,2 2 0,-1-4 36,-1 0 0,0 0 0,1 1 0,-1-1 0,0 0 0,1 0 1,-1 0-1,0 0 0,1 0 0,-1 0 0,0 1 0,1-1 0,-1 0 0,0 0 0,1 0 0,-1 0 0,0 0 0,1 0 1,-1-1-1,1 1 0,-1 0 0,0 0 0,1 0 0,-1 0 0,0 0 0,1 0 0,-1-1 0,0 1 0,0 0 0,1 0 1,-1 0-1,0-1 0,1 1 0,4-5-295,0 0 1,-1-1 0,1 1-1,4-9 1,-3 4 393,17-21-803</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40.274"/>
    </inkml:context>
    <inkml:brush xml:id="br0">
      <inkml:brushProperty name="width" value="0.05" units="cm"/>
      <inkml:brushProperty name="height" value="0.05" units="cm"/>
    </inkml:brush>
  </inkml:definitions>
  <inkml:trace contextRef="#ctx0" brushRef="#br0">38 445 18812,'-1'1'130,"0"0"0,0-1 0,0 1 0,0 0 0,1-1-1,-1 1 1,0 0 0,1 0 0,-1 0 0,1 0 0,-1-1 0,1 1 0,-1 0 0,1 0 0,-1 0-1,1 0 1,0 0 0,-1 2 0,-6 23 154,7-24-181,-6 30 414,1 1-1,1 0 0,2 0 1,1 1-1,6 51 0,-5-79-481,1 0-1,0 0 0,1 0 1,-1 0-1,1 0 0,0-1 1,6 12-1,-7-16-21,0 0 0,0 0-1,0 0 1,0 0 0,0 0-1,0 0 1,0 0 0,0 0-1,0 0 1,1 0 0,-1-1-1,0 1 1,1 0 0,-1-1-1,0 1 1,1-1-1,-1 1 1,1-1 0,-1 0-1,1 0 1,-1 0 0,1 0-1,-1 0 1,0 0 0,1 0-1,-1 0 1,1 0 0,-1-1-1,1 1 1,-1-1 0,1 1-1,-1-1 1,0 1 0,0-1-1,1 0 1,-1 0 0,2-1-1,5-3 41,0-1-1,0-1 0,-1 1 0,0-1 1,0 0-1,-1-1 0,0 1 0,0-1 1,5-11-1,3-6 141,20-51 0,-29 63-146,29-81 235,-29 79-245,-2 1-1,1-1 1,-2 1-1,1-24 1,-6 24-6,3 14-30,0-1-1,0 1 1,0 0-1,-1 0 1,1 0 0,0 0-1,0 0 1,-1 0-1,1 0 1,0 0 0,0 0-1,0 0 1,-1 0-1,1 0 1,0 0-1,0 0 1,-1 0 0,1 0-1,0 0 1,0 0-1,0 0 1,-1 1 0,1-1-1,0 0 1,0 0-1,0 0 1,-1 0 0,1 0-1,0 1 1,0-1-1,0 0 1,0 0-1,0 0 1,-1 1 0,-1 2 2,0 0 0,-1 0 0,1 0 0,1 1 0,-1-1 0,-2 6 0,-6 25 48,0 1 0,3 0 0,1 1 0,1 0 0,2-1 0,2 47 1,1-75-32,1-1 1,0 1 0,0 0 0,0-1 0,1 1 0,-1 0 0,2-1 0,-1 0-1,1 1 1,0-1 0,0 0 0,6 7 0,-8-11-9,1 0-1,0 0 1,0-1 0,0 1 0,0-1-1,0 1 1,0-1 0,0 0-1,1 1 1,-1-1 0,0 0 0,1-1-1,-1 1 1,5 1 0,-3-2-2,0 0 1,0 0 0,0 0 0,-1-1-1,1 1 1,0-1 0,0 0 0,-1 0-1,1 0 1,0-1 0,-1 1 0,5-4-1,6-3 9,-2 0-1,1-1 0,-1-1 1,-1 0-1,0-1 0,0 0 1,17-25-1,0-5 14,27-52 0,-27 39-17,-2-1 0,27-84-1,-41 97-6,-1 0 0,-2 0-1,-2-1 1,2-51 0,-9 89-7,0 0 1,0 0 0,0 0-1,-1 0 1,1 0-1,-4-8 1,4 12-2,0 0 1,-1 1-1,1-1 1,0 0-1,-1 1 1,1-1-1,-1 0 1,1 1-1,-1-1 1,1 0-1,-1 1 1,1-1-1,-1 1 1,0-1-1,1 1 1,-1 0-1,0-1 1,1 1-1,-1-1 1,0 1-1,0 0 1,1 0-1,-1 0 1,0-1-1,0 1 1,0 0-1,1 0 1,-1 0-1,0 0 1,0 0-1,0 0 1,1 0-1,-1 1 1,0-1-1,0 0 1,1 0-1,-1 0 1,0 1-1,0-1 1,1 1-1,-1-1 1,0 0-1,1 1 1,-2 0-1,-2 2 2,-1 0 1,1 0-1,-1 1 0,1-1 0,0 1 0,0 0 1,1 1-1,-1-1 0,-4 8 0,-24 49 17,25-45-11,-14 28 24,3 2-1,2-1 0,-17 76 0,29-99-19,0 0 0,1 0-1,2 0 1,0 1 0,1-1-1,1 0 1,2 1 0,0-1-1,1 0 1,7 23 0,-8-36-9,1-1 1,0 0-1,0 0 1,0 0-1,1 0 1,0-1-1,1 1 1,-1-1-1,2-1 1,-1 1-1,14 10 1,-16-14-4,1 0 1,0 0-1,-1-1 0,1 0 1,0 0-1,1 0 1,-1 0-1,0-1 0,1 1 1,-1-2-1,0 1 1,1 0-1,-1-1 0,1 0 1,-1 0-1,1-1 1,-1 0-1,1 0 0,-1 0 1,0 0-1,6-3 0,0-1 1,-1 0 0,0-1 0,0 0-1,0-1 1,-1 0 0,0 0-1,0-1 1,-1 0 0,0-1-1,0 0 1,7-12 0,9-14 2,32-67 0,-26 38 4,-3 0-1,-3-2 0,-3-1 1,23-131-1,-40 180-6,-3 13 0,0-1 0,0 0 0,0 1 0,0-1-1,-1 0 1,0 0 0,0 1 0,-1-1 0,1 0 0,-3-6 0,3 11 0,0 1 0,0-1-1,0 1 1,-1-1 0,1 1 0,0-1 0,0 1 0,0-1 0,-1 1-1,1 0 1,0-1 0,0 1 0,-1-1 0,1 1 0,0 0 0,-1-1 0,1 1-1,0 0 1,-1-1 0,1 1 0,-1 0 0,1 0 0,0 0 0,-1-1-1,1 1 1,-1 0 0,1 0 0,-1 0 0,1 0 0,-1 0 0,1 0 0,-1 0-1,1 0 1,-1 0 0,1 0 0,-1 0 0,1 0 0,-1 0 0,1 0-1,0 0 1,-1 0 0,1 0 0,-1 1 0,1-1 0,-1 0 0,1 0 0,0 1-1,-1-1 1,1 0 0,-1 1 0,1-1 0,0 0 0,-1 1 0,1-1-1,0 0 1,0 1 0,-1-1 0,1 1 0,-3 3-1,0 0 0,0 0 0,0 0-1,0 0 1,-2 7 0,-4 13-4,0 0 1,2 1-1,1 0 0,1 0 0,-2 34 0,4-10 16,6 93 0,3-82-4,3-1-1,3 0 1,2 0-1,40 104 0,-47-148-31,-8-20-29,-9-26-12,-24-41-18,-46-71 0,32 60 175,47 81-79,-1-1 1,1 1-1,-1-1 0,1 0 1,0 0-1,0 1 1,0-1-1,1 0 0,-1 0 1,0-4-1,2 6-4,-1 0-1,0 0 0,0 0 1,1 0-1,-1 0 1,1 0-1,-1 0 0,1 0 1,0 1-1,-1-1 1,1 0-1,0 0 0,-1 0 1,1 1-1,0-1 1,0 0-1,0 1 0,0-1 1,-1 1-1,1-1 1,0 1-1,0 0 0,0-1 1,0 1-1,0 0 1,0-1-1,0 1 1,0 0-1,1 0 0,-1 0 1,1 0-1,137-9 230,-99 8-273,1-2-1,-1-1 1,40-10 0,-58 9-32</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40.735"/>
    </inkml:context>
    <inkml:brush xml:id="br0">
      <inkml:brushProperty name="width" value="0.05" units="cm"/>
      <inkml:brushProperty name="height" value="0.05" units="cm"/>
    </inkml:brush>
  </inkml:definitions>
  <inkml:trace contextRef="#ctx0" brushRef="#br0">123 235 17780,'3'-4'4457,"-1"6"-3377,-2 15-408,0 10-312,-7 19 1721,-1 6-1265,-1 9-512,2 0-168,2-1-432,0-6-200,3-15-568,2-14-377,2-25 1073,5-15-288,0-29-240</inkml:trace>
  <inkml:trace contextRef="#ctx0" brushRef="#br0" timeOffset="1">14 6 22525,'-7'-4'1824,"2"4"-1352,4 0-304,2 0 200,1-1 217,10 1-457,-2 1-176</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41.278"/>
    </inkml:context>
    <inkml:brush xml:id="br0">
      <inkml:brushProperty name="width" value="0.05" units="cm"/>
      <inkml:brushProperty name="height" value="0.05" units="cm"/>
    </inkml:brush>
  </inkml:definitions>
  <inkml:trace contextRef="#ctx0" brushRef="#br0">0 6 16371,'0'-1'61,"1"1"1,-1 0-1,0-1 0,0 1 0,0 0 0,0 0 0,1-1 0,-1 1 0,0 0 0,0 0 0,1-1 0,-1 1 0,0 0 0,1 0 0,-1 0 0,0 0 0,1-1 0,-1 1 0,0 0 0,1 0 0,-1 0 0,0 0 0,1 0 0,-1 0 0,0 0 0,1 0 0,-1 0 0,0 0 0,1 0 0,-1 0 0,0 0 0,1 0 0,-1 0 0,0 0 0,1 0 0,-1 1 0,0-1 0,1 0 0,-1 0 0,0 0 0,0 0 0,1 1 0,-1-1 0,0 0 0,0 0 0,1 1 0,-1-1 0,0 0 0,0 0 0,0 1 0,1-1 0,-1 0 0,0 1 0,0-1 0,0 0 0,0 1 0,0-1 0,0 0 0,0 1 0,0-1 0,1 29 1168,-1-18-529,4 163 3105,3 369-961,-15-393-2479,8-130-263,8-41 5,-7 19-105,109-357 126,30 9-131,-127 323-9,25-39 0,-34 60 5,0 0-1,1 0 0,0 1 0,0-1 1,0 1-1,1 0 0,0 0 0,-1 1 1,2 0-1,-1 0 0,10-5 1,-15 9 3,1-1 0,-1 0 1,1 1-1,-1-1 1,0 1-1,1-1 1,-1 1-1,1 0 1,-1 0-1,1-1 0,-1 1 1,1 0-1,-1 0 1,1 1-1,-1-1 1,1 0-1,-1 0 1,1 1-1,-1-1 0,1 1 1,-1-1-1,0 1 1,1 0-1,-1-1 1,0 1-1,0 0 1,1 0-1,-1 0 0,0 0 1,0 0-1,0 0 1,0 0-1,0 0 1,0 1-1,0-1 1,0 2-1,1 0-3,-1 1 0,0 0 0,0 0 0,0-1 0,-1 1 0,1 0 0,-1 0 0,0 0 0,0 0 0,0 0 0,-1 0 0,-1 7 0,-2 3 4,-1 0 1,0-1-1,-1 0 0,-1 0 0,0 0 1,-1-1-1,0 0 0,-1 0 1,-10 10-1,2-4-70,-1 0-1,-1-1 1,0-2 0,-31 21-1,45-33-62,-1 0 0,1 0 0,-1-1 0,1 0-1,-1 0 1,0 0 0,0 0 0,0-1-1,-11 1 1,15-2 107,1 0-1,-1 0 0,0 0 0,1 0 1,-1-1-1,1 1 0,-1 0 0,0-1 1,1 1-1,-1-1 0,1 0 0,-1 1 1,1-1-1,-1 0 0,1 0 1,0 0-1,-1 0 0,1 0 0,0 0 1,0-1-1,0 1 0,0 0 0,0 0 1,0-1-1,0 1 0,0-1 0,0 1 1,1-1-1,-1 1 0,1-1 0,-1 1 1,1-1-1,0 0 0,-1 1 1,1-1-1,0 0 0,0 1 0,0-4 1,3-37-484</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41.742"/>
    </inkml:context>
    <inkml:brush xml:id="br0">
      <inkml:brushProperty name="width" value="0.05" units="cm"/>
      <inkml:brushProperty name="height" value="0.05" units="cm"/>
    </inkml:brush>
  </inkml:definitions>
  <inkml:trace contextRef="#ctx0" brushRef="#br0">33 1 21221,'17'39'2000,"-17"19"-1264,-2 11-272,-3 17 760,-5 8-111,-2 4-305,2-3-200,3-9-272,3-6-104,4-21-168,0-8-72,9-25-232,-1-14-112,4-24-568,2-9-488,-2-16 1079,0-4-247,-6-4-120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7.633"/>
    </inkml:context>
    <inkml:brush xml:id="br0">
      <inkml:brushProperty name="width" value="0.05" units="cm"/>
      <inkml:brushProperty name="height" value="0.05" units="cm"/>
      <inkml:brushProperty name="color" value="#E71224"/>
    </inkml:brush>
  </inkml:definitions>
  <inkml:trace contextRef="#ctx0" brushRef="#br0">1 584 16844,'2'1'273,"0"0"0,1-1 0,-1 1 1,0-1-1,1 1 0,-1-1 1,0 0-1,1 0 0,-1 0 0,0 0 1,1 0-1,-1-1 0,1 1 1,-1-1-1,0 1 0,0-1 0,1 0 1,-1 0-1,0 0 0,4-2 1,3-3 108,1-1 0,-1 0 1,9-8-1,-11 8-223,6-4-31,0-1 0,-1-1 0,16-21 0,-23 27-117,-1 0 0,0 0 0,0-1 0,0 1 1,-1-1-1,0 1 0,0-1 0,-1 0 0,2-12 1,-4 18-10,1 0 0,-1 0 0,0 0 0,0 0 1,0 0-1,0 1 0,-1-1 0,1 0 0,0 0 0,-1 0 1,1 0-1,-1 1 0,0-1 0,1 0 0,-1 1 1,0-1-1,-1-2 0,1 3 2,-1 1 0,1-1-1,0 0 1,0 0 0,0 0 0,0 1 0,-1-1-1,1 0 1,0 1 0,-1-1 0,1 1 0,0 0-1,-1-1 1,1 1 0,-1 0 0,1 0 0,-3 0 0,-1 0 12,0 1 1,0 0-1,0 0 1,0 1-1,0-1 1,0 1 0,0 0-1,0 0 1,1 1-1,-1-1 1,-4 4-1,-1 2 42,1 1 0,0 0 0,0 0 0,1 1-1,0 0 1,1 0 0,-12 23 0,15-26-6,0 0-1,1 0 1,0 1 0,1-1 0,-1 1 0,1-1 0,1 1 0,0 0-1,0 0 1,0 0 0,1 0 0,0 0 0,3 15 0,-3-21-37,1 0 0,-1 0 0,1 0 1,0 0-1,0 0 0,0 0 0,0 0 0,0 0 1,0 0-1,1-1 0,-1 1 0,1 0 1,-1-1-1,1 0 0,-1 1 0,1-1 1,0 0-1,3 3 0,-1-3 3,0 0-1,0 1 1,0-1-1,0 0 1,0-1-1,0 1 1,0-1-1,0 0 1,6 0 0,3-2 3,0 0 0,1 0 0,-2-2 0,1 1 1,13-7-1,-5 0-9,0-1-1,0-1 1,-1 0 0,-1-2 0,0-1-1,-1 0 1,-1-1 0,0-1 0,25-32-1,-14 10 0,-2 0-1,-1-2 0,35-80 0,-58 118-9,7-17 3,0-1 1,-1 0 0,-1 0-1,-1-1 1,5-33-1,-12 37 4,1 18-8,0-1 1,0 1-1,0 0 0,0 0 0,0-1 1,0 1-1,0 0 0,-1 0 0,1-1 1,0 1-1,0 0 0,0 0 1,0 0-1,0 0 0,-1-1 0,1 1 1,0 0-1,0 0 0,0 0 0,-1 0 1,1 0-1,0-1 0,0 1 1,-1 0-1,1 0 0,0 0 0,0 0 1,0 0-1,-1 0 0,1 0 1,0 0-1,0 0 0,-1 0 0,1 0 1,-2 1 0,-1 0 1,1 1 0,0-1-1,0 1 1,0-1 0,1 1-1,-1 0 1,0 0 0,1 0-1,-1 0 1,-2 3 0,-19 29 17,1 0 1,2 2 0,-18 41-1,29-55-1,0 1-1,2 0 0,1 0 1,0 0-1,2 1 0,-3 41 1,7-59-15,0 0 0,1 0 0,-1-1 0,1 1 1,0 0-1,0-1 0,1 1 0,0-1 0,0 0 0,0 1 0,5 7 0,-5-10-82,1 0-1,-1 0 0,1 0 0,0 0 0,0 0 0,0 0 0,0-1 0,1 1 0,-1-1 0,1 0 0,-1 0 0,1 0 0,0-1 0,0 1 0,0-1 0,6 1 0,0 0-176,0 0-1,0-1 0,-1 0 1,1 0-1,0-1 0,0 0 1,0-1-1,0-1 0,0 1 1,14-5-1,19-16-511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42.199"/>
    </inkml:context>
    <inkml:brush xml:id="br0">
      <inkml:brushProperty name="width" value="0.05" units="cm"/>
      <inkml:brushProperty name="height" value="0.05" units="cm"/>
    </inkml:brush>
  </inkml:definitions>
  <inkml:trace contextRef="#ctx0" brushRef="#br0">12 0 18156,'0'1'158,"1"-1"0,0 1 1,0 0-1,-1-1 0,1 1 0,0 0 0,0-1 1,-1 1-1,1 0 0,-1 0 0,1-1 0,-1 1 1,1 0-1,-1 0 0,1 0 0,-1 0 0,0 0 1,0 0-1,1 0 0,-1 0 0,0 0 1,0 0-1,0 0 0,0 0 0,0 1 0,-1 35 1830,0-25-1157,-10 156 2245,1-46-2466,14-95-653,1-22-302,-4-5 302,0 0 0,-1-1 0,1 1 0,-1 0 1,1-1-1,0 1 0,-1-1 0,1 1 0,-1-1 0,0 1 0,1-1 0,-1 1 0,1-1 0,-1 0 1,0 1-1,1-1 0,-1-1 0,23-60-1640,-12 34 1149</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18:42.625"/>
    </inkml:context>
    <inkml:brush xml:id="br0">
      <inkml:brushProperty name="width" value="0.05" units="cm"/>
      <inkml:brushProperty name="height" value="0.05" units="cm"/>
    </inkml:brush>
  </inkml:definitions>
  <inkml:trace contextRef="#ctx0" brushRef="#br0">92 943 20692,'5'0'338,"0"-1"0,1 0-1,-1 0 1,0-1 0,1 1-1,-1-1 1,0 0 0,0-1-1,-1 1 1,1-1 0,4-3-1,4-3 221,0-1 0,16-17 0,-24 22-438,-1 0-1,1-1 1,-1 0 0,0 0 0,0 0 0,-1-1 0,1 1 0,-2-1 0,4-10 0,-5 15-98,0 0 0,-1 0-1,0 0 1,1 0 0,-1 0 0,0 0 0,0 1 0,0-1-1,0 0 1,0 0 0,0 0 0,-1 0 0,1 0 0,-1 0-1,1 0 1,-1 1 0,0-1 0,0 0 0,0 0-1,0 1 1,0-1 0,0 1 0,0-1 0,0 1 0,-1-1-1,1 1 1,0 0 0,-1-1 0,0 1 0,1 0 0,-1 0-1,1 0 1,-1 0 0,0 1 0,0-1 0,0 0 0,1 1-1,-1-1 1,-4 0 0,2 0 5,-1 1 0,0-1 0,0 1-1,1 0 1,-1 0 0,0 0 0,0 0 0,1 1 0,-1 0-1,1 0 1,-1 0 0,0 1 0,-6 2 0,5 0-11,-1 0-1,0 0 1,1 1 0,0-1 0,0 1 0,1 1-1,-10 10 1,6-5-16,1 1 0,0 0-1,1 0 1,0 1-1,1 0 1,1 0 0,0 0-1,-6 23 1,9-25-5,0 0 1,1 1-1,0-1 1,1 0-1,2 20 1,-2-28 3,0-1 0,1 1 0,0 0 0,-1-1 0,1 1 0,0-1 0,0 1 1,1-1-1,-1 0 0,0 1 0,1-1 0,-1 0 0,3 2 0,-2-3 1,-1 0-1,1 0 1,-1 0-1,1 0 0,-1 0 1,1 0-1,0-1 1,0 1-1,-1-1 1,1 1-1,0-1 0,0 0 1,0 0-1,-1 0 1,1 1-1,0-2 1,0 1-1,0 0 1,0 0-1,-1-1 0,3 0 1,6-2-1,-1 0-1,0 0 1,0-2 0,-1 1 0,1-1-1,-1 0 1,8-6 0,55-50-11,-41 34 7,-9 9 1,56-45-18,-69 57 13,1 0 0,0 1 0,0 0 0,1 0 1,0 1-1,0 0 0,11-2 0,-19 5 4,1 1 1,0-1-1,0 1 1,0 0 0,0 0-1,0 0 1,0 0-1,-1 0 1,1 0-1,0 1 1,0 0-1,0-1 1,-1 1 0,1 0-1,0 0 1,-1 1-1,1-1 1,-1 1-1,1-1 1,-1 1-1,1 0 1,-1-1-1,0 1 1,0 0 0,0 1-1,0-1 1,-1 0-1,1 1 1,0-1-1,-1 1 1,0-1-1,0 1 1,2 3 0,2 9-4,-1-1 0,0 1 0,-1 0 0,2 30 0,-5-39 12,2 27 20,-2-22 10,1 0 1,0 0-1,0-1 0,5 17 0,-6-26-27,0 0 0,1-1-1,-1 1 1,0 0 0,0-1 0,1 1 0,-1 0 0,0-1-1,1 1 1,-1 0 0,0-1 0,1 1 0,-1-1 0,1 1-1,-1-1 1,1 1 0,0-1 0,-1 1 0,1-1 0,-1 0-1,1 1 1,0-1 0,-1 0 0,1 1 0,0-1 0,-1 0-1,1 0 1,0 1 0,0-1 0,-1 0 0,1 0 0,0 0 0,-1 0-1,1 0 1,0 0 0,0 0 0,-1-1 0,1 1 0,0 0-1,-1 0 1,1 0 0,0-1 0,-1 1 0,1 0 0,0-1-1,-1 1 1,1-1 0,-1 1 0,1-1 0,0 1 0,-1-1-1,1 0 1,4-4 33,0 1-1,0-1 1,-1 0-1,6-9 1,-1 0 1,0-1 0,-1 0 0,-1 0 0,-1-1 1,0 0-1,-1 0 0,0 0 0,-1-1 0,2-32 0,-5 39-37,0 0-1,-1 1 1,-1-1-1,0 0 1,0 0-1,-1 1 1,0-1 0,0 1-1,-1 0 1,0-1-1,-1 1 1,0 0-1,-1 1 1,0-1-1,0 1 1,0 0 0,-1 0-1,-11-10 1,9 11-32,8 7 15,22 8-32,-9-6-100,1 0 0,-1-2 0,1 1 0,-1-2 0,0 0-1,26-5 1,-35 5 58,1 0-1,0 0 1,-1-1 0,1 0-1,-1 0 1,1 0-1,-1 0 1,0-1-1,0 1 1,0-1-1,0 0 1,0-1 0,-1 1-1,0-1 1,1 1-1,-1-1 1,-1 0-1,1 0 1,0 0-1,-1-1 1,0 1 0,2-6-1,6-32-453</inkml:trace>
  <inkml:trace contextRef="#ctx0" brushRef="#br0" timeOffset="1">17 29 25453,'-17'-10'1969,"17"7"-1561,5-1-168,14-1 472,5 2-240,3 1-288,-4 2-112,-2-1-120</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0:24.511"/>
    </inkml:context>
    <inkml:brush xml:id="br0">
      <inkml:brushProperty name="width" value="0.05" units="cm"/>
      <inkml:brushProperty name="height" value="0.05" units="cm"/>
    </inkml:brush>
  </inkml:definitions>
  <inkml:trace contextRef="#ctx0" brushRef="#br0">183 158 8850,'-91'29'1866,"-1"0"2026,92-29-3868,1 0-1,-1 0 0,0 0 0,0 0 0,0 0 1,0 0-1,0 0 0,0 0 0,0 0 0,1 0 1,-1 0-1,0 0 0,0 0 0,0 0 0,0 1 0,0-1 1,0 0-1,0 0 0,0 0 0,1 0 0,-1 0 1,0 0-1,0 0 0,0 0 0,0 0 0,0 0 1,0 0-1,0 1 0,0-1 0,0 0 0,0 0 0,0 0 1,0 0-1,0 0 0,0 0 0,0 0 0,0 1 1,0-1-1,0 0 0,0 0 0,0 0 0,0 0 1,0 0-1,0 0 0,0 0 0,0 1 0,0-1 0,0 0 1,0 0-1,0 0 0,0 0 0,0 0 0,0 0 1,0 0-1,0 0 0,0 1 0,0-1 0,0 0 1,-1 0-1,1 0 0,0 0 0,0 0 0,0 0 0,0 0 1,0 0-1,0 0 0,-1 0 0,19 6 541,21 2-161,64 0 509,106-6 0,-107-3-451,121 13 0,-26 10-335,2-10 1,0-8 0,383-42-1,-118 11-60,-226 19 81,264-43 0,-471 45-55,-13 3 85,0 0 0,21 0 0,-39 3-166,0 1-1,0-1 1,1 0 0,-1 0-1,0 0 1,1 0 0,-1 0-1,0 0 1,1 0-1,-1 0 1,0 0 0,1 0-1,-1 0 1,0 0 0,1 0-1,-1 0 1,0 0-1,1 0 1,-1 0 0,0 0-1,1 0 1,-1 0 0,0 0-1,1 0 1,-1-1-1,0 1 1,0 0 0,1 0-1,-1 0 1,0-1 0,0 1-1,1 0 1,-1 0-1,0-1 1,0 1 0,1 0-1,-1-1 1,0 1 0,0 0-1,0-1 1,0 1-1,0 0 1,0 0 0,0-1-1,1 1 1,-1-1 0,0 1-1,0 0 1,0-1-1,0 1 1,0 0 0,0-1-1,-1 1 1,1 0 0,0-1-1,0 1 1,0 0-1,0 0 1,0-1 0,0 1-1,-1 0 1,1-1 0,-2-9-149,1 4 19,1 0 0,-1 0 0,1 0 0,1 0-1,-1 1 1,1-1 0,0 0 0,0 0 0,0 1-1,1-1 1,0 0 0,0 1 0,1 0 0,-1-1-1,6-6 1,14-24-289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0:32.628"/>
    </inkml:context>
    <inkml:brush xml:id="br0">
      <inkml:brushProperty name="width" value="0.05" units="cm"/>
      <inkml:brushProperty name="height" value="0.05" units="cm"/>
    </inkml:brush>
  </inkml:definitions>
  <inkml:trace contextRef="#ctx0" brushRef="#br0">22 148 12755,'-3'1'181,"-14"5"2072,16-2-864,9 1-250,30 7-23,0-2-1,51 6 1,-43-11-916,0-2 0,0-2-1,69-7 1,119-27 122,-133 16-247,1 4 1,133 1-1,6 21-65,308 1 44,34-68-45,-285 22-16,435-17 17,-522 51 16,309 37 0,-477-30-53,11 3-223,93 0 1,-143-8 235,-1 1 12,0-1-1,-1 0 1,1 0 0,-1 0 0,1-1 0,-1 1 0,1 0 0,-1-1 0,1 0 0,-1 0 0,0 1 0,1-1 0,-1-1 0,0 1 0,1 0-1,2-3 1,-4-4-108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0:33.776"/>
    </inkml:context>
    <inkml:brush xml:id="br0">
      <inkml:brushProperty name="width" value="0.05" units="cm"/>
      <inkml:brushProperty name="height" value="0.05" units="cm"/>
    </inkml:brush>
  </inkml:definitions>
  <inkml:trace contextRef="#ctx0" brushRef="#br0">0 159 11226,'40'-12'676,"0"1"-1,1 2 1,72-6-1,82 6 111,231 18-1,195 59-173,366-1-4,2-88-347,57-50 247,-6-35 409,-804 81-778,133 1-7,-358 24-116,-1 1 1,0 0-1,0 0 0,0 1 0,0 1 1,14 4-1,-23-6-37,1-1-1,0 1 1,-1 0 0,1-1-1,0 1 1,-1 0 0,1 0 0,-1 0-1,0 0 1,1 0 0,-1 1-1,0-1 1,1 0 0,-1 1 0,0-1-1,0 1 1,0-1 0,0 1-1,-1-1 1,1 1 0,0-1 0,-1 1-1,1 0 1,-1 0 0,1-1-1,-1 1 1,0 0 0,0 0 0,0-1-1,0 1 1,0 0 0,0 0-1,0 0 1,0-1 0,-1 1 0,1 0-1,-1-1 1,1 1 0,-1 0-1,0-1 1,0 1 0,-1 2-1,-5 3-135,2-15-44</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0:42.438"/>
    </inkml:context>
    <inkml:brush xml:id="br0">
      <inkml:brushProperty name="width" value="0.05" units="cm"/>
      <inkml:brushProperty name="height" value="0.05" units="cm"/>
    </inkml:brush>
  </inkml:definitions>
  <inkml:trace contextRef="#ctx0" brushRef="#br0">4508 635 11058,'-29'-27'740,"-1"1"1,-1 2-1,-2 1 0,-36-20 0,-147-63 979,73 49-1321,-2 6 1,-3 7-1,-159-26 0,-463-43-376,122 63 33,452 49-39,-256 31 0,24 37 32,340-48 8,1 4 0,-150 62 0,206-70-44,-1 2-1,2 0 1,0 3 0,2 0 0,0 2-1,1 1 1,1 1 0,-31 37 0,38-37 7,0 1-1,2 0 1,1 1 0,0 1 0,3 1 0,0 0 0,1 1 0,2 0 0,-12 53 0,21-70 22,-1-1-1,1 0 1,1 1 0,0-1 0,0 1 0,1-1 0,1 1 0,0-1 0,0 0-1,1 0 1,1 0 0,8 18 0,-3-11 66,2-1-1,0 0 1,0-1-1,2-1 1,0 0 0,22 20-1,46 39 284,130 91 1,-152-125-343,3-3 1,1-2 0,84 32-1,-36-28 122,2-5 0,1-4-1,229 27 1,360-14 405,-622-40-577,212 2 80,0-13 0,475-73 0,-663 62-123,-1-5 0,-1-4 0,167-70-1,-217 74-7,-1-2 0,-2-2 0,-1-2 0,-1-2 0,-2-3 0,-1-1 0,-2-2 0,56-65 0,-85 86 46,-1-1 0,0 0 0,-1-1 0,-1 0 0,-1-1 0,-1 0-1,11-36 1,-15 37 7,-2 1-1,0 0 0,0-1 1,-2 1-1,0-1 0,-2 1 0,0-1 1,-1 0-1,-5-24 0,4 28-107,0 0 0,-2 1 0,1 0 0,-2 0 0,1 0 0,-2 0-1,0 1 1,-1 0 0,0 1 0,-1 0 0,0 0 0,-1 0 0,-14-12 0,-55-37-1629,52 42 1140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0:53.873"/>
    </inkml:context>
    <inkml:brush xml:id="br0">
      <inkml:brushProperty name="width" value="0.05" units="cm"/>
      <inkml:brushProperty name="height" value="0.05" units="cm"/>
    </inkml:brush>
  </inkml:definitions>
  <inkml:trace contextRef="#ctx0" brushRef="#br0">8882 539 10018,'-2'-1'178,"-1"-1"-1,2 1 1,-1 0-1,0 0 1,0-1-1,0 1 1,0-1-1,1 1 1,-1-1-1,1 0 1,-1 0-1,-1-3 1,-10-10 966,-97-71 2388,105 84-3454,-1 0-1,0 0 0,-1 0 1,1 1-1,0-1 1,0 2-1,-1-1 0,1 1 1,0 0-1,-13 1 0,-8-1 106,-160-1 569,23 1-213,-218-39-129,371 38-399,-423-59 47,355 48-52,-512-75 28,-4 30-10,-229 8-2,238 22-10,273 15-8,3-2 5,-929-25-11,135 34 27,975 6-32,-131 18 0,171-7 1,0 5 1,-113 36 0,6 11-3,-215 65-10,375-119 14,0 2 1,-52 24-1,69-26 1,1 0 1,0 2-1,0 0 1,1 1-1,-28 28 1,27-22-14,0 1 1,1 1 0,0 0 0,-23 44 0,35-56 5,1 0 0,1 1 0,-1-1 0,1 1 0,1 0 0,-3 19 0,5-23 3,0 1 0,0 0 0,1-1-1,-1 1 1,1 0 0,1-1 0,-1 1-1,1-1 1,1 0 0,-1 0 0,6 10 0,0-3-4,1 0 1,1 0 0,0-1-1,1-1 1,0 0 0,1 0-1,0-1 1,1 0 0,0-1-1,0-1 1,1 0 0,0-1-1,22 8 1,20 5 0,1-3 1,71 13 0,-109-26 8,92 17 0,106 27 23,-188-40-16,-1 2-1,1 1 1,-1 2 0,-1 0-1,32 22 1,-13-2 8,-26-17-10,2-1 0,0-1 0,0-1 0,1-1 0,1-1 0,31 11 1,2-10 6,0-3 1,0-1 0,93-1 0,29 3 11,179 25 21,-194-25-30,1-7 1,235-25-1,184-7 85,-426 33-5,265 42 0,-249-22 2,308 5 1,-217-25-24,237 0 25,-41-46-38,-5-37-38,-96 14-3,-121 28-6,266-6-1,-53 55-8,16-1 18,-379-15-6,140-24 0,-223 27-13,1-1-1,-1 0 1,1-1 0,-1 0 0,0 0 0,0 0 0,0-1-1,-1 0 1,1 0 0,5-6 0,8-8 15,22-28 1,-19 20-6,20-14 12,8-8-11,-46 42-10,1 1 1,-1 0-1,0-1 0,-1 0 1,1 0-1,-1 0 0,3-9 0,-5 11 4,0-1 0,0 1 0,-1 0 0,0 0 0,0 0-1,0 0 1,0 0 0,-1 0 0,1 0 0,-1 0 0,0 0-1,0 0 1,-1 0 0,-2-7 0,-4-4 33,-1-1 1,-12-16-1,9 15-3,-72-124 12,81 137-129,0 1 0,0 0 0,0 0-1,0 0 1,-1 1 0,1-1 0,-1 1 0,0 0 0,1 0 0,-1 0 0,0 0 0,0 1 0,0-1-1,-1 1 1,1 0 0,0 0 0,-8 0 0,3 0 55,-24-7-262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1:50.250"/>
    </inkml:context>
    <inkml:brush xml:id="br0">
      <inkml:brushProperty name="width" value="0.05" units="cm"/>
      <inkml:brushProperty name="height" value="0.05" units="cm"/>
    </inkml:brush>
  </inkml:definitions>
  <inkml:trace contextRef="#ctx0" brushRef="#br0">5626 263 6857,'-6'-3'64,"-178"-69"1325,141 57-1171,-1 3-1,-62-10 0,-16 11 810,-184 6 0,148 5-350,-677-25 588,464 10-1232,-598-36-1059,594 28 621,-398 14 383,650 20 139,-136 29 0,172-21-64,2 4 0,-111 46 0,131-40-31,1 4 1,1 2 0,2 2 0,-110 91 0,151-112 20,2 1 0,0 0 0,1 2 0,1 0 0,-25 37 0,37-49 6,0 0-1,0 0 1,1 0 0,0 1 0,0-1 0,1 1-1,0 0 1,0 0 0,1-1 0,0 1 0,1 0-1,-1 0 1,1 0 0,1 0 0,0 0-1,0 0 1,0 0 0,1 0 0,0-1 0,1 1-1,6 14 1,-2-10 5,1-1 1,0 1-1,1-2 0,0 1 1,0-1-1,1 0 0,0-1 0,17 11 1,10 5 22,50 26 1,-36-26-69,1-3 0,1-2 0,1-2 0,0-2 0,1-3 0,1-2 0,74 4-1,403-12 17,-346-9-17,773 19 30,-251-22-28,-1-37-24,-493 30 3,521-14-14,1 25 6,-662 5 15,364-9-98,-4-36-59,-404 39 148,0 0 0,33-13 0,-56 16 13,1 0 0,-1-1 0,0 0 0,0 0 0,-1 0-1,1-1 1,-1-1 0,0 1 0,0-1 0,-1 0-1,0-1 1,6-7 0,-9 10 1,0 0-1,-1-1 1,0 1-1,0-1 1,0 1 0,-1-1-1,0 0 1,0 0 0,0 1-1,0-1 1,-1 0-1,1-6 1,-2 2 2,0 1 0,0-1 0,-1 1-1,1 0 1,-2 0 0,-4-12 0,-4-2 20,0-1 1,-2 2-1,-26-36 0,-3 3 48,-2 2 1,-3 1-1,-1 3 0,-62-47 0,75 68-44,-2 2 1,-1 1-1,-1 2 0,0 1 0,-2 2 0,0 3 1,-60-17-1,33 18-24,-1 3 1,0 3-1,0 4 0,-1 2 1,-74 7-1,-348 57-152,408-48 146,-119 18-48</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1:59.944"/>
    </inkml:context>
    <inkml:brush xml:id="br0">
      <inkml:brushProperty name="width" value="0.05" units="cm"/>
      <inkml:brushProperty name="height" value="0.05" units="cm"/>
    </inkml:brush>
  </inkml:definitions>
  <inkml:trace contextRef="#ctx0" brushRef="#br0">8529 151 11851,'-23'0'392,"-44"0"121,-82 10-1,77-2-564,-132-3 1,-73-23 22,92 5 142,-937-74 552,-96 31-619,-1031 134-42,1415 8 22,623-51-86,-393 119 1,419-86-45,3 7 1,3 9-1,4 7 1,-248 173 0,410-255 118,-8 5 55,0 1 0,2 1 0,-35 35 0,49-47-61,1 2 1,0-1-1,0 0 1,1 1-1,-1 0 0,1 0 1,1 0-1,-1 0 1,1 0-1,0 1 1,0-1-1,1 1 0,0-1 1,0 1-1,0-1 1,1 1-1,0 0 1,1-1-1,-1 1 1,2 6-1,2 1-22,0-2 1,1 1-1,1 0 0,0-1 0,0 0 1,1 0-1,1-1 0,0 0 1,0 0-1,1-1 0,1 0 0,0-1 1,18 14-1,13 7-50,2-1-1,56 27 1,-95-54 60,450 262-208,-350-198 199,3-4-1,2-6 1,3-4-1,138 44 1,278 43 57,9-29 17,-405-84-57,641 104 37,-527-102-63,291-5 1,136-58-7,-81 2 18,305-36-36,-337-26 19,-18 3-72,-416 73 41,360-61-326,-380 57 306,-2-5 1,154-63-1,-222 76 133,-1-2-1,-1-2 0,48-33 0,-68 42 36,-1-1 0,-1 0-1,0-1 1,0 0 0,-1-1 0,-1 0-1,0 0 1,-1-1 0,0-1 0,11-25-1,120-311 774,-117 288-945,-3 0 0,-2-2-1,8-69 1,-20 90 36,-1 0-1,-3 0 1,-2 0 0,-2 0-1,-11-73 1,5 84 95,-1 0 1,-1 0-1,-2 1 0,-1 0 1,-2 1-1,-20-34 1,20 42-33,-1 0 0,0 2 0,-2-1 0,0 2 0,-1 0 1,-2 2-1,0 0 0,-26-17 0,31 25-33,-1 1 0,0 1 0,0 0 0,0 1 0,-32-7 0,14 7-3,0 1 0,-46-1 0,-60 6-62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2:41.449"/>
    </inkml:context>
    <inkml:brush xml:id="br0">
      <inkml:brushProperty name="width" value="0.05" units="cm"/>
      <inkml:brushProperty name="height" value="0.05" units="cm"/>
    </inkml:brush>
  </inkml:definitions>
  <inkml:trace contextRef="#ctx0" brushRef="#br0">8164 587 9970,'-6'-5'212,"1"-1"0,-1 1 0,0 1 0,0-1 0,0 1 0,-1 0 0,0 0 0,1 1 0,-11-4 0,-11-3 268,-33-6-1,21 5-317,-190-63 325,-31-8 82,-589-129-34,614 166-542,-2 9 0,-384-8-1,495 42 6,-1350-7 39,8 124-42,1199-68-14,3 12 0,2 11 0,4 12 0,-272 126 0,458-174 30,2 4 1,1 2-1,3 4 0,-106 85 1,131-89 1,1 1 1,1 2 0,3 2 0,2 1 0,2 2-1,1 2 1,-29 60 0,54-91-14,0 0 0,2 0 0,0 0 0,1 1 1,1 0-1,1 0 0,0 0 0,2 1 0,1-1 0,0 1 0,1-1 0,1 1 1,1-1-1,1 1 0,1-1 0,1 0 0,0 0 0,2-1 0,11 25 1,-4-15-7,2 0 1,1-1 0,1-1 0,1-1-1,2 0 1,0-2 0,2 0 0,49 39 0,-29-31-3,2-2 0,1-3 0,1-1 0,87 33 0,-6-13 6,145 32 1,140 8 2,-25-26 0,2-17 0,442-8 0,782-123-16,233-186-207,-925 25 251,-718 175 203,-3-9-1,265-151 1,-456 228-219,16-8 71,0-1 1,-1-2 0,-1 0 0,28-28 0,-46 39-52,-1 0 1,1-1-1,-2 1 1,1-1-1,-1 0 1,0 0-1,0-1 1,5-13 0,-8 15-14,1 0 1,-1 0 0,-1 0 0,1 0-1,-1 0 1,0 0 0,0 0 0,0 0 0,-1 0-1,0 0 1,-1 0 0,1 0 0,-4-7-1,-3-6-28,-1 1-1,0 0 0,-2 1 0,0 0 0,-1 1 0,0 0 0,-17-15 0,-6-3-63,-69-52-1,27 31-39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8.406"/>
    </inkml:context>
    <inkml:brush xml:id="br0">
      <inkml:brushProperty name="width" value="0.05" units="cm"/>
      <inkml:brushProperty name="height" value="0.05" units="cm"/>
      <inkml:brushProperty name="color" value="#E71224"/>
    </inkml:brush>
  </inkml:definitions>
  <inkml:trace contextRef="#ctx0" brushRef="#br0">275 82 17228,'2'-8'569,"-1"2"-276,1 1 0,-1-1 0,0 1 0,0-1 0,-1 1 0,0-8 0,0 11-230,-1 1 0,1 0-1,0-1 1,-1 1 0,1 0 0,-1 0 0,1 0 0,-1-1 0,0 1 0,1 0 0,-1 0 0,0 0 0,0 0-1,0 0 1,0 0 0,0 0 0,0 0 0,0 1 0,0-1 0,0 0 0,0 0 0,-1 1 0,1-1-1,0 1 1,0-1 0,-1 1 0,1 0 0,0-1 0,-1 1 0,1 0 0,-2 0 0,-1 0 42,0 0 1,0 0 0,0 1 0,0-1 0,0 1 0,0 0-1,0 0 1,0 0 0,0 0 0,1 1 0,-1 0-1,1 0 1,-1 0 0,1 0 0,0 0 0,0 1 0,0-1-1,0 1 1,0 0 0,0 0 0,1 0 0,-4 4-1,-2 6 16,0-1 0,1 1 0,0 0 0,-9 23 0,6-4 93,0 0 1,3 1-1,-7 46 1,3 103 658,10-145-562,8 63-1,-6-88-255,1 0 0,1 0 0,0 0 0,1-1 0,0 1 0,0-1 0,1 0 0,1 0 0,9 13 0,-13-21-45,1 0 1,0 0 0,0 0 0,0 0 0,1-1 0,-1 1-1,1-1 1,-1 0 0,1 0 0,0 0 0,0-1 0,0 1-1,0-1 1,6 2 0,-9-3-9,1 0 1,-1 0-1,0 0 1,0 0-1,0 0 1,1 0-1,-1 0 1,0 0-1,0 0 1,0-1-1,1 1 1,-1-1-1,0 1 1,0-1-1,0 1 0,0-1 1,0 1-1,0-1 1,0 0-1,2-1 1,-2 0-1,0 0 0,0 1 0,-1-1 0,1 0 0,0 0 0,0 0 0,-1 0 0,1 0 0,-1 0 0,0 0 0,0 0 0,0 0 0,0 0 0,0 0 0,0 0 0,0 0 0,-1-2 0,-1-5 0,0-1 0,-1 1 0,0 0 0,-1 0 0,0 0 0,0 0 0,-1 1 0,-8-12 0,-53-62-18,55 70 10,-25-26-7,22 24 0,0-1 0,-14-20 0,27 34 12,1 1 1,0 0-1,-1 0 0,1-1 0,0 1 0,-1 0 0,1 0 1,0-1-1,0 1 0,0 0 0,-1-1 0,1 1 0,0 0 0,0-1 1,0 1-1,0 0 0,-1-1 0,1 1 0,0-1 0,0 1 0,0 0 1,0-1-1,0 1 0,0 0 0,0-1 0,0 1 0,0-1 0,0 1 1,0 0-1,1-1 0,-1 1 0,0-1 0,0 1 0,0 0 1,0-1-1,0 1 0,1 0 0,-1-1 0,0 1 0,0 0 0,1 0 1,-1-1-1,0 1 0,1 0 0,-1 0 0,0-1 0,1 1 0,-1 0 1,0 0-1,1-1 0,23 1-40,-14 0-17,27 1-735,-1-2 0,1-2 0,0-1 0,-1-2 0,70-20 1,-50 4-115</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3:11.184"/>
    </inkml:context>
    <inkml:brush xml:id="br0">
      <inkml:brushProperty name="width" value="0.05" units="cm"/>
      <inkml:brushProperty name="height" value="0.05" units="cm"/>
    </inkml:brush>
  </inkml:definitions>
  <inkml:trace contextRef="#ctx0" brushRef="#br0">7820 596 8578,'-2'-6'200,"0"0"1,0 0 0,-1 0-1,1 1 1,-1-1 0,-1 1-1,1 0 1,-1 0 0,0 0-1,0 0 1,0 1-1,-1-1 1,1 1 0,-1 0-1,0 1 1,-1-1 0,1 1-1,0 0 1,-1 0 0,0 1-1,1-1 1,-12-1-1,-9-3-215,-1 2-1,1 1 1,-53-1-1,65 4 143,-208-10 149,-259-47-1,169 2-194,-186-35 86,205 20-119,-79-14-46,-191 21-19,-5 40-2,419 20 15,-219-3-33,-424 45 0,-331 131-104,776-74 134,9 23 7,211-70 8,-218 119-1,296-137-2,2 2 0,1 3 0,-61 59-1,-108 134 32,181-190-28,2 0 0,2 3 1,-31 52-1,57-87-9,1 0 0,1 0 0,-1 0 0,1 1 0,0-1 0,0 0 1,1 1-1,0 0 0,0-1 0,0 1 0,1 0 0,1 12 0,0-13 0,1 0 0,0 0 1,0-1-1,0 1 0,0-1 0,1 1 0,0-1 1,0 0-1,1 0 0,-1-1 0,1 1 0,0-1 1,0 1-1,10 6 0,7 5 7,0-2 0,1 0-1,47 21 1,81 24 35,-105-43-32,568 193 70,-428-158-47,263 38 0,433-9-17,-269-33-6,-535-39-9,661 60 7,0-40 1,-348-38-5,-1-17 0,515-101 0,-698 80 2,-3-8 0,-2-10 0,-3-7 0,225-120 0,-170 69 12,325-182 12,-434 205-23,-127 87 10,-1-1-1,0 0 0,-1-1 1,0 0-1,22-37 0,-33 47 0,-1 0 0,1 0 0,-2-1 0,1 0 0,-1 0 0,0 1 0,0-1 0,0 0 0,-1-1 0,0-7 0,-1 11-11,0 1 1,-1-1-1,1 1 1,-1-1-1,0 1 0,0 0 1,0-1-1,0 1 1,-1 0-1,1-1 0,-1 1 1,0 0-1,0 0 1,0 0-1,0 1 0,0-1 1,-1 0-1,1 1 1,-1 0-1,0-1 0,-5-2 1,-8-4-4,0 2 0,0 0 0,0 1 1,-1 1-1,1 0 0,-1 2 0,-32-4 1,16 2-7,-64-10-15</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3:20.017"/>
    </inkml:context>
    <inkml:brush xml:id="br0">
      <inkml:brushProperty name="width" value="0.05" units="cm"/>
      <inkml:brushProperty name="height" value="0.05" units="cm"/>
    </inkml:brush>
  </inkml:definitions>
  <inkml:trace contextRef="#ctx0" brushRef="#br0">191 1046 11947,'2'-1'180,"-1"-1"0,1 1 0,-1 0 0,1 0 0,0 0 0,-1 0 0,1 0 0,0 0 0,0 1 0,0-1 1,0 1-1,0-1 0,-1 1 0,1-1 0,0 1 0,3 0 0,33 6 2095,-6-1-1003,26-6-548,-1-3 1,1-2-1,57-14 1,-49 8-338,116-7 0,81 33-45,-61-1-314,-42-17 20,221-32 1,-266 22-34,574-33 51,3 41-10,-600 6-50,176 5 99,-283-4-74,9-1-1,-1 1 0,0-1 0,1 0-1,-10-2 1,14 2-22,0-1-1,0 1 0,0-1 1,1 0-1,-1 1 0,0-1 1,0 0-1,0 0 0,1 0 1,-1-1-1,0 1 0,1 0 1,-1-1-1,1 1 0,-1-1 1,1 1-1,0-1 0,0 1 1,-2-4-1,1 0-6,1-1 5,2 2-5,-1 3-20,0 1 0,0 0 1,0-1-1,0 1 0,0 0 0,0 0 1,0-1-1,0 1 0,0 0 0,0-1 1,0 1-1,0 0 0,0-1 0,0 1 1,0 0-1,0 0 0,0-1 0,0 1 1,-1 0-1,1-1 0,0 1 0,0 0 1,0 0-1,0-1 0,-1 1 0,1 0 0,0 0 1,0-1-1,0 1 0,-1 0 0,1 0 1,0 0-1,-1-1 0,1 3-583,6 2 140,-1-1 431,-1-1 0,1-1-1,0 1 1,-1-1 0,1 1-1,0-1 1,0 0 0,0-1-1,0 0 1,0 1 0,0-1-1,0-1 1,0 1 0,0-1-1,9-2 1,105-12 1752,3-1-1471,-94 10-243,-14 2-1,0 1 1,1 0-1,0 1 0,0 0 0,0 2 0,0-1 0,28 5 0,-27-1 5,1-1 0,0-1 0,-1 0 0,1-1 0,0-1 0,-1 0 0,31-7 0,-33 3-4,12-1 2,-26 6-7,1 0 0,0 0 0,-1-1 0,1 1-1,-1 0 1,1-1 0,-1 1 0,1-1 0,-1 1 0,1-1 0,-1 1 0,1-1 0,-1 1-1,0-1 1,1 1 0,-1-1 0,0 1 0,1-1 0,-1 0 0,0 1 0,0-1 0,1 1 0,-1-1-1,0 0 1,0 1 0,0-1 0,0 0 0,0 1 0,0-1 0,0 0 0,0 1 0,0-1-1,-1 0 1,1 1 0,0-1 0,0 0 0,-1 0 0,-6-27 78,4 17-69,0 0 0,1 1-1,1-1 1,0 0 0,0-21 0,10-59 3,-2 6 4,-3 6-6,0-36 4,-4 96-9,-1 0 1,-1 1-1,-9-37 1,10 53-4,-5-15 94,6 17-97,1 0 0,-1-1 0,0 1 0,0 0 0,0 0 1,0 0-1,0-1 0,-1 1 0,1 0 0,0 0 0,0 0 0,0-1 0,0 1 1,0 0-1,0 0 0,0 0 0,0 0 0,0-1 0,0 1 0,0 0 0,-1 0 1,1 0-1,0 0 0,0 0 0,0-1 0,0 1 0,-1 0 0,1 0 0,0 0 1,0 0-1,0 0 0,0 0 0,-1 0 0,1 0 0,0 0 0,0 0 0,0 0 1,-1 0-1,1 0 0,0 0 0,0 0 0,0 0 0,-1 0 0,1 0 0,0 0 1,0 0-1,0 0 0,0 0 0,-1 0 0,1 0 0,0 0 0,0 0 0,0 0 1,0 0-1,-1 0 0,1 1 0,0-1 0,0 0 0,0 0 0,0 0 0,0 0 1,-1 0-1,1 1 0,0-1 0,0 0 0,0 0 0,0 0 0,0 2-5,0 0 3,-1-1 2,1-1-1,0 0 1,0 1 0,0-1-1,-1 0 1,1 0 0,0 1-1,0-1 1,-1 0 0,1 0-1,0 0 1,-1 1 0,1-1-1,0 0 1,-1 0 0,1 0-1,0 0 1,-1 0 0,1 0-1,0 0 1,-1 1 0,1-1-1,0 0 1,-1 0 0,1 0-1,0 0 1,-1 0 0,1-1-1,0 1 1,-1 0 0,1 0-1,-14-2 32,13 2-29,-497-61 9,366 49 0,-69 0-85,-289 21 1,-76-8-232,0-35 286,254 14 13,9 8-2,-107-8 5,379 17 0,-246-10-20,242 14 9,-1 2 0,2 1 0,-1 1 0,0 3 0,-61 20 0,-9 21-23,1-1 6,106-47 24,-1-1 1,0 1-1,1-1 1,-1 1-1,0 0 0,0-1 1,0 1-1,1 0 1,-1 0-1,0 0 1,0 0-1,0 0 1,0 0-1,-1 0 1,2 1-1,16 24-41,-10-5 31,-2 1 0,0-1 0,-1 1 0,-2 0 0,3 42 0,-2-19 17,6 68-6,11 79 45,-13-140-8,24 83 1,-30-128-23,0 1-1,1-1 1,0 0 0,7 11 0,-9-17-4,-1 0 0,1 0 1,0 0-1,-1 0 0,1 0 0,0 0 1,0 0-1,0-1 0,-1 1 0,1 0 0,0 0 1,0-1-1,0 1 0,0-1 0,0 1 1,0-1-1,1 1 0,-1-1 0,0 0 1,0 1-1,0-1 0,0 0 0,0 0 0,1 0 1,-1 0-1,0 0 0,0 0 0,0 0 1,0 0-1,1 0 0,-1-1 0,0 1 1,0 0-1,0-1 0,0 1 0,0-1 1,0 1-1,2-2 0,56-38-1806,-51 34 1440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3:36.669"/>
    </inkml:context>
    <inkml:brush xml:id="br0">
      <inkml:brushProperty name="width" value="0.05" units="cm"/>
      <inkml:brushProperty name="height" value="0.05" units="cm"/>
    </inkml:brush>
  </inkml:definitions>
  <inkml:trace contextRef="#ctx0" brushRef="#br0">1 272 11610,'22'4'709,"0"-2"0,0 0 0,0-2 0,41-3 0,88-22 1390,-76 11-1254,855-83 3557,7 71-2654,114-7-657,-622-5-803,-177 14-118,-41 18-1513,-163 6-969,-69-10 117,1 7 1475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4:21.071"/>
    </inkml:context>
    <inkml:brush xml:id="br0">
      <inkml:brushProperty name="width" value="0.05" units="cm"/>
      <inkml:brushProperty name="height" value="0.05" units="cm"/>
    </inkml:brush>
  </inkml:definitions>
  <inkml:trace contextRef="#ctx0" brushRef="#br0">3 277 13043,'-1'-1'102,"1"-1"0,0 1 0,-1-1 1,1 1-1,0 0 0,0-1 0,0 1 0,0-1 1,0 1-1,0 0 0,0-1 0,0 1 0,1 0 1,-1-1-1,1 1 0,-1 0 0,1-1 0,-1 1 0,1 0 1,0-2-1,1 1 18,0 0-1,0 0 1,0-1 0,1 1-1,-1 0 1,0 1 0,1-1-1,-1 0 1,4-1 0,6-2 157,1 0 1,-1 1 0,19-4 0,-25 6-147,43-8 376,1 1 1,69-2 0,104 8-54,-105 3-328,45-2-36,627 9 255,-105 46-1,254 10-116,144-55-159,-776-9-60,1039-43 58,-833-6-26,-321 15-9,-11 1 129,-178 33-140,0 1 0,1 0 1,-1-1-1,1 2 0,-1-1 1,1 0-1,-1 1 0,6 1 1,-8-3-71,1 1 0,-1-1 1,1 1-1,-1-1 1,0 0-1,0 0 1,1 1-1,-1-1 1,0 0-1,0 0 0,0 0 1,0 0-1,0-1 1,0 1-1,0 0 1,0 0-1,0-1 1,-1 1-1,1 0 0,0-3 1,17-32-490,-5 1 259,2-6-101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4:46.047"/>
    </inkml:context>
    <inkml:brush xml:id="br0">
      <inkml:brushProperty name="width" value="0.05" units="cm"/>
      <inkml:brushProperty name="height" value="0.05" units="cm"/>
    </inkml:brush>
  </inkml:definitions>
  <inkml:trace contextRef="#ctx0" brushRef="#br0">0 294 11923,'7'-6'295,"0"0"0,1 1 1,-1-1-1,1 1 1,0 1-1,1-1 0,-1 2 1,1-1-1,-1 1 1,19-4-1,5 1 209,59-2 1,-47 5-337,451-49 751,-163 30-595,3 25-116,-89 0-85,-31-2-84,687-12-13,102-55-50,-569 31 1,-300 32 23,163 17 0,-97 10 12,157 12 178,-283-36-7,-1-5 0,119-21 0,-56 6 9,-92 15-118,-11 2 53,-1-1-1,0-2 1,0-1-1,0-1 1,43-18 0,-68 21-215,-24 12-346,-29 15-23,11-1 274,-6 1-49</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20.577"/>
    </inkml:context>
    <inkml:brush xml:id="br0">
      <inkml:brushProperty name="width" value="0.05" units="cm"/>
      <inkml:brushProperty name="height" value="0.05" units="cm"/>
    </inkml:brush>
  </inkml:definitions>
  <inkml:trace contextRef="#ctx0" brushRef="#br0">0 10 12643,'1'2'90,"0"0"0,-1-1 1,1 1-1,0-1 0,0 1 1,0-1-1,0 0 0,0 1 0,0-1 1,0 0-1,0 0 0,1 0 1,-1 1-1,0-1 0,1-1 1,-1 1-1,1 0 0,-1 0 0,1 0 1,-1-1-1,4 1 0,0 0 21,0-1-1,0 0 1,0 0-1,0 0 1,0-1 0,5-1-1,0 1-2,110-15 736,237-1-1,527 27-581,-268 14-111,-1 28 20,252 15-30,569-45 2,-338-12 222,-1086-10-359,1283 12 520,-1262-13-523,115-9-172,-127 5 105,-45-1-1,-11 1-15</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46.192"/>
    </inkml:context>
    <inkml:brush xml:id="br0">
      <inkml:brushProperty name="width" value="0.05" units="cm"/>
      <inkml:brushProperty name="height" value="0.05" units="cm"/>
    </inkml:brush>
  </inkml:definitions>
  <inkml:trace contextRef="#ctx0" brushRef="#br0">244 6 17412,'1'-6'5280,"-4"25"-3842,-22 44-625,-2-1 0,-44 71 0,-35 80 73,103-207-867,1 0-1,0 0 1,1 0 0,-1 0-1,0 7 1,2-12-13,0 0 1,0 0-1,0-1 0,0 1 1,0 0-1,0 0 0,0 0 1,0 0-1,0 0 1,1 0-1,-1 0 0,0 0 1,1 0-1,-1 0 0,1 0 1,-1-1-1,1 1 0,-1 0 1,1 0-1,-1 0 0,1-1 1,0 1-1,0 0 0,-1-1 1,1 1-1,0-1 0,0 1 1,0-1-1,-1 1 0,1-1 1,0 1-1,0-1 0,0 0 1,0 0-1,0 1 1,0-1-1,0 0 0,0 0 1,0 0-1,1 0 0,14-1 99,1 0-1,-1-2 0,0 1 0,0-2 1,18-6-1,14-3 125,-32 9-224,6-1 223,37-3 0,-53 7-305,1 1 1,-1 0-1,1 0 1,-1 1-1,0 0 0,1 0 1,-1 1-1,0 0 1,0 0-1,8 3 1,-15-17-3274,-7-41 1632,3 17 618</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6:13.446"/>
    </inkml:context>
    <inkml:brush xml:id="br0">
      <inkml:brushProperty name="width" value="0.05" units="cm"/>
      <inkml:brushProperty name="height" value="0.05" units="cm"/>
    </inkml:brush>
  </inkml:definitions>
  <inkml:trace contextRef="#ctx0" brushRef="#br0">225 107 11979,'-1'25'168,"-1"-1"1,-1 1 0,-1-1 0,-11 37-1,-40 90 384,9-29 34,20-33-332,4 2 0,4 0 0,4 1 0,-2 94-1,17 373-25,5 4-251,4 83-133,-3 675 232,-15-355-55,8-708-63,-9-16 0,0-4 2,9-223 38,-1 5-16,2 0-1,0 0 1,5 25 0,-5-40 7,1 1 1,0-1 0,-1 1 0,2-1 0,-1 0-1,1 0 1,-1 0 0,1 0 0,1 0-1,-1-1 1,1 1 0,0-1 0,0 0 0,0 0-1,0 0 1,6 3 0,79 48-59,2-5 1,2-3-1,3-4 0,1-4 0,2-5 1,1-4-1,128 21 0,1403 148 195,-1103-156-100,227 14 232,-144-53 189,-449-16-306,281-58-1,271-140-178,-199 51-151,14 44-114,-461 103 273,-25 4 8,0-2 0,0-1-1,80-34 1,-108 38 0,0-1 0,0-1 0,-1 0 0,0-1 0,-1 0 0,0-1 0,-1-1 1,0 0-1,-1 0 0,0-1 0,-1-1 0,0 0 0,11-22 0,5-23-83,-2 0 0,-4-1 0,-1-1 0,17-112 0,10-260-201,-45 423 302,5-75-15,32-505-35,-38 0 127,-5 503-34,-16-371 240,29 1 38,26 95-73,5-81-32,-35 341-182,-5 0 1,-18-134 0,13 204-32,0 1 1,-2 0-1,-2 1 0,0 0 1,-2 0-1,-2 1 0,0 0 1,-2 2-1,-1-1 0,-1 2 1,-1 1-1,-1 0 0,-2 1 1,0 1-1,-1 2 0,-2 0 1,-46-30-1,-200-98-29,112 67 29,-61-35 1,-213-122-105,330 178 47,-3 4-1,-119-45 1,88 53 43,-2 7 1,-2 5-1,-1 7 1,-221-18-1,111 34 59,-444 32 0,-669 142 1,30-2 147,1266-153-192,-177 12-45,184-16 29,-120-14 0,69-8-7</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7:52.467"/>
    </inkml:context>
    <inkml:brush xml:id="br0">
      <inkml:brushProperty name="width" value="0.05" units="cm"/>
      <inkml:brushProperty name="height" value="0.05" units="cm"/>
    </inkml:brush>
  </inkml:definitions>
  <inkml:trace contextRef="#ctx0" brushRef="#br0">176 345 12547,'0'0'59,"0"0"0,-1 0 0,1-1 1,0 1-1,-1 0 0,1 0 1,0-1-1,-1 1 0,1 0 0,-1 0 1,1 0-1,0 0 0,-1 0 0,1-1 1,-1 1-1,1 0 0,-1 0 0,1 0 1,0 0-1,-1 0 0,1 1 0,-1-1 1,1 0-1,-1 0 0,0 0 0,1 12 202,1-3-254,3 50 4,-3 0-1,-3 1 1,-12 81 0,-48 177 38,7-38-29,24-46-15,26-178-5,3 1 0,6 66 0,-2-102-7,1 1 0,1-1 0,0 1 0,2-1 0,0 0 0,2-1 0,13 27 0,-16-38 4,0-1 0,0 0 0,1 0 1,0 0-1,0-1 0,1 0 0,0 0 1,0-1-1,0 0 0,1 0 0,0 0 0,1-1 1,-1-1-1,1 1 0,0-1 0,0-1 1,0 0-1,18 4 0,208 22 123,-1 0 13,915 108-421,-102-79 223,314 21 118,579 33 18,-1188-70-40,661 23 42,-1006-58-67,847 11 31,270-47 54,-1297 22-82,1176-61 42,-627 25 34,726-65 2,-443 27 83,230 23-111,-396 23-116,-48-1 49,186-9 6,-619 21 1,708-30-6,-975 50 8,205-30 0,-295 23 0,-2-1 0,78-30 0,-96 28-1,0-2 1,-1-2 0,0-1 0,43-33-1,-18 9 4,-22 17 1,-1-2 0,59-59 0,-86 77-4,0 0-1,-1 0 0,0-1 0,-1-1 1,0 1-1,-1-1 0,0 0 0,-1-1 0,0 1 1,-1-1-1,0 0 0,-1 0 0,-1 0 1,1-15-1,-2 2-13,-2 1 0,-1 0 0,-1 0 1,-1 0-1,-1 0 0,-2 0 0,0 1 0,-1 0 0,-13-25 1,-16-22-166,-69-102 0,41 73 38,34 41 151,2 0 0,-34-101 0,-23-49 45,80 197-58,0 1 0,-1-1 1,-1 1-1,0 1 0,0-1 0,-1 1 0,-1 1 0,1-1 1,-1 2-1,-14-10 0,11 10 1,-1 1 0,0 0 0,0 1 0,0 0 0,-1 1 0,0 1 0,0 0 0,-24-2 0,-75-3 133,-138 8 0,123 2-7,-1186-30-178,1172 20-24,-1330-60-110,-1718 50 450,2087 16-258,-807 27-258,0 36-162,1425-44 433,-680 28 165,-932 26 59,1-84-223,-430-131-9,2088 109 4,-181-13 118,548 45-66,-78 5-1,120 1-67,0 2-1,1 1 0,0 1 1,0 1-1,-40 17 0,-122 66-150,133-66 106</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28.298"/>
    </inkml:context>
    <inkml:brush xml:id="br0">
      <inkml:brushProperty name="width" value="0.05" units="cm"/>
      <inkml:brushProperty name="height" value="0.05" units="cm"/>
    </inkml:brush>
  </inkml:definitions>
  <inkml:trace contextRef="#ctx0" brushRef="#br0">61 51 16556,'50'-51'9365,"-50"59"-8623,-2 6-521,-38 83 376,27-68-504,1 1 1,-16 58 0,23-66-14,1 1 1,1-1-1,1 1 0,1 0 1,1 0-1,1 0 0,7 41 1,-8-60-58,2-1 0,-1 1 0,0 0 0,1-1 0,-1 1 0,1-1 0,0 1 0,0-1 0,0 0 0,1 0 0,-1 0 0,1 0 0,-1-1 0,1 1 0,0 0 0,7 3 0,-8-5-8,1 0 0,0 0 1,0 0-1,0 0 1,0 0-1,0-1 0,0 1 1,1-1-1,-1 0 1,0 0-1,0 0 0,0-1 1,0 1-1,0-1 0,0 1 1,0-1-1,0 0 1,0 0-1,0-1 0,0 1 1,4-3-1,5-4-118,1 0-1,-2-1 0,1 0 1,-1-1-1,-1 0 0,17-21 1,-21 25-1,-1-1 0,-1 0 1,1 0-1,-1 0 1,-1-1-1,1 0 0,-1 1 1,0-1-1,-1 0 0,0 0 1,0-1-1,-1 1 0,1-11 1,-7-17-353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38.829"/>
    </inkml:context>
    <inkml:brush xml:id="br0">
      <inkml:brushProperty name="width" value="0.05" units="cm"/>
      <inkml:brushProperty name="height" value="0.05" units="cm"/>
      <inkml:brushProperty name="color" value="#E71224"/>
    </inkml:brush>
  </inkml:definitions>
  <inkml:trace contextRef="#ctx0" brushRef="#br0">149 37 16524,'0'-2'200,"1"1"0,-1-1 0,0 0 0,0 1 1,0-1-1,1 0 0,-1 0 0,-1 1 0,1-1 1,0 0-1,0 1 0,-1-1 0,1 0 0,-1 1 1,0-3-1,0 3-108,0 0-1,1 1 1,-1-1 0,0 1 0,1-1-1,-1 1 1,0-1 0,0 1 0,0-1 0,1 1-1,-1 0 1,0-1 0,0 1 0,0 0-1,0 0 1,0 0 0,0 0 0,1 0-1,-1 0 1,0 0 0,0 0 0,0 0 0,0 0-1,0 0 1,0 0 0,0 1 0,1-1-1,-1 0 1,0 1 0,0-1 0,-1 1 0,-2 2 169,-1-1 1,1 1-1,-1 0 1,1 0-1,0 1 1,0-1 0,0 1-1,1 0 1,0 0-1,-1 0 1,1 0 0,0 1-1,1-1 1,-1 1-1,1 0 1,-2 7-1,3-10-249,0 0-1,0 1 1,0-1-1,0 1 1,1 0-1,-1-1 1,1 1-1,0 0 1,0-1-1,0 1 1,0-1-1,0 1 1,1 0-1,-1-1 1,1 1-1,0-1 0,0 1 1,0-1-1,0 1 1,0-1-1,0 1 1,0-1-1,1 0 1,0 0-1,-1 0 1,1 0-1,0 0 1,0 0-1,0 0 1,0-1-1,0 1 1,0-1-1,5 3 1,5 1-125,1-1-1,0-1 1,0 0 0,0 0 0,0-2 0,1 1 0,20-2 0,-14 1-79,0 0 0,24 5 0,-42-6 198,1 1 0,-1 0 0,1-1 0,-1 1 0,0 0 0,1 0 0,-1 1-1,0-1 1,0 0 0,0 1 0,0-1 0,0 1 0,0 0 0,-1-1 0,1 1 0,-1 0-1,2 3 1,-2-4 19,0 0 0,-1 1 1,1-1-1,-1 1 0,0-1 0,1 0 0,-1 1 0,0-1 0,0 1 0,0-1 0,0 1 0,0-1 0,0 1 0,0-1 0,-1 1 0,1-1 0,0 1 0,-1-1 0,1 1 0,-1-1 0,0 0 0,1 1 0,-1-1 0,0 0 1,0 0-1,0 1 0,0-1 0,0 0 0,-1 1 0,-9 8 165,-1 0 0,0-1 0,0 0 0,0-1 0,-1 0 0,-1-1 0,1-1 0,-17 6 0,13-6-118,0-1 1,-1 0-1,0-2 0,0 0 1,0 0-1,-23-1 0,40-2-70,-1 0-1,0 0 1,0 0-1,0 0 1,0 0 0,1 0-1,-1 0 1,0-1-1,0 1 1,0-1-1,1 1 1,-1-1-1,0 0 1,1 1-1,-1-1 1,1 0 0,-1 0-1,1 0 1,-1 0-1,1-1 1,-1 1-1,1 0 1,0-1-1,0 1 1,0 0-1,0-1 1,0 0 0,0 1-1,0-1 1,-1-3-1,-1-34-65</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28.711"/>
    </inkml:context>
    <inkml:brush xml:id="br0">
      <inkml:brushProperty name="width" value="0.05" units="cm"/>
      <inkml:brushProperty name="height" value="0.05" units="cm"/>
    </inkml:brush>
  </inkml:definitions>
  <inkml:trace contextRef="#ctx0" brushRef="#br0">4 12 20596,'-3'0'2057,"3"-3"-1321,0 1-336,1 2 1016,1 2-255,1 1-713,1 2-520,-1-1-1697,2-6 1609,0-7-264,2-1-152</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29.792"/>
    </inkml:context>
    <inkml:brush xml:id="br0">
      <inkml:brushProperty name="width" value="0.05" units="cm"/>
      <inkml:brushProperty name="height" value="0.05" units="cm"/>
    </inkml:brush>
  </inkml:definitions>
  <inkml:trace contextRef="#ctx0" brushRef="#br0">56 65 16420,'8'-12'1983,"6"-6"1666,-13 18-3613,-1 0-1,0 0 1,0 0 0,0 0-1,0 0 1,0 0 0,0 0 0,1 0-1,-1 0 1,0 0 0,0 0-1,0 0 1,0 0 0,0 0-1,0 0 1,1 0 0,-1 0-1,0 0 1,0 0 0,0 0-1,0 0 1,0 0 0,0 0-1,0 0 1,1 0 0,-1 0-1,0 0 1,0 0 0,0 0-1,0 0 1,0 0 0,0 1 0,0-1-1,0 0 1,1 0 0,-1 0-1,0 0 1,0 0 0,0 0-1,0 0 1,0 1 0,0-1-1,0 0 1,0 0 0,0 0-1,1 16 1257,-6 42-725,-3 0 0,-23 88-1,-9 50-427,57-229 245,0-25-88,16-90 0,-19 73-165,12-76 48,-27 160-180,0 49-39,1-53 36,1 0 0,-1 0 1,1-1-1,0 1 0,0 0 0,1 0 1,-1-1-1,1 1 0,2 4 0,-3-8 4,0 0-1,0 0 1,0 0-1,0 0 1,0 0-1,0 0 1,0 0-1,0-1 1,0 1-1,0 0 1,0-1-1,0 1 1,0 0-1,1-1 1,-1 0-1,0 1 1,0-1-1,1 0 1,-1 0-1,0 1 1,1-1-1,-1 0 1,0 0-1,0-1 1,1 1-1,-1 0 1,0 0-1,1-1 1,-1 1-1,0 0 1,0-1-1,0 1 1,3-2-1,1-1 3,1 0 0,0-1 0,-1 1 0,0-1 0,8-8 0,20-23 78,36-50 0,-67 83-75,-1 0 0,1-1 0,-1 2 1,1-1-1,0 0 0,0 0 0,-1 0 0,1 1 0,0-1 1,1 1-1,-1 0 0,4-2 0,-5 2-4,-1 1 1,1 0-1,-1 0 0,1 1 1,-1-1-1,0 0 0,1 0 1,-1 0-1,0 0 1,1 0-1,-1 0 0,1 0 1,-1 1-1,0-1 0,1 0 1,-1 0-1,0 1 0,1-1 1,-1 0-1,0 0 0,1 1 1,-1-1-1,0 0 1,0 1-1,0-1 0,1 0 1,-1 1-1,5 23 18,-4 43-55,-12 95 0,5-96-417,3 118-1,6-161 241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31.920"/>
    </inkml:context>
    <inkml:brush xml:id="br0">
      <inkml:brushProperty name="width" value="0.05" units="cm"/>
      <inkml:brushProperty name="height" value="0.05" units="cm"/>
    </inkml:brush>
  </inkml:definitions>
  <inkml:trace contextRef="#ctx0" brushRef="#br0">107 6 17012,'-1'-6'7258,"-7"28"-5209,-11 8-1331,-25 60 1,37-72-540,1-1 0,0 1 1,1 0-1,1 1 0,-2 22 0,6-39-165,0 0-1,-1 1 0,1-1 0,0 0 0,0 0 0,1 0 0,-1 0 0,0 0 0,1 1 0,-1-1 0,1 0 0,-1 0 0,1 0 0,0 0 0,0 0 0,0-1 0,0 1 0,0 0 0,1 0 0,-1-1 0,1 1 0,-1 0 0,1-1 0,-1 0 0,1 1 0,0-1 0,-1 0 0,1 0 0,0 0 0,0 0 0,0 0 0,0 0 0,0 0 0,0-1 0,0 1 0,0-1 0,1 0 0,-1 1 0,0-1 0,0 0 0,0 0 0,4-1 0,6 0-27,1 0 0,-1-2 0,0 1 0,0-1 0,0-1 0,11-5 0,-13 5-210,1 0 1,-2-1-1,1 0 1,-1 0-1,1-1 0,-2-1 1,1 1-1,11-12 0,-10 4-202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32.848"/>
    </inkml:context>
    <inkml:brush xml:id="br0">
      <inkml:brushProperty name="width" value="0.05" units="cm"/>
      <inkml:brushProperty name="height" value="0.05" units="cm"/>
    </inkml:brush>
  </inkml:definitions>
  <inkml:trace contextRef="#ctx0" brushRef="#br0">269 12 19644,'1'0'116,"0"-1"0,0 1 0,0-1 1,0 1-1,0 0 0,0 0 0,1-1 0,-1 1 0,0 0 0,0 0 0,0 0 0,0 0 0,0 0 0,0 0 1,0 0-1,0 1 0,0-1 0,1 0 0,-1 1 0,0-1 0,0 0 0,0 1 0,0-1 0,-1 1 0,1 0 0,0-1 1,0 1-1,1 1 0,-1 0 63,0 1-1,0 0 1,0-1 0,0 1 0,-1 0-1,1-1 1,-1 1 0,0 0 0,0 0-1,0 0 1,0 3 0,-5 53 332,-3-1 0,-22 85 0,16-84-400,11-42-117,2-10-54,-1-1 1,1 1-1,-1 0 1,0 0 0,-1-1-1,-4 11 1,7-17 22,-1 0-1,1 1 1,0-1 0,-1 0 0,1 1 0,0-1 0,-1 0 0,1 0 0,-1 1 0,1-1 0,0 0-1,-1 0 1,1 0 0,-1 0 0,1 0 0,-1 1 0,1-1 0,-1 0 0,1 0 0,0 0-1,-1 0 1,1 0 0,-1 0 0,1 0 0,-1-1 0,1 1 0,-1 0 0,1 0 0,0 0 0,-1 0-1,1 0 1,-1-1 0,1 1 0,0 0 0,-1 0 0,1-1 0,-1 1 0,1 0 0,-1-1 0,-12-13-1280,-72-113-6800,72 104 7315,1 1 1,2-2 0,-17-47 0,26 68 1023,0-1 1,1 0 0,-1 1-1,0-1 1,1 0 0,0 0 0,0 1-1,0-1 1,0 0 0,1 0 0,-1 1-1,1-1 1,0 1 0,0-1-1,0 0 1,1 1 0,-1 0 0,3-5-1,0 3 263,0 1-1,0-1 1,1 1-1,-1 0 1,1 0-1,0 0 1,0 1-1,0 0 0,0 0 1,9-4-1,5-1-36,1 0-1,0 1 0,0 1 1,0 1-1,1 1 1,-1 1-1,1 1 0,0 0 1,0 2-1,39 4 0,-55-4-436,1 1-1,-1 0 1,1 0-1,-1 1 1,1 0-1,-1 0 1,0 0-1,0 1 0,0-1 1,0 1-1,-1 0 1,1 1-1,-1-1 1,0 1-1,0 0 1,0 0-1,0 0 1,0 0-1,-1 1 1,0-1-1,3 7 0,-2-2-6,-1 0-1,0 0 1,-1 0-1,0 0 1,0 0-1,-1 1 1,0-1-1,0 1 1,-1-1-1,-1 1 1,-2 17-1,-1-7 91,-1 0 0,0-1 0,-2 0-1,0 1 1,-1-2 0,-1 1 0,-1-1-1,0-1 1,-1 0 0,-1 0 0,-1-1-1,-22 22 1,25-29-5,1-1-1,-2 0 0,1-1 1,-1 0-1,0 0 1,0-1-1,-1 0 1,0-1-1,-15 4 0,18-7-48,-1 0 0,0 0 0,1-1 0,-1 0 0,0-1 0,0 0 1,1-1-1,-1 0 0,0 0 0,1-1 0,-1-1 0,1 1 0,-11-6 0,12 5-165,0-1 1,1 0-1,-1 0 1,1-1-1,0 0 1,0 0-1,-7-8 1,11 10-36,1 0 1,-1 0-1,1 0 0,-1 0 1,1 0-1,0 0 0,0-1 0,0 1 1,1-1-1,-1 1 0,1-1 1,0 0-1,0 0 0,0 0 1,1 1-1,-1-1 0,1-6 1,1 2-598</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34.198"/>
    </inkml:context>
    <inkml:brush xml:id="br0">
      <inkml:brushProperty name="width" value="0.05" units="cm"/>
      <inkml:brushProperty name="height" value="0.05" units="cm"/>
    </inkml:brush>
  </inkml:definitions>
  <inkml:trace contextRef="#ctx0" brushRef="#br0">349 51 10594,'31'-17'3230,"-22"11"-1773,0 1 0,0 0 0,0 1 0,0 0 0,1 1 0,11-3-1,-17 7 256,-7 5-1119,-8 5-296,-16 6-141,0-2-1,-1-1 1,-1-1-1,-56 18 1,47-18-69,3-1-29,11-5-6,1 2 0,0 0 0,1 1 0,-34 22 0,54-31-47,0 0 0,0 1 0,0-1 0,0 1 0,0 0 0,0 0 0,1-1 0,-1 1 0,1 0 0,-1 0 0,1 1 0,0-1 0,-1 0 0,1 0 0,1 1 0,-1-1 0,0 0 0,0 1 0,1-1 0,0 1 0,-1-1 0,1 1 0,0-1 0,0 1 0,0-1 0,1 4 0,0-3 1,0 1 0,1-1 0,-1 0 0,1 1 0,0-1 1,0 0-1,0 0 0,1 0 0,-1 0 0,1-1 0,-1 1 0,1 0 0,0-1 1,0 0-1,0 0 0,6 3 0,8 4 32,1-1 0,1-1 0,-1-1 0,1 0 0,0-1 0,30 3 0,4-3-347,61-1 0,-111-4 128,-2 0 129,0 0-1,0 1 1,0-1-1,0 0 1,0 0-1,0 0 1,0 0-1,0 0 0,1-1 1,-1 1-1,0 0 1,0 0-1,0-1 1,0 1-1,0 0 1,0-1-1,0 1 1,0-1-1,0 0 0,0 1 1,0-1-1,-1 0 1,1 1-1,0-1 1,0 0-1,-1 0 1,1 0-1,1-2 1,1-8-405</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35.751"/>
    </inkml:context>
    <inkml:brush xml:id="br0">
      <inkml:brushProperty name="width" value="0.05" units="cm"/>
      <inkml:brushProperty name="height" value="0.05" units="cm"/>
    </inkml:brush>
  </inkml:definitions>
  <inkml:trace contextRef="#ctx0" brushRef="#br0">138 22 16347,'1'-2'321,"0"1"0,-1-1-1,1 0 1,0 1-1,0-1 1,0 0-1,0 1 1,1 0 0,-1-1-1,0 1 1,0 0-1,2-2 1,-2 3-269,-1 0 1,0 0-1,0 0 1,0 0 0,0 0-1,0 0 1,1 0-1,-1 0 1,0 0-1,0 0 1,0 0-1,0 0 1,0 0-1,1 0 1,-1 0 0,0 0-1,0 0 1,0 0-1,0 0 1,0 0-1,1 0 1,-1 0-1,0 1 1,0-1-1,0 0 1,0 0-1,0 0 1,0 0 0,0 0-1,1 0 1,-1 0-1,0 1 1,0-1-1,0 0 1,0 0-1,0 0 1,0 0-1,0 0 1,0 1 0,0-1-1,0 0 1,0 0-1,0 0 1,0 18 985,-8 17-794,-2 1 0,-1-1 0,-1-1 0,-31 59 0,21-47 102,-23 69-1,43-109-284,1 0-1,0 0 0,0 0 1,0 10-1,1-14-38,0-1 0,-1 0 1,2 1-1,-1-1 0,0 0 0,0 1 0,0-1 0,1 0 0,-1 0 0,0 1 0,1-1 0,-1 0 0,1 0 0,0 1 0,-1-1 0,1 0 1,0 0-1,0 0 0,0 0 0,0 0 0,0 0 0,0 0 0,0 0 0,0-1 0,0 1 0,0 0 0,1 0 0,5 0 73,-1 0 0,1-1 0,-1 0 0,1 0 1,-1-1-1,1 0 0,-1 0 0,0 0 0,1-1 0,8-3 0,-4 2 26,184-62 1545,-52 15-3726,-132 44-201,-11 6 2203,0-1 0,-1 1 0,1 0 0,0-1-1,0 1 1,0-1 0,0 1 0,-1 0-1,1-1 1,0 1 0,0 0 0,-1-1 0,1 1-1,0 0 1,-1 0 0,1-1 0,0 1 0,-1 0-1,1 0 1,0 0 0,-1-1 0,1 1-1,-1 0 1,1 0 0,0 0 0,-1 0 0,0 0-1,-13-5-1122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36.510"/>
    </inkml:context>
    <inkml:brush xml:id="br0">
      <inkml:brushProperty name="width" value="0.05" units="cm"/>
      <inkml:brushProperty name="height" value="0.05" units="cm"/>
    </inkml:brush>
  </inkml:definitions>
  <inkml:trace contextRef="#ctx0" brushRef="#br0">160 32 20684,'-2'9'3680,"-5"24"-2315,-19 57-618,-99 317 59,155-536 347,-14 50-929,12-51-21,20-88-127,-42 203-108,-5 15 32,-1 0-1,0 0 1,0 0-1,0 0 1,0 0-1,0 0 1,1 0 0,-1 0-1,0 0 1,0 0-1,0 0 1,0 0-1,0 0 1,1 0-1,-1 0 1,0 0-1,0 0 1,0 0-1,0 1 1,0-1 0,0 0-1,1 0 1,-1 0-1,0 0 1,0 0-1,0 0 1,0 0-1,0 0 1,0 0-1,0 1 1,0-1-1,1 0 1,-1 0-1,0 0 1,0 0 0,0 0-1,0 0 1,0 1-1,0-1 1,0 0-1,0 0 1,0 0-1,0 0 1,0 0-1,0 1 1,0-1-1,0 0 1,5 31-30,-3-19 14,-1-9 15,-1 0 0,1-1 0,0 1 0,0 0 0,0-1 0,1 0 0,-1 1 0,0-1-1,1 1 1,0-1 0,-1 0 0,1 0 0,0 0 0,0 0 0,0 0 0,1-1 0,-1 1 0,0-1 0,1 1 0,-1-1-1,1 0 1,-1 0 0,1 0 0,0 0 0,-1 0 0,1-1 0,0 1 0,-1-1 0,1 1 0,0-1 0,0 0 0,4-1 0,8 0 3,0-2 0,0 0 1,0 0-1,24-10 0,-27 9-1,32-14 15,-32 13-12,-1 0 1,1 1 0,0 0 0,21-4-1,-32 8-4,-1 0 0,1 0-1,-1-1 1,1 1 0,0 0-1,-1 0 1,1 0 0,-1 0-1,1 0 1,-1 1 0,1-1-1,-1 0 1,1 0 0,0 0-1,-1 0 1,1 1 0,-1-1-1,1 0 1,-1 0 0,0 1-1,1-1 1,-1 0 0,1 1-1,-1-1 1,1 1 0,-1-1-1,0 0 1,1 1 0,-1-1 0,0 1-1,0-1 1,1 1 0,-1-1-1,0 1 1,0-1 0,0 1-1,1 0 1,-1-1 0,0 1-1,0 0 1,-4 24-18,3-22 17,-40 138-97,-13 48 232,42-139-735,-9 89-1,21-120 137,1-44 169</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53.247"/>
    </inkml:context>
    <inkml:brush xml:id="br0">
      <inkml:brushProperty name="width" value="0.05" units="cm"/>
      <inkml:brushProperty name="height" value="0.05" units="cm"/>
    </inkml:brush>
  </inkml:definitions>
  <inkml:trace contextRef="#ctx0" brushRef="#br0">1 81 14027,'2'3'647,"1"1"0,0-1 0,1 1-1,-1-1 1,0 0 0,6 3 0,-8-6-548,-1 1 1,1-1-1,0 0 1,-1 1-1,1-1 1,0 0-1,0 0 1,-1 0-1,1 0 1,0 0-1,0 0 1,0 0-1,-1 0 1,1 0-1,0 0 1,0 0-1,-1 0 1,1 0-1,0-1 1,0 1-1,-1 0 1,1 0-1,0-1 1,-1 1-1,1-1 1,0 1-1,-1-1 1,1 1-1,-1-1 1,1 1-1,-1-1 1,1 1-1,-1-1 1,1 0-1,-1 1 1,1-1-1,-1 0 1,0 1-1,1-1 1,-1 0-1,0 0 1,0 1-1,0-1 1,0 0-1,1-1 1,9-43 2116,-10 42-2126,0 0 0,1 0 0,-1 0 1,0 0-1,0 0 0,-1 0 0,1-1 0,-1 1 1,1 0-1,-1 0 0,0 0 0,-2-3 0,3 6-86,0-1 0,0 1 0,0 0 0,0 0 0,0 0 0,-1 0-1,1 0 1,0-1 0,0 1 0,0 0 0,0 0 0,0 0 0,0 0-1,0 0 1,0 0 0,-1 0 0,1-1 0,0 1 0,0 0 0,0 0 0,0 0-1,0 0 1,-1 0 0,1 0 0,0 0 0,0 0 0,0 0 0,0 0 0,-1 0-1,1 0 1,0 0 0,0 0 0,0 0 0,0 0 0,0 0 0,-1 0-1,1 0 1,0 0 0,0 0 0,0 0 0,0 0 0,0 0 0,-1 0 0,1 1-1,-4 7 42,0 12-42,4-17-35,0-1 0,0 0 0,0 0 0,0 0 0,1 0 1,-1 0-1,1-1 0,-1 1 0,1 0 0,0 0 0,0 0 0,0 0 1,1 1-1,-2-2-15,1-1 0,0 1 0,-1-1 0,1 1 1,0-1-1,-1 0 0,1 1 0,0-1 0,0 0 0,-1 0 1,1 0-1,0 1 0,0-1 0,-1 0 0,1 0 0,0 0 1,0 0-1,-1 0 0,1 0 0,0-1 0,0 1 0,-1 0 1,1 0-1,0 0 0,0-1 0,-1 1 0,1 0 0,0-1 1,-1 1-1,1-1 0,0 1 0,-1-1 0,1 1 0,-1-1 1,1 1-1,-1-1 0,1 1 0,0-2 0,8-8-301,-2-2-136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54.164"/>
    </inkml:context>
    <inkml:brush xml:id="br0">
      <inkml:brushProperty name="width" value="0.05" units="cm"/>
      <inkml:brushProperty name="height" value="0.05" units="cm"/>
    </inkml:brush>
  </inkml:definitions>
  <inkml:trace contextRef="#ctx0" brushRef="#br0">1 50 15435,'3'-2'489,"1"-1"-1,-1 1 1,1-1 0,-1 0-1,0 1 1,0-1-1,-1-1 1,1 1-1,0 0 1,-1-1-1,3-5 1,1 0 1861,-9 15-2244,1 1 0,0-1-1,0 0 1,0 1 0,1-1 0,0 1 0,0-1 0,1 1 0,-1 0 0,1-1 0,2 9 0,-2-14-122,0-1 0,0 0 0,0 0-1,0 0 1,0 1 0,0-1 0,0 0 0,0 0 0,0 0 0,0 0 0,0 1 0,0-1 0,0 0 0,0 0 0,1 0 0,-1 0 0,0 1 0,0-1 0,0 0 0,0 0 0,0 0 0,0 0 0,1 0-1,-1 0 1,0 1 0,0-1 0,0 0 0,0 0 0,1 0 0,-1 0 0,0 0 0,0 0 0,0 0 0,0 0 0,1 0 0,-1 0 0,0 0 0,0 0 0,0 0 0,1 0 0,-1 0 0,0 0 0,0 0 0,0 0-1,0 0 1,1 0 0,-1 0 0,0 0 0,0 0 0,0 0 0,0-1 0,1 1 0,-1 0 0,0 0 0,0 0 0,0 0 0,0 0 0,0 0 0,1-1 0,-1 1 0,0 0 0,0 0 0,9-14-222,2-16-115</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42.677"/>
    </inkml:context>
    <inkml:brush xml:id="br0">
      <inkml:brushProperty name="width" value="0.05" units="cm"/>
      <inkml:brushProperty name="height" value="0.05" units="cm"/>
    </inkml:brush>
  </inkml:definitions>
  <inkml:trace contextRef="#ctx0" brushRef="#br0">114 85 15675,'60'-74'4555,"-59"73"-4473,-1 0 0,0 1 0,1-1 0,-1 0 1,1 1-1,-1-1 0,1 1 0,-1-1 0,1 1 1,0-1-1,-1 1 0,1-1 0,0 1 1,-1-1-1,1 1 0,0 0 0,-1 0 0,1-1 1,0 1-1,0 0 0,-1 0 0,1 0 0,0 0 1,0 0-1,0 0 0,1 0 0,-2 0-18,1 1 0,0 0 0,-1-1-1,1 1 1,-1 0 0,1 0 0,-1 0 0,1-1 0,-1 1-1,0 0 1,1 0 0,-1 0 0,0 0 0,0 0 0,1 0-1,-1 0 1,0 0 0,0 1 0,0 8 150,0 0 0,0 0-1,-3 12 1,-4 20 43,-3-1-1,-23 65 0,-43 78-65,23-61-87,50-114-88,-1 0-1,1 0 0,1 0 1,0 1-1,-2 17 0,4-25-8,0-1-1,0 1 1,0 0-1,0-1 1,1 1-1,-1 0 1,0-1-1,1 1 1,-1-1-1,1 1 1,0 0 0,-1-1-1,1 1 1,0-1-1,0 0 1,2 3-1,-1-3 2,-1 0 0,1 0 0,-1 0-1,1 0 1,-1-1 0,1 1 0,0-1 0,0 1-1,-1-1 1,1 1 0,0-1 0,-1 0 0,1 0-1,0 0 1,0 0 0,0 0 0,-1 0 0,1-1-1,3 0 1,7-2-110,-1-1 0,1 0 0,-1 0 0,0-1 0,-1 0 0,19-13 0,56-49-1259,-78 61 1354,23-19-422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2.503"/>
    </inkml:context>
    <inkml:brush xml:id="br0">
      <inkml:brushProperty name="width" value="0.05" units="cm"/>
      <inkml:brushProperty name="height" value="0.05" units="cm"/>
      <inkml:brushProperty name="color" value="#E71224"/>
    </inkml:brush>
  </inkml:definitions>
  <inkml:trace contextRef="#ctx0" brushRef="#br0">6 164 16371,'-1'-2'172,"0"1"0,0-1-1,1 0 1,-1 0-1,1 1 1,-1-1-1,1 0 1,0 0-1,-1 0 1,1 0-1,0 1 1,0-1-1,1 0 1,-1 0-1,0 0 1,1 0-1,-1 1 1,1-1-1,-1 0 1,1 0-1,0 1 1,0-1-1,0 1 1,0-1-1,0 0 1,1-1-1,3-3 59,1-1 0,-1 1 0,1 0 0,12-9-1,-6 6-143,0 0-1,1 1 1,0 1-1,1 0 0,-1 1 1,1 0-1,1 1 0,-1 1 1,1 0-1,0 1 0,-1 0 1,1 1-1,1 1 1,-1 1-1,0 0 0,19 2 1,-16 1-53,1 1 1,-1 1 0,0 0 0,0 1-1,-1 1 1,0 1 0,0 0 0,0 1-1,-1 1 1,-1 0 0,0 1-1,24 23 1,-21-16 15,-1 0 0,-1 2 0,0 0 0,-2 0 0,0 2 0,-1-1-1,-2 2 1,18 45 0,-28-66-132,-1-1 0,1 1-1,-1 0 1,1-1 0,-1 1 0,0 0-1,0 0 1,1-1 0,-1 1 0,-1 0-1,1 0 1,0-1 0,0 1-1,-1 2 1,1-4 58,0 0-1,-1 0 1,1 1-1,0-1 1,0 0-1,0 0 1,-1 1 0,1-1-1,0 0 1,0 0-1,-1 1 1,1-1-1,0 0 1,-1 0-1,1 0 1,0 0-1,-1 0 1,1 0-1,0 1 1,-1-1 0,1 0-1,0 0 1,-1 0-1,1 0 1,-1 0-1,-14-6-210,-7-12-237</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43.066"/>
    </inkml:context>
    <inkml:brush xml:id="br0">
      <inkml:brushProperty name="width" value="0.05" units="cm"/>
      <inkml:brushProperty name="height" value="0.05" units="cm"/>
    </inkml:brush>
  </inkml:definitions>
  <inkml:trace contextRef="#ctx0" brushRef="#br0">31 27 15643,'1'-5'2593,"-1"0"-1313,0 0-448,-3 0 2441,3 0-496,0 3-2017,0 4-224,2 5-232,-2 1-216,0 1-568,-2 1-560,-7-4 880,1 0-144,-4-8-113</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49.533"/>
    </inkml:context>
    <inkml:brush xml:id="br0">
      <inkml:brushProperty name="width" value="0.05" units="cm"/>
      <inkml:brushProperty name="height" value="0.05" units="cm"/>
    </inkml:brush>
  </inkml:definitions>
  <inkml:trace contextRef="#ctx0" brushRef="#br0">53 4 13443,'-3'-1'286,"0"0"1,1 1-1,-1-1 1,0 1-1,0 0 1,1 0-1,-1 0 1,0 0-1,0 0 1,0 1-1,1-1 1,-5 2-1,7-1-190,-1-1 0,0 0 0,0 1 0,0-1 0,1 1 0,-1-1 0,0 1 0,1 0 0,-1-1 0,0 1 0,1 0 0,-1-1 0,1 1 0,-1 0 0,1 0 0,0 0 0,-1-1 0,1 1 0,0 0 0,-1 0 0,1 0 0,0 0 0,0 0 0,0 0-1,0-1 1,0 1 0,0 0 0,0 0 0,0 0 0,0 0 0,0 0 0,0 0 0,1 0 0,-1-1 0,0 1 0,0 0 0,1 0 0,-1 0 0,1 0 0,-1-1 0,1 1 0,0 1 0,2 2 105,0 0-1,1 0 1,-1 0 0,1 0 0,0 0 0,0-1-1,0 0 1,0 0 0,0 0 0,1 0-1,-1-1 1,1 1 0,6 1 0,11 4 394,37 9-1,-46-14-388,282 48 857,0-1-268,-294-50-795,0 1 0,0-1-1,0 0 1,0 0 0,0 0 0,0 1 0,0-1 0,0 1-1,0-1 1,0 1 0,0-1 0,0 1 0,0-1 0,0 1-1,0 0 1,0-1 0,-1 1 0,1 0 0,1 1 0,-2-1-1,-1-1 1,1 1 0,0-1-1,0 1 1,0-1 0,-1 1-1,1 0 1,0-1 0,-1 1-1,1-1 1,-1 0 0,1 1-1,0-1 1,-1 1 0,1-1-1,-1 0 1,1 1 0,-1-1-1,1 0 1,-1 1 0,1-1 0,-1 0-1,0 0 1,0 1 0,-47 14-18,44-14 16,-59 14-17,-7 1 46,0 4 1,-87 36-1,99-26 70,55-28-111,-1 0 0,1 1 0,0-1 0,0 1 0,0 0 0,0-1 1,0 1-1,0 1 0,1-1 0,0 0 0,-1 1 0,1-1 0,-2 7 0,4-10-13,0 0-1,0 0 0,0 0 0,0 1 0,0-1 0,0 0 0,0 0 1,0 0-1,0 0 0,0 1 0,1-1 0,-1 0 0,0 0 0,0 0 1,0 0-1,0 0 0,0 1 0,0-1 0,1 0 0,-1 0 0,0 0 0,0 0 1,0 0-1,0 0 0,0 0 0,1 0 0,-1 0 0,0 1 0,0-1 1,0 0-1,1 0 0,-1 0 0,0 0 0,0 0 0,0 0 0,0 0 1,1 0-1,-1 0 0,0 0 0,0-1 0,0 1 0,1 0 0,-1 0 0,0 0 1,0 0-1,0 0 0,0 0 0,0 0 0,1 0 0,-1-1 0,15-3-200,-11 3 58,12-4-218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51.077"/>
    </inkml:context>
    <inkml:brush xml:id="br0">
      <inkml:brushProperty name="width" value="0.05" units="cm"/>
      <inkml:brushProperty name="height" value="0.05" units="cm"/>
    </inkml:brush>
  </inkml:definitions>
  <inkml:trace contextRef="#ctx0" brushRef="#br0">185 119 14643,'15'-27'1628,"-7"11"-544,0 1 1,1 1 0,19-23 0,-28 36-979,0 1-1,1-1 1,-1 0 0,1 1 0,-1-1 0,1 1 0,0-1 0,-1 1-1,1-1 1,-1 1 0,1-1 0,0 1 0,-1 0 0,1-1 0,0 1-1,0 0 1,-1 0 0,1-1 0,0 1 0,-1 0 0,1 0 0,0 0-1,0 0 1,1 0 0,-2 0-44,1 1 0,-1-1 0,1 1 0,0 0 0,-1-1-1,1 1 1,-1 0 0,0-1 0,1 1 0,-1 0 0,0-1 0,1 1 0,-1 0-1,0-1 1,0 1 0,0 0 0,1 0 0,-1 0 0,0 0 0,-1 48 597,1-46-581,-4 26 59,-1 1 1,-2-1 0,-10 29-1,-35 85 74,49-136-200,-84 173 211,-1 3 223,86-177-409,-1 1-1,1-1 1,1 1 0,-2 9 0,2-15-24,1 0 1,0 1-1,0-1 1,0 0-1,0 0 1,0 1-1,0-1 1,0 0-1,1 0 0,-1 1 1,0-1-1,1 0 1,-1 0-1,1 0 1,-1 0-1,1 1 1,-1-1-1,1 0 1,0 0-1,0 0 1,0 0-1,-1 0 0,1-1 1,0 1-1,0 0 1,0 0-1,0-1 1,0 1-1,1 0 1,0 0-1,4 1 55,0-1 0,0 0 1,0 0-1,0 0 0,0-1 0,0 0 0,0 0 0,0-1 1,9-1-1,58-16 448,-52 12-366,33-7 258,-33 9-658,0-1 0,1-1 0,-2-1 0,1-1 0,28-15 1,-37 14-73</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52.348"/>
    </inkml:context>
    <inkml:brush xml:id="br0">
      <inkml:brushProperty name="width" value="0.05" units="cm"/>
      <inkml:brushProperty name="height" value="0.05" units="cm"/>
    </inkml:brush>
  </inkml:definitions>
  <inkml:trace contextRef="#ctx0" brushRef="#br0">95 69 13851,'-4'20'5266,"4"-19"-5160,0 0 0,-1 0 1,1-1-1,0 1 0,0 0 0,0 0 0,0 0 0,0-1 0,0 1 0,0 0 0,0 0 0,0 0 0,0-1 0,0 1 0,0 0 0,0 0 0,1-1 0,-1 1 0,0 0 0,1 0 0,-1-1 0,1 1 0,-1 0 0,0-1 0,1 1 0,0 0 0,-1-1 0,1 1 0,-1-1 0,2 1 1,-1-1-32,0 0 1,0 0-1,0-1 1,0 1-1,0-1 1,0 1-1,0 0 1,0-1-1,0 0 1,0 1-1,0-1 1,-1 0-1,1 1 1,0-1-1,0 0 1,-1 0-1,1 0 1,0 0-1,-1 1 1,1-1-1,-1 0 1,2-2-1,-1 0 33,1 0-1,-1 0 0,1-1 1,-1 1-1,0 0 0,0 0 1,0-1-1,-1 1 0,1 0 1,-1-1-1,0 1 0,0-1 1,0 1-1,0 0 1,-1-1-1,1 1 0,-1 0 1,0-1-1,-1-2 0,1 4-77,0 0-1,0 0 0,0 1 0,-1-1 1,1 0-1,0 1 0,-1-1 0,1 1 1,-1 0-1,0-1 0,1 1 0,-1 0 1,0 0-1,0 0 0,0 0 0,0 1 1,1-1-1,-1 0 0,0 1 0,0-1 1,0 1-1,-1 0 0,1-1 0,0 1 1,0 0-1,0 0 0,0 1 1,0-1-1,0 0 0,0 1 0,0-1 1,-3 2-1,1 0-12,-1-1-1,1 1 1,0 0 0,0 0 0,0 0-1,1 1 1,-1-1 0,0 1 0,1 0-1,0 0 1,0 1 0,0-1 0,0 0-1,0 1 1,-3 6 0,6-10-14,-1 0 0,1 0 0,0 1-1,0-1 1,0 0 0,0 0 0,0 0 0,0 0 0,-1 1 0,1-1 0,0 0-1,0 0 1,0 0 0,0 1 0,0-1 0,0 0 0,0 0 0,0 0 0,0 1-1,0-1 1,0 0 0,0 0 0,0 0 0,0 1 0,0-1 0,0 0 0,0 0-1,0 0 1,0 1 0,0-1 0,0 0 0,0 0 0,0 0 0,1 1 0,-1-1 0,0 0-1,0 0 1,0 0 0,0 0 0,1 1 0,8-5 145,9-10 157,-7 7 16,-6 9-806,-4 23-695,-1-24 1175,-1 14-292,-1 1-112</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5:55.779"/>
    </inkml:context>
    <inkml:brush xml:id="br0">
      <inkml:brushProperty name="width" value="0.05" units="cm"/>
      <inkml:brushProperty name="height" value="0.05" units="cm"/>
    </inkml:brush>
  </inkml:definitions>
  <inkml:trace contextRef="#ctx0" brushRef="#br0">37 23 16620,'1'-1'256,"0"-1"1,0 0-1,0 1 1,0-1-1,0 1 0,0-1 1,0 1-1,0 0 1,0-1-1,2 0 1,4 2 1259,-3 12-203,-4 20-984,0 0 0,-2 0 0,-1 0-1,-9 33 1,5-19-182,-8 34-20,7-46 67,2 1 0,-2 53-1,22-131 371,41-192 35,-9 34-416,-44 201-208,-1 8 15,2 8-2,-3-3 2,1-1 0,0 1 1,0-1-1,2 0 0,0 1 0,4 12 0,-6-23 10,0 1 0,1 0 0,-1-1 0,0 1 0,1-1 0,0 0 0,-1 1 0,1-1 0,0 0 0,0 0 0,0 0 0,1 0 0,-1 0 0,0-1 0,1 1 1,-1-1-1,1 0 0,0 1 0,-1-1 0,1 0 0,0-1 0,0 1 0,-1 0 0,1-1 0,0 1 0,0-1 0,0 0 0,0 0 0,0 0 0,0-1 0,-1 1 0,5-2 0,8-1 13,0-1-1,0 0 1,-1-1-1,0-1 1,24-14-1,63-47 153,-66 42-15,38-21 0,-73 46-148,-1 1 0,1-1 0,0 0 0,0 0 0,0 0 0,0 0 0,0 0 0,0 1 0,0-1-1,0 0 1,0 0 0,0 0 0,0 0 0,0 1 0,0-1 0,0 0 0,0 0 0,0 0 0,0 0 0,0 1-1,0-1 1,0 0 0,0 0 0,0 0 0,1 0 0,-1 0 0,0 1 0,0-1 0,0 0 0,0 0 0,0 0 0,0 0-1,0 0 1,1 0 0,-1 1 0,0-1 0,0 0 0,0 0 0,0 0 0,0 0 0,1 0 0,-1 0 0,0 0-1,0 0 1,0 0 0,0 0 0,1 0 0,-1 0 0,0 0 0,0 0 0,0 0 0,0 0 0,1 0 0,-1 0-1,0 0 1,0 0 0,0 0 0,0 0 0,1 0 0,-1 0 0,0 0 0,0 0 0,0-1 0,0 1 0,0 0 0,0 0-1,1 0 1,-7 15 13,5-12-8,-44 114-450,-35 148 0,69-220 296,-2-11-27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01.027"/>
    </inkml:context>
    <inkml:brush xml:id="br0">
      <inkml:brushProperty name="width" value="0.05" units="cm"/>
      <inkml:brushProperty name="height" value="0.05" units="cm"/>
    </inkml:brush>
  </inkml:definitions>
  <inkml:trace contextRef="#ctx0" brushRef="#br0">130 852 11154,'2'-30'324,"-5"46"-20,-5 68 138,28 521 1196,-14-519-1613,7 94 43,22 492 53,-49 87 45,-1-76 2,3 304-199,-2-194 147,-6 147 95,6-611 172,-33 870 801,35-617-1153,-19 549-161,16-612 131,34-2-50,49 63-417,10 116-39,-59-377 457,20 230-24,-35-510 68,1-1 0,2 0 0,15 46-1,-18-72 6,1 0 0,0 0 0,1 0-1,0-1 1,1 0 0,0 0-1,1-1 1,0 0 0,0 0 0,1 0-1,0-2 1,1 1 0,17 11 0,-4-6-1,2-2 0,-1-1 1,2 0-1,-1-2 0,50 11 1,141 14-31,-177-29 24,595 101-82,-358-45 101,478 44 0,125-41 242,-5 32-113,-538-55-137,1-15 1,349-17-1,-123-20-72,-1 34 49,462-2 92,-514-44 10,-2-35-29,-322 27-53,581-78 23,267-15-35,-787 89-32,1 11-1,470 14 0,-650 14 39,1054 32-9,-1022-37 12,299 0-24,-2 25 128,-147 7 90,142 16 173,1-26-114,105-48-199,-3-33-252,-74 8-196,-355 45 325,576-54-624,109-1-384,165-9-450,-18 57 1676,-156 8 128,662-101-112,-727 55 752,-653 50-865,260-22 367,-230 16-416,-1-2-1,0-3 1,62-22 0,-95 26-26,0-1 0,0 0 0,-1-2 0,-1 0 0,0-1 0,0-1 0,-1 0-1,-1-2 1,-1 0 0,15-19 0,6-13-26,-1-3 0,38-76 0,-48 78 116,-3-1 0,-2-1 0,25-97 0,-28 66 321,13-151 0,-15 65-18,7-225-458,-23 340 40,-2 0 0,-3 0 0,-2 0 0,-2 1 0,-24-72 1,-5 26 185,-4 2 1,-5 2 0,-94-140-1,114 193-79,-54-64-1,69 91-55,0 1 0,-1 1 0,0 0 0,-1 0 0,0 2 0,0 0 0,-34-15 0,19 14-6,-1 1 0,0 1 0,-1 2 0,0 2 0,-63-4 0,-166 15-10,192-2 12,-517-11-231,167 11 113,-1 31 66,-666 21-106,-70 7 196,3 39 10,6 22 40,-241 22 196,-537-61 163,97-139-350,517-54-254,904 49-14,-472-130 1,486 72 87,17-32 110,325 124-14,0-2 0,2-2 0,1-3 0,2-1 0,1-2-1,2-3 1,1-1 0,2-2 0,2-1 0,2-2 0,2-2 0,-54-96 0,-98-267-244,32-15 53,128 351 173,-244-756 176,225 658-127,8-2-1,-30-340 1,63 319-14,38-352 0,77-187-35,-105 698 3,46-250-22,13 2 0,169-460-1,-146 526 30,10 4 0,153-247-1,-209 396 1,2 3 0,2 1-1,3 3 1,3 1 0,2 3-1,2 3 1,3 2 0,1 2-1,2 4 1,104-54 0,-73 49-87,206-110-436,120-109-473,-328 199 735,-2-4 0,109-112 1,-35-2 217,-126 137 153,-3-1 1,34-62 0,-52 80 71,-1-2 1,-2 0-1,-1 0 1,15-65-1,-23 71 30,0 0-1,-2 0 1,-1 0 0,-1-1 0,-1 1-1,-1 0 1,-8-31 0,-1 6 63,-3 1-1,-3 0 1,-1 1 0,-34-64 0,35 83-266,-1 1 0,-1 0 0,-2 2 0,0 0 0,-2 1 0,-2 2 0,-42-36 0,3 13-150,-3 4 0,-2 2-1,-128-56 1,-240-57-373,219 98 387,-428-53 0,-231 45 133,-1612 65-646,1821 39 719,-837 156 0,588 16 145,479-49-353,331-112 20,-193 124 0,158-71-2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03.107"/>
    </inkml:context>
    <inkml:brush xml:id="br0">
      <inkml:brushProperty name="width" value="0.05" units="cm"/>
      <inkml:brushProperty name="height" value="0.05" units="cm"/>
    </inkml:brush>
  </inkml:definitions>
  <inkml:trace contextRef="#ctx0" brushRef="#br0">0 18 8762,'67'11'675,"0"-3"1,127-1-1,-176-7-543,487-23 968,-177 3-963,-1 22-9,316 93 323,-224-23-228,222-13-105,4-33-72,-68-4-1,-3 24 66,-33 22 131,401 39 229,-195-43-244,850 59 288,158-108-308,-541-53-193,170-18 35,-1003 37 62,-107-6-14,-108 8-218,-155 16-122,0 1-1,0 0 0,11 2 0,-19-5 71,-3-9-63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18.147"/>
    </inkml:context>
    <inkml:brush xml:id="br0">
      <inkml:brushProperty name="width" value="0.05" units="cm"/>
      <inkml:brushProperty name="height" value="0.05" units="cm"/>
    </inkml:brush>
  </inkml:definitions>
  <inkml:trace contextRef="#ctx0" brushRef="#br0">3500 152 10394,'-55'-15'360,"-1"3"0,1 2 0,-2 3 1,1 2-1,-1 2 0,0 3 0,-71 10 0,-302 77-352,285-53-80,-25 7 81,3 8 0,1 7 1,-258 126-1,-286 206 98,620-334-114,2 3 1,-110 94-1,129-92 3,5-7 9,3 3 0,-67 77 0,119-122-9,1 0 0,1 1 1,0 0-1,0 0 0,1 1 1,1 0-1,0-1 0,-6 22 1,10-26-9,0 1 1,0-1-1,0 1 1,1 0-1,0-1 1,1 1 0,-1 0-1,2-1 1,-1 1-1,1-1 1,0 0-1,0 1 1,1-1-1,0 0 1,8 12-1,1-1-57,0 0 0,2-1-1,0-1 1,1 0-1,1-1 1,0-1 0,1 0-1,24 15 1,24 10-247,71 32 0,-90-48 198,193 93 321,309 106 0,-422-184-78,1-7 0,2-4-1,172 12 1,396-11 65,-618-27-176,1233 75 21,-725-30-11,1-40-95,240-74-119,-298 18 149,-356 37 51,616-61 42,-593 45-85,377-105-1,-425 83-69,-2-7 0,152-83 0,250-197-407,-482 290 380,92-85 0,-133 108 62,-1-2 1,-1 0 0,-2-2 0,-1 0-1,34-61 1,-49 78 45,-1-1-1,0 1 1,0-1-1,-2 0 1,1 0-1,-2 0 1,1-1-1,-2 1 1,0-15-1,-1 17 13,-1 1-1,0 0 1,-1 0-1,-1 0 1,1 0-1,-1 1 1,-1-1-1,0 1 1,0 0-1,-1 0 1,0 0-1,-11-14 1,0 5 22,0 1 1,-1 0 0,-1 1 0,0 1 0,-1 1-1,-1 1 1,-23-12 0,-153-66 187,-96-17 601,-523-120-1,-326 13-164,964 185-763,2-1 55,-407-66-463,-3 22-533,400 61 875,0 7-41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20.028"/>
    </inkml:context>
    <inkml:brush xml:id="br0">
      <inkml:brushProperty name="width" value="0.05" units="cm"/>
      <inkml:brushProperty name="height" value="0.05" units="cm"/>
    </inkml:brush>
  </inkml:definitions>
  <inkml:trace contextRef="#ctx0" brushRef="#br0">743 0 9282,'-97'31'880,"4"-3"-672,6-2-104,6 3 336,10 5-352,6 5-128,15 8-280,4 9-216,2 15-856,3 7 1120,4 9-216,6 1-176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20.467"/>
    </inkml:context>
    <inkml:brush xml:id="br0">
      <inkml:brushProperty name="width" value="0.05" units="cm"/>
      <inkml:brushProperty name="height" value="0.05" units="cm"/>
    </inkml:brush>
  </inkml:definitions>
  <inkml:trace contextRef="#ctx0" brushRef="#br0">1 0 3241,'101'54'480,"6"-3"-232,24-8-24,11-4 376,16-7-112,1-5-24,17-8-56,9-4 16,7-7-32,10-3-31,11-5-89,-1-5-72,12-8-208,12-3-144,-4-4 152,0-7-56,17 0-48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2.937"/>
    </inkml:context>
    <inkml:brush xml:id="br0">
      <inkml:brushProperty name="width" value="0.05" units="cm"/>
      <inkml:brushProperty name="height" value="0.05" units="cm"/>
      <inkml:brushProperty name="color" value="#E71224"/>
    </inkml:brush>
  </inkml:definitions>
  <inkml:trace contextRef="#ctx0" brushRef="#br0">0 197 15427,'8'12'462,"0"-2"0,1 1-1,0-1 1,0 0 0,1-1-1,14 10 1,70 42 1398,-77-50-1440,-3-2-172,0-1 0,1-1 0,0 0-1,18 5 1,-29-11-193,-1 0 0,1 0 1,-1 0-1,1 0 0,-1-1 0,1 1 0,-1-1 0,1 0 0,-1 0 0,1-1 0,-1 1 0,1-1 0,-1 1 0,1-1 1,-1 0-1,1 0 0,-1-1 0,0 1 0,0-1 0,1 0 0,-1 1 0,-1-1 0,1-1 0,0 1 0,4-4 0,-3-1 40,1 0-1,0 0 1,-1-1-1,-1 1 1,1-1-1,-1 0 1,4-16-1,8-63 354,-12 66-327,3-36 74,-4 30-785,10-45 0,-12 70 548,1 0-1,0 0 0,-1 0 0,1 0 1,0 1-1,0-1 0,0 0 0,1 0 0,-1 0 1,0 1-1,1-1 0,1-1 0,3-5-322</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20.848"/>
    </inkml:context>
    <inkml:brush xml:id="br0">
      <inkml:brushProperty name="width" value="0.05" units="cm"/>
      <inkml:brushProperty name="height" value="0.05" units="cm"/>
    </inkml:brush>
  </inkml:definitions>
  <inkml:trace contextRef="#ctx0" brushRef="#br0">0 1892 6689,'87'-9'371,"818"-93"2143,-692 69-2258,365-106 1,176-145-2064,-607 220 1305,-32 15 816,166-97 0,-269 139-177,0-1 0,-1-1 0,0 1 0,-1-2 0,0 0 0,0 0 0,-1-1 0,0 0 0,13-22 0,-18 24-66,0 0-1,0 0 0,-1 0 1,0 0-1,-1 0 1,0-1-1,0 1 1,-1-1-1,0 1 1,-1-1-1,0 0 1,0 1-1,-1-1 1,0 0-1,-4-12 1,0 6 13,-1 1 1,0-1-1,-2 1 0,1 0 1,-2 1-1,0 0 1,0 0-1,-2 1 1,-17-18-1,-5-2 98,-2 2 0,-45-32-1,11 15 124,-148-76 0,-88-9 282,215 100-595,-144-32 0,-99 1-1234,281 55 1171,-59-11-271</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22.864"/>
    </inkml:context>
    <inkml:brush xml:id="br0">
      <inkml:brushProperty name="width" value="0.05" units="cm"/>
      <inkml:brushProperty name="height" value="0.05" units="cm"/>
    </inkml:brush>
  </inkml:definitions>
  <inkml:trace contextRef="#ctx0" brushRef="#br0">1600 273 11258,'-61'-43'693,"-163"-102"720,198 131-1339,-1 1 1,0 1 0,-1 2-1,0 1 1,-1 1-1,-58-8 1,62 14-55,0 1 1,0 1 0,0 1 0,0 1 0,1 2-1,-1 0 1,1 2 0,-27 8 0,23-2-18,-1 0 0,2 2 1,0 0-1,0 2 1,2 1-1,-29 25 0,-7 11-37,4 2 1,1 2-1,4 4 0,1 1 0,4 2 0,-59 107 0,79-117 6,2 1 0,2 1-1,4 1 1,1 0 0,3 2 0,-7 61-1,13-50-4,4-1 0,2 1 0,3 0-1,19 134 1,-14-174 16,1-1 0,2 0 1,0-1-1,2 1 0,1-2 0,2 1 1,0-2-1,2 0 0,1 0 0,1-2 0,1 0 1,1-1-1,22 21 0,-19-23 9,0-1-1,2-1 1,0-1-1,1-2 1,1 0-1,1-2 1,0 0-1,0-2 1,2-1-1,-1-1 1,1-2-1,53 9 0,-42-13 20,1-2-1,0-1 0,-1-2 0,1-2 0,-1-2 1,50-11-1,-29-1 27,-1-1 0,-1-4 0,78-39 1,-39 10 70,-3-3 0,-3-5 1,119-98-1,-154 109 2,-3-3 0,-2-2-1,-2-2 1,-3-3 0,77-124 0,-104 146-61,-1-1 1,-2-1 0,-2-1-1,-2 0 1,-1-1 0,-2 0-1,-2-1 1,-2 0 0,-1 0 0,-3-1-1,-3-64 1,0 86-43,-2 0 1,0 0-1,-1 1 1,-1-1-1,-1 1 1,-1 0 0,0 0-1,-2 1 1,0 0-1,-1 0 1,0 1-1,-2 0 1,0 1-1,-1 0 1,0 1-1,-1 1 1,-1 0-1,0 1 1,-1 0-1,-1 2 1,-28-17-1,21 16-2,0 1 0,-1 2 0,0 0 0,0 1 0,-1 2 0,0 0 0,-49-3 0,40 8-93,0 2 1,0 1-1,0 1 1,0 2-1,-47 13 1,26 0-80,2 1 1,0 3 0,2 3-1,0 1 1,2 3 0,1 2-1,-46 38 1,2 9-150</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21.761"/>
    </inkml:context>
    <inkml:brush xml:id="br0">
      <inkml:brushProperty name="width" value="0.05" units="cm"/>
      <inkml:brushProperty name="height" value="0.05" units="cm"/>
    </inkml:brush>
  </inkml:definitions>
  <inkml:trace contextRef="#ctx0" brushRef="#br0">868 227 6057,'-36'1'780,"-12"-1"900,-51-6 0,87 4-1376,-1 0-1,1-2 1,0 1 0,0-2 0,-18-8 0,-55-36 152,-7-3-336,61 38-55,-2 2 1,0 2-1,-38-8 1,-102-9 121,127 21-216,16 1 32</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24.291"/>
    </inkml:context>
    <inkml:brush xml:id="br0">
      <inkml:brushProperty name="width" value="0.05" units="cm"/>
      <inkml:brushProperty name="height" value="0.05" units="cm"/>
    </inkml:brush>
  </inkml:definitions>
  <inkml:trace contextRef="#ctx0" brushRef="#br0">2043 220 10898,'-572'-20'2013,"312"5"-1817,174 12-443,-99 10 0,132-1 56,0 2 1,0 2-1,-53 19 1,37-6 187,2 4 1,0 2 0,2 3-1,2 3 1,1 3 0,-98 78 0,149-107 7,1 0 0,0 0 1,1 1-1,0 0 1,0 1-1,1 0 1,1 0-1,0 1 1,0 0-1,1 0 1,1 0-1,0 1 1,0 0-1,2 0 1,-1 0-1,2 0 0,0 1 1,0-1-1,1 27 1,3-23-28,1 0 0,0 1 0,1-1 0,1-1 0,1 1-1,0-1 1,1 0 0,0 0 0,2 0 0,0-1 0,0-1 0,2 0 0,18 21 0,6 1-42,1-2 0,2-1 0,63 42-1,-46-39 9,2-2-1,1-3 1,2-2-1,76 26 0,-46-27 0,1-3 1,128 17-1,195-7-23,-5-32 72,643-33 49,-543 11-29,221-28 89,-494 17-36,248-64 0,231-130 291,-662 203-325,274-111 180,-242 93-122,139-87 0,-203 112-81,-1 0 0,-1-1-1,0-1 1,30-33 0,-43 42-3,-1-1 1,1 1-1,-1-1 1,-1 0 0,1 0-1,-1-1 1,-1 1-1,0-1 1,0 0 0,0 0-1,-1 0 1,-1 0-1,1 0 1,-1 0 0,-1-19-1,-2 17 15,0-1-1,-1 1 0,0-1 1,-1 1-1,0 0 1,-1 0-1,0 0 0,0 1 1,-1 0-1,-1 0 1,0 0-1,0 1 0,-1 0 1,-15-14-1,-5-2 68,-2 1-1,0 2 0,-46-25 0,21 17 51,-3 2 0,0 3 0,-1 3 0,-120-29 0,56 26 62,-193-12-1,75 26-111,-272 23 0,-241 75-392,-282 135-204,643-119 369</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8:30.311"/>
    </inkml:context>
    <inkml:brush xml:id="br0">
      <inkml:brushProperty name="width" value="0.05" units="cm"/>
      <inkml:brushProperty name="height" value="0.05" units="cm"/>
    </inkml:brush>
  </inkml:definitions>
  <inkml:trace contextRef="#ctx0" brushRef="#br0">407 921 8338,'-145'621'2846,"58"161"-1317,53-422-1453,-18 83 146,-4 33 234,24 1 67,32-323-411,5 0 0,49 283 0,-53-433-111,32 140 36,-29-129-43,1-1-1,1 1 1,0-1 0,1 0 0,1-1 0,0 1 0,14 16 0,-18-26 0,1 1 0,-1-1 0,1 0 1,0-1-1,1 1 0,-1-1 0,1 0 0,-1 0 0,1 0 1,0-1-1,9 2 0,7 1 1,0-1-1,22 1 1,21 3 26,-21 2-7,-1 3 0,45 19 0,83 43 2,-55-21-41,27 0-75,198 48-1,-179-57 42,-13-2 25,261 78-8,62 19 34,-163-50 7,-139-42 7,201 30-1,-251-62 27,0-4-1,194-8 0,326-77 76,-489 51-94,-24 4-3,41-4 20,194-52-1,-314 60 148,0-2 0,-1-3 0,-1-1-1,-1-3 1,44-28 0,-59 31-48,-2-2 1,0 0-1,-1-2 1,-1-1-1,-2-1 1,0-1-1,36-56 1,-19 12-155,-3-2 1,-3-1-1,46-143 1,34-249-277,-41-32 200,-34 191 129,157-800 948,-104 698-657,15-75-235,-51 137-70,49-232-26,-96 533-9,14-52-138,12-126-1,-34 207 112,-2 1 1,1 0-1,-4-26 0,2 37 36,0 0 0,0 0 0,0 0 0,-1 1 0,1-1 0,-1 0 0,-1 1 0,1-1 0,0 1 0,-1 0-1,0 0 1,0 0 0,0 0 0,-1 1 0,-6-7 0,1 4 23,0 0-1,-1 1 1,1 0 0,-1 0-1,0 1 1,0 1-1,-15-4 1,-77-9 232,39 7-121,-107-32-740,2-1-118,-289-1 803,248 30 214,-327-35 488,-186-14 131,-1 43-480,103 77-880,12 65-494,447-83 692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9:42.761"/>
    </inkml:context>
    <inkml:brush xml:id="br0">
      <inkml:brushProperty name="width" value="0.05" units="cm"/>
      <inkml:brushProperty name="height" value="0.05" units="cm"/>
    </inkml:brush>
  </inkml:definitions>
  <inkml:trace contextRef="#ctx0" brushRef="#br0">11 329 11210,'-11'5'1306,"13"-8"399,20-9-195,2 1-1199,1 1-1,0 0 0,0 2 0,1 1 1,0 2-1,0 0 0,1 1 0,-1 2 1,1 1-1,45 3 0,370 16 880,-2-39-877,-230 9-252,-36 4-40,178-11 13,7 2 33,52-4 204,49-10-111,-139 12-130,-244 13-28,591-27 46,-216 18-32,-252 6-8,134 20 1,-270-9 4,-1-4 1,-1-2-1,69-13 1,-120 15-5,51-2 6,-41 3 41,29-4-1,-28 1-88,44-1 0,-66 5 4,1 0 1,-1 0-1,0 0 1,1 0 0,-1 0-1,0 0 1,0-1-1,1 1 1,-1 0-1,0 0 1,0 0 0,1-1-1,-1 1 1,0 0-1,0 0 1,0-1 0,1 1-1,-1 0 1,0 0-1,0-1 1,0 1 0,0 0-1,1-1 1,-1 1-1,0 0 1,0-1-1,0 1 1,0 0 0,0-1-1,0 1 1,0 0-1,0 0 1,0-1 0,0 1-1,0 0 1,0-1-1,0 1 1,-1 0-1,1-1 1,0 1 0,0 0-1,0-1 1,-1 1-1,-4-14-275,-2 5-10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29:44.419"/>
    </inkml:context>
    <inkml:brush xml:id="br0">
      <inkml:brushProperty name="width" value="0.05" units="cm"/>
      <inkml:brushProperty name="height" value="0.05" units="cm"/>
    </inkml:brush>
  </inkml:definitions>
  <inkml:trace contextRef="#ctx0" brushRef="#br0">223 326 6905,'-22'2'911,"0"-1"0,1-1 0,-1-1 0,0-1 0,0-1 0,1 0 0,-38-13-1,47 14 608,15 6-736,17 7-296,-6-6-324,1-1 0,0-1 0,-1 0 0,24 0 0,61-2 264,-81-1-348,590-20 810,-451 14-816,339-40 136,-62 3 238,120 44-209,-92 4-208,111-67-7,-194 12 4,301 30 45,-626 21-73,167-2 49,-184-2-64,1-1 0,-1-2 0,65-18 0,-59 6-492,-41 18 451,-1-1 0,1 0 0,-1 0-1,1 0 1,-1 1 0,0-1 0,0 0 0,1-1 0,-1 1 0,0 0 0,0 0 0,0 0 0,0-1 0,0 1 0,-1 0 0,1-1 0,0 1 0,-1-1 0,1 1 0,-1-1 0,1 1-1,-1-1 1,1 0 0,-1 1 0,0-3 0,-3-1-307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0:10.334"/>
    </inkml:context>
    <inkml:brush xml:id="br0">
      <inkml:brushProperty name="width" value="0.05" units="cm"/>
      <inkml:brushProperty name="height" value="0.05" units="cm"/>
    </inkml:brush>
  </inkml:definitions>
  <inkml:trace contextRef="#ctx0" brushRef="#br0">9330 806 8538,'-31'-11'1164,"1"-2"1,-31-17 0,27 13-664,-38-14-1,-242-54 332,203 60-317,-129-48 0,182 50-400,-1 3 0,0 2 0,-83-13 0,-880-57-54,444 48-43,-625-89 6,1030 103-19,-526-64-18,199 62 2,214 14 7,-213 1-6,3 45-2,-474 139 2,940-165 10,-682 105 27,344-60-15,315-43-11,-155 29 0,180-30-1,2 1 0,-1 1-1,1 1 1,1 1 0,-35 21 0,50-25 0,1-1 0,1 1 1,0 0-1,0 1 0,0 0 0,1 0 0,0 1 0,0 0 0,-9 18 0,9-13 1,1 0-1,0 1 0,1 0 1,1 0-1,0 0 1,-2 22-1,4-12 3,0 1-1,2-1 0,1 0 0,2 0 0,0 0 1,1 0-1,2 0 0,12 36 0,-13-49 20,0 0 1,1-1-1,0 1 0,1-1 0,0 0 0,1-1 0,0 0 1,0 0-1,1-1 0,17 14 0,-8-9 26,1-2-1,0 0 1,1-1 0,1-1-1,28 10 1,54 15 71,2-5 1,115 18 0,220 15 5,-28-25-71,461-16 0,226-18 0,-206 2-188,46-47-85,-194 4 235,-635 34-11,968-41 81,-896 31-60,471-40 32,-8-46 105,-527 70 416,182-71 0,-231 75-351,57-24-36,-102 38-185,-1 0 1,0-2-1,22-17 1,-39 26-4,-1 0-1,0-1 1,0 0-1,0 0 1,0 0 0,-1 0-1,0-1 1,0 0-1,0 0 1,-1 0 0,0 0-1,3-9 1,-5 12-1,0-1 0,0 1 0,0-1 0,-1 0 1,0 1-1,0-1 0,0 0 0,0 1 0,0-1 0,-1 1 0,0-1 1,0 0-1,0 1 0,0 0 0,0-1 0,-1 1 0,1 0 0,-1-1 0,0 1 1,0 0-1,0 0 0,0 0 0,-1 1 0,-3-5 0,-3-1 1,0 1 1,-1 0-1,0 1 0,0 0 0,0 0 0,-20-6 1,-70-21 13,74 26-16,-247-52-241,-6 22-1411,168 23 882,-13 0 341,-13 1-145</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1:03.991"/>
    </inkml:context>
    <inkml:brush xml:id="br0">
      <inkml:brushProperty name="width" value="0.05" units="cm"/>
      <inkml:brushProperty name="height" value="0.05" units="cm"/>
    </inkml:brush>
  </inkml:definitions>
  <inkml:trace contextRef="#ctx0" brushRef="#br0">0 109 10666,'38'-5'1037,"-17"2"-590,1 0 0,0 2 0,31 1 0,-26 3-122,312 17 1626,132-65-915,-148 8-323,644-1 74,-686 42-676,-207 1-10,130 25 0,67 37 222,-117-26-18,196 25 1,301-43 497,-525-23-730,483-7 6,-265 2-52,314-42 72,-543 32-88,136-1-1,-223 18-8,0 0 0,32 9 0,-32-5 33,0-2 1,38 1 0,-58-5-100,0 0 0,1-1 1,-1 0-1,0 0 0,0-1 1,0 0-1,0 0 1,0-1-1,0 0 0,-1 0 1,1-1-1,8-6 1,-14 8 124,-1 0 0,0 0 1,0 0-1,0 0 1,0 0-1,0 0 1,0 0-1,-1 0 0,1 0 1,0-1-1,-1 1 1,0 0-1,0 0 0,0-1 1,0 1-1,0 0 1,0-1-1,-1-3 1,-3-18-10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39.218"/>
    </inkml:context>
    <inkml:brush xml:id="br0">
      <inkml:brushProperty name="width" value="0.05" units="cm"/>
      <inkml:brushProperty name="height" value="0.05" units="cm"/>
    </inkml:brush>
  </inkml:definitions>
  <inkml:trace contextRef="#ctx0" brushRef="#br0">2 70 9714,'0'-10'1483,"0"-25"2118,-2 24 4918,2 9-7578,3-6-5683,3 5 4030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3.590"/>
    </inkml:context>
    <inkml:brush xml:id="br0">
      <inkml:brushProperty name="width" value="0.05" units="cm"/>
      <inkml:brushProperty name="height" value="0.05" units="cm"/>
      <inkml:brushProperty name="color" value="#E71224"/>
    </inkml:brush>
  </inkml:definitions>
  <inkml:trace contextRef="#ctx0" brushRef="#br0">1 1 15987,'11'218'5710,"-6"-182"-5133,1 0-1,2 0 1,23 65 0,-30-98-520,1 0-1,-1 1 1,1-1 0,-1 0 0,1 1 0,0-1 0,0 0 0,1 0-1,-1-1 1,1 1 0,-1 0 0,1-1 0,0 0 0,0 1-1,4 1 1,-4-3-46,-1 0 0,1-1-1,-1 1 1,1-1 0,-1 1 0,1-1-1,-1 0 1,1 0 0,0 0 0,-1-1-1,1 1 1,-1-1 0,1 1-1,-1-1 1,1 0 0,-1 0 0,0 0-1,1 0 1,-1 0 0,0 0 0,0-1-1,3-2 1,4-2-264,-1-1 0,0 0 0,-1-1 0,0 1 0,0-1-1,0-1 1,-1 0 0,9-16 0,-3-1-248</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0.641"/>
    </inkml:context>
    <inkml:brush xml:id="br0">
      <inkml:brushProperty name="width" value="0.05" units="cm"/>
      <inkml:brushProperty name="height" value="0.05" units="cm"/>
    </inkml:brush>
  </inkml:definitions>
  <inkml:trace contextRef="#ctx0" brushRef="#br0">28 113 12523,'44'-107'5714,"-39"101"-3928,-3 14-648,-3 19-85,-32 167 528,13-86-1431,12-63-99,2-19 0,1 0 1,2 0-1,0 1 0,3 50 0,0-76-33,0 0 0,0 1 0,0-1 0,1 0 0,-1 0 0,0 0 0,1 0 1,-1 1-1,0-1 0,1 0 0,-1 0 0,1 0 0,0 0 0,-1 0 0,1 0 0,0 0 0,0 0 0,-1 0 0,1-1 1,0 1-1,2 1 0,-2-1 8,1-1 0,-1 0 0,0 0 0,0 0 1,1 0-1,-1 0 0,0 0 0,1 0 0,-1 0 1,0 0-1,0 0 0,1-1 0,-1 1 0,0-1 1,0 1-1,0-1 0,2 0 0,7-5 179,-1 0 1,0-1-1,16-15 0,-16 14-97,66-65 1143,67-86 1,-76 82-869,-64 76-394,8-10-427,-1 0 0,-1 0 1,13-21-1,-19 28-904,-1 4 1292,-1 0 0,0 0 0,0-1 1,0 1-1,1 0 0,-1 0 0,0-1 0,0 1 1,0 0-1,0-1 0,0 1 0,0 0 0,1-1 1,-1 1-1,0 0 0,0-1 0,0 1 0,0 0 1,0-1-1,0 1 0,0 0 0,0-1 0,-1 1 0,1 0 1,0-1-1,0 1 0,0-1 0,-4 0-878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1.061"/>
    </inkml:context>
    <inkml:brush xml:id="br0">
      <inkml:brushProperty name="width" value="0.05" units="cm"/>
      <inkml:brushProperty name="height" value="0.05" units="cm"/>
    </inkml:brush>
  </inkml:definitions>
  <inkml:trace contextRef="#ctx0" brushRef="#br0">0 1 14819,'12'44'1657,"5"3"-969,0-1-296,1-2 808,5-1-280,-1-11-664,-2-5-392,5-22-992,-1-12 976,7-18-248,1-9-168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1.518"/>
    </inkml:context>
    <inkml:brush xml:id="br0">
      <inkml:brushProperty name="width" value="0.05" units="cm"/>
      <inkml:brushProperty name="height" value="0.05" units="cm"/>
    </inkml:brush>
  </inkml:definitions>
  <inkml:trace contextRef="#ctx0" brushRef="#br0">7 83 14139,'-1'2'204,"0"1"0,0-1 0,0 1 0,0-1 0,1 0 0,-1 1 0,1-1 0,-1 1 0,1 0 0,0-1 0,0 1 0,0-1 0,1 1 0,0 3 0,-1-5-127,0 0-1,1 0 1,-1-1 0,1 1-1,-1-1 1,0 1-1,1 0 1,-1-1 0,1 1-1,-1-1 1,1 1-1,0-1 1,-1 1 0,1-1-1,-1 1 1,1-1-1,0 0 1,-1 1 0,1-1-1,1 0 1,-1 1 49,1-1 1,0 0 0,0 0-1,0 0 1,-1 0-1,1 0 1,0 0 0,0-1-1,-1 1 1,1-1-1,3 0 1,3-2 247,0-1 0,-1 0 0,1 0 0,-1-1 0,1 0 0,-2 0 0,11-9 0,-14 11-190,1-1 1,-1 1-1,0 0 0,-1-1 0,1 0 0,0 0 0,-1 0 0,0 0 1,0 0-1,0 0 0,0 0 0,-1-1 0,0 1 0,0 0 0,1-9 1,-2 12-160,0 1 1,1-1 0,-1 0-1,0 1 1,0-1 0,-1 0 0,1 1-1,0-1 1,0 0 0,0 1 0,0-1-1,0 0 1,-1 1 0,1-1-1,0 1 1,-1-1 0,1 0 0,0 1-1,-1-1 1,1 1 0,-1-1-1,1 1 1,-1-1 0,1 1 0,-1-1-1,1 1 1,-2-1 0,1 1-7,0 0 1,0 0-1,0 0 1,0 0-1,-1 0 0,1 0 1,0 0-1,0 0 1,0 0-1,0 1 1,0-1-1,0 0 1,0 1-1,-2 0 1,-2 2-8,1-1 0,-1 1 1,1 0-1,0 1 1,0-1-1,-4 5 1,2-1-23,0 1 1,1 0 0,0 0 0,0 0 0,1 1 0,0-1 0,1 1 0,-1 0 0,2 0 0,-1 1 0,1-1 0,1 0-1,0 1 1,0-1 0,1 10 0,0-17 7,0-1 1,0 1-1,1-1 1,-1 1-1,1-1 0,-1 1 1,1-1-1,-1 1 0,1-1 1,0 0-1,0 0 0,0 1 1,-1-1-1,1 0 0,0 0 1,1 0-1,-1 0 0,0 0 1,0 0-1,0 0 0,1 0 1,-1 0-1,0-1 0,1 1 1,-1-1-1,0 1 0,1-1 1,-1 1-1,1-1 0,-1 0 1,1 1-1,-1-1 0,1 0 1,2 0-1,3-1 0,0 1-1,-1-1 1,1 0 0,0-1-1,0 0 1,8-3-1,4-3-4,-1 0-1,0-1 1,33-23-1,44-44-111,-22 17-338,-70 59 192,-3 6 137,-3 6 20,3-12 99,-1 2-14,-1 4-22,0-1 0,0 1 1,1 0-1,0 0 1,-1 6-1,2-12 42,0 1 0,0 0 0,0 0 0,0-1 0,0 1 0,0 0 0,0-1 0,1 1 0,-1 0 1,0 0-1,0-1 0,1 1 0,-1 0 0,0-1 0,1 1 0,-1-1 0,1 1 0,-1-1 0,1 1 0,0 0 0,0 0 3,0-1 1,0 0-1,0 1 0,0-1 0,0 0 1,0 0-1,0 0 0,0 1 0,0-1 1,0 0-1,0 0 0,0-1 1,0 1-1,0 0 0,0 0 0,0 0 1,0-1-1,2 0 0,12-4 10,-1-1 0,22-13 0,-26 13-15,-1 1 0,1 0 0,-1 1 0,1 0 0,1 0 0,-1 1 0,20-3-1,-28 6 2,-1 0 0,1 0-1,0 0 1,-1 0-1,1 0 1,0 0-1,-1 1 1,1-1 0,0 1-1,-1-1 1,1 1-1,-1 0 1,1 0-1,-1 0 1,1-1-1,-1 1 1,1 0 0,1 2-1,-1 0-3,0-1 1,0 1-1,0 0 0,-1 0 0,1 0 1,-1 0-1,1 0 0,-1 0 0,1 4 1,1 7-23,0 1 1,-1 1 0,0 21-1,-1-23 13,0 95 227,-12 109-1,11-214-150,-1 1 1,1-1-1,-1 1 0,0-1 0,0 0 1,0 1-1,-1-1 0,-1 5 0,2-8-37,1 0-1,-1-1 0,1 1 0,-1-1 1,1 1-1,-1-1 0,1 1 1,-1-1-1,0 1 0,1-1 1,-1 1-1,0-1 0,1 1 1,-1-1-1,0 0 0,1 0 1,-1 1-1,0-1 0,0 0 0,0 0 1,-1 0 10,0 0-1,1 0 1,-1-1 0,0 1 0,1 0-1,-1-1 1,1 1 0,-1-1 0,0 0-1,1 0 1,-1 1 0,-2-3 0,-18-14 117,1-2 1,1 0 0,0-1-1,2 0 1,-21-30-1,37 47-153,-2-2 7,0-1-1,0 1 0,1-1 1,-5-11-1,7 16-31,0 0 0,1-1 1,0 1-1,-1 0 0,1-1 0,0 1 1,0-1-1,-1 1 0,1 0 1,0-1-1,1 1 0,-1-1 0,0 1 1,0-1-1,1 1 0,-1 0 1,0-1-1,1 1 0,0 0 0,-1-1 1,1 1-1,0 0 0,-1 0 0,1 0 1,0-1-1,0 1 0,0 0 1,2-2-1,16-10-986,1 1-1,0 0 1,27-10 0,-13 5 506,8-3-350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2.203"/>
    </inkml:context>
    <inkml:brush xml:id="br0">
      <inkml:brushProperty name="width" value="0.05" units="cm"/>
      <inkml:brushProperty name="height" value="0.05" units="cm"/>
    </inkml:brush>
  </inkml:definitions>
  <inkml:trace contextRef="#ctx0" brushRef="#br0">18 0 19772,'-2'3'187,"0"0"-1,0 0 1,1 0 0,-1 0-1,1 0 1,-1 0 0,1 1-1,0-1 1,0 1 0,0-1-1,1 0 1,-1 1-1,1-1 1,0 1 0,0-1-1,0 1 1,0 0 0,1-1-1,-1 0 1,1 1-1,0-1 1,1 4 0,0-1-98,0-1 1,0 0-1,0 1 1,0-1-1,1 0 1,0 0-1,0-1 1,0 1-1,1 0 1,0-1-1,-1 0 1,9 7-1,-7-9-55,0 1-1,-1-1 1,1-1 0,0 1-1,0-1 1,0 0-1,0 0 1,0 0 0,0 0-1,0-1 1,0 0-1,0 0 1,0-1 0,0 1-1,0-1 1,0 0-1,0-1 1,0 1 0,8-4-1,6-3 124,-1-1-1,0 0 0,26-19 1,-11 3 118,-25 18-191,0 0 0,0 1 1,1 0-1,-1 1 0,2 0 1,12-6-1,-21 11-76,-1 0 1,1 0-1,-1 0 0,1-1 0,-1 1 0,1 0 1,-1 0-1,1 0 0,-1 0 0,1 0 1,-1 0-1,1 0 0,-1 0 0,1 1 0,-1-1 1,1 0-1,-1 0 0,1 0 0,-1 0 1,1 1-1,-1-1 0,1 0 0,-1 1 0,0-1 1,1 0-1,-1 1 0,1-1 0,-1 0 0,1 1 1,4 18 163,-9 28 54,3-41-183,-2 9 52,-2 23 101,4-37-171,1 1 0,0 0 0,0 0 0,0 0 0,0 0 0,0 0-1,1 0 1,-1-1 0,1 1 0,-1 0 0,1 0 0,-1 0 0,1-1 0,2 3-1,-3-3-8,1 0 0,0-1-1,0 1 1,0-1 0,0 1-1,0-1 1,0 0-1,0 1 1,0-1 0,0 0-1,0 0 1,0 0-1,0 1 1,0-1 0,0 0-1,0-1 1,0 1-1,0 0 1,0 0 0,0 0-1,0 0 1,2-1-1,22-10 148,-24 11-154,44-25 188,-22 12-133,28-12 1,-45 22-105,0 1 0,0 0 0,0 0 0,0 0 0,1 1 0,-1 0 1,0 1-1,1-1 0,-1 1 0,8 1 0,-12-1-66,0 1 0,0 0 0,-1 0 1,1 0-1,0 0 0,0 0 0,-1 0 0,1 0 1,0 1-1,-1-1 0,0 0 0,1 1 0,-1 0 0,0-1 1,1 1-1,-1 0 0,0-1 0,0 1 0,-1 0 1,1 0-1,0 0 0,0 0 0,-1 0 0,0 0 0,1 2 1,-1-4 96,0 0 0,0 0 0,0 0 0,0 0 0,0 0 0,0 0 0,0 0 0,0 0-1,0 0 1,0 0 0,0 0 0,0 0 0,0-1 0,0 1 0,0 0 0,0 0 0,0 0 0,0 0 0,-1 0 0,1 0 0,0 0 0,0 0 0,0 0 0,0 0 0,0 0 0,0 0 0,0 0 0,0 0 0,0 0 0,0 0 0,0 0 0,0 0 0,0 0 0,-1 0 0,1 0 0,0 0 0,0 0 0,0 0 0,0 0 0,0 0 0,0 0 0,0 0 0,0 0 0,0 0 0,0 0 0,0 0 0,0 0 0,0 0 0,-1 0 0,1 0 0,0 0 0,0 0 0,0 0 0,0 0 0,0 0 0,0 0 0,0 1 0,0-1 0,-1-1-81,-5-7-373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2.603"/>
    </inkml:context>
    <inkml:brush xml:id="br0">
      <inkml:brushProperty name="width" value="0.05" units="cm"/>
      <inkml:brushProperty name="height" value="0.05" units="cm"/>
    </inkml:brush>
  </inkml:definitions>
  <inkml:trace contextRef="#ctx0" brushRef="#br0">6 4 21301,'0'-4'1896,"-2"4"-1376,1 2-232,1 3 744,3 2-720,-1-6-24,-9-12-424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3.447"/>
    </inkml:context>
    <inkml:brush xml:id="br0">
      <inkml:brushProperty name="width" value="0.05" units="cm"/>
      <inkml:brushProperty name="height" value="0.05" units="cm"/>
    </inkml:brush>
  </inkml:definitions>
  <inkml:trace contextRef="#ctx0" brushRef="#br0">107 1 19284,'-2'42'1604,"-3"1"1,-1-1-1,-12 44 0,-1 2-810,7-22-435,-5 23 202,-11 163-1,28-245-516,0 0-1,1 0 0,0 1 0,0-1 0,4 13 1,-5-19-33,0 0 0,1 0 0,-1 0 0,1 0 0,-1 0 1,1 0-1,-1 0 0,1 0 0,0 0 0,-1-1 0,1 1 1,0 0-1,0-1 0,-1 1 0,1 0 0,0-1 1,0 1-1,2 0 0,-2-1-1,0 0 0,1 1 1,-1-2-1,0 1 0,1 0 1,-1 0-1,0 0 0,0-1 1,0 1-1,1 0 0,-1-1 1,0 1-1,0-1 0,0 1 1,0-1-1,0 0 0,0 0 1,0 1-1,0-1 0,1-1 0,4-4 41,0 0-1,-1-1 0,0 1 0,0-1 0,0 0 0,-1 0 0,0-1 1,4-11-1,21-70 277,-22 65-241,-4 15-69,-1 3-11,0-1 0,0 0-1,0-1 1,-1 1 0,0-12 0,-3 27-133,-1 18 9,3-24 109,0 0 1,1 0-1,-1 1 0,0-1 0,1 0 1,0 0-1,-1 1 0,1-1 0,0 0 1,1 2-1,-1-3 6,-1 0 1,1 0 0,0 0-1,-1-1 1,1 1 0,0 0-1,0-1 1,0 1-1,-1-1 1,1 1 0,0-1-1,0 1 1,0-1-1,0 1 1,0-1 0,0 0-1,0 0 1,0 1 0,0-1-1,0 0 1,0 0-1,0 0 1,0 0 0,0 0-1,1-1 1,6 0-17,-1-1-1,-1 0 1,1 0 0,0-1-1,0 0 1,9-6-1,-8 4-55,0 1-1,1 0 0,10-3 0,-18 7 63,0 0-1,0-1 0,0 1 1,0 0-1,0 0 0,0 0 1,0 0-1,0 0 0,-1 0 1,1 0-1,0 1 1,0-1-1,0 0 0,0 0 1,0 1-1,0-1 0,0 1 1,-1-1-1,1 1 0,0-1 1,0 1-1,-1-1 1,1 1-1,0 0 0,-1-1 1,1 1-1,0 0 0,-1-1 1,1 1-1,-1 0 0,1 0 1,-1 0-1,0 0 1,1-1-1,-1 1 0,0 0 1,1 2-1,1 4-37,-1 1-1,0 0 1,1 14 0,-1-3 13,0-15 36,1 1 0,-1 0 0,1 0 0,-1-1 1,1 1-1,0-1 0,1 0 0,3 5 0,-6-8 3,1 0 0,-1-1 0,1 1 0,-1 0 0,1-1 0,-1 1 0,1-1 0,0 1-1,0-1 1,-1 1 0,1-1 0,0 0 0,0 1 0,-1-1 0,1 0 0,0 1 0,0-1 0,0 0 0,0 0 0,-1 0-1,2 0 1,-1 0 2,1-1-1,-1 1 1,0-1 0,0 1-1,0-1 1,0 0-1,0 1 1,0-1-1,0 0 1,0 0-1,0 0 1,0 0 0,0 0-1,0 0 1,-1 0-1,1 0 1,0 0-1,-1 0 1,1-1-1,3-6 14,-1 1 0,-1-1 0,1 1 0,-1-1 0,0 0 0,-1 0 0,1-9 0,-1 8 20,0 0 1,0 0-1,1 0 0,6-15 1,-7 23-32,-1 0 1,1 0-1,0 0 1,0 1 0,0-1-1,0 0 1,0 0-1,0 1 1,0-1-1,0 1 1,0-1-1,0 1 1,0-1 0,0 1-1,0 0 1,0 0-1,0-1 1,0 1-1,1 0 1,-1 0 0,0 0-1,2 0 1,30 3 30,-25-2-23,9 0 4,15 3-251,1-1 1,-1-2 0,1-1 0,49-7 0,-76 6 89,0-1 0,-1 0 1,1-1-1,0 1 1,-1-1-1,8-5 1,-11 7 97,-1 0 0,1 0 1,-1 0-1,0-1 0,0 1 0,1 0 1,-1-1-1,0 1 0,0-1 0,0 1 1,1-4-1,-2 4 39,0 1-1,1-1 1,-1 0-1,0 0 1,0 0 0,0 0-1,0 0 1,0 0 0,0 1-1,-1-1 1,1 0 0,0 0-1,0 0 1,-1 0-1,1 0 1,0 1 0,-1-1-1,1 0 1,-1 0 0,1 1-1,-1-1 1,1 0 0,-1 1-1,-1-2 1,1 1 36,-1-1 1,0 1-1,0 0 1,1 1-1,-1-1 1,0 0-1,0 0 1,0 1-1,0-1 1,0 1-1,0 0 1,0-1-1,0 1 1,0 0-1,0 0 1,0 0-1,0 1 1,0-1-1,0 0 1,0 1-1,0-1 1,0 1-1,0 0 1,-3 1-1,-5 3 152,1-1 0,-1 2-1,-9 6 1,12-7-40,0 1 0,0 0 0,-11 12 0,16-16-134,0 0 1,1 0-1,-1 0 1,1 0-1,-1 0 1,1 0-1,0 0 1,0 0-1,0 0 1,0 1-1,0-1 1,1 0-1,-1 1 1,1-1-1,0 0 1,-1 1-1,1-1 1,0 1-1,0 2 1,1-4-72,0 0 0,0 1 0,0-1 0,0 0 0,0 0 0,0 0-1,0 0 1,0 0 0,0 0 0,0 0 0,1 0 0,-1 0 0,0-1 0,1 1 0,-1-1 0,0 1 0,1-1 0,-1 1 0,1-1 0,-1 0 0,1 1 0,-1-1 0,1 0 0,-1 0 0,1 0 0,2-1 0,43-4-1500,-29 1 1142,1-2 0,28-12 0,1-6-403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3.868"/>
    </inkml:context>
    <inkml:brush xml:id="br0">
      <inkml:brushProperty name="width" value="0.05" units="cm"/>
      <inkml:brushProperty name="height" value="0.05" units="cm"/>
    </inkml:brush>
  </inkml:definitions>
  <inkml:trace contextRef="#ctx0" brushRef="#br0">73 0 17572,'-1'4'360,"-1"-1"-1,0 0 1,0 1 0,-1-1-1,1 0 1,-1-1 0,1 1 0,-1 0-1,-5 3 1,-6 8 1037,11-12-1134,-16 22 1272,18-23-1467,0 0 1,1 1 0,-1-1 0,0 0 0,0 1 0,1-1 0,-1 1 0,1-1-1,-1 1 1,1-1 0,-1 1 0,1-1 0,0 1 0,0-1 0,0 4-1,1-4-65,-1 0 0,1 0-1,0 0 1,0 0-1,-1 0 1,1-1-1,0 1 1,0 0-1,0 0 1,0-1-1,0 1 1,0 0-1,0-1 1,1 1 0,-1-1-1,0 1 1,0-1-1,0 0 1,3 1-1,28 4-288,-25-4 187,14 3-147,22 2-388,-1 1 1,59 20 0,-97-25 620,0-1 0,0 1 0,-1 0 0,1 0 0,6 4 0,-10-5 25,0-1-1,1 0 0,-1 1 1,0-1-1,1 0 0,-1 1 1,0-1-1,1 1 0,-1-1 1,0 0-1,0 1 0,1-1 1,-1 1-1,0-1 0,0 1 1,0-1-1,0 1 0,0-1 1,0 0-1,0 1 0,0-1 1,0 2-1,0-2 12,0 1-1,-1 0 1,1-1-1,-1 1 1,1 0-1,-1-1 1,1 1-1,-1 0 1,1-1-1,-1 1 1,0-1-1,1 1 1,-1-1-1,0 1 1,1-1-1,-1 0 1,0 1-1,0-1 1,-21 9 258,-1-1-1,1-2 1,-1 0 0,0-1 0,-1-2 0,-31 2-1,51-5-446,0 1 0,1-1 0,-1 0 0,0-1 0,0 1 0,0-1-1,0 0 1,-4-1 0,6 1 98,1 1-1,0-1 1,0 0 0,0 1-1,0-1 1,0 0 0,0 0-1,1 0 1,-1 0 0,0 0 0,0 0-1,0 0 1,1 0 0,-1 0-1,1 0 1,-1 0 0,1 0-1,-1 0 1,1 0 0,0-1-1,-1 1 1,1 0 0,0 0-1,0 0 1,0-1 0,0 1-1,0 0 1,0-3 0,5-23-626,7-9-229</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4.266"/>
    </inkml:context>
    <inkml:brush xml:id="br0">
      <inkml:brushProperty name="width" value="0.05" units="cm"/>
      <inkml:brushProperty name="height" value="0.05" units="cm"/>
    </inkml:brush>
  </inkml:definitions>
  <inkml:trace contextRef="#ctx0" brushRef="#br0">127 1 15891,'2'0'129,"-1"0"0,1 1-1,0-1 1,0 1 0,-1 0 0,1-1-1,-1 1 1,1 0 0,-1 0-1,1 0 1,-1 0 0,1 0-1,-1 0 1,0 1 0,1-1-1,-1 0 1,0 1 0,0-1-1,0 1 1,0-1 0,-1 1 0,1-1-1,0 1 1,0 0 0,-1-1-1,1 1 1,-1 0 0,0 0-1,1-1 1,-1 1 0,0 0-1,0 3 1,0 10 523,0-1 1,-1 1-1,-3 17 0,1-10 199,-5 58-90,4-1 0,2 1 0,11 83 0,7-89-1412,-105-319-3400,26 83 5528,61 156-1360,0 2 20,0 0 0,1 0 1,-1 0-1,1-1 0,0 1 0,1-1 1,-1 1-1,1 0 0,0-1 1,0-4-1,0 8-94,1 0-1,-1 0 1,0 0-1,1 1 1,-1-1-1,1 0 0,-1 1 1,1-1-1,-1 0 1,1 1-1,-1-1 1,1 1-1,0-1 1,-1 1-1,1-1 1,0 1-1,-1-1 1,1 1-1,0 0 1,0-1-1,-1 1 1,1 0-1,0 0 1,0 0-1,0-1 1,-1 1-1,1 0 1,0 0-1,0 0 1,0 0-1,0 0 1,-1 1-1,2-1 1,32 8 530,-28-7-424,44 14 307,-2 0-718,0-2 1,69 8 0,-113-20 222,1-1 0,-1 0 0,0 0 0,0 0 0,0-1 0,1 0 0,-1 1 0,0-2 0,0 1 0,0 0 1,0-1-1,-1 1 0,5-4 0,14-12-325</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5.679"/>
    </inkml:context>
    <inkml:brush xml:id="br0">
      <inkml:brushProperty name="width" value="0.05" units="cm"/>
      <inkml:brushProperty name="height" value="0.05" units="cm"/>
    </inkml:brush>
  </inkml:definitions>
  <inkml:trace contextRef="#ctx0" brushRef="#br0">114 306 19588,'-1'9'316,"0"-1"-1,0 1 0,0-1 1,-1 1-1,0-1 0,-1 0 1,0 0-1,0 0 1,-6 11-1,-3 8 541,-5 15-14,1-7-442,3 1 0,-14 55 0,26-88-382,1-1-1,-1 0 1,1 0-1,0 1 1,0-1-1,0 0 1,0 0-1,0 1 1,1 3-1,-1-5-6,1-1-1,-1 0 0,0 0 0,0 1 0,0-1 0,0 0 1,1 1-1,-1-1 0,0 0 0,0 0 0,0 1 0,1-1 0,-1 0 1,0 0-1,0 0 0,1 0 0,-1 1 0,0-1 0,1 0 1,-1 0-1,0 0 0,1 0 0,-1 0 0,0 0 0,1 0 1,-1 0-1,0 0 0,0 0 0,1 0 0,-1 0 0,0 0 1,1 0-1,-1 0 0,0 0 0,1 0 0,-1 0 0,1 0 1,2-2 53,0 0 0,0 0 0,0 0 0,-1 0 0,1-1 0,0 1 0,-1-1 0,0 0 0,1 1 0,1-5 0,16-25 664,21-49 0,-8 16-13,-33 64-716,0 1 1,0 0-1,0-1 1,0 1-1,0 0 1,1-1-1,-1 1 1,0 0-1,0 0 1,0-1-1,1 1 1,-1 0-1,0 0 1,0-1-1,0 1 1,1 0 0,-1 0-1,0 0 1,1-1-1,-1 1 1,0 0-1,0 0 1,1 0-1,-1 0 1,0 0-1,1 0 1,-1 0-1,0-1 1,1 1-1,-1 0 1,0 0-1,1 0 1,-1 0-1,0 0 1,1 1-1,-1-1 1,0 0-1,1 0 1,-1 0-1,0 0 1,0 0-1,1 0 1,-1 0-1,0 1 1,1-1-1,-1 0 1,0 0-1,0 0 1,1 1-1,-1-1 1,0 0-1,0 0 1,0 1-1,1-1 1,12 22-600,-7-10 159,-4-9 261,0 0 0,0 0 0,1-1 0,-1 1 0,1 0 0,0-1 0,0 0 1,0 0-1,0 0 0,0 0 0,0 0 0,0 0 0,0-1 0,1 0 0,-1 0 1,7 2-1,-4-2-191,0-1 1,0 0-1,0 0 1,1 0-1,-1-1 0,0 1 1,0-2-1,12-2 1,3-4-653,0-1-1,-1-1 1,0-1 0,22-16 0,41-42-40,-88 85 2664,-13 18-36,8-19-935,2 1-1,0 0 1,0 0-1,2 1 1,0 0 0,-7 30-1,13-46-595,0-1-1,0 1 0,-1 0 0,1 0 1,0 0-1,0 0 0,0-1 1,0 1-1,0 0 0,0 0 0,0 0 1,0 0-1,0-1 0,1 1 1,-1 0-1,0 0 0,0-1 0,1 1 1,-1 0-1,1 0 0,-1-1 1,0 1-1,1 0 0,-1-1 0,1 1 1,0 0-1,-1-1 0,1 1 1,-1-1-1,1 1 0,0-1 0,0 1 1,-1-1-1,1 0 0,0 1 1,0-1-1,-1 0 0,1 1 0,0-1 1,0 0-1,0 0 0,-1 0 1,1 0-1,0 0 0,0 0 0,0 0 1,0 0-1,1 0 0,3-1 58,-1-1 1,1 1-1,-1-1 0,1 0 0,-1 0 0,1 0 1,4-4-1,11-7 76,-1-2 1,-1-1 0,0 0-1,-1-1 1,16-22-1,1-5-177,29-53-1,-56 87-106,-6 11-36,-8 19-144,0 0 197,6-15 69,-16 65-225,15-62 242,1 0 1,1-1-1,-1 1 1,1 0-1,1 0 0,-1-1 1,3 10-1,-3-15 16,1-1 0,-1 1 0,1-1-1,-1 1 1,1-1 0,0 1 0,-1-1 0,1 0 0,0 1 0,0-1-1,0 0 1,0 0 0,0 0 0,0 0 0,0 0 0,1 0 0,-1 0-1,0 0 1,1 0 0,1 0 0,-1 0 5,1 0 0,0 0 0,0-1 0,-1 1 0,1-1 0,0 0-1,0 0 1,0 0 0,-1 0 0,6-1 0,1-1 21,1 0 1,-1-1-1,0-1 0,0 1 0,15-9 0,-6 1 27,-1-1-1,0-1 0,0-1 1,-2 0-1,1-1 0,-2 0 1,17-24-1,-4 2 69,-2-2-1,26-55 1,-41 75-94,-1-1 1,0-1 0,-2 1-1,0-1 1,-1-1-1,5-34 1,-12 35-21,1 21-9,0 0 0,0 0 0,0-1 0,0 1 0,0 0 0,0 0 0,0 0 0,0 0 0,0-1 0,0 1 0,0 0 0,0 0 0,0 0 0,0 0 0,0 0 0,0-1 0,-1 1 0,1 0 0,0 0 0,0 0 0,0 0 0,0 0 0,0 0 0,0-1 1,-1 1-1,1 0 0,0 0 0,0 0 0,0 0 0,0 0 0,0 0 0,-1 0 0,1 0 0,0 0 0,0 0 0,0 0 0,0 0 0,-1 0 0,1 0 0,0 0 0,0 0 0,0 0 0,0 0 0,-1 0 0,1 0 0,0 0 0,0 0 0,-3 3-1,1-1-1,0 1 0,0 0 1,0 0-1,0 0 1,0 0-1,1 0 1,-1 0-1,0 4 0,-91 240-64,79-195 66,1 0 1,3 0 0,-4 55-1,14-105 0,-1 55-39,1-52 24,0 0 0,1 0 0,0 0 1,0 0-1,0 0 0,1-1 1,0 1-1,0 0 0,2 4 1,-3-8 7,-1 0 1,0-1-1,1 1 1,-1 0 0,0 0-1,1-1 1,-1 1-1,1-1 1,-1 1 0,1 0-1,-1-1 1,1 1 0,-1-1-1,1 1 1,-1-1-1,1 0 1,0 1 0,-1-1-1,1 1 1,0-1-1,0 0 1,-1 0 0,1 0-1,0 1 1,0-1-1,-1 0 1,1 0 0,0 0-1,0 0 1,-1 0-1,1 0 1,0 0 0,0 0-1,-1 0 1,1-1-1,0 1 1,1-1 0,-1 0-7,0 0 1,0 0-1,0 0 1,0 0-1,0-1 1,0 1-1,0 0 1,0 0-1,-1-1 1,1 1-1,0-1 1,-1 1-1,1-1 1,-1 1-1,0-1 1,1 1-1,-1-1 1,0-1 0,0-10-27,-1 0 1,0 0 0,-1 1 0,0-1 0,-1 0 0,0 1 0,-7-16 0,-4-7 37,-23-40 0,9 27 182,92 74-117,-41-18-355,1-1 0,0-1 0,0-1 0,47 4 0,-23-8-21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6.564"/>
    </inkml:context>
    <inkml:brush xml:id="br0">
      <inkml:brushProperty name="width" value="0.05" units="cm"/>
      <inkml:brushProperty name="height" value="0.05" units="cm"/>
    </inkml:brush>
  </inkml:definitions>
  <inkml:trace contextRef="#ctx0" brushRef="#br0">12 96 14083,'-1'0'96,"1"0"0,-1 0 0,1 0 0,-1 0 0,1 0 0,-1 0 0,1 0 0,0 0 0,-1 1 0,1-1 0,-1 0 0,1 0 0,-1 1 0,1-1 0,-1 0 0,1 1 0,0-1 0,-1 0 0,1 1 0,0-1 0,-1 1 0,1-1 0,0 0 0,0 1 0,-1-1 0,1 1 0,0-1 0,0 1 0,10 8 2385,23 0 456,-9-4-2251,0-1 0,0-1 1,1-1-1,-1-1 1,26-3-1,-42 1-812,0 0 0,0-1 0,-1 0 0,1 0 0,0-1 0,-1 0 1,0 0-1,10-6 0,-13 6 7,1 0 0,-1-1 0,0 1 0,0-1 0,0 0 0,-1 0 0,1-1 1,-1 1-1,0-1 0,0 0 0,-1 1 0,1-1 0,2-8 0,-5 12 133,1 0 1,-1-1-1,1 1 0,-1 0 1,1 0-1,-1-1 0,0 1 0,0-1 1,1 1-1,-1 0 0,0-1 1,0 1-1,0-1 0,-1 1 1,1 0-1,0-1 0,-1 1 0,1 0 1,0-1-1,-1 1 0,0 0 1,1-1-1,-2-1 0,1 2 28,-1 0-1,1 0 1,-1 1-1,1-1 0,-1 0 1,1 0-1,-1 1 1,1-1-1,-1 1 1,1-1-1,-1 1 1,0 0-1,1 0 1,-1-1-1,0 1 1,-2 1-1,-5-1 146,0 2 0,1-1-1,-1 1 1,0 0 0,1 1-1,-11 4 1,9-2-8,1 0 0,0 1 0,1 0 0,-16 13 0,19-14-110,1-1-1,0 0 0,0 1 1,0 0-1,0 0 1,1 0-1,0 0 0,0 1 1,-4 10-1,7-14-59,-1-1 0,1 1 0,-1 0 0,1-1 0,0 1 0,0 0 0,0-1 0,0 1 0,0-1 0,0 1 0,1 0 0,-1-1 0,0 1 0,1 0 0,-1-1 0,1 1 0,0-1 0,-1 1 0,1-1 0,0 0 0,0 1 0,0-1 0,0 0 0,0 1 0,0-1 0,1 0-1,-1 0 1,0 0 0,0 0 0,1 0 0,-1 0 0,1-1 0,-1 1 0,1 0 0,-1-1 0,1 1 0,1 0 0,6 1-5,0 0 0,0 0 0,0 0 0,0-1 1,12-1-1,9 0-480,1-1-1,-1-2 1,0-1 0,0-2 0,-1-1 0,0-1 0,57-23 0,-46 12-263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4.122"/>
    </inkml:context>
    <inkml:brush xml:id="br0">
      <inkml:brushProperty name="width" value="0.05" units="cm"/>
      <inkml:brushProperty name="height" value="0.05" units="cm"/>
      <inkml:brushProperty name="color" value="#E71224"/>
    </inkml:brush>
  </inkml:definitions>
  <inkml:trace contextRef="#ctx0" brushRef="#br0">15 136 16748,'-3'9'485,"0"-1"1,1 0-1,0 1 1,0 0-1,1-1 1,0 1 0,0 17-1,2-22-420,-1 0-1,0 1 0,1-1 1,0 0-1,0 0 1,0-1-1,1 1 1,-1 0-1,1 0 0,0-1 1,0 1-1,0-1 1,0 1-1,1-1 1,-1 0-1,1 0 0,0 0 1,0 0-1,3 2 1,-4-4-54,-1 0 0,1 0 0,0 0 0,-1 0 0,1 0 0,-1 0 0,1-1 0,0 1 0,0-1 0,0 1 0,-1-1 0,1 0 0,0 0 0,0 0 0,0 0 0,-1 0 0,1 0 0,0 0 0,0 0 0,0-1 0,-1 1 0,4-2-1,-2 0 4,1 0-1,-1 0 0,0 0 0,0 0 0,0-1 0,-1 1 1,1-1-1,0 0 0,-1 0 0,4-5 0,0-3 13,1 0-1,-2-1 0,1 0 1,-1 0-1,4-18 0,-4 6 122,-1 0 0,0 0 0,-2-1 0,-2-41 0,0 65-121,0-1 1,0 1-1,0-1 0,0 1 0,-1 0 1,1 0-1,0-1 0,-1 1 1,1 0-1,-1 0 0,1-1 1,-2-1-1,-3 4 273,1 12-35,2 4-164,0 0 0,1-1 0,1 1 0,0 0 0,2 0 0,0 0 0,0-1 0,2 1 0,0-1 0,1 1 0,0-1 0,2-1 0,7 16-1,-12-28-101,0 1-1,1-1 0,-1 1 1,1-1-1,-1 0 0,1 0 0,0-1 1,0 1-1,0 0 0,1-1 1,-1 0-1,1 0 0,5 3 0,-8-5-54,1 1 1,-1-1-1,1 0 0,-1 1 0,1-1 0,0 0 0,-1 0 0,1 0 0,-1 0 1,1-1-1,0 1 0,-1 0 0,1-1 0,-1 1 0,1-1 0,-1 1 0,1-1 1,-1 0-1,1 0 0,-1 1 0,0-1 0,0 0 0,1 0 0,-1 0 0,0 0 0,0-1 1,0 1-1,0 0 0,0 0 0,0-1 0,0 1 0,-1-1 0,1 1 0,0-1 1,0-2-1,2-5-179,0 0 0,-1 0-1,0-1 1,0 1 0,-1-1 0,0 1 0,-1-1 0,-1-10 0,1-5-185,0-30-501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7.011"/>
    </inkml:context>
    <inkml:brush xml:id="br0">
      <inkml:brushProperty name="width" value="0.05" units="cm"/>
      <inkml:brushProperty name="height" value="0.05" units="cm"/>
    </inkml:brush>
  </inkml:definitions>
  <inkml:trace contextRef="#ctx0" brushRef="#br0">95 8 18604,'1'-1'130,"-1"0"-1,1 1 1,0-1-1,-1 1 1,1-1-1,0 1 1,0-1-1,0 1 1,-1-1-1,1 1 1,0 0 0,0-1-1,0 1 1,0 0-1,0 0 1,-1-1-1,3 1 1,-3 0-61,1 1 0,-1-1 0,0 0 0,1 0-1,-1 1 1,0-1 0,1 0 0,-1 1 0,0-1 0,1 0 0,-1 0 0,0 1 0,0-1 0,1 1 0,-1-1 0,0 0 0,0 1 0,0-1 0,0 1 0,0-1 0,1 0 0,-1 1-1,0-1 1,0 1 0,0 0 0,-3 37 2210,2-34-2097,-50 235 2487,-5 30-1916,54-258-725,1-6-30,0-1 0,1 0 0,-1 0 1,1 1-1,0-1 0,0 0 0,0 1 0,1-1 0,-1 0 0,1 1 1,2 3-1,-3-8-23,0 1 0,0-1 1,0 0-1,0 0 0,0 1 1,0-1-1,0 0 0,0 0 0,0 0 1,0 1-1,0-1 0,0 0 1,0 0-1,1 0 0,-1 1 0,0-1 1,0 0-1,0 0 0,0 0 1,1 1-1,-1-1 0,0 0 0,0 0 1,0 0-1,1 0 0,-1 0 1,0 0-1,0 0 0,0 0 0,1 1 1,-1-1-1,0 0 0,0 0 1,1 0-1,-1 0 0,0 0 1,0 0-1,1 0 0,-1 0 0,0 0 1,0 0-1,1 0 0,-1-1 1,0 1-1,6-12-1347,-1-18 68,-6 3 659,-1-11-166</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7.430"/>
    </inkml:context>
    <inkml:brush xml:id="br0">
      <inkml:brushProperty name="width" value="0.05" units="cm"/>
      <inkml:brushProperty name="height" value="0.05" units="cm"/>
    </inkml:brush>
  </inkml:definitions>
  <inkml:trace contextRef="#ctx0" brushRef="#br0">14 0 17484,'-3'12'451,"0"0"1,0 0-1,1 0 1,1 0-1,0 0 1,0 0-1,1 0 1,1 0 0,0 1-1,1-1 1,0 0-1,6 17 1,-4-16-198,1 1-1,1-1 1,0-1 0,1 1 0,0-1 0,1 0-1,0 0 1,1-1 0,0-1 0,16 15 0,-21-21-166,1 0 0,0 0 1,1-1-1,-1 1 1,1-1-1,-1-1 0,1 1 1,0-1-1,0 0 1,0 0-1,0-1 0,10 2 1,-7-2 16,0-1 0,-1-1 1,1 1-1,0-1 0,0-1 1,-1 0-1,1 0 0,8-4 0,9-5 95,-1-1-1,-1-1 1,0-2-1,34-26 1,-45 32-131,64-53-663,-69 55 563,-1 0 1,0 0-1,-1 0 1,0-1 0,0 0-1,-1 0 1,8-16-1,-10 8-170,-4 2-79</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8.392"/>
    </inkml:context>
    <inkml:brush xml:id="br0">
      <inkml:brushProperty name="width" value="0.05" units="cm"/>
      <inkml:brushProperty name="height" value="0.05" units="cm"/>
    </inkml:brush>
  </inkml:definitions>
  <inkml:trace contextRef="#ctx0" brushRef="#br0">10 121 12371,'3'-13'1184,"1"1"1,0-1-1,0 0 1,1 1 0,1 0-1,0 0 1,13-18-1,-19 30-1122,0 0 0,0-1 0,0 1 0,0 0 0,0 0 0,0 0-1,0 0 1,0 0 0,0 0 0,0-1 0,0 1 0,0 0 0,0 0 0,1 0 0,-1 0-1,0 0 1,0 0 0,0-1 0,0 1 0,0 0 0,0 0 0,0 0 0,0 0-1,1 0 1,-1 0 0,0 0 0,0 0 0,0 0 0,0 0 0,0 0 0,1 0-1,-1 0 1,0 0 0,0 0 0,0 0 0,0 0 0,0 0 0,1 0 0,-1 0-1,0 0 1,0 0 0,0 0 0,0 0 0,0 0 0,1 0 0,-1 0 0,0 0 0,1 10 1183,-6 25-1123,3-21 253,-2 41 219,5 87 0,16 57 104,1 0-260,-16-175-441,-1-18-59,0 1 0,0-1 0,-1 0 0,0 1 0,0-1 0,0 1 0,-1-1-1,0 0 1,0 1 0,-3 6 0,3-12-15,1-1 1,0 1-1,-1-1 0,1 1 0,-1 0 1,1-1-1,-1 1 0,1-1 1,-1 0-1,1 1 0,-1-1 0,0 1 1,1-1-1,-1 0 0,1 1 0,-1-1 1,0 0-1,1 0 0,-1 0 1,0 1-1,0-1 0,1 0 0,-1 0 1,0 0-1,1 0 0,-1 0 0,0 0 1,1 0-1,-1-1 0,0 1 1,0 0-1,1 0 0,-1 0 0,0-1 1,1 1-1,-1 0 0,1-1 1,-1 1-1,0 0 0,1-1 0,-1 1 1,0-2-1,-23-21-3296,-1-11 1626,11 15 868</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48.796"/>
    </inkml:context>
    <inkml:brush xml:id="br0">
      <inkml:brushProperty name="width" value="0.05" units="cm"/>
      <inkml:brushProperty name="height" value="0.05" units="cm"/>
    </inkml:brush>
  </inkml:definitions>
  <inkml:trace contextRef="#ctx0" brushRef="#br0">11 198 14939,'0'0'71,"-1"0"1,1 0-1,0 0 0,0 0 1,0-1-1,0 1 0,-1 0 1,1 0-1,0 0 0,0 0 1,-1 0-1,1-1 0,0 1 0,0 0 1,0 0-1,-1 0 0,1 0 1,0 0-1,0 0 0,-1 0 1,1 0-1,0 0 0,0 0 1,-1 0-1,1 0 0,0 0 0,0 0 1,-1 0-1,1 0 0,0 0 1,0 0-1,0 1 0,-1-1 1,1 0-1,0 0 0,0 0 1,-1 0-1,1 0 0,0 1 0,0-1 1,0 0-1,0 0 0,-1 0 1,1 0-1,0 1 0,0-1 1,0 0-1,0 1 0,-1 17 1880,10 19-78,13 32-24,-14-39-1315,1-1 0,2 0 0,19 37 0,-29-63-496,0-1 0,1 0 1,-1 0-1,1 1 0,-1-1 1,1 0-1,0 0 0,0 0 1,0-1-1,0 1 0,0 0 1,0-1-1,0 1 0,0-1 0,1 0 1,-1 0-1,1 0 0,-1 0 1,1 0-1,-1 0 0,1-1 1,-1 1-1,1-1 0,0 0 1,-1 0-1,1 0 0,0 0 1,-1 0-1,1 0 0,-1-1 1,1 1-1,0-1 0,-1 0 1,1 0-1,-1 0 0,0 0 1,1 0-1,-1-1 0,0 1 1,0 0-1,4-4 0,9-7 82,0 0 0,-1-1 0,-1-1 0,0 0 0,0-1 0,14-25 0,54-104-417,-70 124 70,0-1-1,-2 0 1,-1-1-1,0 1 1,-2-2-1,6-31 1,-9 2-193</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56.151"/>
    </inkml:context>
    <inkml:brush xml:id="br0">
      <inkml:brushProperty name="width" value="0.05" units="cm"/>
      <inkml:brushProperty name="height" value="0.05" units="cm"/>
    </inkml:brush>
  </inkml:definitions>
  <inkml:trace contextRef="#ctx0" brushRef="#br0">7 32 14387,'-6'5'1557,"7"-1"-336,16-3 438,30-5 96,-44 3-1544,273-29 3960,-1 23-4588,-237 11-753,-27-2 315,-20-1-421,-23-1 477</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56.620"/>
    </inkml:context>
    <inkml:brush xml:id="br0">
      <inkml:brushProperty name="width" value="0.05" units="cm"/>
      <inkml:brushProperty name="height" value="0.05" units="cm"/>
    </inkml:brush>
  </inkml:definitions>
  <inkml:trace contextRef="#ctx0" brushRef="#br0">11 402 13523,'-10'27'1648,"10"-3"-960,13-14-135,9-1 767,19-9-280,5-2-96,10-3-192,8-4-95,-1-1-433,0-2-264,-4 1-633,-3-1-167,-12-5 624,-3-4-184,-14-2-152</inkml:trace>
  <inkml:trace contextRef="#ctx0" brushRef="#br0" timeOffset="1">703 21 17452,'3'-3'198,"1"1"1,0-1 0,0 1-1,0 0 1,0 1 0,1-1-1,-1 1 1,0-1 0,1 1-1,-1 0 1,1 1 0,-1-1-1,1 1 1,-1 0 0,1 0-1,-1 1 1,1-1 0,-1 1-1,1 0 1,-1 0 0,1 0-1,6 4 1,-5-3-124,-1 0-1,0 1 1,0 0 0,0 0-1,0 0 1,0 0 0,-1 1-1,1-1 1,-1 1 0,0 1-1,0-1 1,-1 0 0,1 1-1,-1 0 1,0 0 0,0 0-1,4 9 1,-5-3-39,0 0 1,-1 0-1,0-1 0,0 1 1,-1 0-1,-1 0 0,0 0 1,0-1-1,-1 1 0,0 0 1,-7 15-1,-2 7 49,-3 0 1,-20 37-1,22-48-6,-3 8-176,-1-1 0,-1 0 0,-2-1 0,-32 37-1,33-51 17,17-14 77,1 0 0,0-1 0,0 1 0,-1 0-1,1 0 1,0 0 0,0-1 0,0 1 0,-1 0 0,1 0 0,0-1 0,0 1-1,0 0 1,0-1 0,0 1 0,0 0 0,-1 0 0,1-1 0,0 1 0,0 0 0,0-1-1,0 1 1,0 0 0,0-1 0,0 1 0,0 0 0,0-1 0,1 1 0,-1 0-1,0-1 1,0 1 0,0 0 0,0-1 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57.414"/>
    </inkml:context>
    <inkml:brush xml:id="br0">
      <inkml:brushProperty name="width" value="0.05" units="cm"/>
      <inkml:brushProperty name="height" value="0.05" units="cm"/>
    </inkml:brush>
  </inkml:definitions>
  <inkml:trace contextRef="#ctx0" brushRef="#br0">0 29 12907,'10'-13'1785,"5"-3"1415,-14 16-3140,-1 0 0,0 0 0,1 0 0,-1 0 0,0 0 0,0 0 0,1 0 0,-1 0 0,0 0 0,0 0 1,1 0-1,-1 1 0,0-1 0,0 0 0,1 0 0,-1 0 0,0 0 0,0 0 0,1 0 0,-1 1 0,0-1 0,0 0 0,0 0 0,1 0 0,-1 1 1,0-1-1,0 0 0,0 0 0,0 0 0,0 1 0,1-1 0,-1 0 0,0 0 0,0 1 0,0-1 0,0 0 0,0 0 0,0 1 0,0-1 0,0 0 0,0 1 1,0-1-1,1 16 1003,-1-13-842,-11 125 2487,6-98-2459,2-1-1,1 1 1,1-1-1,6 54 0,-4-78-225,0-1 0,0 1-1,0 0 1,1 0 0,0-1-1,0 1 1,5 7-1,-6-11-15,0 1 0,0-1 0,0 1 0,1-1 0,-1 1 0,0-1 0,1 0 1,-1 0-1,1 0 0,0 0 0,-1 0 0,1 0 0,0 0 0,-1-1 0,1 1 0,0-1 0,0 1 0,0-1 0,0 1 0,-1-1 0,1 0 0,0 0 0,4 0 0,-1-1 5,0-1 0,1 1 0,-1-1 0,0 0 0,0 0 1,0-1-1,-1 1 0,1-1 0,5-4 0,39-34 85,-41 34-79,108-114 270,-92 95-236,-21 22-43,0 1 0,0 0 0,1 0 0,-1 0 0,1 0 0,4-2 0,-7 5-7,-1-1 1,1 1-1,-1 0 0,1-1 0,0 1 1,-1 0-1,1 0 0,-1 0 1,1 0-1,0 0 0,-1 0 1,1 0-1,-1 0 0,1 0 1,0 0-1,-1 0 0,1 0 1,-1 0-1,1 0 0,0 0 1,-1 0-1,1 1 0,-1-1 1,1 0-1,-1 1 0,1-1 1,-1 0-1,1 1 0,-1-1 1,1 0-1,-1 1 0,1-1 1,-1 1-1,0-1 0,1 1 1,-1-1-1,0 1 0,1-1 1,-1 1-1,0 0 0,0-1 1,0 1-1,1-1 0,-1 1 1,0-1-1,0 1 0,0 0 1,0-1-1,0 1 0,0 0 1,0 0-1,0 26 49,0-23-43,0-1-1,0 1 1,0 0-1,0-1 1,0 1-1,1 0 1,0-1-1,0 1 0,0 0 1,2 5-1,-2-8-2,0 0 0,-1-1-1,1 1 1,0-1-1,-1 1 1,1-1 0,0 0-1,-1 1 1,1-1-1,0 1 1,0-1 0,0 0-1,-1 0 1,1 0-1,0 1 1,0-1 0,0 0-1,0 0 1,-1 0-1,1 0 1,0 0 0,0-1-1,0 1 1,0 0-1,-1 0 1,1 0 0,0-1-1,0 1 1,0 0-1,-1-1 1,1 1 0,0-1-1,-1 1 1,1-1-1,0 1 1,-1-1 0,2-1-1,29-25 90,-26 22-76,10-10 29,47-41 88,-56 50-123,1 1 0,0 0 0,1 0 1,0 1-1,-1 0 0,17-6 0,-22 10-12,-1 0 0,0-1 0,0 1 0,0 0 0,1 0 0,-1 0 1,0 0-1,0 0 0,1 0 0,-1 0 0,0 1 0,0-1 0,1 0 0,-1 1 0,0-1 1,0 0-1,0 1 0,0 0 0,0-1 0,0 1 0,0 0 0,0-1 0,0 1 0,0 0 0,0 0 1,0 0-1,0 0 0,0 0 0,-1 0 0,1 0 0,0 0 0,-1 0 0,1 0 0,-1 0 0,0 1 1,1-1-1,-1 0 0,0 0 0,1 0 0,-1 3 0,1 4 3,0 0 0,0 0 0,-1 0 0,-1 14 0,-6 21-19,6-40-43,1-1 0,-1 1 0,0-1 0,0 0 0,0 1 0,0-1-1,0 0 1,0 0 0,-1 1 0,1-1 0,-1 0 0,1-1 0,-1 1 0,-3 3 0,4-5 24,0 1-1,0-1 1,0 0-1,1 0 1,-1 0-1,0 0 1,0 0-1,0 0 1,0 0 0,0 0-1,1 0 1,-1 0-1,0 0 1,0-1-1,0 1 1,0 0 0,1-1-1,-1 1 1,0 0-1,0-1 1,1 1-1,-1-1 1,0 1-1,1-1 1,-1 1 0,0-1-1,1 0 1,-1 0-1,-17-23-261,18 24 278,-17-29-423</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57.887"/>
    </inkml:context>
    <inkml:brush xml:id="br0">
      <inkml:brushProperty name="width" value="0.05" units="cm"/>
      <inkml:brushProperty name="height" value="0.05" units="cm"/>
    </inkml:brush>
  </inkml:definitions>
  <inkml:trace contextRef="#ctx0" brushRef="#br0">23 0 18052,'-11'0'1872,"5"9"-1224,1-2-256,5-4 1113,3 2-1217,5-5 72,3 0-56,4 3-312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58.776"/>
    </inkml:context>
    <inkml:brush xml:id="br0">
      <inkml:brushProperty name="width" value="0.05" units="cm"/>
      <inkml:brushProperty name="height" value="0.05" units="cm"/>
    </inkml:brush>
  </inkml:definitions>
  <inkml:trace contextRef="#ctx0" brushRef="#br0">207 242 18828,'0'-1'103,"0"-1"-1,0 1 1,0-1-1,0 0 1,0 1-1,0-1 1,0 1-1,0-1 1,-1 1-1,1-1 1,0 1-1,-1-1 1,0 1-1,1-1 1,-1 1-1,0-1 1,0 1-1,0 0 1,0 0-1,0-1 1,0 1-1,0 0 1,0 0-1,0 0 1,0 0-1,-1 0 1,1 0-1,0 1 1,-1-1-1,1 0 1,-1 1-1,1-1 1,-1 1-1,1-1 1,-1 1-1,1 0 1,-1-1 0,1 1-1,-1 0 1,1 0-1,-1 0 1,-2 1-1,-2 0 28,1 0-1,-1 0 1,1 1 0,0 0-1,0 0 1,0 0 0,0 0-1,0 1 1,0 0 0,1 0-1,-7 6 1,1 0-89,1 1 0,0 0 1,1 0-1,0 1 0,0 0 0,1 1 1,0 0-1,1 0 0,1 0 0,0 1 1,1 0-1,0 0 0,-3 17 0,7-28-33,0 0 0,-1 0 0,1-1 0,0 1 0,0 0 0,1 0 0,-1-1 0,0 1 0,0 0 0,1 0 0,0-1 0,-1 1 0,1 0 0,0-1 0,-1 1 0,3 1 0,-2-2 0,0 0 0,0 0 0,0-1-1,0 1 1,0 0 0,0-1 0,0 1 0,0-1 0,1 0 0,-1 1 0,0-1-1,0 0 1,1 1 0,-1-1 0,0 0 0,0 0 0,1 0 0,-1 0 0,0-1-1,0 1 1,1 0 0,-1 0 0,0-1 0,0 1 0,0-1 0,2 0-1,8-4 29,1-1-1,-2 1 0,1-2 0,-1 0 0,0 0 1,0-1-1,10-11 0,60-68 156,-25 18 1,84-135 0,-131 185-140,-11 20-11,-6 11-14,-15 25 17,2 1 0,-24 55 1,35-66-10,1 1 1,1 0-1,1 1 1,-5 43-1,11-63-21,2 0-1,-1 0 1,1 0-1,1 0 1,0 0-1,0 0 0,3 9 1,-4-16-9,1 0 1,0 0-1,-1 1 0,1-1 1,0 0-1,0 0 1,1 0-1,-1 0 0,0 0 1,1-1-1,-1 1 1,1 0-1,-1-1 0,1 1 1,0-1-1,0 1 1,0-1-1,-1 0 0,1 0 1,1 1-1,-1-2 1,0 1-1,0 0 0,0 0 1,0-1-1,1 1 0,-1-1 1,0 0-1,0 1 1,1-1-1,-1 0 0,3-1 1,2 0 2,0 0 1,0-1-1,-1 0 1,1 0-1,0-1 1,-1 0-1,1 0 1,-1-1-1,0 1 1,0-1-1,-1-1 1,8-6-1,9-9 31,30-37 0,-47 51-32,26-31 20,-2-1 1,36-58-1,-56 74-10,-9 22-17,0-1 1,0 1-1,0 0 0,0 0 0,0 0 0,0 0 0,0 0 1,0 0-1,0-1 0,0 1 0,0 0 0,0 0 1,0 0-1,-1 0 0,1 0 0,0 0 0,0 0 0,0 0 1,0 0-1,0-1 0,0 1 0,-1 0 0,1 0 1,0 0-1,0 0 0,0 0 0,0 0 0,0 0 0,0 0 1,-1 0-1,1 0 0,0 0 0,0 0 0,0 0 1,0 0-1,0 0 0,-1 0 0,1 0 0,0 0 0,0 0 1,0 0-1,0 0 0,0 0 0,0 1 0,-1-1 1,1 0-1,0 0 0,0 0 0,0 0 0,0 0 0,0 0 1,0 0-1,0 0 0,0 0 0,-1 1 0,1-1 0,0 0 1,0 0-1,0 0 0,0 0 0,0 1 0,-30 28 11,15-11 17,-18 27 1,28-37-14,1-1 0,0 1-1,0 0 1,1 0 0,0 1 0,-4 16 0,7-24-10,-1 1 0,1-1-1,0 1 1,0 0 0,0-1 0,0 1-1,0-1 1,0 1 0,0 0 0,0-1-1,1 1 1,-1-1 0,1 1-1,-1-1 1,1 1 0,-1-1 0,2 3-1,-1-3 0,0-1-1,0 1 1,0 0-1,0 0 0,0-1 1,0 1-1,0-1 1,0 1-1,0-1 0,0 1 1,0-1-1,1 0 1,-1 1-1,0-1 0,0 0 1,0 0-1,0 0 1,3 0-1,3-1 11,0 0 0,0 0 0,0-1 0,0 0 0,0-1 0,0 0 0,8-4 0,-12 5-4,-4 3-8,0-1-1,0 1 0,0-1 1,0 0-1,0 1 1,0-1-1,1 0 0,-1 0 1,0 1-1,0-1 0,0 0 1,0 0-1,0 0 1,-2-1-1,2 1 1,0 0 0,0 0 0,0 0 0,0 0 0,0 0 0,0 0 0,0 0 0,0 0 0,1 1 0,-1-1 0,0 0 0,0 0 0,0 1 0,0-1 0,0 1 1,0-1-1,0 1 0,1-1 0,-2 2 0,2-2-2,0 0 1,0 0-1,1 1 1,-1-1-1,0 0 1,0 1-1,0-1 1,1 0-1,-1 0 1,0 1-1,0-1 1,1 0-1,-1 0 1,0 1-1,0-1 1,1 0 0,-1 0-1,0 0 1,1 0-1,-1 0 1,0 1-1,1-1 1,-1 0-1,0 0 1,1 0-1,-1 0 1,0 0-1,1 0 1,-1 0-1,1 0 1,-1 0-1,0 0 1,1 0-1,-1 0 1,0-1-1,1 1 1,17 0 13,2-3-7,0 0 1,0-2-1,0-1 0,-1 0 0,24-12 1,23-6 19,-53 19-23,49-12 1,-55 15-4,-1 1 0,0 0-1,1 1 1,-1-1 0,1 1 0,-1 1 0,11 1 0,-15-2-2,0 1 1,-1 0 0,1 0-1,0 0 1,-1-1-1,1 2 1,0-1 0,-1 0-1,1 0 1,-1 0 0,1 1-1,-1-1 1,0 1-1,0-1 1,0 1 0,0 0-1,0-1 1,0 1 0,0 0-1,0 0 1,-1-1-1,1 1 1,0 0 0,-1 0-1,0 0 1,1 0 0,-1 0-1,0 0 1,0 0 0,-1 2-1,1 6-1,-1 0 0,0 0 0,-1 0 0,-3 14 0,-35 90 246,117-377 47,-75 269-293,-1-1 1,1 0-1,0 0 0,0 1 0,1-1 0,-1-1 1,1 1-1,0 0 0,1-1 0,-1 1 1,5 3-1,-5-7 2,0 1 0,0-1-1,0 0 1,0 0 0,0 0 0,1-1 0,-1 1 0,0-1 0,1 0-1,-1 0 1,0 0 0,1 0 0,-1 0 0,0-1 0,0 1 0,1-1-1,-1 0 1,4-2 0,8-3 0,-1 0-1,22-14 0,-24 13-1,15-8-42,73-45-963,-115 62-1098,-1-1 1,0-1-1,-22-2 0,16-3 833</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59.194"/>
    </inkml:context>
    <inkml:brush xml:id="br0">
      <inkml:brushProperty name="width" value="0.05" units="cm"/>
      <inkml:brushProperty name="height" value="0.05" units="cm"/>
    </inkml:brush>
  </inkml:definitions>
  <inkml:trace contextRef="#ctx0" brushRef="#br0">24 2 16524,'-14'-2'2080,"4"2"2977,15 0-4009,2 2-232,3 2-543,2-1-313,3 2-977,-1-2 1849,3 3-896,1-1-88,3 3-24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4.598"/>
    </inkml:context>
    <inkml:brush xml:id="br0">
      <inkml:brushProperty name="width" value="0.05" units="cm"/>
      <inkml:brushProperty name="height" value="0.05" units="cm"/>
      <inkml:brushProperty name="color" value="#E71224"/>
    </inkml:brush>
  </inkml:definitions>
  <inkml:trace contextRef="#ctx0" brushRef="#br0">0 0 15563,'2'1'152,"-1"0"0,0 0 0,0 1 0,0-1-1,0 0 1,0 0 0,0 1 0,0-1 0,-1 1 0,1-1-1,0 1 1,-1-1 0,1 1 0,-1-1 0,1 1-1,-1-1 1,0 3 0,2 2 280,34 106 2903,62 141-1280,-97-250-2027,2 4 106,1 0 0,-1 1 0,9 10 1,-12-18-127,-1 0-1,1 0 1,0-1 0,0 1 0,0 0 0,0 0 0,0-1 0,0 1 0,0 0 0,0 0 0,0-1 0,1 1-1,-1 0 1,0 0 0,0 0 0,0-1 0,0 1 0,0 0 0,0 0 0,0 0 0,0-1 0,1 1 0,-1 0 0,0 0-1,0 0 1,0-1 0,0 1 0,1 0 0,-1 0 0,0 0 0,0 0 0,0 0 0,1 0 0,-1 0 0,0-1 0,0 1-1,0 0 1,1 0 0,-1 0 0,0 0 0,0 0 0,1 0 0,-1 0 0,0 0 0,0 0 0,1 0 0,-1 0-1,0 0 1,0 0 0,1 0 0,-1 1 0,0-1 0,0 0 0,0 0 0,1 0 0,-1 0 0,0 0 0,0 0 0,0 1-1,0-1 1,1 0 0,-1 0 0,0 0 0,0 0 0,0 1 0,0-1 0,0 0 0,1 0 0,-1 1 0,1-19 219,-4-1-168,0-1-1,-1 1 1,0 0 0,-2 0 0,0 0-1,-1 1 1,-1 0 0,-1 0-1,-11-16 1,19 32-58,0 1 0,0-1 0,-1 1 0,1-1 0,0 1 0,-1 0 0,1-1 0,-1 1 0,1 0 0,-1 0 0,0 0 0,1 0 0,-1 0 0,-2 0 0,4 1-1,0 0 1,-1 0-1,1 0 0,0 0 0,0 0 0,-1 0 0,1 0 1,0 0-1,-1 0 0,1 0 0,0 0 0,-1 0 1,1 0-1,0 0 0,0 1 0,-1-1 0,1 0 1,0 0-1,-1 0 0,1 0 0,0 1 0,0-1 1,-1 0-1,1 0 0,0 1 0,0-1 0,0 0 1,0 0-1,-1 1 0,0 17 4,2-12-3,0 0-1,1 0 0,0 0 1,0 0-1,0 0 1,1-1-1,0 1 1,0-1-1,0 1 0,1-1 1,0 0-1,7 8 1,-9-11-2,0 0 1,0 0 0,0-1 0,1 1-1,-1-1 1,0 1 0,1-1 0,-1 0-1,1 0 1,-1 0 0,1 0 0,-1 0-1,1-1 1,-1 1 0,1-1 0,0 0-1,0 1 1,-1-1 0,1 0 0,0-1-1,-1 1 1,1 0 0,0-1 0,-1 0-1,1 1 1,-1-1 0,1 0 0,-1-1-1,1 1 1,-1 0 0,4-3 0,0-2-5,1 1 1,-1-1 0,-1 0 0,1-1 0,-1 1-1,0-1 1,-1 0 0,1 0 0,-1-1 0,4-11-1,-4 8-2,0 0 0,0 0 0,-1 0 0,3-21 0,-6 45 16,0-1-1,1 1 0,0-1 1,4 17-1,-4-25-6,0 0 0,0 0-1,0 0 1,1 0 0,-1 0-1,1 0 1,0 0 0,0 0-1,0-1 1,1 1 0,-1-1-1,1 0 1,0 1 0,0-1 0,0-1-1,4 4 1,-5-5 0,-1 0-1,1-1 1,-1 1 0,1-1-1,0 1 1,-1-1 0,1 1 0,0-1-1,-1 0 1,1 0 0,0 0-1,0 0 1,-1 0 0,1 0 0,0-1-1,-1 1 1,4-2 0,-1 1 0,-1-1 0,1 0 0,0 0 1,-1 0-1,0 0 0,1-1 0,3-3 0,4-6 4,-1 0-1,18-25 1,-25 32-4,13-21 4,15-20 8,-28 43-13,0-1 0,0 1 0,0 0-1,1 0 1,-1 0 0,1 0-1,0 1 1,-1-1 0,7-2 0,-9 5-1,1 0 1,-1-1-1,1 1 1,0 0-1,-1 0 1,1 0 0,0 0-1,-1 0 1,1 0-1,-1 0 1,1 1-1,0-1 1,-1 1 0,1-1-1,-1 1 1,1-1-1,-1 1 1,1 0-1,-1 0 1,0 0 0,1 0-1,-1 0 1,0 0-1,0 0 1,0 0-1,2 3 1,4 4 5,-1 0 0,0 0 0,5 11 0,-5-8-3,-3-7 0,-1-1 0,1 1 0,-1 0 0,1-1 0,0 1 0,1-1 0,-1 0 0,0 0-1,5 2 1,-6-4-2,-1 0-1,0-1 1,1 1-1,-1-1 1,0 0-1,1 1 1,-1-1-1,1 0 1,-1 0-1,0 0 1,1 0-1,-1 0 1,1 0-1,-1 0 1,0-1-1,1 1 1,-1 0-1,0-1 1,1 1-1,-1-1 1,0 0-1,1 1 1,-1-1-1,0 0 1,0 0-1,0 0 1,0 0-1,0 0 1,0 0-1,0 0 1,0 0-1,0 0 1,0 0-1,0-2 1,11-16-271,-1 0 1,0-1 0,-2 0-1,7-23 1,-7 21-1178,-9 22 1420,0 0-1,0 0 1,0 0 0,0 0-1,1 0 1,-1 0-1,0 0 1,0 0 0,0 0-1,0 0 1,0 0 0,0 0-1,0 0 1,0 0 0,0 0-1,0 0 1,0 0-1,0 0 1,1 0 0,-1 0-1,0 0 1,0 0 0,0 0-1,0 0 1,0 0 0,0 0-1,0 0 1,0 0-1,0 0 1,0 0 0,0 0-1,0 0 1,0 1-128,1 7-571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2:59.599"/>
    </inkml:context>
    <inkml:brush xml:id="br0">
      <inkml:brushProperty name="width" value="0.05" units="cm"/>
      <inkml:brushProperty name="height" value="0.05" units="cm"/>
    </inkml:brush>
  </inkml:definitions>
  <inkml:trace contextRef="#ctx0" brushRef="#br0">103 157 14827,'6'0'396,"-1"1"0,0-1 0,0 0 0,1-1 0,-1 1 0,0-1 0,0 0 0,0 0 0,0-1 0,0 1 0,0-1 0,0 0 0,0 0 0,-1-1 0,1 0 0,-1 1 0,6-6 0,-2 2-127,0 0 0,-1-1 0,0 0 0,0 0 1,-1 0-1,0-1 0,0 0 0,7-13 0,-12 19-240,-1 1 0,1-1 0,0 0-1,-1 0 1,1 1 0,-1-1 0,1 0 0,-1 0-1,0 0 1,1 0 0,-1 1 0,0-1 0,-1 0 0,1 0-1,0 0 1,-1-3 0,0 4-12,0 0 0,1-1 0,-1 1 0,0 0 0,0 0 0,0 0 0,0 0-1,0 0 1,0 1 0,0-1 0,0 0 0,0 0 0,0 1 0,0-1 0,-1 0 0,1 1 0,0-1 0,-1 1 0,1 0 0,0-1 0,-1 1 0,1 0-1,-2 0 1,-6 0 19,-1 0-1,1 0 1,0 1-1,0 1 1,0-1-1,0 2 1,1-1-1,-1 1 1,1 0-1,-1 1 0,1 0 1,-8 5-1,4-2 2,1 0 0,0 1 0,1 0 0,0 1 0,0 0 0,1 1 0,-14 17 0,20-23-19,0 0 0,1 0 0,0 0 0,-1 1 0,1-1 0,1 1 0,-1-1 0,1 1 0,-1 0 0,1 0 1,1 0-1,-1-1 0,1 1 0,0 9 0,0-11-60,1-1 1,0 1-1,0-1 1,0 1-1,0-1 1,0 1-1,0-1 1,1 0-1,-1 1 0,1-1 1,0 0-1,-1 0 1,1 0-1,0-1 1,0 1-1,0 0 1,0-1-1,1 1 0,-1-1 1,0 0-1,1 1 1,-1-1-1,1 0 1,-1-1-1,1 1 1,-1 0-1,1-1 1,4 1-1,5 0-180,1 0 1,-1-1-1,0 0 0,0-1 1,1 0-1,-1-1 0,0 0 1,12-5-1,25-8-410</inkml:trace>
  <inkml:trace contextRef="#ctx0" brushRef="#br0" timeOffset="1">597 38 20036,'-9'3'1857,"-9"6"-1249,-8 3-248,-1 6 928,-2 4-336,4 4-496,-1 1-103,11 3-153,5-2-80,10-5-80,9-2-8,11-11-64,5-5-128,9-5-441,7-5-567,3-12 960,2-3-160,-1-3-96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00.607"/>
    </inkml:context>
    <inkml:brush xml:id="br0">
      <inkml:brushProperty name="width" value="0.05" units="cm"/>
      <inkml:brushProperty name="height" value="0.05" units="cm"/>
    </inkml:brush>
  </inkml:definitions>
  <inkml:trace contextRef="#ctx0" brushRef="#br0">96 0 17212,'2'1'160,"0"1"1,0-1 0,1 0 0,-2 1 0,1 0-1,0-1 1,0 1 0,0 0 0,-1 0-1,1 0 1,-1 0 0,0 0 0,0 0 0,1 0-1,-1 1 1,0-1 0,-1 0 0,1 1 0,0-1-1,-1 0 1,1 1 0,-1-1 0,0 1-1,0-1 1,0 5 0,-1 7 449,0-1 1,0 1-1,-6 17 0,-13 44 368,-4-1-1,-37 78 1,49-124-750,24-84 316,1 2-431,30-78-1,-33 117-110,-10 14-2,1 1 0,-1 0 0,0 0 0,1 0 0,-1-1 0,0 1-1,1 0 1,-1 0 0,0 0 0,1 0 0,-1 0 0,0 0 0,1 0 0,-1 0 0,1 0 0,-1 0-1,0 0 1,1 0 0,-1 0 0,0 0 0,1 0 0,-1 0 0,0 0 0,1 0 0,0 1 0,1 0-2,0 1 1,0 0-1,0 0 1,0 0-1,-1 0 1,1 0 0,0 1-1,1 2 1,4 7-6,-2-7 3,-1 1 1,1-1-1,-1 0 0,2 0 0,-1-1 0,0 1 1,1-1-1,0 0 0,0-1 0,0 0 0,0 1 1,1-2-1,-1 1 0,1-1 0,0 0 0,13 2 1,-11-4 2,-1 1-1,1-1 1,0-1 0,0 1 0,-1-2 0,1 1 0,0-1 0,-1-1 0,0 1 0,1-1 0,-1-1-1,0 1 1,9-7 0,4-5 28,-1-1 0,0-1 0,26-28 0,-53 55-25,1 0 0,0 1 0,-5 13 0,9-21-2,1 0 0,0-1 0,0 1 0,0 0 0,0 0 1,1 0-1,-1 0 0,1 0 0,0 0 0,0 0 1,0 0-1,0 0 0,0 0 0,1 0 0,-1 0 0,1 0 1,0 0-1,1 4 0,0-6-1,-1 1 1,1 0-1,0-1 1,-1 0-1,1 1 1,0-1-1,0 0 1,0 0-1,0 0 1,0 0-1,0 0 1,0-1-1,0 1 1,0-1-1,1 1 0,-1-1 1,0 0-1,0 0 1,0 0-1,1 0 1,2 0-1,6-1-4,0-1-1,-1 0 1,12-3 0,42-20-67,-52 19 23,1 0-1,-1 1 1,1 1-1,25-6 1,-38 10 45,1 0 0,-1 0 0,1 0 0,-1 0 0,0 0 0,1 0 0,-1 1 0,1-1 0,-1 0 0,1 0 0,-1 0 0,1 0 0,-1 0 0,0 1 0,1-1 0,-1 0 0,1 0 0,-1 1 0,0-1 0,1 0 0,-1 1 0,0-1 0,1 0 0,-1 1 0,0-1 0,0 0 0,1 1 1,-1-1-1,0 1 0,0-1 0,0 1 0,1-1 0,-1 0 0,0 1 0,0-1 0,0 1 0,0-1 0,0 1 0,0-1 0,0 1 0,0 0 0,-3 22-64,2-20 61,-48 177 56,9-44 161,33-105-164,-28 95 190,28-104-192,-1 0 0,-2-1 1,-18 32-1,27-50-30,-1-1 0,0 1 1,0-1-1,1 0 0,-2 0 0,1 0 1,0 0-1,-5 3 0,7-4-7,-1-1-1,1 0 0,-1 0 1,1 1-1,-1-1 0,0 0 1,1 0-1,-1 0 1,0 0-1,1 0 0,-1 0 1,1 0-1,-1 0 1,0 0-1,1 0 0,-1-1 1,1 1-1,-1 0 0,0 0 1,1 0-1,-1-1 1,1 1-1,-1 0 0,1-1 1,-1 1-1,1 0 0,-1-1 1,1 1-1,-1-1 1,1 1-1,0-1 0,-1 1 1,1-1-1,0 1 0,-1-1 1,1 1-1,0-1 1,0 1-1,-1-1 0,1 0 1,0 1-1,0-1 0,0 1 1,0-1-1,0 0 1,0 0-1,-2-10 40,0 1 1,1 0-1,0 0 0,1-1 1,0 1-1,0-1 1,1 1-1,5-20 0,2-4 49,17-41 0,-15 48-262,2 1 0,1 1 1,22-34-1,57-63-1287,-70 96 1056</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2.334"/>
    </inkml:context>
    <inkml:brush xml:id="br0">
      <inkml:brushProperty name="width" value="0.05" units="cm"/>
      <inkml:brushProperty name="height" value="0.05" units="cm"/>
    </inkml:brush>
  </inkml:definitions>
  <inkml:trace contextRef="#ctx0" brushRef="#br0">5 675 14219,'0'0'86,"-1"0"0,1 0-1,0 0 1,0 0 0,0 1 0,0-1-1,-1 0 1,1 0 0,0 0 0,0 0-1,0 0 1,0 0 0,-1 0 0,1 0 0,0 0-1,0 1 1,0-1 0,0 0 0,0 0-1,0 0 1,0 0 0,-1 0 0,1 1-1,0-1 1,0 0 0,0 0 0,0 0-1,0 0 1,0 1 0,0-1 0,0 0 0,0 0-1,0 0 1,0 0 0,0 1 0,0-1-1,0 0 1,0 0 0,0 0 0,0 0-1,0 1 1,0-1 0,0 0 0,0 0-1,0 0 1,0 0 0,1 1 0,-1-1 0,0 0-1,0 0 1,0 0 0,0 0 0,0 0-1,1 1 1,-1-1 6,0 1-1,1-1 1,-1 1 0,0-1-1,1 1 1,-1-1 0,1 1-1,-1-1 1,1 0-1,-1 1 1,1-1 0,-1 0-1,1 1 1,-1-1 0,1 0-1,-1 0 1,1 1 0,0-1-1,-1 0 1,2 0-1,1 0 69,-1-1-1,1 1 1,0-1-1,0 0 0,0 0 1,-1 0-1,1 0 0,-1 0 1,1 0-1,-1-1 1,4-1-1,26-24 596,-26 21-586,24-22 311,-1-2 0,47-64 1,33-78 241,-89 135-491,23-55-1,-37 77-143,-1 0-1,-1-1 1,0 0-1,-1 0 1,-1 0 0,1-30-1,-3 43-73,0 1-1,0 0 0,-1-1 1,1 1-1,0-1 1,-1 1-1,0 0 1,0-1-1,0 1 0,0 0 1,0 0-1,0-1 1,0 1-1,-1 0 1,1 0-1,-1 1 0,-1-3 1,2 3-9,-1 0 0,1 0 0,-1 0 0,0 0 0,1 0 1,-1 1-1,0-1 0,1 1 0,-1-1 0,0 1 0,0 0 0,0-1 0,1 1 1,-1 0-1,0 0 0,0 0 0,0 0 0,1 1 0,-1-1 0,0 0 0,0 1 1,1-1-1,-4 2 0,-3 2-3,1 0 1,-1 0-1,1 1 1,0 0-1,0 0 0,0 1 1,1 0-1,-10 11 1,-42 59-10,52-68 7,-12 20-2,0 1 0,-24 55 0,34-66 4,2 0 0,0 1 0,0 0 0,2 0 0,1 0 0,-2 24 0,5-37-31,0 0-1,0 0 0,1-1 0,-1 1 0,1 0 0,1 0 0,-1 0 0,1-1 0,0 1 0,0-1 0,6 10 0,-6-11-92,1 0-1,0-1 0,0 0 0,0 1 0,1-1 0,-1 0 0,1 0 0,0-1 0,-1 1 0,1-1 0,0 0 0,1 0 0,-1 0 0,0-1 1,8 3-1,8-1-576,-1-1 1,1-1-1,0-1 1,-1 0-1,29-6 1,-45 6 632,55-6-1180</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2.786"/>
    </inkml:context>
    <inkml:brush xml:id="br0">
      <inkml:brushProperty name="width" value="0.05" units="cm"/>
      <inkml:brushProperty name="height" value="0.05" units="cm"/>
    </inkml:brush>
  </inkml:definitions>
  <inkml:trace contextRef="#ctx0" brushRef="#br0">98 15 18172,'-13'12'617,"1"1"1,0 0 0,-15 22-1,22-29-501,1 1-1,0 0 1,1 0-1,0 0 1,0 0-1,0 0 1,1 1-1,0-1 1,1 1-1,-2 10 1,3-18-99,0 1 1,0 0-1,0-1 1,0 1-1,-1 0 1,1 0-1,0-1 1,0 1-1,1 0 1,-1-1-1,0 1 1,0 0-1,0-1 1,0 1-1,0 0 1,1-1-1,-1 1 1,0 0-1,1-1 1,-1 1-1,0-1 1,1 1-1,-1-1 1,1 1-1,-1-1 1,1 1-1,-1-1 1,1 1-1,-1-1 1,1 1-1,0-1 1,-1 0-1,1 1 1,0-1-1,-1 0 1,1 0-1,-1 0 1,1 1-1,0-1 1,0 0-1,-1 0 0,1 0 1,0 0-1,-1 0 1,1 0-1,0 0 1,-1 0-1,1-1 1,1 1-1,2-1 96,1-1-1,-1 0 0,0 0 0,0 0 1,0 0-1,6-4 0,51-45 1022,-46 37-871,1 0 1,0 1-1,1 1 0,1 1 1,23-12-1,-40 22-257,0 0 0,1 1-1,-1-1 1,0 1 0,0-1 0,0 1 0,0 0-1,0-1 1,0 1 0,1 0 0,-1 0 0,0 0 0,0 0-1,0 0 1,0 0 0,1 0 0,-1 0 0,0 0-1,0 1 1,0-1 0,0 0 0,1 1 0,-1-1 0,0 1-1,0-1 1,0 1 0,0-1 0,0 1 0,0 0-1,0 0 1,-1-1 0,1 1 0,0 0 0,0 0 0,-1 0-1,1 0 1,1 2 0,0 3 0,0 0-1,-1-1 1,0 1 0,0 0-1,0 0 1,-1 8 0,2 6 21,-2-19-25,0-1-1,0 0 1,0 1 0,0-1-1,0 0 1,0 0 0,0 1-1,0-1 1,1 0 0,-1 1-1,0-1 1,0 0 0,0 0-1,0 1 1,0-1 0,1 0-1,-1 0 1,0 0 0,0 1-1,0-1 1,1 0 0,-1 0-1,0 0 1,0 1 0,1-1-1,-1 0 1,0 0 0,0 0-1,1 0 1,-1 0 0,0 0 0,1 0-1,-1 0 1,0 0 0,0 0-1,1 0 1,12-5 48,14-17 20,-25 19-61,16-13 45,1 0 0,28-18 0,-40 30-62,-1 0 0,1 0 0,0 1 0,0 0 0,0 0 0,0 1 0,1 0 0,-1 0 0,1 0 0,-1 1 0,15 0 0,-20 1-11,-1 0 0,1 0-1,0 0 1,0 1-1,0-1 1,-1 1 0,1-1-1,0 1 1,-1-1 0,1 1-1,0 0 1,-1 0-1,1 0 1,-1 0 0,0 0-1,1 0 1,-1 1 0,0-1-1,3 3 1,-2 0-167,0 0 0,0 0 0,-1 0 0,1 0 1,-1 0-1,1 6 0,7 19-2513,-9-29 2675,0 0 1,0 1-1,0-1 0,0 0 1,0 0-1,0 1 0,1-1 1,-1 0-1,0 0 1,0 1-1,0-1 0,0 0 1,1 0-1,-1 0 0,0 1 1,0-1-1,0 0 1,1 0-1,-1 0 0,0 0 1,0 1-1,0-1 1,1 0-1,-1 0 0,0 0 1,1 0-1,-1 0 0,0 0 1,0 0-1,1 0 1,-1 0-1,0 0 0,0 0 1,1 0-1,-1 0 0,0 0 1,1 0-1,-1 0 1,0 0-1,0 0 0,1 0 1,-1 0-1,0 0 1,0 0-1,1-1 0,-1 1 1,0 0-1,0 0 0,0 0 1,1 0-1,-1-1 1,0 1-1,0 0 0,0 0 1,1 0-1,-1-1 0,0 1 1,0-1-1,10-8-879</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3.438"/>
    </inkml:context>
    <inkml:brush xml:id="br0">
      <inkml:brushProperty name="width" value="0.05" units="cm"/>
      <inkml:brushProperty name="height" value="0.05" units="cm"/>
    </inkml:brush>
  </inkml:definitions>
  <inkml:trace contextRef="#ctx0" brushRef="#br0">87 95 15603,'-10'11'1264,"0"1"0,1-1-1,1 2 1,-12 20-1,18-28-1100,0 0-1,0 0 0,0 0 0,1 0 0,0 0 1,0 0-1,1 0 0,-1 1 0,1-1 0,0 0 0,0 0 1,1 1-1,0-1 0,0 0 0,0 0 0,3 8 1,18 46 123,-7-21-228,-1 1 0,-2 1 0,11 65 0,-22-98-39,2 17 154,0 42 0,-3-60-120,0-1 0,0 0 1,-1 0-1,0 0 0,0-1 1,0 1-1,0 0 0,-1 0 1,0 0-1,0-1 0,0 1 1,0-1-1,-1 0 0,0 1 1,-4 3-1,6-7-31,1 0-1,-1 0 1,0-1-1,0 1 1,0 0-1,0-1 1,0 1-1,0 0 1,0-1-1,-1 0 1,1 1-1,0-1 1,0 0-1,0 1 1,0-1-1,-1 0 1,1 0-1,0 0 1,0 0-1,0 0 1,0 0-1,-1-1 1,1 1 0,0 0-1,0 0 1,0-1-1,0 1 1,0-1-1,0 1 1,-1-1-1,1 1 1,0-1-1,1 0 1,-1 0-1,0 1 1,-2-3-1,0-1 33,-1 0 0,1 0-1,-1-1 1,1 1 0,0-1 0,-4-9-1,3 2-61,0 1 0,0-1 0,1 1 0,1-1 1,0 0-1,0 0 0,1 0 0,1-1 0,0 1 0,0 0 0,2 0 0,-1 0 0,1 0 0,1 0 0,0 1 0,1-1 0,0 1 0,1 0 0,0 0 0,1 0 0,0 1 0,9-12 1,52-49-335,-37 41 155,25-33 1,-48 54 149,0-1 0,0 0 0,-1-1 0,-1 0 0,0 1 0,0-2 0,6-22 0,-11 34 37,0 0 1,0 0 0,1-1-1,-1 1 1,0 0 0,0 0-1,0 0 1,0-1 0,0 1-1,0 0 1,0 0 0,0 0-1,0-1 1,0 1 0,0 0-1,0 0 1,0 0 0,0-1-1,0 1 1,0 0 0,0 0-1,0-1 1,0 1 0,0 0-1,0 0 1,0 0 0,0-1-1,0 1 1,0 0 0,0 0-1,-1 0 1,1 0 0,0-1-1,0 1 1,0 0 0,0 0-1,0 0 1,-1 0 0,1-1-1,0 1 1,0 0 0,-9 7 32,-8 16 36,12-13-37,0 1-1,1 1 1,-5 19-1,8-27-24,0 0 0,1 0 1,-1 0-1,1-1 0,0 1 0,0 0 0,0 0 0,0 0 0,1 0 1,-1 0-1,1 0 0,0 0 0,1-1 0,-1 1 0,2 4 0,-2-7-4,1 0-1,-1 1 0,0-1 1,0 0-1,0 0 1,1-1-1,-1 1 0,0 0 1,1 0-1,-1-1 0,1 1 1,-1 0-1,1-1 0,-1 0 1,1 1-1,-1-1 0,1 0 1,0 0-1,2 0 1,33-3 22,-31 2-22,155-32 88,-18 3 85,-142 29-158,1 1 1,0 0-1,-1 0 0,1-1 0,-1 1 0,1-1 1,0 1-1,-1-1 0,1 0 0,-1 1 0,1-1 1,-1 0-1,0 0 0,2-2 0,-3 3-2,1-1-1,-1 0 1,0 0-1,0 1 0,0-1 1,0 0-1,0 1 1,0-1-1,0 0 1,0 0-1,-1 1 1,1-1-1,0 0 1,0 1-1,-1-1 1,1 0-1,0 1 1,-1-1-1,1 1 1,0-1-1,-1 0 1,1 1-1,-1-1 0,1 1 1,-1-1-1,1 1 1,-1-1-1,1 1 1,-1 0-1,0-1 1,-1 0-1,-36-29 637,13 11-166,-35-35 1,60 53-515,-1 1 0,0-1 0,0 0 0,0 0 1,0 0-1,1 0 0,-1 0 0,1-1 1,-1 1-1,1 0 0,-1 0 0,1 0 0,-1 0 1,1-1-1,0 1 0,0 0 0,0 0 0,0-1 1,-1 1-1,2 0 0,-1 0 0,0-1 0,0 1 1,0 0-1,1 0 0,-1 0 0,0-1 0,1 1 1,-1 0-1,1 0 0,-1 0 0,1 0 0,0 0 1,0 0-1,-1 0 0,3-1 0,3-4-111,0 0-1,0 1 1,1 0-1,12-7 1,-17 11 162,45-24-390</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4.551"/>
    </inkml:context>
    <inkml:brush xml:id="br0">
      <inkml:brushProperty name="width" value="0.05" units="cm"/>
      <inkml:brushProperty name="height" value="0.05" units="cm"/>
    </inkml:brush>
  </inkml:definitions>
  <inkml:trace contextRef="#ctx0" brushRef="#br0">0 5 16876,'0'-1'80,"1"1"1,-1 0 0,0-1 0,0 1 0,0 0-1,1 0 1,-1-1 0,0 1 0,1 0-1,-1 0 1,0 0 0,0-1 0,1 1 0,-1 0-1,0 0 1,1 0 0,-1 0 0,0 0 0,1-1-1,-1 1 1,1 0 0,-1 0 0,0 0-1,1 0 1,-1 0 0,0 0 0,1 0 0,-1 0-1,0 1 1,1-1 0,-1 0 0,0 0 0,1 0-1,-1 0 1,0 0 0,1 1 0,6 14 1696,-3 32-127,-3-39-1316,-8 360 2528,1-232-1780,8-123-387,4-24-358,5-28-25,-3-14-102,-3 0 1,-2-87-1,-3 131-193,-1 1 0,1 0 0,-1 0 0,-3-13 0,1 18 31,4 15-28,4 20-8,-3-27-12,0 0-1,0 1 1,1-1 0,0 0-1,0 0 1,0 0-1,0 0 1,1-1-1,0 0 1,-1 1-1,2-1 1,-1 0-1,0-1 1,1 1-1,0-1 1,0 0 0,0 0-1,0-1 1,0 1-1,1-1 1,-1 0-1,1-1 1,-1 1-1,1-1 1,0 0-1,-1 0 1,1-1 0,0 0-1,0 0 1,-1 0-1,1-1 1,0 0-1,0 0 1,8-3-1,-1 0 3,0 0 0,0-1-1,-1-1 1,1 0 0,-2-1-1,1 0 1,-1-1-1,0 0 1,10-10 0,-14 12-1,-1 0 1,1-1-1,-1 0 1,-1 0-1,0-1 1,0 0-1,0 0 1,-1 0-1,0 0 1,-1 0-1,1-1 1,-2 0-1,1 0 1,0-10-1,-2 17 0,-1 1-1,0-1 1,0 1 0,0-1-1,0 1 1,0-1 0,-1 1-1,1-1 1,0 1 0,-1-1-1,0-1 1,1 3-1,0-1 0,-1 1 0,1-1 0,0 1 0,0 0 0,-1-1 0,1 1 0,-1 0 1,1-1-1,0 1 0,-1 0 0,1-1 0,-1 1 0,1 0 0,-1 0 0,1-1 0,0 1 0,-1 0 0,1 0 0,-1 0 1,1 0-1,-1 0 0,0 0 0,-1 0 0,0 0 0,0 1 0,0-1 0,0 1 0,0 0 0,0-1 0,0 1 0,1 0 0,-1 0 0,0 0-1,1 1 1,-1-1 0,0 0 0,1 1 0,-2 1 0,-11 12 4,1 0-1,1 1 1,1 1-1,0 0 0,1 0 1,1 1-1,0 0 1,1 1-1,1 0 0,-7 33 1,14-50-3,-1-1 1,1 1-1,0-1 1,-1 1-1,1-1 0,0 1 1,0 0-1,0-1 1,1 1-1,-1-1 1,0 1-1,0 0 1,1-1-1,-1 1 0,1-1 1,0 1-1,-1-1 1,1 1-1,0-1 1,0 0-1,1 3 1,0-3-1,-1-1 1,1 1-1,-1 0 1,1 0-1,-1-1 1,1 1 0,-1-1-1,1 0 1,-1 1-1,1-1 1,0 0-1,-1 0 1,1 0-1,-1 0 1,1 0 0,0 0-1,1-1 1,9-2 6,-1 0 1,0-1-1,-1-1 1,16-7-1,-26 12-8,66-38 24,-46 26-20,0 0 0,0 2 1,1 0-1,40-13 1,-58 22-6,0 0 0,-1 1 0,1-1-1,-1 1 1,1 0 0,0 0 0,-1 0 0,1 0 0,-1 0 0,1 0 0,0 1 0,-1-1 0,1 1 0,-1 0 0,1 0 0,-1 0-1,1 0 1,-1 0 0,0 0 0,1 1 0,-1-1 0,0 1 0,0 0 0,0-1 0,0 1 0,-1 0 0,3 3 0,1 3-4,0 0 1,-1 1-1,0 0 1,-1 0-1,5 19 1,-4-15 3,-4-12 2,0-1 0,0 1 0,1 0 0,-1-1 0,0 1 0,0 0-1,0-1 1,1 1 0,-1 0 0,0-1 0,1 1 0,-1 0 0,1-1 0,-1 1-1,1-1 1,-1 1 0,1-1 0,-1 1 0,1-1 0,-1 1 0,1-1-1,-1 0 1,1 1 0,0-1 0,-1 0 0,1 0 0,0 1 0,-1-1 0,1 0-1,0 0 1,0 0 0,-1 0 0,1 0 0,0 0 0,-1 0 0,1 0-1,0 0 1,0 0 0,-1 0 0,1 0 0,0 0 0,-1-1 0,1 1 0,0 0-1,-1-1 1,2 0 0,4-2 8,-1-1-1,0 0 1,0 0 0,7-7-1,-2 1-5,9-6 12,33-22 0,-45 34-15,0 0-1,-1 0 1,1 1-1,0 0 1,0 0-1,1 1 1,-1 0-1,1 0 1,11-1-1,-17 2 1,1 1-1,-1 0 0,0 0 0,0 1 1,0-1-1,0 0 0,0 0 0,0 1 0,0 0 1,0-1-1,0 1 0,0 0 0,0 0 1,0 0-1,-1 0 0,1 0 0,0 0 0,-1 1 1,1-1-1,-1 0 0,1 1 0,-1-1 0,1 1 1,-1 0-1,0-1 0,1 4 0,1 1 0,-1 1 0,0 1-1,0-1 1,0 0-1,-1 0 1,0 8 0,5 24-7,-5-38 8,-1-1 1,0 1 0,0-1-1,0 1 1,1-1 0,-1 1-1,0-1 1,0 1 0,1-1-1,-1 0 1,1 1 0,-1-1-1,0 1 1,1-1 0,-1 0-1,1 1 1,-1-1 0,1 0-1,-1 0 1,0 1 0,1-1-1,0 0 1,-1 0 0,1 0-1,-1 0 1,1 1 0,-1-1-1,1 0 1,-1 0-1,1 0 1,-1 0 0,1 0-1,-1 0 1,1 0 0,-1-1-1,1 1 1,0 0 0,-1 0-1,1 0 1,-1 0 0,1-1-1,-1 1 1,0 0 0,1-1-1,-1 1 1,2-1 0,25-21 20,-19 15-20,13-10 6,30-17 0,-44 30-8,1-1 1,-1 2-1,1-1 0,0 1 1,0 0-1,0 1 0,1 0 1,11-2-1,-18 4-2,0 0 1,0 0-1,0 0 1,0 0-1,0 0 0,0 0 1,-1 1-1,1-1 1,0 1-1,0-1 0,0 1 1,-1 0-1,1-1 1,0 1-1,-1 0 0,1 0 1,-1 0-1,1 1 1,-1-1-1,1 0 0,-1 0 1,2 3-1,-1-1 7,-1 0-1,1 0 0,-1 0 0,0 0 1,1 1-1,-2-1 0,1 0 0,0 1 1,-1-1-1,1 1 0,-1 5 0,0-1-46,0 0 0,-1 0 0,0 1 0,-1-1 0,0 0 0,0 0 0,-1 0 0,1 0 0,-8 12 0,1-11-446,9-9 483,-1 0 0,1 1 0,0-2-1,-1 1 1,1 0 0,0 0 0,0 0 0,-1 0 0,1 0 0,0 0 0,0 0-1,-1 0 1,1 0 0,0 0 0,0 0 0,-1-1 0,1 1 0,0 0 0,0 0-1,0 0 1,-1-1 0,1 1 0,0 0 0,0 0 0,0 0 0,0-1 0,-1 1-1,1 0 1,0 0 0,0-1 0,0 1 0,0 0 0,0 0 0,0-1 0,0 1-1,0 0 1,0 0 0,0-1 0,0 1 0,0 0 0,0-1 0,0 1 0,0 0-1,0 0 1,0-1 0,0 1 0,0 0 0,1-1 0,-2-21-217</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5.718"/>
    </inkml:context>
    <inkml:brush xml:id="br0">
      <inkml:brushProperty name="width" value="0.05" units="cm"/>
      <inkml:brushProperty name="height" value="0.05" units="cm"/>
    </inkml:brush>
  </inkml:definitions>
  <inkml:trace contextRef="#ctx0" brushRef="#br0">39 110 12427,'-4'4'536,"1"0"1,-1 0-1,0-1 0,0 0 1,0 1-1,0-1 1,-6 2-1,10-5-410,0 0-1,0 0 0,-1-1 1,1 1-1,0-1 0,0 1 1,0 0-1,0-1 1,0 1-1,0 0 0,0-1 1,0 1-1,0 0 0,0-1 1,0 1-1,0 0 1,0-1-1,0 1 0,0 0 1,1-1-1,-1 1 0,0 0 1,0-1-1,0 1 0,0 0 1,1-1-1,-1 1 1,0 0-1,0 0 0,1-1 1,-1 1-1,1 0 0,7-17 1213,1 6-742,1 1-1,0-1 1,0 1 0,1 1 0,1 0-1,22-14 1,-26 19-494,-1 0-1,1 0 1,0 1-1,0 0 0,0 0 1,1 1-1,-1 0 1,1 0-1,-1 1 1,1 0-1,-1 0 0,14 2 1,-20-1-99,0 1-1,0-1 1,0 0 0,0 1 0,0 0 0,0 0-1,0 0 1,0 0 0,0 0 0,0 0-1,0 0 1,-1 0 0,1 1 0,-1-1 0,1 0-1,-1 1 1,3 3 0,-2-2 21,0 1 0,0 0 0,0 0 1,0 0-1,-1 0 0,0 0 0,0 0 0,1 6 1,-1 5-410,0 1 0,-1-1 0,-3 27 0,0-36-219,2-17 235</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6.883"/>
    </inkml:context>
    <inkml:brush xml:id="br0">
      <inkml:brushProperty name="width" value="0.05" units="cm"/>
      <inkml:brushProperty name="height" value="0.05" units="cm"/>
    </inkml:brush>
  </inkml:definitions>
  <inkml:trace contextRef="#ctx0" brushRef="#br0">15 57 16059,'-1'0'138,"0"0"0,0 1 0,1-1 0,-1 0 0,0 1 0,1-1 0,-1 1 0,0-1 0,1 0 0,-1 1 0,0 0 0,1-1 0,-1 1 0,1-1 0,-1 1 0,1 0 0,-1-1 0,1 1 0,0 0 0,-1-1 0,1 1 0,0 0 0,0 0 0,-1-1 0,1 1 0,0 0 0,0 0-1,0 0 1,0-1 0,0 1 0,0 1 0,5 30 1896,-4-25-1504,0-1-246,3 16 457,1 1-1,0-1 0,2 1 1,0-2-1,20 39 1,-26-58-714,1 1 0,-1-1 0,1 0 0,0 0 0,0 0 0,0 0 0,0 0 0,0 0 1,0-1-1,0 1 0,1-1 0,-1 1 0,0-1 0,1 0 0,-1 0 0,1 0 0,0 0 1,-1 0-1,1-1 0,0 1 0,-1-1 0,1 0 0,0 0 0,0 0 0,-1 0 0,1 0 0,0 0 1,0-1-1,-1 1 0,1-1 0,0 0 0,-1 0 0,4-1 0,7-5-4,-1 1 0,0-2-1,0 1 1,0-2-1,11-10 1,35-34-240,101-120-1,-153 165 163,-5 6 29,1 0-1,0-1 1,0 1-1,0 0 1,0 0-1,0 0 0,0 0 1,0 0-1,1 1 1,-1-1-1,1 1 1,-1-1-1,1 1 1,3-1-1,-6 2 19,0 0 0,1 0 1,-1 0-1,0 0 0,1 0 0,-1 0 1,0 0-1,0 0 0,1 0 0,-1 0 1,0 1-1,1-1 0,-1 0 0,0 0 1,1 0-1,-1 0 0,0 1 0,0-1 1,1 0-1,-1 0 0,0 1 0,0-1 1,0 0-1,1 0 0,-1 1 0,0-1 1,0 0-1,0 0 0,0 1 0,0-1 1,0 0-1,1 1 0,-1-1 0,0 0 1,0 1-1,0-1 0,0 0 0,0 1 1,0-1-1,-1 16-86,1-13 54,-3 18-36,-1-1 0,0 1 0,-2-1-1,-7 20 1,-38 77 151,-24 14 289,52-94-215,1 1-1,2 2 0,-22 59 0,27-54-400,2 1 0,-7 52 1,20-98 237,1 0 0,-1 0 1,0 0-1,0 0 0,0 0 0,0 0 1,0 0-1,0 0 0,0 0 1,0 0-1,0 0 0,1 0 0,-1 0 1,0 0-1,0 0 0,0 0 1,0 0-1,0 0 0,0 0 0,0 0 1,0 0-1,0 0 0,0 0 0,1 0 1,-1 0-1,0 0 0,0 0 1,0 0-1,0 0 0,0 0 0,0 0 1,0 0-1,0 1 0,0-1 0,0 0 1,0 0-1,0 0 0,0 0 1,0 0-1,0 0 0,0 0 0,1 0 1,-1 0-1,0 0 0,0 1 0,0-1 1,0 0-1,0 0 0,0 0 1,0 0-1,0 0 0,0 0 0,0 0 1,0 0-1,-1 0 0,1 1 0,0-1 1,0 0-1,0 0 0,0 0 1,0 0-1,0 0 0,0 0 0,0 0 1,0 0-1,8-9-655,9-21-531,72-204-4210,-69 172 4325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7.369"/>
    </inkml:context>
    <inkml:brush xml:id="br0">
      <inkml:brushProperty name="width" value="0.05" units="cm"/>
      <inkml:brushProperty name="height" value="0.05" units="cm"/>
    </inkml:brush>
  </inkml:definitions>
  <inkml:trace contextRef="#ctx0" brushRef="#br0">59 13 19268,'7'-12'3332,"-10"26"-292,-1 1-2434,-12 54 1032,0-1-1355,-9 78 0,24-145-366,1-1-1,0 1 1,0 0-1,0 0 1,-1 0 0,1 0-1,0 0 1,1 0-1,-1-1 1,0 1 0,0 0-1,0 0 1,0 0-1,1 0 1,-1 0-1,1 1 1,7-9-1896,8-24-38,-5 7 1082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7.844"/>
    </inkml:context>
    <inkml:brush xml:id="br0">
      <inkml:brushProperty name="width" value="0.05" units="cm"/>
      <inkml:brushProperty name="height" value="0.05" units="cm"/>
    </inkml:brush>
  </inkml:definitions>
  <inkml:trace contextRef="#ctx0" brushRef="#br0">0 428 16227,'5'4'357,"-1"-1"0,1 0 0,-1 0 0,1-1 0,0 1 0,0-1 0,0 0 0,0 0 0,0-1 0,0 1 0,1-1 0,-1 0 0,0-1 0,1 1 0,-1-1 0,1 0 0,7-1 0,3-1 43,0-1 0,0 0 0,0-1 0,24-8 0,-20 4-105,0-1-1,25-15 1,-37 20-191,-1-1 0,1-1 0,-1 1 0,-1-1 0,1 0-1,-1 0 1,0-1 0,8-11 0,-13 17-80,-1 0-1,1 0 1,0 0-1,0 0 1,-1 0-1,1 0 1,-1 0-1,1 0 1,-1-1-1,1 1 1,-1 0-1,0 0 1,1 0-1,-1-1 1,0 1-1,0 0 1,0 0-1,0-1 1,-1-1-1,1 3-11,-1-1 0,1 1 0,-1 0 0,1 0-1,-1-1 1,0 1 0,1 0 0,-1 0 0,0-1 0,1 1-1,-1 0 1,0 0 0,1 0 0,-1 0 0,0 0 0,1 0-1,-1 0 1,0 0 0,1 1 0,-1-1 0,1 0 0,-1 0-1,0 0 1,0 1 0,-8 2 38,1 1-1,0 0 1,-15 10 0,1 1-32,1 2 1,1 0 0,0 1-1,1 1 1,1 1 0,1 1-1,1 0 1,1 1 0,-19 35-1,32-52-14,0-1 1,1 1-1,-1 0 0,1 0 0,-1 0 1,2 0-1,-1 1 0,0-1 0,1 10 1,1-13-4,-1 0 1,0 0-1,1 0 1,-1 0 0,1 0-1,0-1 1,0 1 0,0 0-1,0 0 1,0 0-1,0-1 1,0 1 0,0-1-1,1 1 1,-1-1 0,1 1-1,-1-1 1,1 0 0,-1 1-1,1-1 1,0 0-1,0 0 1,-1 0 0,1-1-1,0 1 1,0 0 0,3 0-1,2 1-65,1-1-1,-1 0 0,1 0 1,0-1-1,0 0 0,-1 0 1,1-1-1,0 1 0,-1-2 1,1 1-1,-1-1 1,1 0-1,-1-1 0,0 0 1,13-7-1,-10 4-18,0 0 0,0-1 0,-1 0-1,0-1 1,0 0 0,-1-1 0,0 1 0,0-2 0,10-15 0,11-27-270</inkml:trace>
  <inkml:trace contextRef="#ctx0" brushRef="#br0" timeOffset="1">148 14 17364,'-12'-8'2384,"0"3"-1472,4 5-423,4 0 2391,6 5-2176,6 0-488,4 0-1144,-1 0 848,-3 7-232,-1 2-104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44.119"/>
    </inkml:context>
    <inkml:brush xml:id="br0">
      <inkml:brushProperty name="width" value="0.05" units="cm"/>
      <inkml:brushProperty name="height" value="0.05" units="cm"/>
    </inkml:brush>
  </inkml:definitions>
  <inkml:trace contextRef="#ctx0" brushRef="#br0">0 184 7378,'231'51'3434,"-86"-18"-2612,-35-13-557,1-5-1,1-4 1,0-6-1,134-10 1,448-74 615,-272 23-601,870-54 374,-879 80-476,-342 24-150,378-24 159,-1 27-28,-409 7-173,63 14 1,-36-5-143,-62-13 117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5.051"/>
    </inkml:context>
    <inkml:brush xml:id="br0">
      <inkml:brushProperty name="width" value="0.05" units="cm"/>
      <inkml:brushProperty name="height" value="0.05" units="cm"/>
      <inkml:brushProperty name="color" value="#E71224"/>
    </inkml:brush>
  </inkml:definitions>
  <inkml:trace contextRef="#ctx0" brushRef="#br0">0 20 21717,'0'0'1496,"0"-4"-1944,2-1 416,-1 1 544,1-3-168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8.277"/>
    </inkml:context>
    <inkml:brush xml:id="br0">
      <inkml:brushProperty name="width" value="0.05" units="cm"/>
      <inkml:brushProperty name="height" value="0.05" units="cm"/>
    </inkml:brush>
  </inkml:definitions>
  <inkml:trace contextRef="#ctx0" brushRef="#br0">95 15 16339,'0'-1'126,"0"1"0,0-1-1,0 1 1,0-1-1,0 0 1,-1 1 0,1-1-1,0 1 1,0-1-1,0 0 1,-1 1-1,1-1 1,0 1 0,0-1-1,-1 1 1,1-1-1,0 1 1,-1-1 0,1 1-1,-1 0 1,1-1-1,-1 1 1,1 0-1,-1-1 1,1 1 0,-1 0-1,1-1 1,-1 1-1,1 0 1,-2 0 0,1 1 111,0 0 1,1 1 0,-1-1-1,0 0 1,0 1 0,0-1-1,1 1 1,-1-1 0,1 1-1,-1 0 1,1-1 0,0 4-1,-26 112 1236,6 1 0,-8 220 0,28-337-1475,-1 3-124,1 1 0,0-1 1,0 1-1,1 0 1,-1-1-1,1 1 1,0-1-1,3 9 0,-4-13 95,1 1-1,-1-1 0,0 0 1,0 1-1,1-1 0,-1 0 1,0 0-1,0 0 0,1 1 0,-1-1 1,0 0-1,1 0 0,-1 0 1,0 1-1,1-1 0,-1 0 1,0 0-1,1 0 0,-1 0 1,0 0-1,1 0 0,-1 0 1,0 0-1,1 0 0,-1 0 0,0 0 1,1 0-1,-1 0 0,0 0 1,1 0-1,-1 0 0,0 0 1,1-1-1,-1 1 0,0 0 1,1 0-1,-1 0 0,0 0 1,1-1-1,-1 1 0,0 0 1,0 0-1,1-1 0,-1 1 0,0 0 1,0-1-1,0 1 0,1 0 1,-1 0-1,0-1 0,0 1 1,0 0-1,0-1 0,0 0 1,12-20-250,-11 20 152,12-29-538</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8.710"/>
    </inkml:context>
    <inkml:brush xml:id="br0">
      <inkml:brushProperty name="width" value="0.05" units="cm"/>
      <inkml:brushProperty name="height" value="0.05" units="cm"/>
    </inkml:brush>
  </inkml:definitions>
  <inkml:trace contextRef="#ctx0" brushRef="#br0">211 260 17772,'-34'27'1763,"18"-14"-1263,0 0 0,1 0 0,0 2 0,-19 24 0,19-17 101,-21 38 0,31-50-442,0 0 0,1 1 0,0 0 0,1-1-1,0 1 1,-2 16 0,5-25-118,0 0-1,-1 0 1,1 0-1,0 1 1,1-1-1,-1 0 1,0 0-1,1 0 1,-1 0-1,1 1 1,0-1-1,-1 0 1,3 3-1,-2-4-11,0 0-1,-1 0 1,1 0 0,0 0-1,0 0 1,0 0-1,1 0 1,-1-1 0,0 1-1,0 0 1,0-1-1,1 1 1,-1-1 0,0 1-1,0-1 1,1 1-1,1-1 1,1 0 19,0 1 1,1-2-1,-1 1 1,0 0-1,0-1 0,1 0 1,-1 0-1,0 0 0,0-1 1,0 1-1,0-1 0,0 0 1,4-3-1,26-17 112,-2-2 0,0-1-1,-1-1 1,-2-2 0,-1 0-1,28-38 1,-4-3 244,77-138 0,-124 197-373,2-1 26,0-1 1,-1 0-1,5-18 0,-10 29-55,-1 1 0,0 0-1,0 0 1,0-1 0,0 1 0,0 0 0,0-1-1,1 1 1,-1 0 0,0-1 0,0 1 0,0 0 0,0-1-1,0 1 1,0 0 0,0-1 0,0 1 0,0 0-1,0 0 1,-1-1 0,1 1 0,0 0 0,0-1-1,0 1 1,0 0 0,0-1 0,0 1 0,-1 0-1,1 0 1,0-1 0,0 1 0,-1 0 0,1 0-1,0-1 1,0 1 0,-1 0 0,1 0 0,0 0-1,0 0 1,-1-1 0,-12 6 23,2 6-25,0 0 1,1 0 0,0 1-1,1 1 1,1 0-1,-10 18 1,7-14-1,-67 129 12,66-119-60,2 0 0,1 0 0,-10 48 0,18-69-100,0 0 1,1 0 0,0 0-1,0 0 1,0 0-1,3 11 1,-3-16 75,0 0 1,1 0-1,-1 0 0,0 0 0,1 0 0,-1 0 1,1 0-1,-1 0 0,1 0 0,-1 0 1,1-1-1,0 1 0,-1 0 0,1 0 1,0-1-1,0 1 0,0 0 0,1 0 1,-1-1 6,0 1 0,0-1 0,1 0 0,-1 0 0,0 0 0,0 0 0,0 0 0,0-1 0,1 1 0,-1 0 0,0 0 1,0-1-1,0 1 0,0-1 0,0 1 0,0-1 0,0 1 0,0-1 0,0 0 0,0 1 0,1-2 0,23-22-574,1-6-222</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9.117"/>
    </inkml:context>
    <inkml:brush xml:id="br0">
      <inkml:brushProperty name="width" value="0.05" units="cm"/>
      <inkml:brushProperty name="height" value="0.05" units="cm"/>
    </inkml:brush>
  </inkml:definitions>
  <inkml:trace contextRef="#ctx0" brushRef="#br0">29 0 19332,'-1'4'623,"1"0"-1,-1 0 1,0 0 0,0 0-1,-1 0 1,1 0 0,-1 0 0,-4 6-1,4-7-348,0 1-1,0 0 1,0 0-1,1 0 1,-1 1-1,-1 7 1,3-10-273,0 0 1,0 0-1,1-1 1,-1 1-1,0 0 1,1-1-1,-1 1 1,1 0-1,-1-1 1,1 1 0,0-1-1,0 1 1,-1-1-1,1 1 1,0-1-1,1 1 1,-1-1-1,0 0 1,0 0-1,0 1 1,1-1-1,1 1 1,11 7-66,-1-2 0,1 1 1,0-2-1,0 0 0,21 6 1,-15-6-31,-1 1 1,25 14-1,-36-17 68,0 1 0,-1 0 0,0 0 0,0 1 0,0 0 0,-1 0 1,0 0-1,7 11 0,-11-15 38,-1-1 0,0 1 0,0 0 0,0 1 1,0-1-1,0 0 0,-1 0 0,1 0 0,0 0 0,-1 1 1,0-1-1,1 0 0,-1 1 0,0-1 0,0 0 1,-1 0-1,1 1 0,0-1 0,-1 0 0,1 0 0,-1 1 1,0-1-1,1 0 0,-1 0 0,0 0 0,-1 0 1,1 0-1,0 0 0,0 0 0,-1-1 0,1 1 0,-1 0 1,0-1-1,1 1 0,-1-1 0,-3 2 0,-3 3 84,0-1 0,-1 0 0,1 0 0,-1-1 0,0 0 0,-1 0 0,1-1 0,-1-1 0,1 0 0,-1 0-1,-10 1 1,16-3-132,0 1 0,0-1 0,0 0-1,-1 0 1,1-1 0,0 1 0,0-1-1,0 0 1,0 0 0,0 0 0,0 0-1,1-1 1,-1 1 0,0-1 0,1 0-1,-1 0 1,1-1 0,-1 1 0,1-1 0,0 0-1,0 1 1,0-1 0,1-1 0,-1 1-1,1 0 1,0-1 0,-1 1 0,-2-8-1,-3-24-232,3-5-116</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19.718"/>
    </inkml:context>
    <inkml:brush xml:id="br0">
      <inkml:brushProperty name="width" value="0.05" units="cm"/>
      <inkml:brushProperty name="height" value="0.05" units="cm"/>
    </inkml:brush>
  </inkml:definitions>
  <inkml:trace contextRef="#ctx0" brushRef="#br0">31 40 18076,'-15'47'4781,"11"-33"-4434,0 0-1,1 1 1,1 0 0,0 0 0,1-1 0,1 21 0,1-31-323,-1 0 0,1 0 0,0 0 0,0 0 0,0 0 0,0 0 0,1 0 0,0 0 0,0 0 1,0-1-1,4 7 0,-4-8 0,0 0 0,1 0 0,-1 0 0,1 0 0,-1 0 0,1-1 0,-1 1 0,1-1 0,0 0 0,0 0 0,0 0 0,0 0 0,0 0 0,0 0 0,0-1 0,0 0 0,0 1 0,3-1 0,3-1 38,0 0 0,0 0 0,0-1 0,0 0 0,-1-1 0,1 0 0,-1 0 0,0-1 0,1 0 0,-1-1 0,-1 1 0,14-11 0,5-7 158,-1 0 0,24-28 1,-32 32-82,0-1 0,-2 0 0,23-39 0,-28 43-67,-10 15-71,0 0-1,0 0 1,1 0 0,-1 0 0,0 0 0,0 0 0,0 0 0,0 0 0,0 0-1,0 0 1,0 0 0,0 0 0,0 0 0,0 0 0,0 0 0,1 0 0,-1 0 0,0 0-1,0 0 1,0 0 0,0 0 0,0 0 0,0 0 0,0 0 0,0 0 0,0 0-1,0 0 1,1 0 0,-1 0 0,0 0 0,0 0 0,0 0 0,0 0 0,0 0 0,0 0-1,0 0 1,0 0 0,0 0 0,0 0 0,0 0 0,0 0 0,0 0 0,1 1-1,-1-1 1,0 0 0,0 0 0,0 0 0,0 0 0,0 0 0,0 0 0,0 0 0,0 0-1,0 0 1,0 0 0,0 1 0,0-1 0,0 0 0,0 0 0,0 0 0,0 0 0,0 0-1,0 0 1,0 0 0,0 0 0,0 0 0,0 0 0,0 1 0,-1-1 0,-3 30 64,2-21-66,-5 31 7,-1 42 1,7-62-7,1-1 0,1 0 0,0 0 0,7 27 0,-7-41 9,0 0 0,1 0-1,0 0 1,0-1 0,0 1 0,0-1-1,1 1 1,-1-1 0,1 0-1,0 0 1,1 0 0,-1-1-1,6 5 1,-7-6 6,0-1 0,0 0-1,0 1 1,0-1 0,1 0 0,-1-1-1,0 1 1,1 0 0,-1-1 0,0 1-1,1-1 1,-1 0 0,1 0 0,-1 0-1,1 0 1,-1 0 0,0 0 0,1-1-1,-1 1 1,1-1 0,-1 1 0,0-1-1,0 0 1,1 0 0,-1 0-1,0 0 1,0-1 0,0 1 0,3-3-1,4-4 55,0 0 0,-1 0-1,0 0 1,-1-1-1,1-1 1,-2 1-1,1-1 1,-1-1-1,-1 1 1,6-15 0,-2 0 57,0 0 1,-2-1 0,6-39 0,-12 60-115,1-3 11,-1 0-1,0 0 0,0 0 0,-1 0 1,0 0-1,0-1 0,-1 1 0,0 0 1,-3-10-1,4 17-21,0 1-1,0 0 1,0-1 0,0 1-1,0-1 1,0 1 0,0 0-1,0-1 1,0 1 0,0 0-1,0-1 1,-1 1 0,1-1-1,0 1 1,0 0 0,-1-1-1,1 1 1,0 0 0,0 0-1,-1-1 1,1 1 0,0 0 0,-1 0-1,1-1 1,0 1 0,-1 0-1,1 0 1,0 0 0,-1 0-1,1-1 1,0 1 0,-1 0-1,1 0 1,-1 0 0,1 0-1,0 0 1,-1 0 0,1 0-1,-1 0 1,1 0 0,0 0 0,-1 0-1,1 0 1,-1 1 0,1-1-1,0 0 1,-1 0 0,1 0-1,0 0 1,-1 1 0,1-1-1,0 0 1,-1 0 0,1 1-1,0-1 1,0 0 0,-1 0-1,1 1 1,0-1 0,0 0 0,-1 1-1,1-1 1,0 0 0,0 1-1,0-1 1,0 1 0,0-1-1,-1 0 1,1 1 0,-11 28 18,9-21-12,1 0 1,0-1 0,1 1 0,0 0 0,0-1-1,1 1 1,0 0 0,0-1 0,3 10 0,-4-15-46,1 0 1,-1 0 0,1 0-1,0 0 1,0 0-1,0-1 1,-1 1 0,1 0-1,1-1 1,-1 1-1,0-1 1,0 1 0,1-1-1,-1 1 1,0-1-1,1 0 1,0 0 0,-1 0-1,1 0 1,0 0 0,-1 0-1,1 0 1,0-1-1,0 1 1,0 0 0,0-1-1,-1 0 1,1 1-1,0-1 1,0 0 0,0 0-1,0 0 1,0 0-1,0 0 1,0-1 0,0 1-1,0 0 1,0-1-1,0 0 1,-1 1 0,4-3-1,-1 1-96,-1 0-1,0 0 1,1-1 0,-1 0-1,0 1 1,-1-1 0,1 0-1,0 0 1,-1-1 0,0 1-1,0 0 1,0-1-1,0 1 1,0-1 0,2-7-1,5-15-535</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20.146"/>
    </inkml:context>
    <inkml:brush xml:id="br0">
      <inkml:brushProperty name="width" value="0.05" units="cm"/>
      <inkml:brushProperty name="height" value="0.05" units="cm"/>
    </inkml:brush>
  </inkml:definitions>
  <inkml:trace contextRef="#ctx0" brushRef="#br0">70 16 16211,'7'-9'2505,"-5"2"-1425,-6 16-464,-3 8 2377,-5 18-1769,-1 10-248,-1 7-551,4 4-169,0 0-168,5 0-72,2-12-176,4-7-152,9-20-321,1-10-271,9-17 1680,-1-14-968,6-23-72,0-8-24</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20.580"/>
    </inkml:context>
    <inkml:brush xml:id="br0">
      <inkml:brushProperty name="width" value="0.05" units="cm"/>
      <inkml:brushProperty name="height" value="0.05" units="cm"/>
    </inkml:brush>
  </inkml:definitions>
  <inkml:trace contextRef="#ctx0" brushRef="#br0">195 195 17404,'-26'95'3200,"15"-63"-2104,-9 52 1,17-66-833,-9 79 789,11-86-956,0 1 1,2 0 0,-1 0-1,2 0 1,4 22 0,-5-32-94,-1 0-1,1 0 1,-1 0 0,1 0 0,0 0-1,0 0 1,0 0 0,0 0 0,0 0 0,0-1-1,0 1 1,0 0 0,1-1 0,-1 1-1,1-1 1,-1 0 0,1 1 0,0-1-1,2 1 1,-3-1-7,1-1 1,-1 0-1,1 0 0,-1 0 0,1 0 0,-1 0 1,1 0-1,-1 0 0,1-1 0,-1 1 1,1 0-1,-1-1 0,1 1 0,-1-1 0,0 0 1,1 1-1,-1-1 0,0 0 0,3-2 1,5-5-26,-1 0 1,1-1-1,-1 0 1,12-19-1,-20 28 29,110-171-148,15-20 138,-114 178 65,-12 13-54,1 0-1,0 0 1,0 0-1,0 0 1,0 0-1,0 1 1,0-1-1,0 0 1,0 0-1,0 0 1,0 0-1,0 0 1,0 0-1,0 0 1,0 0-1,0 0 1,0 0-1,0 0 1,0 0-1,0 0 1,0 0-1,0 1 1,0-1-1,0 0 1,0 0-1,0 0 1,0 0-1,0 0 1,0 0-1,0 0 1,0 0-1,0 0 1,1 0-1,-1 0 1,0 0-1,0 0 1,0 0-1,0 0 1,0 0-1,0 0 1,0 0-1,0 0 1,0 0-1,0 0 1,0 0-1,0 1 1,0-1-1,0 0 1,0 0-1,0 0 1,1 0-1,-14 26 159,8-14-110,-15 31 9,3 0 1,2 1 0,1 1 0,3 0 0,1 1 0,2 0 0,-1 50-1,7-74-1149,1-23 1064,0 1 0,1-1 0,-1 1 0,0-1 0,1 1 0,-1-1 0,1 0 0,-1 1 0,1-1 0,0 0 0,-1 1 0,1-1 0,0 0 0,-1 0 0,1 1 0,0-1 0,0 0 0,-1 0 0,1 1 0,0-3 0,-9-25-470</inkml:trace>
  <inkml:trace contextRef="#ctx0" brushRef="#br0" timeOffset="1">11 0 21004,'-11'4'1945,"11"1"-1345,6-2-280,4 4 1000,2 1-639,3 1-361,2-1-120,-2-3-208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21.206"/>
    </inkml:context>
    <inkml:brush xml:id="br0">
      <inkml:brushProperty name="width" value="0.05" units="cm"/>
      <inkml:brushProperty name="height" value="0.05" units="cm"/>
    </inkml:brush>
  </inkml:definitions>
  <inkml:trace contextRef="#ctx0" brushRef="#br0">265 468 18980,'3'-13'584,"0"0"0,-1 0 0,-1 0 0,0 0 0,-1 0 0,-2-19 1,1 29-440,1-1 1,-1 0 0,1 1 0,-1-1 0,0 1 0,0-1 0,0 1-1,-1 0 1,0-1 0,1 1 0,-1 0 0,0 0 0,0 0-1,0 0 1,-1 0 0,1 1 0,-1-1 0,0 1 0,0-1 0,1 1-1,-1 0 1,-1 0 0,1 0 0,0 1 0,0-1 0,-1 1 0,-5-2-1,4 2-85,0 1-1,-1 0 0,1 0 1,0 0-1,0 1 0,0 0 1,0 0-1,0 0 0,0 0 0,0 1 1,0 0-1,0 0 0,1 0 1,-1 1-1,1-1 0,-1 1 1,1 0-1,-5 5 0,-4 3-43,1 1-1,1 0 1,0 0-1,-13 20 1,-6 19-12,28-48-4,1 1 1,-1 0-1,1 1 1,0-1-1,0 0 1,0 0-1,0 1 0,1-1 1,-1 0-1,1 1 1,1 4-1,-1-8 0,0 0 0,0 0 0,1 0 0,-1-1 0,0 1 0,1 0 0,-1 0 0,0 0 0,1 0 0,-1-1 0,1 1 0,0 0 0,-1 0 0,1-1 0,-1 1 0,1 0 0,0-1 0,0 1 0,-1-1 0,1 1 0,0-1 0,0 1 0,0-1 0,0 1 0,-1-1 0,1 0 0,0 0 0,0 1 0,0-1 0,0 0 0,0 0 0,0 0 0,0 0 0,0 0 0,0 0 0,0 0 0,0 0 0,0-1 0,-1 1 0,1 0 0,2-1 0,3-1 0,1 0 1,-1-1-1,1 1 1,-1-1-1,6-5 1,11-7 7,-1-1 1,-1-1 0,36-37 0,48-70 94,-67 75 63,-4-2-1,-1-2 1,27-60-1,-59 112-55,-1 5-34,-1 10 3,-7 25-9,-1 4-59,-36 177 104,36-161-292,-3 107 1,13-127-382,3-25-430,-3-14 967,-1 0 1,0 1 0,0-1-1,1 0 1,-1 0 0,0 0-1,0 0 1,1 0-1,-1 0 1,0 0 0,0 0-1,1 0 1,-1 0 0,0 0-1,1 0 1,-1 0 0,0 0-1,0 0 1,1 0-1,-1 0 1,0 0 0,0 0-1,1 0 1,-1 0 0,0 0-1,0 0 1,1-1 0,-1 1-1,0 0 1,2-2-36,0 1 1,0-1-1,0 0 0,-1 0 1,1 0-1,-1 0 1,3-4-1,13-31-428,-1-13-158</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21.681"/>
    </inkml:context>
    <inkml:brush xml:id="br0">
      <inkml:brushProperty name="width" value="0.05" units="cm"/>
      <inkml:brushProperty name="height" value="0.05" units="cm"/>
    </inkml:brush>
  </inkml:definitions>
  <inkml:trace contextRef="#ctx0" brushRef="#br0">1 136 15283,'2'4'229,"0"-1"-1,0 0 1,0 0-1,1 0 1,-1 0-1,1 0 1,0 0-1,0-1 1,0 1-1,0-1 1,0 0-1,1 0 1,-1 0 0,1 0-1,-1-1 1,1 1-1,0-1 1,-1 0-1,1 0 1,0 0-1,0-1 1,0 1-1,0-1 1,7 0-1,4-1 366,0 0 0,0-1-1,0-1 1,0 0 0,18-7 0,-3 1 205,46-23 0,-68 28-677,1-1 1,-1 1 0,0-1-1,-1-1 1,1 0 0,-1 0-1,-1 0 1,1-1 0,11-14-1,-17 20-95,0 0 0,0-1 0,-1 1 0,1-1 0,0 1 0,0-1-1,-1 1 1,1-1 0,-1 0 0,1 1 0,-1-1 0,0 0 0,0 1 0,0-1 0,1 0 0,-2 1-1,1-1 1,0 0 0,0-1 0,-1 2-7,0 0 0,1-1 0,-1 1 0,0 0 0,0 0 0,0 0 0,1 1 0,-1-1 0,0 0-1,0 0 1,0 0 0,0 1 0,-1-1 0,1 0 0,0 1 0,0-1 0,0 1 0,0 0 0,-2-1 0,-3 0 19,0 0 1,0 0-1,0 1 1,1-1-1,-1 2 0,0-1 1,0 1-1,0-1 1,-5 3-1,-4 2-14,0 0 1,0 1-1,1 1 0,0 0 1,1 1-1,0 0 0,0 1 1,0 1-1,-17 18 0,17-15-27,0 1-1,2 1 1,-1 0-1,2 0 1,0 1-1,1 0 1,-12 31 0,19-42-46,0 0 0,1 0 1,0 1-1,-1-1 1,2 1-1,-1-1 1,1 1-1,-1-1 1,3 12-1,-2-15-47,1 1-1,-1 0 1,1-1-1,0 1 1,0-1 0,0 1-1,1-1 1,-1 0-1,0 0 1,1 1 0,0-1-1,-1 0 1,1 0-1,0 0 1,0-1-1,0 1 1,0 0 0,1-1-1,-1 1 1,0-1-1,1 0 1,3 2 0,3 0-56,1-1 0,0 1 0,0-2 0,0 1 0,0-1 0,18-1 0,31-4-537</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22.133"/>
    </inkml:context>
    <inkml:brush xml:id="br0">
      <inkml:brushProperty name="width" value="0.05" units="cm"/>
      <inkml:brushProperty name="height" value="0.05" units="cm"/>
    </inkml:brush>
  </inkml:definitions>
  <inkml:trace contextRef="#ctx0" brushRef="#br0">307 1 17892,'-5'0'313,"1"1"1,-1 0 0,0 0 0,0 1-1,1-1 1,-1 1 0,1 0-1,-1 0 1,1 1 0,0-1-1,0 1 1,0 0 0,0 0-1,-5 5 1,-6 8 613,-24 30 0,38-45-891,-26 33 547,2 1 0,-33 60 0,56-86-278,12-21-420,14-25-461,-22 33 540,-1 2 12,0 0 0,0 0 0,0 0-1,-1 0 1,1 0 0,-1-1 0,1 1-1,-1 0 1,1 0 0,-1-1 0,0 1-1,0 0 1,0 0 0,-1-3 0,-18 18 1313,10-5-1107,1 1 0,0-1 0,1 2 0,0-1-1,0 1 1,1 0 0,0 0 0,-8 21 0,11-23-144,-1-1 0,2 1 1,-1-1-1,1 1 0,0 0 1,1 0-1,0 0 0,0 0 1,1 9-1,0-15-32,0 0-1,0 0 1,1 0 0,-1 1-1,1-1 1,0 0 0,-1 0-1,1 0 1,0 0 0,0-1 0,0 1-1,0 0 1,1 0 0,-1-1-1,0 1 1,1 0 0,-1-1-1,1 1 1,0-1 0,-1 0-1,1 0 1,0 1 0,0-1-1,0 0 1,0 0 0,0-1-1,0 1 1,0 0 0,0-1-1,0 1 1,0-1 0,0 0-1,0 0 1,0 0 0,0 0-1,1 0 1,2 0 0,12-2-42,1 0 0,-1-1 0,0 0 0,-1-2 0,1 0 1,17-8-1,-18 7-817,-1-2 1,-1 0-1,23-15 1,-33 19 694,1 0-1,-1 0 1,1 0 0,-1 0 0,0-1 0,-1 1 0,1-1-1,-1 0 1,4-8 0,7-20-826</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22.581"/>
    </inkml:context>
    <inkml:brush xml:id="br0">
      <inkml:brushProperty name="width" value="0.05" units="cm"/>
      <inkml:brushProperty name="height" value="0.05" units="cm"/>
    </inkml:brush>
  </inkml:definitions>
  <inkml:trace contextRef="#ctx0" brushRef="#br0">93 36 18804,'5'8'3143,"-7"10"-2620,2-16-209,-42 145 4020,10-40-3749,26-85-481,2-10-39,1 0 0,1 0 0,-1 0-1,0 21 1,3-32-61,0-1 1,0 1-1,0-1 0,0 1 0,0-1 0,0 1 0,0-1 0,0 1 0,0-1 1,0 1-1,0-1 0,1 1 0,-1-1 0,0 1 0,0-1 0,0 1 0,1-1 1,-1 1-1,0-1 0,1 0 0,-1 1 0,0-1 0,1 1 0,-1-1 0,0 0 1,1 1-1,-1-1 0,2 1 0,-2-1-1,1-1 1,0 1-1,0 0 1,-1 0-1,1 0 1,0-1-1,0 1 0,-1 0 1,1-1-1,0 1 1,-1 0-1,1-1 1,0 1-1,-1-1 1,1 1-1,0-2 1,22-26 43,-10-3-58,0-1 0,-2 0-1,11-50 1,-11 37-144,-9 41 134,8-23-161,-10 26 174,1 1 0,-1-1 0,1 1 0,-1-1 0,1 1 0,-1-1 0,1 1 0,-1 0 0,1-1 0,0 1 0,-1 0 0,1-1-1,-1 1 1,1 0 0,0 0 0,0-1 0,-1 1 0,1 0 0,0 0 0,-1 0 0,1 0 0,0 0 0,-1 0 0,1 0 0,0 0 0,0 0 0,-1 1 0,1-1 0,0 0 0,-1 0 0,1 0 0,0 1 0,-1-1 0,1 0 0,0 2 0,17 7-89,-9-3 82,1-1 0,0 0 0,0 0 0,0-1 0,1 0 0,0-1 0,-1 0 0,16 1 0,-13-3 16,-1-1 1,1-1-1,-1 0 1,1-1-1,-1 0 1,1-1-1,-1-1 1,0 0-1,0 0 1,-1-1-1,1-1 1,-1 0-1,0 0 1,-1-1-1,1 0 1,-1-1-1,-1 0 1,1-1-1,-2 0 1,1-1-1,7-10 1,-14 16 12,0 0 1,0 0-1,0-1 0,-1 1 1,1 0-1,-1-1 0,1-7 1,-2 11-11,1 0 1,-1 0 0,0 0 0,0 0 0,0 0-1,0 1 1,0-1 0,0 0 0,0 0 0,0 0-1,0 0 1,0 0 0,0 0 0,-1 0 0,1 1 0,0-1-1,-1 0 1,1 0 0,0 0 0,-1 1 0,1-1-1,-1 0 1,0 0 0,1 1 0,-1-1 0,1 0-1,-1 1 1,0-1 0,1 1 0,-1-1 0,0 1 0,0-1-1,0 1 1,1 0 0,-1-1 0,0 1 0,0 0-1,0-1 1,0 1 0,0 0 0,1 0 0,-1 0-1,0 0 1,0 0 0,-1 0 0,-2 1 11,1 0-1,-1 0 1,1 0 0,-1 0-1,1 0 1,-1 1-1,1 0 1,0-1 0,0 1-1,0 1 1,0-1 0,-3 3-1,-32 34 132,34-34-126,-9 11 21,1-1 1,1 2 0,0 0-1,1 0 1,1 0 0,1 1-1,0 1 1,1 0 0,1-1-1,1 2 1,-3 26 0,7-43-53,1 0 1,0 0-1,-1 0 1,2 0-1,-1 0 0,0 0 1,0 0-1,1 0 1,0 0-1,0 0 1,0 0-1,0 0 1,0 0-1,0 0 1,1-1-1,2 5 0,-3-6-53,1 0-1,-1 1 0,1-1 1,0 0-1,-1 0 0,1 0 1,0 0-1,0 0 1,0 0-1,0 0 0,0-1 1,0 1-1,0-1 0,0 1 1,0-1-1,0 0 0,0 0 1,0 0-1,1 0 0,-1 0 1,0-1-1,0 1 0,0 0 1,3-2-1,6-2-147,0 1-1,-1-2 1,0 0-1,0 0 1,0-1-1,-1 0 1,12-10-1,60-58-298,-70 64 254,43-47-484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5.540"/>
    </inkml:context>
    <inkml:brush xml:id="br0">
      <inkml:brushProperty name="width" value="0.05" units="cm"/>
      <inkml:brushProperty name="height" value="0.05" units="cm"/>
      <inkml:brushProperty name="color" value="#E71224"/>
    </inkml:brush>
  </inkml:definitions>
  <inkml:trace contextRef="#ctx0" brushRef="#br0">1 618 16492,'11'-22'618,"0"0"0,2 1 0,0 0 0,1 1 1,1 1-1,28-28 0,5 5-232,2 2 0,2 2 0,1 3 0,2 2 0,94-42 0,-48 34-311,1 3 0,157-34 0,-223 63-52,1 1 1,0 2 0,0 2 0,48 1-1,-84 2-21,-1 1 0,0 0 0,0 0-1,1 0 1,-1 0 0,0 0 0,0 0 0,0 0-1,1 0 1,-1 0 0,0 0 0,0 0 0,1 0-1,-1 0 1,0 0 0,0 0 0,1 0-1,-1 0 1,0 0 0,0 0 0,1 0 0,-1 1-1,0-1 1,0 0 0,0 0 0,1 0-1,-1 0 1,0 0 0,0 1 0,0-1 0,0 0-1,1 0 1,-1 0 0,0 0 0,0 1-1,0-1 1,0 0 0,0 0 0,0 1 0,0-1-1,1 0 1,-1 1 0,-10 7-17,-21 5-469,-90 21-690,72-23 841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23.241"/>
    </inkml:context>
    <inkml:brush xml:id="br0">
      <inkml:brushProperty name="width" value="0.05" units="cm"/>
      <inkml:brushProperty name="height" value="0.05" units="cm"/>
    </inkml:brush>
  </inkml:definitions>
  <inkml:trace contextRef="#ctx0" brushRef="#br0">195 1 14147,'0'2'187,"0"0"0,0 0 0,-1 0 1,1 0-1,-1 0 0,1-1 0,-1 1 0,0 0 0,0 0 1,0 0-1,0-1 0,0 1 0,0 0 0,0-1 0,-1 1 0,0 0 1,-5 7 285,-19 25 1255,-56 80 3175,70-93-4251,0 0-1,1 0 1,-15 42 0,25-60-610,0 0-1,1-1 1,-1 1-1,1 0 0,-1 0 1,1-1-1,0 1 1,0 0-1,0 0 0,0-1 1,0 1-1,1 0 1,-1 0-1,1-1 0,0 1 1,0 0-1,2 3 1,-2-5-30,0 1-1,0-1 1,0 0 0,1 0 0,-1 1 0,1-1-1,-1 0 1,1 0 0,-1 0 0,1 0 0,-1-1 0,1 1-1,0 0 1,-1-1 0,1 1 0,0-1 0,0 0-1,0 1 1,-1-1 0,1 0 0,0 0 0,0 0 0,0 0-1,-1-1 1,1 1 0,0 0 0,2-1 0,4-2-11,-1 1 1,1-1 0,-1-1-1,1 1 1,-1-1-1,0-1 1,-1 1 0,1-1-1,-1 0 1,0 0 0,0-1-1,8-11 1,7-8-55,28-49 0,-44 67 39,13-22-79,-1-2-1,-1 0 1,12-34 0,-47 95 10,1 4 166,3 1 1,0 0-1,3 1 1,-14 58-1,25-90-100,1-1 0,-1 1 1,1-1-1,0 1 0,0 0 0,0-1 0,0 1 0,1-1 0,-1 1 0,1-1 0,0 1 0,0-1 0,2 4 0,-2-6-35,0 1-1,0-1 0,0 0 0,0 0 0,0 0 0,1 0 0,-1 0 0,0 0 0,1 0 0,-1-1 0,1 1 0,-1 0 0,1-1 0,-1 1 0,1-1 0,-1 0 0,1 1 0,-1-1 0,1 0 0,0 0 0,-1 0 0,1 0 0,-1 0 0,1 0 0,0-1 0,-1 1 0,1 0 0,-1-1 0,1 1 0,-1-1 0,2 0 0,6-3-318,-1 0 1,0 0-1,0 0 0,0-1 0,0 0 1,-1-1-1,1 0 0,7-9 1,53-60-2737,-56 61 2378,96-127-4517,-43 45 5289,-85 124 4713,8-11-3728,0-1 0,1 2 0,1 0 0,0 0 0,-12 36 0,21-51-1010,1 0 1,-1 0-1,1 0 1,0 0-1,0 0 0,1 0 1,-1 0-1,0 0 1,1 0-1,0-1 1,0 1-1,0 0 0,0 0 1,0-1-1,0 1 1,1 0-1,-1-1 1,1 1-1,0-1 0,0 0 1,0 0-1,0 0 1,0 0-1,0 0 1,4 2-1,6 5-250,1-1 1,0 0-1,23 10 1,-25-13 155,-1 0-31,51 27-559,-57-30 659,0 1-1,-1-1 1,1 1 0,-1 0 0,1 0 0,-1 0 0,0 1 0,-1-1 0,1 0 0,0 1 0,-1 0 0,3 7 0,-4-10 32,-1 1 1,0-1-1,0 0 1,0 1-1,0-1 1,0 1 0,0-1-1,0 1 1,0-1-1,-1 1 1,1-1-1,-1 1 1,1-1-1,-1 0 1,1 1 0,-1-1-1,0 0 1,0 1-1,1-1 1,-1 0-1,0 0 1,0 0 0,0 0-1,0 0 1,-1 0-1,1 0 1,-2 1-1,-3 2 128,0 0-1,0 0 1,0-1-1,-11 4 0,5-3 28,1 0 0,-1-1 0,0 0 0,-1-1 0,1-1 1,0 0-1,-1 0 0,1-1 0,-23-3 0,31 2-232,0 0 1,0 0-1,0 0 1,1 0-1,-1 0 1,0-1-1,1 1 1,-1-1 0,1 0-1,0 0 1,0 0-1,-1-1 1,1 1-1,1-1 1,-1 0-1,0 0 1,1 0-1,-1 0 1,1 0 0,0 0-1,0 0 1,0-1-1,1 1 1,-1-1-1,1 0 1,0 1-1,0-1 1,0 0-1,0 0 1,1 0 0,-1 0-1,1 0 1,0 1-1,0-1 1,1-5-1,7-30-356,6-4-148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23.656"/>
    </inkml:context>
    <inkml:brush xml:id="br0">
      <inkml:brushProperty name="width" value="0.05" units="cm"/>
      <inkml:brushProperty name="height" value="0.05" units="cm"/>
    </inkml:brush>
  </inkml:definitions>
  <inkml:trace contextRef="#ctx0" brushRef="#br0">167 195 20164,'7'0'281,"-1"0"-1,0 0 0,1-1 1,-1 0-1,0 0 0,1 0 1,-1-1-1,0 0 0,0 0 0,0 0 1,0-1-1,-1 0 0,1 0 1,-1-1-1,1 1 0,-1-1 1,0-1-1,-1 1 0,1 0 1,-1-1-1,0 0 0,0 0 1,0 0-1,-1-1 0,4-6 1,-5 8-239,0 0 0,0 0 0,0-1 1,-1 1-1,1 0 0,-1 0 1,0-1-1,0 1 0,-1-1 1,0 1-1,1-1 0,-2-7 1,1 9-40,-1 1 0,0 0 0,1 0 0,-1 0 0,0 0 0,0-1 0,0 1 0,0 0 0,0 0 0,-1 1 1,1-1-1,-1 0 0,1 0 0,-1 1 0,0-1 0,1 1 0,-1-1 0,0 1 0,0 0 0,0 0 0,0 0 1,0 0-1,0 0 0,-1 0 0,1 0 0,-3 0 0,-4 0 20,0 0 0,0 0 0,1 1 0,-1 0 0,0 1 0,0 0-1,1 0 1,-1 0 0,0 2 0,1-1 0,0 1 0,0 0 0,-1 0 0,2 1 0,-1 0 0,0 1 0,-11 8 0,9-5 38,0 0 0,0 1 0,0 0 0,1 1 0,1-1 0,-1 2 0,2-1 0,-1 1 0,1 0 0,1 1 1,-6 15-1,9-20-29,1-1 0,1 1 0,-1-1 0,1 1 0,0 0 0,1-1 1,0 1-1,0 0 0,0-1 0,1 1 0,0 0 0,0-1 0,1 1 0,-1 0 1,1-1-1,1 0 0,-1 1 0,1-1 0,6 9 0,-4-8-32,1 0 0,0 0 0,0-1 0,0 1-1,1-1 1,0 0 0,0-1 0,0 0 0,1 0 0,0-1-1,0 0 1,0 0 0,0 0 0,12 2 0,-8-3-99,-1 0 0,0-1 1,1 0-1,0-1 0,-1 0 1,1-1-1,-1-1 0,1 0 1,0 0-1,-1-1 0,1 0 0,-1-1 1,0 0-1,0-1 0,0-1 1,-1 1-1,19-12 0,31-23-294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58.305"/>
    </inkml:context>
    <inkml:brush xml:id="br0">
      <inkml:brushProperty name="width" value="0.05" units="cm"/>
      <inkml:brushProperty name="height" value="0.05" units="cm"/>
    </inkml:brush>
  </inkml:definitions>
  <inkml:trace contextRef="#ctx0" brushRef="#br0">106 50 16492,'1'-6'383,"0"-1"0,1 1 0,-1 0 0,1 1 0,4-8 1,-1 6 245,-1 11 191,-1 19 433,-3-20-1204,-6 376 3411,1-280-3118,-35 927 508,15-342-201,18-233-245,5-418-368,0-22-118,2-11 75,-1 0 0,1 0 0,0 0 0,0 0 0,0 0 0,0 0 0,0 0 1,-1 0-1,1 0 0,0 0 0,0 0 0,0 0 0,0 0 0,-1 0 0,1 0 0,0 0 0,0-1 1,0 1-1,0 0 0,0 0 0,0 0 0,-1 0 0,1 0 0,0 0 0,0 0 0,0 0 0,0 0 1,0-1-1,0 1 0,0 0 0,0 0 0,-1 0 0,1 0 0,0 0 0,0 0 0,0-1 0,0 1 1,0 0-1,0 0 0,0 0 0,0 0 0,0-1 0,0 1 0,0 0 0,0 0 0,0 0 0,0 0 1,0 0-1,0-1 0,0 1 0,0 0 0,1 0 0,-10-36-817,2-1 0,-4-58 0,6 47 549,-2-31-328</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59.467"/>
    </inkml:context>
    <inkml:brush xml:id="br0">
      <inkml:brushProperty name="width" value="0.05" units="cm"/>
      <inkml:brushProperty name="height" value="0.05" units="cm"/>
    </inkml:brush>
  </inkml:definitions>
  <inkml:trace contextRef="#ctx0" brushRef="#br0">56 3 13587,'-8'3'388,"4"-2"-251,1 1-1,0-1 0,-1 0 0,1 0 0,-1 0 1,1-1-1,-1 1 0,1-1 0,-1 0 1,1 1-1,-7-2 0,24-7 1464,-2 6-1298,0 0 0,0 1-1,1 1 1,-1 0 0,0 0-1,0 1 1,0 1 0,17 4-1,98 34 517,-94-28-659,41 12-76,1-3 0,101 15 0,160-4 36,652 50 180,-234-42-268,4-51-12,730 12-1,-161-14 122,-1047-4-41,1142-48 754,-1071 58-474,423-6 1024,-704 12-1281,148 4-60,-144 7-2347,-74-10 2250,0 0-1,0 0 1,0 0-1,1 0 1,-1 0-1,0 0 0,0 0 1,0 0-1,0 0 1,1-1-1,-1 1 1,0 0-1,0 0 1,0 0-1,1 0 1,-1 0-1,0 0 1,0 0-1,0-1 1,0 1-1,0 0 1,0 0-1,1 0 1,-1 0-1,0-1 1,0 1-1,0 0 1,0 0-1,0 0 1,0-1-1,0 1 1,0 0-1,0 0 0,0 0 1,0-1-1,0 1 1,0 0-1,0 0 1,0 0-1,0-1 1,0 1-1,0 0 1,0 0-1,0 0 1,0-1-1,0 1 1,0 0-1,0 0 1,-1 0-1,1 0 1,0-1-1,0 1 1,0 0-1,0 0 1,-8-13-279,7 12 105,-14-21-665</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3:59.917"/>
    </inkml:context>
    <inkml:brush xml:id="br0">
      <inkml:brushProperty name="width" value="0.05" units="cm"/>
      <inkml:brushProperty name="height" value="0.05" units="cm"/>
    </inkml:brush>
  </inkml:definitions>
  <inkml:trace contextRef="#ctx0" brushRef="#br0">0 80 14411,'2'-5'207,"1"1"0,-1 0 0,1 0 0,0 0 0,0 0 0,0 1 0,0-1 0,0 1 0,1-1 0,0 1 0,0 1 0,4-4 0,0 2 14,-1 0-1,1 1 1,0-1-1,0 2 1,0-1-1,12-1 1,6 1 103,0 1 0,0 1 1,37 3-1,-31 1-160,0 1 1,34 9-1,-49-9-130,0 1-1,-1 0 0,0 2 1,0 0-1,22 13 0,-35-18-16,0 0-1,0 1 1,0-1-1,0 1 0,0-1 1,-1 1-1,1 0 1,-1 0-1,0 0 1,0 0-1,0 0 0,0 1 1,0-1-1,-1 1 1,1-1-1,-1 1 1,1 3-1,-2-1 51,1 0-1,-1 0 1,0 0 0,0 0 0,-1 0-1,1 0 1,-1 0 0,-1 0-1,-3 10 1,-3 4 210,-2-1 0,0 0 0,-1 0 0,-24 31 0,-17 13 405,-3-2 1,-84 71 0,122-117-805,-1 0 0,0-1 0,-1-1 0,-29 15 1,24-18-33</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00.472"/>
    </inkml:context>
    <inkml:brush xml:id="br0">
      <inkml:brushProperty name="width" value="0.05" units="cm"/>
      <inkml:brushProperty name="height" value="0.05" units="cm"/>
    </inkml:brush>
  </inkml:definitions>
  <inkml:trace contextRef="#ctx0" brushRef="#br0">43 607 15683,'-8'7'976,"-23"18"742,28-21-458,19-17 793,51-42-634,-3-2-1,99-116 1,-82 72-910,79-130 0,-160 230-506,1 0 0,0 0 0,-1 0 0,1 0-1,0 0 1,0 0 0,-1 1 0,1-1-1,0 0 1,0 0 0,0 0 0,2 0-1,-3 1 0,1 0-1,-1 0 0,0 0 0,1 0 0,-1 0 0,0 0 0,0 0 0,1 0 0,-1 0 0,0 0 1,1 0-1,-1 0 0,0 0 0,0 0 0,1 0 0,-1 1 0,0-1 0,1 0 0,-1 0 0,0 0 0,0 0 1,0 1-1,1-1 0,-1 0 0,0 0 0,0 1 0,0-1 0,0 0 0,1 0 0,-1 1 0,0-1 1,2 5 6,-1 0 0,1 0 0,-1 0 0,1 10 0,13 149 69,-11-99-295,22 116-1,-25-179 170,16 56-790,-16-55 807,1 0-1,-1 0 1,0 0 0,1 0-1,0-1 1,0 1-1,-1 0 1,2-1-1,-1 1 1,0-1 0,0 0-1,1 0 1,-1 0-1,1 0 1,4 2-1,11-1-303</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01.651"/>
    </inkml:context>
    <inkml:brush xml:id="br0">
      <inkml:brushProperty name="width" value="0.05" units="cm"/>
      <inkml:brushProperty name="height" value="0.05" units="cm"/>
    </inkml:brush>
  </inkml:definitions>
  <inkml:trace contextRef="#ctx0" brushRef="#br0">12 0 17748,'-2'46'5570,"-2"19"-3845,2 6-680,-1-35-779,2-1 1,2 1-1,1-1 1,7 40 0,-8-73-256,-1 0 1,1 0-1,-1 0 1,1 0-1,0 0 1,0 0-1,0 0 1,0 0-1,0-1 1,0 1-1,1 0 1,2 2-1,-3-3-3,-1-1-1,1 1 1,0-1 0,0 1-1,0-1 1,0 0 0,1 1-1,-1-1 1,0 0-1,0 0 1,0 0 0,0 0-1,0 0 1,0 0 0,0 0-1,0 0 1,0 0-1,0 0 1,1-1 0,-1 1-1,0 0 1,0-1 0,0 1-1,0-1 1,0 1-1,-1-1 1,1 1 0,1-2-1,9-5 42,-1-1 0,-1 0-1,1-1 1,-1 0 0,11-15-1,39-60 169,-16 22-67,-40 57-142,2-1 0,-1 1 0,1-1 0,9-8 0,-13 13-7,-1 1 0,1-1 1,-1 1-1,1-1 1,-1 1-1,1 0 0,-1-1 1,1 1-1,-1-1 1,1 1-1,-1 0 1,1 0-1,0-1 0,-1 1 1,1 0-1,0 0 1,-1 0-1,1 0 0,0 0 1,-1 0-1,1 0 1,-1 0-1,1 0 1,0 0-1,-1 0 0,1 0 1,0 0-1,-1 1 1,1-1-1,-1 0 0,1 0 1,0 1-1,-1-1 1,1 0-1,-1 1 1,1-1-1,-1 0 0,1 1 1,-1-1-1,1 1 1,-1-1-1,0 1 0,1-1 1,-1 1-1,0 0 1,1-1-1,-1 1 1,0-1-1,1 1 0,-1 0 1,0-1-1,0 1 1,0 0-1,4 15 24,0 0 1,-2 0-1,0 0 0,0 18 0,0-1 33,-2-32-54,0 0 1,0 0-1,0 0 0,0 0 0,0 0 0,0 0 1,0-1-1,1 1 0,-1 0 0,0 0 1,1 0-1,-1 0 0,1 0 0,-1 0 1,1 0-1,-1-1 0,2 2 0,-1-1-1,-1-1 0,1 0 0,-1 0 0,0 0 0,1 0-1,-1 0 1,1 0 0,-1 0 0,1 0 0,-1 0 0,1 0 0,-1 0-1,1 0 1,-1 0 0,1-1 0,-1 1 0,0 0 0,1 0 0,-1 0 0,1-1-1,-1 1 1,1 0 0,-1 0 0,0-1 0,1 1 0,4-5 24,0 0 0,0-1 0,6-10 1,-6 10-16,2-4 16,2-2 7,0 0 0,15-15 0,-22 25-32,0 0-1,0 1 1,0-1 0,0 0-1,0 1 1,0-1 0,0 1-1,0 0 1,1 0 0,-1 0 0,0 0-1,1 0 1,-1 0 0,1 1-1,-1-1 1,1 1 0,-1-1-1,1 1 1,-1 0 0,1 0 0,3 1-1,-4 0-1,0 0 0,0 0 0,0 0 0,0 1 0,0-1 0,0 1 0,0-1 0,-1 1 0,1 0 0,-1-1 0,1 1 0,-1 0 0,0 0 0,1 0 0,-1 0 0,0 0 0,0 1 0,-1-1 0,2 3 0,11 50 17,-11-44-14,9 105-40,-7-106-358,1-16-692,2-18-539,5-50 387,-3 20 406</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02.443"/>
    </inkml:context>
    <inkml:brush xml:id="br0">
      <inkml:brushProperty name="width" value="0.05" units="cm"/>
      <inkml:brushProperty name="height" value="0.05" units="cm"/>
    </inkml:brush>
  </inkml:definitions>
  <inkml:trace contextRef="#ctx0" brushRef="#br0">31 0 19380,'-2'23'1786,"0"0"-1,-6 24 0,-1 17-299,3-7-1113,3-1 1,2 2 0,13 103 0,0-126-342,-12-34-30,0 0 0,1 0 0,-1 0 0,1-1 0,-1 1 0,1 0 0,-1 0 0,1-1 1,-1 1-1,1-1 0,0 1 0,-1 0 0,1-1 0,0 1 0,1 0 0,-2-1 0,1 0 0,-1 0 0,1 0 0,-1-1 0,1 1-1,-1 0 1,1 0 0,-1 0 0,1 0 0,-1-1 0,1 1 0,-1 0 0,1-1 0,-1 1 0,1 0 0,-1-1-1,0 1 1,1 0 0,-1-1 0,0 1 0,1-1 0,-1 1 0,0-1 0,1 1 0,-1-1 0,0 1 0,0-1-1,0 1 1,1-1 0,4-13 15,0-1 0,-1 1-1,-1-1 1,0 0-1,1-26 1,2-11-99,0 39-40,1 14-8,9 21-82,-9-10 164,-5-10 38,0 1 1,0-1 0,1 0 0,-1 1-1,0-1 1,1 0 0,0 0 0,-1-1-1,1 1 1,0-1 0,0 1 0,0-1-1,0 0 1,0 0 0,0 0 0,0 0 0,0-1-1,6 1 1,-6-1 11,1-1 1,-1 1-1,1-1 1,-1 0-1,0 0 0,0-1 1,1 1-1,-1 0 1,0-1-1,0 0 0,0 0 1,0 0-1,-1 0 1,1-1-1,0 1 0,3-5 1,18-27 81,-22 32-73,-1 0-1,0 0 1,0 0-1,0 0 1,-1-1-1,1 1 1,0 0-1,-1-1 0,0 1 1,1 0-1,-1-1 1,0 1-1,0 0 1,-1-4-1,1 6-8,0 0 0,0 0-1,0 0 1,0-1 0,0 1-1,-1 0 1,1 0 0,0 0 0,0 0-1,0 0 1,0 0 0,0 0-1,-1 0 1,1 0 0,0 0-1,0 0 1,0 0 0,0 0 0,-1 0-1,1 0 1,0 0 0,0 0-1,0 0 1,0 0 0,-1 0-1,1 0 1,0 0 0,0 0 0,0 0-1,0 0 1,0 0 0,-1 0-1,1 0 1,0 0 0,0 1 0,0-1-1,0 0 1,0 0 0,0 0-1,0 0 1,-1 0 0,1 0-1,0 1 1,0-1 0,0 0 0,0 0-1,-7 8 26,0 1-12,1 1 1,1 1-1,0-1 1,0 1 0,1 0-1,0 0 1,1 0-1,0 1 1,1-1-1,0 1 1,1 0-1,0-1 1,1 18-1,0-28-12,0 0 0,1 0-1,-1 0 1,0 1 0,0-1-1,1 0 1,-1 0 0,1 0-1,-1 0 1,1 0 0,-1 0-1,1 0 1,-1 0 0,1-1-1,0 1 1,0 0 0,-1 0-1,1 0 1,0-1 0,0 1 0,0 0-1,0-1 1,1 1 0,0 0-1,-1-1 1,1 1 0,0-1 0,0 0 0,0 0 0,-1 0 0,1 0 0,0 0 0,0 0 0,0 0 0,-1-1-1,4 0 1,5-3 5,-1 1 0,-1-2-1,1 1 1,8-6 0,-16 9-7,23-16 33,34-30 0,-35 27 0,-12 12 859,-10 8-877,-1 0 0,1 1 0,-1-1 1,1 1-1,-1-1 0,1 0 1,-1 1-1,1-1 0,0 0 1,-1 1-1,1-1 0,-1 0 1,1 0-1,0 0 0,-1 1 1,1-1-1,0 0 0,-1 0 1,1 0-1,0 0 0,0-1 0,18 3 42,-3-1-177,0-1 1,0-1-1,0-1 1,-1 0-1,1-1 1,-1 0-1,21-8 1,-31 9-15,1-1 0,-1 1 0,0-1 0,0 0-1,0-1 1,0 1 0,0-1 0,-1 0 0,8-9 0,-9 10 18,-1-1 1,0 1-1,0-1 1,0 0-1,0 0 0,-1 0 1,1 0-1,-1 0 1,0 0-1,0 0 1,-1 0-1,1 0 1,-1 0-1,0-1 1,-1-5-1,1 8 70,0 0 0,0 0 0,0 1 0,0-1 0,-1 0 0,1 0 0,-1 0 0,1 1 0,-1-1-1,0 0 1,0 1 0,0-1 0,0 1 0,0-1 0,0 1 0,0-1 0,-2-1 0,2 3 23,0-1 0,-1 0 0,1 1 0,0-1 0,0 1 0,-1-1 0,1 1 0,0-1 0,-1 1 0,1 0 0,0 0 0,-1 0 1,1 0-1,-1 0 0,1 0 0,0 0 0,-3 1 0,-1 0 14,1 0 0,0 1 0,0 0 0,-1 0 0,1 0 0,1 0 0,-1 1 0,0 0 0,0-1 0,1 1 0,0 1 0,-4 3 0,1 0-3,1 0 0,1 0 0,0 0 0,0 0 0,-6 15-1,9-20-52,0 0-1,1 0 0,-1 0 0,0 0 1,1 1-1,0-1 0,-1 0 0,1 0 1,0 0-1,0 1 0,0-1 0,0 0 1,1 0-1,-1 0 0,1 0 1,-1 1-1,1-1 0,0 0 0,-1 0 1,1 0-1,0 0 0,1 0 0,-1 0 1,0-1-1,0 1 0,4 3 0,-4-4 37,0 0 0,1-1-1,-1 1 1,1 0 0,0 0-1,-1-1 1,1 1-1,0-1 1,-1 1 0,1-1-1,0 0 1,-1 1 0,1-1-1,0 0 1,0 0 0,-1 0-1,1-1 1,0 1-1,-1 0 1,1-1 0,0 1-1,0-1 1,-1 1 0,1-1-1,1-1 1,28-11-450</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02.875"/>
    </inkml:context>
    <inkml:brush xml:id="br0">
      <inkml:brushProperty name="width" value="0.05" units="cm"/>
      <inkml:brushProperty name="height" value="0.05" units="cm"/>
    </inkml:brush>
  </inkml:definitions>
  <inkml:trace contextRef="#ctx0" brushRef="#br0">119 0 18100,'-20'23'1670,"1"1"-1,1 1 1,2 1 0,-23 46-1,37-70-1585,1 1-1,0 0 0,1 0 0,-1 0 0,0 0 1,1 0-1,-1 0 0,1 5 0,0-8-75,0 1 0,1 0-1,-1-1 1,0 1 0,0-1 0,0 1-1,1 0 1,-1-1 0,0 1-1,1-1 1,-1 1 0,1-1 0,-1 1-1,0-1 1,1 1 0,-1-1 0,1 1-1,-1-1 1,1 1 0,0-1-1,-1 0 1,1 1 0,-1-1 0,1 0-1,0 0 1,-1 0 0,1 1 0,-1-1-1,1 0 1,0 0 0,-1 0-1,1 0 1,0 0 0,-1 0 0,1 0-1,0 0 1,-1 0 0,1 0-1,0-1 1,0 1 0,11-3-40,0 0 0,0-1 0,0 0 0,13-8 0,-11 6-101,-1 0 0,23-6 0,-27 10 36,0 0 0,0 1 0,0 0 0,0 0 0,1 1 0,11 1 0,-19-1 79,0 0 0,0 1 1,0-1-1,0 0 0,0 1 1,-1 0-1,1-1 0,0 1 1,0 0-1,-1 0 0,1 0 1,0 0-1,-1 0 0,1 1 1,-1-1-1,1 0 0,-1 1 1,0-1-1,1 1 0,-1-1 1,0 1-1,0 0 0,0-1 1,0 1-1,-1 0 0,1 0 1,0 0-1,-1 0 0,1-1 1,-1 1-1,0 0 0,1 0 1,-1 0-1,0 3 0,-1 3 64,0 0-1,0-1 0,-1 1 0,0-1 0,0 0 0,-1 1 0,1-1 0,-2 0 0,-4 9 0,-43 59 715,42-62-620,7-12-123,-7 12 282,-21 22 0,28-32-309,-1-1 0,1 0 0,0 0 0,-1 0 1,1 0-1,-1 0 0,0-1 0,0 1 0,0-1 0,0 1 0,0-1 1,0 0-1,0 0 0,0-1 0,0 1 0,-4 0 0,6-1-50,0-1 0,0 1-1,0 0 1,1 0 0,-1 0 0,0-1-1,0 1 1,0 0 0,1-1-1,-1 1 1,0-1 0,0 1 0,1-1-1,-1 1 1,0-1 0,1 0 0,-1 1-1,1-1 1,-1 0 0,1 1-1,-1-1 1,1 0 0,-1 0 0,1 1-1,0-1 1,-1 0 0,1 0 0,0 0-1,0-1 1,-2-28-774,2 26 817,3-33-586,6-6-217</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03.324"/>
    </inkml:context>
    <inkml:brush xml:id="br0">
      <inkml:brushProperty name="width" value="0.05" units="cm"/>
      <inkml:brushProperty name="height" value="0.05" units="cm"/>
    </inkml:brush>
  </inkml:definitions>
  <inkml:trace contextRef="#ctx0" brushRef="#br0">123 1 17716,'-1'14'1156,"-1"0"1,0 0-1,-6 22 1,-4 29 962,9-27-1703,1 0-1,2 0 0,2 0 1,2 1-1,1-1 0,12 45 1,-15-78-380,9 27 152,-11-30-172,1-1-1,0 1 1,-1-1 0,1 0-1,0 1 1,0-1 0,-1 0-1,1 0 1,0 1 0,0-1 0,1 0-1,-1 0 1,0 0 0,0 0-1,0 0 1,1-1 0,1 2-1,-3-2-10,1 0-1,-1 0 1,1 0-1,-1-1 1,1 1-1,-1 0 1,0 0 0,1-1-1,-1 1 1,0 0-1,1 0 1,-1-1-1,0 1 1,1 0-1,-1-1 1,0 1-1,1 0 1,-1-1-1,0 1 1,0-1-1,0 1 1,1-1-1,-1 1 1,0 0-1,0-1 1,0 1 0,0-1-1,0 1 1,0-1-1,0 1 1,0-1-1,0 1 1,0 0-1,0-1 1,0 1-1,0-1 1,0 1-1,0-1 1,-1 1-1,1 0 1,0-1-1,-5-23 65,1 10-40,-1 0 0,-1 1 0,-1 0 0,1 0 1,-2 1-1,-17-23 0,9 16-2,-1 0 0,-1 2 0,-23-18 0,41 34-24,0 1 0,0 0 0,0 0-1,0 0 1,-1 0 0,1-1 0,0 1 0,0 0-1,0 0 1,0 0 0,0-1 0,0 1 0,0 0 0,0 0-1,0 0 1,0-1 0,0 1 0,0 0 0,0 0-1,0 0 1,0-1 0,0 1 0,0 0 0,0 0-1,0 0 1,0 0 0,0-1 0,0 1 0,1 0 0,-1 0-1,0 0 1,0 0 0,0-1 0,0 1 0,0 0-1,0 0 1,1 0 0,-1 0 0,0 0 0,0-1 0,0 1-1,0 0 1,1 0 0,-1 0 0,0 0 0,0 0-1,0 0 1,1 0 0,-1 0 0,0 0 0,0 0 0,0 0-1,1 0 1,-1 0 0,12-4 91,91-10 565,-67 10-900,0-1 1,0-1-1,-1-2 1,52-19-1,-63 15-64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6"/>
    </inkml:context>
    <inkml:brush xml:id="br0">
      <inkml:brushProperty name="width" value="0.05" units="cm"/>
      <inkml:brushProperty name="height" value="0.05" units="cm"/>
      <inkml:brushProperty name="color" value="#E71224"/>
    </inkml:brush>
  </inkml:definitions>
  <inkml:trace contextRef="#ctx0" brushRef="#br0">259 36 15939,'7'-10'673,"15"-14"1112,-22 24-1766,0 0 1,0 0-1,0 0 1,0 0 0,0 0-1,0-1 1,0 1-1,1 0 1,-1 0-1,0 0 1,0 0-1,0 0 1,0 0-1,0 0 1,0 0-1,1 0 1,-1 0 0,0 0-1,0 0 1,0 0-1,0 0 1,0 0-1,1 0 1,-1 0-1,0 0 1,0 0-1,0 0 1,0 0 0,0 0-1,0 0 1,1 0-1,-1 0 1,0 0-1,0 0 1,0 0-1,0 0 1,0 0-1,0 0 1,1 1 0,-1-1-1,0 0 1,0 0-1,0 0 1,0 0-1,0 0 1,0 0-1,0 0 1,0 1-1,0-1 1,0 0-1,1 0 1,-3 19 1119,-13 31-442,-2-1 0,-24 51 0,26-65-511,-31 59 297,-70 110 1,106-187-415,1-1 0,-10 26 1,19-41-68,-1 0 1,1 0-1,-1 0 1,1 0 0,0 0-1,-1 0 1,1 0-1,0 0 1,0 0-1,0 0 1,0 0-1,0 1 1,0-1 0,0 0-1,0 0 1,0 0-1,0 0 1,1 0-1,-1 0 1,0 0-1,1 1 1,0-2-1,0 1-1,-1-1 1,1 1-1,0-1 1,0 0 0,-1 1-1,1-1 1,0 0-1,0 0 1,-1 0 0,1 0-1,0 1 1,0-1-1,-1 0 1,1 0-1,0 0 1,0-1 0,0 1-1,-1 0 1,1 0-1,1-1 1,7-1 9,0-2 0,-1 1 0,14-8 0,-18 8-5,22-10 92,33-19-233,83-31 0,-123 57-89,-1 0 0,1 0 0,0 2 0,1 0 0,-1 2 0,1 0 0,-1 1 0,1 1 0,24 3 0,16 9-192,-4 4-161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04.349"/>
    </inkml:context>
    <inkml:brush xml:id="br0">
      <inkml:brushProperty name="width" value="0.05" units="cm"/>
      <inkml:brushProperty name="height" value="0.05" units="cm"/>
    </inkml:brush>
  </inkml:definitions>
  <inkml:trace contextRef="#ctx0" brushRef="#br0">57 128 17444,'-1'0'132,"0"1"1,0-1 0,0 0 0,0 0-1,0 0 1,0 1 0,0-1-1,0 0 1,0 1 0,0-1 0,1 1-1,-1-1 1,0 1 0,0-1-1,0 1 1,1 0 0,-1-1 0,0 1-1,1 0 1,-1-1 0,1 1-1,-1 0 1,0 0 0,1 0 0,0 0-1,-1 1 1,-6 29 933,6-23-378,-10 83 939,2 93 0,2-22-652,15-503 835,-7 159-1748,1 152-86,1 25 0,3 16-3,4 20-7,15 40-30,-22-63 59,0-1 0,1 1 0,1-1-1,-1 0 1,1 0 0,9 10 0,-12-16 5,0 1 0,0-1 1,-1 1-1,1-1 0,0 1 1,0-1-1,0 0 0,1 0 0,-1 0 1,0 0-1,0 0 0,1-1 1,-1 1-1,0-1 0,1 1 0,-1-1 1,0 0-1,4 0 0,-2 0 2,0-1-1,0 0 0,0 0 0,0 0 1,0-1-1,0 1 0,0-1 1,-1 0-1,7-4 0,3-4 4,0-1 1,-1 0-1,-1 0 1,11-15-1,-21 26-5,54-76 36,3-2 0,-45 67-36,-13 11 0,1 0-1,-1-1 1,0 1 0,1 0 0,-1 0 0,0 0 0,1 0-1,-1 0 1,0 0 0,1 0 0,-1 0 0,1 0-1,-1 0 1,0 0 0,1 0 0,-1 0 0,0 0 0,1 0-1,-1 0 1,0 0 0,1 0 0,-1 0 0,0 1 0,1-1-1,0 2 0,1 0 0,-1 0 0,0 0 0,0-1 0,0 1 0,-1 0 0,1 0 0,0 1 0,-1-1 0,1 0 0,-1 0 0,0 4-1,13 171-88,1 9-598,-13-185 677,10 54-839,-10-52 678,0 0 0,0 0-1,1-1 1,-1 1-1,0 0 1,1-1-1,-1 1 1,1-1-1,0 1 1,0-1-1,0 0 1,0 0 0,1 1-1,-1-2 1,4 4-1,-4-5 40,-1 1 1,0-1-1,0 1 0,1-1 0,-1 0 0,0 0 0,1 1 0,-1-1 1,0 0-1,1 0 0,-1-1 0,0 1 0,1 0 0,-1 0 1,0-1-1,1 1 0,-1 0 0,0-1 0,0 0 0,1 1 0,0-2 1,25-19-815,-20 15 486,21-20-898</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05.698"/>
    </inkml:context>
    <inkml:brush xml:id="br0">
      <inkml:brushProperty name="width" value="0.05" units="cm"/>
      <inkml:brushProperty name="height" value="0.05" units="cm"/>
    </inkml:brush>
  </inkml:definitions>
  <inkml:trace contextRef="#ctx0" brushRef="#br0">69 544 16420,'-1'1'276,"1"0"1,0 1 0,-1-1 0,1 0 0,-1 0-1,1 0 1,-1 0 0,1 0 0,-1 0-1,0 1 1,1-1 0,-1 0 0,0-1 0,0 1-1,0 0 1,0 0 0,0 0 0,-1 0 0,-7 9 826,2-1-598,1 1 1,0-1-1,-8 21 0,11-25-467,1 0-1,1 1 0,-1-1 1,1 1-1,0-1 1,0 1-1,0-1 1,1 1-1,0 9 0,0-15-32,0 0 0,0 1-1,0-1 1,0 0 0,0 1-1,1-1 1,-1 0 0,0 0-1,0 1 1,0-1 0,0 0-1,0 1 1,0-1 0,1 0-1,-1 0 1,0 0 0,0 1-1,0-1 1,1 0 0,-1 0-1,0 1 1,0-1 0,1 0-1,-1 0 1,0 0 0,0 0-1,1 0 1,-1 0 0,0 1-1,1-1 1,-1 0 0,0 0-1,0 0 1,1 0 0,-1 0-1,0 0 1,1 0 0,-1 0-1,0 0 1,0 0 0,1 0 0,-1 0-1,0-1 1,1 1 0,-1 0-1,0 0 1,0 0 0,1 0-1,-1 0 1,0-1 0,0 1-1,1 0 1,-1 0 0,0 0-1,0-1 1,0 1 0,1 0-1,-1 0 1,0-1 0,0 1-1,0-1 1,14-14 152,-3-3-3,0-2 0,-1 1 0,-2-1 0,13-39 0,9-22 252,-31 81-405,1 0 1,0 0-1,0 0 0,0 0 0,0 0 0,0 0 0,0 0 0,0 0 0,0 0 0,0 0 0,0 1 1,1-1-1,-1 0 0,0 0 0,0 0 0,0 0 0,0 0 0,0 0 0,0 0 0,0 0 0,0 0 1,0 0-1,0 0 0,0 0 0,0 1 0,0-1 0,0 0 0,0 0 0,0 0 0,0 0 0,0 0 1,1 0-1,-1 0 0,0 0 0,0 0 0,0 0 0,0 0 0,0 0 0,0 0 0,0 0 0,0 0 1,0 0-1,0 0 0,1 0 0,-1 0 0,0 0 0,0 0 0,0 0 0,0 0 0,0 0 0,0 0 1,0 0-1,0 0 0,0 0 0,0 0 0,0 0 0,0 0 0,1 0 0,-1-1 0,0 1 0,0 0 1,0 0-1,0 0 0,0 0 0,0 0 0,0 0 0,2 8 16,1 33 17,-3-23-147,1-1 1,1 1-1,1-1 0,6 22 1,-9-37 82,0-1 1,1 0-1,-1 0 1,0 0-1,1 0 1,-1 0-1,1 0 1,-1 0-1,1 0 1,0 0-1,-1 0 1,1 0-1,0-1 1,0 1-1,-1 0 1,1 0-1,0-1 1,0 1-1,0 0 1,0-1 0,2 1-1,-2-1-18,-1 0 0,1 0 0,0 0 0,0 0 0,0 0 0,0 0 0,0-1 0,0 1 0,0 0 0,0-1-1,-1 1 1,1 0 0,0-1 0,0 0 0,0 1 0,-1-1 0,1 1 0,0-1 0,0-1 0,5-4-300,-1-1-1,-1 0 1,1 0 0,4-11-1,10-24-774,-2 0 0,-2-1 0,-2 0 0,7-49 0,-8 21-20,4-133 0,-16 194 1248,1 7-34,-1 0 1,0 0-1,0 1 1,0-1-1,0 0 1,0 0 0,-1 0-1,1 0 1,-1 1-1,0-1 1,0 0-1,0 0 1,-1-3-1,1 6-59,1 0 0,0 0 0,0 0 0,0 0 0,0 0 0,0-1 0,0 1 0,0 0 0,0 0 0,0 0 0,0 0 0,0 0 0,-1 0 0,1 0 0,0 0 0,0 0-1,0 0 1,0 0 0,0 0 0,0 0 0,-1 0 0,1 0 0,0 0 0,0 0 0,0 0 0,0 0 0,0 0 0,0 0 0,0 0 0,-1 0 0,1 0 0,0 0 0,0 0-1,0 0 1,0 0 0,0 0 0,0 0 0,-1 0 0,1 0 0,0 0 0,0 0 0,0 0 0,0 0 0,0 0 0,0 0 0,0 1 0,0-1 0,0 0 0,0 0 0,-1 0-1,1 0 1,0 0 0,0 0 0,0 0 0,0 1 0,0-1 0,0 0 0,0 0 0,0 0 0,0 0 0,0 0 0,0 0 0,0 1 0,0-1 0,0 0 0,-3 13 419,0 0 0,0 1 0,1-1-1,1 1 1,1 20 0,-1-11 4,1-19-355,-3 227 2975,5-195-2574,1 0 0,2 0 1,1 0-1,15 45 0,-7-50-73,-14-31-390,0 1 0,1 0 0,-1 0 0,1 0-1,-1 0 1,1 0 0,-1 0 0,1-1 0,0 1 0,0 0-1,-1 0 1,1-1 0,0 1 0,0-1 0,-1 1 0,1 0 0,0-1-1,0 0 1,0 1 0,0-1 0,0 1 0,0-1 0,0 0-1,0 0 1,0 0 0,1 1 0,-1-2-8,0 1 0,-1-1 0,1 0-1,0 1 1,0-1 0,-1 0 0,1 1 0,-1-1 0,1 0 0,0 0 0,-1 1-1,1-1 1,-1 0 0,0 0 0,1 0 0,-1 0 0,0 0 0,0 0-1,1 0 1,-1 1 0,0-1 0,0 0 0,0 0 0,0 0 0,0-1 0,-2-28 78,-2 5-122,-1 0 0,0 0 0,-2 1 0,-1 0 0,-1 1 0,-17-32 0,21 49-128,4 11 58,5 13 7,1-6 60,0-1-1,1 0 1,0 0 0,0-1 0,1 0 0,1 0-1,0 0 1,0-1 0,1 0 0,18 14-1,-23-20 36,0-1-1,0 1 1,0 0-1,1-1 0,0 0 1,-1 0-1,1-1 1,0 1-1,0-1 0,0 0 1,0 0-1,0 0 0,0-1 1,0 0-1,0 0 1,0 0-1,0-1 0,0 1 1,0-1-1,0-1 0,-1 1 1,1-1-1,0 1 1,0-1-1,-1 0 0,1-1 1,-1 1-1,0-1 0,5-4 1,-3 2 34,0 0 0,0-1 1,0 0-1,-1 0 0,0 0 1,0-1-1,-1 1 0,1-1 0,-1 0 1,-1-1-1,0 1 0,0 0 1,0-1-1,-1 0 0,0 0 0,0 0 1,-1 0-1,1-10 0,-6 2 101,4 16-129,0 0 0,0-1-1,0 1 1,0 0-1,-1 0 1,1 0 0,0 0-1,0 0 1,0-1 0,-1 1-1,1 0 1,0 0 0,0 0-1,-1 0 1,1 0-1,0 0 1,0 0 0,0 0-1,-1 0 1,1 0 0,0 0-1,0 0 1,-1 0-1,1 0 1,0 0 0,0 0-1,-1 0 1,1 0 0,0 0-1,0 0 1,-1 0 0,1 0-1,0 1 1,-2 0 2,1 0 1,-1 0 0,1 1-1,-1-1 1,1 1 0,0-1-1,0 1 1,-1 0 0,1-1-1,0 1 1,1 0-1,-2 2 1,-3 11 2,0 0-1,1 1 1,1-1-1,1 1 1,0-1-1,1 1 1,0 0-1,1 0 1,4 22-1,-4-36-2,0 0 0,1 0 0,-1 0-1,1 0 1,-1 0 0,1 0 0,0 0 0,0 0-1,0 0 1,0-1 0,0 1 0,0 0-1,0-1 1,1 1 0,-1 0 0,1-1 0,-1 0-1,1 1 1,3 1 0,-4-2 3,1-1 0,0 1-1,0-1 1,0 0 0,0 1 0,0-1 0,0 0 0,-1 0-1,1-1 1,0 1 0,0 0 0,0 0 0,0-1 0,0 1 0,-1-1-1,1 0 1,2-1 0,4-2 23,0-1 0,0 0 0,-1 0-1,1-1 1,-1 0 0,-1 0 0,9-10 0,1-6 33,-2 0 1,0-1 0,-1 0-1,12-32 1,-21 47-46,-3 8 24,0 5-36,-1 8-11,-6 23 15,-6 49 16,12-74-19,-1 0 0,1 0 1,1-1-1,0 1 1,3 15-1,-4-25-6,0 0-1,0 0 1,0-1 0,1 1-1,-1 0 1,0 0-1,0 0 1,1-1-1,-1 1 1,0 0-1,1-1 1,-1 1 0,0 0-1,1-1 1,-1 1-1,1 0 1,-1-1-1,1 1 1,0-1 0,-1 1-1,1-1 1,-1 1-1,1-1 1,0 0-1,0 1 1,-1-1-1,1 0 1,0 1 0,-1-1-1,1 0 1,0 0-1,0 0 1,0 0-1,-1 0 1,1 0 0,0 0-1,0 0 1,-1 0-1,1 0 1,0 0-1,0 0 1,0 0 0,-1-1-1,1 1 1,0 0-1,-1 0 1,1-1-1,0 1 1,-1-1-1,1 1 1,1-1 0,4-4 10,0 0 1,0 0 0,0 0 0,5-8 0,-4 6-10,4-5 8,2 1 1,-1 0-1,24-14 1,-33 22-11,1 1-1,-1 0 1,0 0 0,1 1 0,-1-1-1,1 1 1,0 0 0,-1 0 0,1 0-1,0 0 1,0 1 0,0-1-1,-1 1 1,1 0 0,0 0 0,0 1-1,0-1 1,0 1 0,-1-1 0,1 1-1,6 3 1,-7-3-1,-1 1 0,1 0 0,0 0 0,-1 0 1,1 1-1,-1-1 0,0 0 0,0 1 0,0 0 0,0-1 0,0 1 0,2 5 0,13 39 44,-3-8 17,-14-39-55,0 1 0,0-1 0,0 0 0,0 0 0,0 0 0,0 0 0,0 1 0,0-1 0,0 0 0,0 0 0,0 0 0,0 1 0,0-1 0,0 0 0,0 0 0,0 0 0,0 0 0,0 0 0,1 1 0,-1-1 0,0 0 0,0 0 0,0 0 0,0 0 0,0 0 0,1 0 0,-1 0 0,0 1 0,0-1 0,0 0 0,0 0 0,1 0 0,-1 0 0,0 0 0,0 0 0,0 0 0,0 0 0,1 0 0,-1 0 0,0 0 0,0 0 0,0 0 0,0 0 0,1 0 0,-1 0 0,0 0 0,0 0 0,0 0 0,0 0 0,1-1 0,-1 1 0,0 0 0,0 0 0,0 0 0,0 0 0,1 0 0,-1 0 0,0 0 0,0-1 0,6-15 281,1-23 111,-5 11-119,0 0 0,-4-35 0,10 73-309,0 1 0,1-1-1,1 0 1,-1-1 0,22 15-1,-26-21 29,1 0 0,-1 0 0,1-1 0,0 0 0,0 0 0,0-1 0,-1 0 0,2 0-1,-1 0 1,0 0 0,0-1 0,0 0 0,0-1 0,0 1 0,0-1 0,0 0 0,0-1 0,0 1-1,0-1 1,-1 0 0,8-5 0,-6 4 4,0-1-1,-1 0 1,0-1-1,0 0 1,0 0-1,0 0 1,-1-1-1,0 1 1,0-1-1,-1 0 1,0-1-1,0 1 1,0-1-1,0 0 1,-1 0 0,3-12-1,-11 42-12,0 0 1,-1 24-1,5-38-58,0 1 1,1-1-1,0 0 1,0 1-1,1-1 1,0 0-1,1 0 1,0 1-1,7 16 1,-9-25 20,0 0-1,1-1 1,-1 1 0,0 0-1,1 0 1,-1 0-1,1-1 1,0 1 0,-1 0-1,1-1 1,0 1 0,-1-1-1,1 1 1,0-1 0,0 1-1,-1-1 1,1 1 0,0-1-1,0 1 1,0-1 0,0 0-1,-1 0 1,1 1 0,0-1-1,0 0 1,0 0-1,0 0 1,0 0 0,0 0-1,0 0 1,0 0 0,-1-1-1,1 1 1,0 0 0,0 0-1,0-1 1,0 1 0,1-1-1,2-1-42,0-1-1,-1 1 0,0-1 0,1 0 1,-1 0-1,0 0 0,3-5 0,17-24-503</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06.449"/>
    </inkml:context>
    <inkml:brush xml:id="br0">
      <inkml:brushProperty name="width" value="0.05" units="cm"/>
      <inkml:brushProperty name="height" value="0.05" units="cm"/>
    </inkml:brush>
  </inkml:definitions>
  <inkml:trace contextRef="#ctx0" brushRef="#br0">38 3 15827,'-3'-3'3091,"1"8"-916,0 19 131,2 33-956,47 373 1714,-45-417-2986,13 65 417,-15-78-487,0 0 0,0 0 0,0 0 0,0 0-1,0 0 1,0 0 0,0 0 0,0 0 0,0 0 0,0 0 0,0 0-1,0 0 1,0 0 0,1 0 0,-1 0 0,0 0 0,0 0 0,0 0-1,0 0 1,0 0 0,0 0 0,0 0 0,0 0 0,0 0 0,-1-11 54,-2-16-26,-7-12-4,0 1 1,-31-71-1,40 106-37,-1 1-1,1-1 1,-1 1-1,1-1 1,-1 1-1,0-1 1,0 1-1,-4-4 1,6 6 3,0 0 1,-1 0-1,1 0 1,0 0-1,0 0 1,0-1 0,-1 1-1,1 0 1,0 0-1,0 0 1,-1 0-1,1 0 1,0 0 0,0 0-1,0 0 1,-1 0-1,1 0 1,0 0-1,0 0 1,-1 0 0,1 0-1,0 0 1,0 0-1,0 1 1,-1-1-1,1 0 1,0 0 0,0 0-1,0 0 1,-1 0-1,1 0 1,0 1-1,0-1 1,0 0-1,0 0 1,-1 1 0,-2 16-40,2-7 24,2 1-1,-1-1 1,1 1-1,1-1 1,0 0-1,0 0 0,7 16 1,-8-23 15,0 0 1,0 0-1,1 0 1,-1 0-1,1 0 1,0-1-1,0 1 1,0 0-1,0-1 1,0 0-1,0 1 1,1-1-1,-1 0 1,1 0-1,-1-1 1,1 1-1,0 0 1,0-1-1,0 0 1,0 1-1,0-1 1,0-1-1,0 1 1,0 0-1,0-1 1,1 1-1,-1-1 1,6 0-1,1-2 4,0 0 1,-1-1-1,1 0 0,0 0 0,-1-1 0,0 0 0,0-1 0,0 0 0,-1 0 0,1-1 0,-1 0 0,0 0 0,7-8 0,6-8 17,-1-1 0,0 0 0,16-27-1,-25 38-17,-11 12-1,0 0 0,0 0 0,0 0 0,0 0 0,1 0 0,-1 0 0,0 0 0,0 0 0,0 0 0,0 0-1,1 0 1,-1 0 0,0 0 0,0 0 0,0 0 0,0 0 0,0 0 0,1 0 0,-1 0 0,0 0-1,0 0 1,0 0 0,0 0 0,0 0 0,1 0 0,-1 0 0,0 1 0,0-1 0,0 0 0,0 0 0,0 0-1,0 0 1,0 0 0,1 0 0,-1 1 0,0-1 0,0 0 0,0 0 0,0 0 0,0 0 0,0 0 0,0 1-1,2 26-8,-2-21 9,0 16-1,0 9-5,5 52 0,-4-75 6,1 0 1,-1 0-1,2-1 1,-1 1-1,1 0 1,0-1-1,0 1 1,1-1-1,0 0 0,1 0 1,7 10-1,-8-14 2,-1 0 0,1 1-1,-1-1 1,1-1 0,0 1-1,0-1 1,0 1-1,0-1 1,1 0 0,-1-1-1,1 1 1,-1-1 0,1 0-1,8 1 1,2-1-12,-1-1 0,1-1 0,20-3 1,-26 3-19,0-1 0,0 1 0,0 0 1,0 1-1,0 0 0,0 1 0,0-1 0,0 2 1,0-1-1,0 1 0,12 5 0,-17-4 12,0 0 0,0 0 0,0 0 0,0 1 0,0 0 0,0 0 0,-1 0 0,0 0 0,0 0 0,0 0 0,0 1 0,-1 0 0,0-1 0,0 1-1,0 0 1,0 0 0,1 7 0,1 9 29,0 1-1,1 38 0,-3-25 346,-2-1 0,-1 1 1,-8 46-1,9-80-313,0 1 0,0-1 1,-1 1-1,1-1 1,0 1-1,-1-1 0,1 1 1,-1-1-1,1 0 1,-1 1-1,0-1 0,0 0 1,1 0-1,-1 1 0,0-1 1,0 0-1,0 0 1,0 0-1,-2 1 0,2-2-14,0 0-1,0 0 0,0 0 0,0 0 0,1 0 0,-1 0 0,0 0 0,0 0 0,0-1 0,1 1 0,-1 0 0,0-1 0,0 1 0,1-1 0,-1 1 0,0-1 0,1 1 1,-1-1-1,0 1 0,1-1 0,-1 1 0,1-1 0,-1 0 0,0 0 0,-5-8 152,1 1-1,-1-1 1,-7-18-1,5 10-160,1-1 0,1 1 0,0-1 0,1 0 0,1-1 0,1 1 0,0-1 0,1 0 0,2-25 0,0 41-99,1-1 0,-1 1 0,1 0 0,0-1 0,0 1 0,1 0 0,-1-1 0,1 1 0,-1 0 0,1 0 0,0 0 0,0 1 0,0-1 0,1 0 0,-1 1 0,1-1 0,-1 1 0,6-4 0,3 0-368,0 0 1,0 1-1,0 0 1,14-4-1,18-7-224,-8-3-51</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12.795"/>
    </inkml:context>
    <inkml:brush xml:id="br0">
      <inkml:brushProperty name="width" value="0.05" units="cm"/>
      <inkml:brushProperty name="height" value="0.05" units="cm"/>
    </inkml:brush>
  </inkml:definitions>
  <inkml:trace contextRef="#ctx0" brushRef="#br0">21 2238 8410,'-1'0'54,"1"1"0,-1-1 0,1 0 0,-1 0 0,1 0 0,-1 0 0,1 0 0,-1 1 0,0-1 0,1 0 0,-1 0 0,1-1 0,-1 1 0,1 0 0,-1 0 0,1 0 0,-1 0 0,1 0 0,-1 0 0,1-1 0,-1 1 0,1 0 0,-1 0 0,1-1 0,0 1 0,-1 0 0,1-1 0,-1 1 0,1-1 0,0 1 0,-1 0 0,1-1 0,-1 0 1,0-1 70,1 0 0,-1 0 0,1 0 1,-1 0-1,1 0 0,0 0 0,-1 0 1,1 0-1,0-3 0,1-2 210,-1 0-1,1 0 1,1-1 0,2-9-1,1 8-196,0-1 1,0 1-1,1 0 0,1 0 1,-1 1-1,1 0 0,10-9 0,60-48-77,128-71 208,11 19-113,-178 96-109,129-86 211,-16 8-28,-80 62-128,110-41 0,82-11-39,-233 80-59,194-57 33,33-11-6,-179 50-24,92-47 1,-14-6 6,-3 1 5,165-61 1,450-72 15,21 8-24,-354 88-8,180-29 13,-581 138-14,404-77 83,-403 79-101,0 2 1,61 0-1,-85 3 15,-10-4-6</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26.174"/>
    </inkml:context>
    <inkml:brush xml:id="br0">
      <inkml:brushProperty name="width" value="0.05" units="cm"/>
      <inkml:brushProperty name="height" value="0.05" units="cm"/>
    </inkml:brush>
  </inkml:definitions>
  <inkml:trace contextRef="#ctx0" brushRef="#br0">1 1923 10130,'69'-1'715,"0"-4"0,72-13 1,45-4 335,187 14 233,-203 8-915,175-22 1,-189-4-285,274-81 1,142-89 91,-324 106-152,-206 75-24,427-157 60,-18-37 32,397-311 1587,-803 488-1317,53-48-1,-80 63-230,0-2 0,-1 0 0,0-1 0,-2 0 0,14-25 0,5-21 134,-20 38-365,0 0 0,2 2-1,23-30 1,-37 54 41,-1 0-1,0 0 1,1 0-1,-1 0 1,0 0-1,0 0 1,0 0 0,-1 0-1,1-1 1,0 1-1,-1 0 1,1-1-1,-1 1 1,0 0 0,0-3-1,1-13-242</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4:26.594"/>
    </inkml:context>
    <inkml:brush xml:id="br0">
      <inkml:brushProperty name="width" value="0.05" units="cm"/>
      <inkml:brushProperty name="height" value="0.05" units="cm"/>
    </inkml:brush>
  </inkml:definitions>
  <inkml:trace contextRef="#ctx0" brushRef="#br0">48 745 16179,'-5'1'308,"2"0"-213,0 0 0,0 0 0,1 0 0,-1-1 0,0 1 0,0-1 0,0 0 0,0 0 0,0 0-1,0 0 1,0 0 0,-4-1 0,20-5 457,20-7-319,-1-1-1,0-1 1,35-24 0,88-68-5,123-123-38,6-4-120,-284 234-70,18-14 2,-1 1-1,2 1 0,0 1 1,0 0-1,1 2 0,23-9 1,-41 17-2,1 1 1,0-1-1,0 0 1,-1 1-1,1-1 1,0 1-1,0 0 1,0 0-1,-1 0 1,1 0 0,0 1-1,0-1 1,-1 1-1,1 0 1,0 0-1,-1 0 1,1 0-1,0 0 1,-1 0-1,5 3 1,-5-1 0,1 0 0,0 0 0,-1 0 0,1 1 0,-1-1 0,0 0 0,0 1 0,0 0 0,-1-1 0,1 1 0,-1 0 0,2 7 0,0 9 5,-1 0-1,-1-1 1,0 1-1,-5 37 1,-39 230-50,-5 58-495,48-326 507,0 1 0,3 28 0,-3-46 22,1 1 1,-1 0 0,0-1-1,1 1 1,0-1 0,0 1-1,-1-1 1,1 1 0,1-1-1,-1 0 1,0 1 0,0-1-1,1 0 1,0 0 0,-1 0-1,1 0 1,4 3 0,-1-2-26,1-1 0,0 0 0,0 0 0,0 0 1,0-1-1,0 0 0,8 0 0</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44.776"/>
    </inkml:context>
    <inkml:brush xml:id="br0">
      <inkml:brushProperty name="width" value="0.05" units="cm"/>
      <inkml:brushProperty name="height" value="0.05" units="cm"/>
    </inkml:brush>
  </inkml:definitions>
  <inkml:trace contextRef="#ctx0" brushRef="#br0">3 14 19596,'-2'0'1817,"2"-2"-1257,0-1-256,5 3 856,-2 0-304,2 0-984,1 3-680,-3-3 728,-1 0-176,1-12-136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44.370"/>
    </inkml:context>
    <inkml:brush xml:id="br0">
      <inkml:brushProperty name="width" value="0.05" units="cm"/>
      <inkml:brushProperty name="height" value="0.05" units="cm"/>
    </inkml:brush>
  </inkml:definitions>
  <inkml:trace contextRef="#ctx0" brushRef="#br0">53 39 15795,'13'-23'2194,"-12"22"-2071,-1 0 1,1 0 0,0 0 0,-1 0-1,1 0 1,0 0 0,0 0 0,0 0-1,0 0 1,0 0 0,0 1 0,0-1 0,0 0-1,0 1 1,1-1 0,-1 1 0,2-1-1,-2 1-65,-1 0-1,0 1 1,1-1-1,-1 0 1,0 1 0,1-1-1,-1 0 1,0 1-1,1-1 1,-1 0-1,0 1 1,0-1-1,1 1 1,-1-1-1,0 1 1,0-1-1,0 0 1,0 1-1,1-1 1,-1 1 0,0-1-1,0 1 1,0-1-1,0 1 1,0-1-1,0 1 1,-1 0-1,1 15 281,0-16-329,-7 50 292,-3 0 0,-18 56 0,15-58 30,1 0-1,-7 60 1,19-106-309,0 0 1,-1 0-1,1 0 0,0 0 0,0 0 1,0 0-1,0 0 0,1 0 0,-1 0 1,0 0-1,1 0 0,-1 0 1,1 0-1,0 0 0,0 0 0,0 0 1,0 0-1,0 0 0,0-1 0,0 1 1,1-1-1,-1 1 0,1-1 0,-1 1 1,1-1-1,1 2 0,1-2 8,-1 0 0,0 0 1,1 0-1,-1 0 0,1-1 0,-1 1 0,1-1 0,0 0 0,-1 0 0,1 0 1,-1-1-1,1 1 0,6-3 0,8-2-101,0 0 1,0-1-1,-1-1 1,30-17-1,-37 18-63,0 0 0,-1 0 0,0-1 0,0-1 0,-1 1 0,1-2 0,-2 1 0,14-19 0,-6-4-218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45.393"/>
    </inkml:context>
    <inkml:brush xml:id="br0">
      <inkml:brushProperty name="width" value="0.05" units="cm"/>
      <inkml:brushProperty name="height" value="0.05" units="cm"/>
    </inkml:brush>
  </inkml:definitions>
  <inkml:trace contextRef="#ctx0" brushRef="#br0">49 1 16315,'-1'2'184,"0"1"0,0-1-1,1 1 1,-1-1-1,1 1 1,0 0-1,0-1 1,0 1-1,0-1 1,0 1-1,1 3 1,-1 10 177,-39 404 2662,37-404-2906,1-6 38,-2 15 41,3-18 225,1-9 506,11-42-395,-1 0 1,4-48-1,-3 21-302,-5 32-153,18-124 65,-25 163-146,1 41-132,-1-34 115,0-1 0,1 0-1,0 0 1,1 1 0,-1-1-1,1 0 1,4 9-1,-5-13 17,0-1-1,0 0 1,0 0-1,-1 0 1,1 0-1,0 0 1,0 0-1,1 0 1,-1-1-1,0 1 0,0 0 1,0-1-1,0 1 1,1 0-1,-1-1 1,0 0-1,1 1 1,-1-1-1,3 1 1,-1-1-3,0 0 1,0 0 0,0-1 0,0 1-1,0-1 1,0 1 0,-1-1-1,6-2 1,4-2 0,-1-1-1,-1 0 0,15-11 1,-23 15 8,32-26 23,-27 21-8,1 1-1,-1 0 1,1 0-1,0 0 1,1 1 0,11-5-1,-19 10-12,0-1-1,-1 1 0,1 0 0,-1 0 0,1-1 0,0 1 1,-1 0-1,1 0 0,-1 0 0,1 0 0,0 0 0,-1 0 0,1 0 1,0 0-1,-1 0 0,1 1 0,0-1 0,-1 0 0,1 0 1,-1 0-1,1 1 0,-1-1 0,1 0 0,0 1 0,-1-1 1,1 1-1,-1-1 0,0 0 0,1 1 0,-1-1 0,1 1 0,-1-1 1,0 1-1,1-1 0,-1 1 0,0 0 0,1-1 0,-1 1 1,0 0-1,4 27 37,-4-25-37,1 83-964,-14 112 0,12-188 747,1-6 148,-1 0 0,1 0 0,-1 0 1,0 0-1,0-1 0,0 1 0,0 0 0,-1-1 0,-2 7 0,-3-4-453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47.993"/>
    </inkml:context>
    <inkml:brush xml:id="br0">
      <inkml:brushProperty name="width" value="0.05" units="cm"/>
      <inkml:brushProperty name="height" value="0.05" units="cm"/>
    </inkml:brush>
  </inkml:definitions>
  <inkml:trace contextRef="#ctx0" brushRef="#br0">140 39 14235,'7'-17'1535,"4"-4"4187,-11 21-5682,-2 14 1301,-82 594 984,65-438-2395,19-168 176,-5 20-1425,5-21 1278,-1-1 0,1 0 0,0 1 0,0-1-1,-1 1 1,1-1 0,0 0 0,0 0 0,-1 1 0,1-1-1,0 0 1,-1 1 0,1-1 0,-1 0 0,1 0 0,0 0 0,-1 1-1,1-1 1,-1 0 0,1 0 0,0 0 0,-1 0 0,1 0-1,-1 0 1,1 0 0,-1 0 0,1 0 0,0 0 0,-1 0 0,1 0-1,-1 0 1,1 0 0,-1 0 0,1 0 0,0-1 0,-1 1-1,1 0 1,-1 0 0,1 0 0,0-1 0,-1 1 0,1 0 0,0-1-1,-1 1 1,1-1 0,-14-10-528,-2-5-200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8.680"/>
    </inkml:context>
    <inkml:brush xml:id="br0">
      <inkml:brushProperty name="width" value="0.05" units="cm"/>
      <inkml:brushProperty name="height" value="0.05" units="cm"/>
      <inkml:brushProperty name="color" value="#E71224"/>
    </inkml:brush>
  </inkml:definitions>
  <inkml:trace contextRef="#ctx0" brushRef="#br0">42 164 12659,'-3'2'283,"0"-1"1,0 1-1,-1 0 1,1 0-1,0 0 1,1 0-1,-1 0 1,0 1 0,1-1-1,-4 5 1,5-6-154,1 0-1,-1 0 1,1 0 0,-1 0 0,1 0 0,-1 0 0,1 0 0,-1 0 0,1 0 0,0 0 0,0 0 0,0 0 0,0 0-1,0 0 1,0 0 0,0 0 0,0 0 0,0 1 0,0-1 0,0 0 0,1 0 0,-1 0 0,0 0 0,1 0 0,-1 0 0,1 0-1,-1 0 1,1 0 0,-1 0 0,1-1 0,0 1 0,0 0 0,-1 0 0,1 0 0,0-1 0,0 1 0,0 0 0,2 0-1,-2 0-20,0-1 0,1 1 0,-1-1 0,1 0 0,-1 1 0,1-1 0,-1 0 0,1 0 0,-1 0 0,0 0 0,1 0 0,-1-1 0,1 1 0,-1 0 0,1-1-1,-1 1 1,0-1 0,1 1 0,-1-1 0,0 0 0,1 1 0,0-2 0,33-22 593,-28 19-487,29-21 273,-20 16-410,0-1-1,-1 0 1,-1-2 0,0 1-1,0-2 1,11-15 0,-24 28-73,0 0 0,0-1 0,0 1 0,0-1 0,0 1 0,0-1 0,0 1 0,0-1 0,-1 0 0,1 1 0,-1-1 0,1 0 0,-1 0 0,0 0 0,1 1 0,-1-1 0,0 0 0,0 0 0,-1 0 0,1 1 0,0-1 0,-1 0 0,1 0 0,0 1 0,-1-1 0,0 0 0,0 1 0,1-1 0,-1 1 0,0-1 0,-2-1 0,1 1 4,0 0 0,0 1 0,0-1 0,-1 1 0,1 0 0,0 0 0,-1 0 0,1 0 0,-1 0 0,0 0 0,1 1 0,-1-1 0,1 1 0,-1 0 0,0 0 0,0 0-1,1 0 1,-1 0 0,0 1 0,1-1 0,-4 1 0,-3 2 2,-1 1 1,1 0-1,0 0 0,0 1 0,0 0 1,1 0-1,0 1 0,0 0 0,0 1 1,1 0-1,0 0 0,-12 16 0,11-13-8,0 0 0,2 0 0,-1 1 0,1 0 0,1 0-1,0 0 1,0 1 0,1-1 0,1 1 0,-3 15 0,6-22 2,-1 1 0,1-1 1,0 1-1,0-1 0,0 1 1,1 0-1,0-1 1,0 0-1,0 1 0,1-1 1,0 0-1,0 1 0,3 4 1,-3-8-29,0 1 0,0 0 0,0 0 0,1-1 1,-1 0-1,1 1 0,0-1 0,-1 0 0,1 0 1,0-1-1,0 1 0,1 0 0,-1-1 0,0 0 0,0 0 1,1 0-1,-1 0 0,0 0 0,1-1 0,-1 0 1,8 0-1,2-1-254,1 0 1,-1-2-1,1 1 0,-1-2 1,0 0-1,0 0 1,0-1-1,-1-1 0,17-10 1,8-5-336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48.420"/>
    </inkml:context>
    <inkml:brush xml:id="br0">
      <inkml:brushProperty name="width" value="0.05" units="cm"/>
      <inkml:brushProperty name="height" value="0.05" units="cm"/>
    </inkml:brush>
  </inkml:definitions>
  <inkml:trace contextRef="#ctx0" brushRef="#br0">0 1 13907,'48'177'5480,"-38"-149"-4687,0 0 1,3 0-1,0-1 1,19 27-1,-29-48-664,1-1 0,1 1 0,-1-1-1,1 0 1,0 0 0,0 0 0,0 0-1,1-1 1,0 0 0,0-1 0,7 5 0,-8-6-51,0-1 0,0 1 1,-1-1-1,1 0 1,0 0-1,0-1 0,0 0 1,0 0-1,0 0 1,0 0-1,0-1 0,0 1 1,0-1-1,0-1 0,-1 1 1,9-4-1,5-4 111,1 0-1,-2-1 0,0-1 1,0-1-1,-1 0 0,0-2 1,17-18-1,-9 6-431,-2 0 0,-1-2 0,27-44 0,-35 49-51,17-42 0,-13 15-79</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45.330"/>
    </inkml:context>
    <inkml:brush xml:id="br0">
      <inkml:brushProperty name="width" value="0.05" units="cm"/>
      <inkml:brushProperty name="height" value="0.05" units="cm"/>
    </inkml:brush>
  </inkml:definitions>
  <inkml:trace contextRef="#ctx0" brushRef="#br0">0 59 12171,'3'2'146,"-1"-1"0,0 1 0,0-1 0,0 0 0,1 1 0,-1-1 0,1 0 0,-1 0 0,1-1 1,-1 1-1,1 0 0,0-1 0,4 0 0,41 0 629,-37-1-480,224-30 1660,-53 5-1406,-68 16-475,1 6 0,-1 4 0,116 16-1,510 35-22,-507-46 178,330 49-1,-121 7 106,2-19-1,681-24 1,-1093-19-321,1270-68 354,-1199 65-291,-51 3 31,64-10 0,-120 6-11,-13-4 119,-1-1-198,-12-13 35</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46.300"/>
    </inkml:context>
    <inkml:brush xml:id="br0">
      <inkml:brushProperty name="width" value="0.05" units="cm"/>
      <inkml:brushProperty name="height" value="0.05" units="cm"/>
    </inkml:brush>
  </inkml:definitions>
  <inkml:trace contextRef="#ctx0" brushRef="#br0">1 222 12699,'0'1'51,"-1"0"0,1-1 1,0 1-1,0-1 1,0 1-1,0 0 0,0-1 1,0 1-1,0-1 0,1 1 1,-1-1-1,0 1 0,0 0 1,0-1-1,1 1 0,-1-1 1,0 1-1,0-1 1,1 1-1,-1-1 0,1 1 1,-1-1-1,0 0 0,1 1 1,-1-1-1,1 1 0,-1-1 1,1 0-1,-1 1 1,1-1-1,23 6 417,154-1 1788,-57-4-1439,116 8 197,573 12 692,-2-59-1295,37-95-272,-409 56-79,-364 64-64,1 4 0,121-1 0,-186 11-14,1-1 0,-1 1-1,0 0 1,1 1 0,-1 0 0,14 5 0,-21-6 1,0-1 1,1 1-1,-1 0 0,0 0 1,0 0-1,1 0 0,-1 0 1,0 0-1,0 0 0,0 0 0,0 0 1,0 0-1,-1 0 0,1 1 1,0-1-1,-1 0 0,2 2 1,-2-1-18,0 0 0,0 0-1,0 0 1,0-1 0,0 1 0,0 0 0,0 0 0,-1 0 0,1 0 0,0-1 0,-1 1 0,0 0 0,1 0 0,-1-1 0,0 1 0,0 0 0,-1 1 0,-2 2-17,0 0 1,0-1-1,0 1 1,0 0-1,-1-1 1,0 0-1,-6 4 1,-10 0-204</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34.869"/>
    </inkml:context>
    <inkml:brush xml:id="br0">
      <inkml:brushProperty name="width" value="0.05" units="cm"/>
      <inkml:brushProperty name="height" value="0.05" units="cm"/>
    </inkml:brush>
  </inkml:definitions>
  <inkml:trace contextRef="#ctx0" brushRef="#br0">1 232 11202,'9'0'641,"1"0"0,0 0 0,-1 1-1,1 0 1,-1 1 0,18 5-1,-14-3-371,0 0-1,0-2 1,0 0-1,0 0 1,1-1-1,-1-1 1,16-1-1,95-16 1253,-80 9-1059,-12 2-230,1 1 1,0 2 0,0 2-1,1 1 1,60 7 0,1 11-1,63 8 111,-87-20-30,135-5 1,69-28 83,-63 9-358,61-9-13,26-47 132,-30 6-13,172 7-81,-35 65-50,-279 2-12,232 29-11,-3 24-4,-218-35 11,152 20 5,323 7 1,-445-53 5,209-29 1,-210 14 12,19 12 103,-25 2 124,-132 1-163,0-2 0,1-1 0,38-12 1,-33 5 27,-24 8-130,0 0 0,0 0 0,1 1 0,-1 1 0,0 0 0,17-1 0,-26 3-77,-1 1-1,1-1 1,-1 0-1,1 0 1,-1-1-1,1 1 1,-1 0-1,1 0 1,-1-1 0,0 1-1,1-1 1,-1 1-1,3-2 1,-3 1 23,-1 0 1,1 0 0,0-1 0,-1 1 0,1 0 0,-1 0 0,0 0-1,1-1 1,-1 1 0,0 0 0,0 0 0,0-1 0,0 1 0,0 0-1,0-3 1,0-14-389</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45.398"/>
    </inkml:context>
    <inkml:brush xml:id="br0">
      <inkml:brushProperty name="width" value="0.05" units="cm"/>
      <inkml:brushProperty name="height" value="0.05" units="cm"/>
    </inkml:brush>
  </inkml:definitions>
  <inkml:trace contextRef="#ctx0" brushRef="#br0">106 111 10370,'-10'5'587,"-3"1"49,1 0 1,0 1-1,0 0 0,0 1 1,-13 12-1,25-20-593,-1 1 1,0-1-1,1 1 0,-1-1 0,1 1 1,-1-1-1,0 1 0,1-1 0,-1 1 1,1-1-1,0 1 0,-1-1 0,1 1 0,-1 0 1,1-1-1,0 1 0,0 0 0,-1-1 1,1 1-1,0 0 0,0 0 0,0-1 1,0 1-1,0 0 0,0-1 0,0 1 1,0 0-1,0 0 0,0-1 0,0 1 0,0 0 1,1 0-1,-1-1 0,0 1 0,0 0 1,1-1-1,-1 1 0,0 0 0,1-1 1,-1 1-1,1-1 0,-1 1 0,1-1 1,-1 1-1,1-1 0,-1 1 0,1-1 0,0 1 1,-1-1-1,1 0 0,0 1 0,-1-1 1,1 0-1,0 0 0,-1 1 0,1-1 1,1 0-1,6 2 234,0 0 1,0 0 0,15 0-1,-21-1-253,400 0 2262,-306-4-2113,1182-40 62,-110 37 152,-606 14-213,-377-15-92,188-31 1,-350 35-80,226-45-117,-245 47 141,27-10-493,-30 10 440,-1 1-1,1 0 1,0-1-1,-1 1 0,1-1 1,0 1-1,-1-1 1,1 0-1,-1 1 1,1-1-1,-1 1 1,1-1-1,-1 0 0,0 0 1,1 1-1,-1-1 1,0 0-1,0 1 1,1-1-1,-1 0 0,0 0 1,0 0-1,0 1 1,0-1-1,0 0 1,0 0-1,0 0 1,0 1-1,0-1 0,0 0 1,-1 0-1,1 1 1,0-1-1,0 0 1,-1-1-1,-7-12-222,-2-5-61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8:15.919"/>
    </inkml:context>
    <inkml:brush xml:id="br0">
      <inkml:brushProperty name="width" value="0.05" units="cm"/>
      <inkml:brushProperty name="height" value="0.05" units="cm"/>
    </inkml:brush>
  </inkml:definitions>
  <inkml:trace contextRef="#ctx0" brushRef="#br0">2 323 11995,'0'0'46,"0"0"1,0-1 0,0 1 0,-1 0 0,1 0 0,0 0-1,0 0 1,0 0 0,0-1 0,0 1 0,0 0 0,0 0 0,0 0-1,0 0 1,0-1 0,0 1 0,-1 0 0,1 0 0,0 0-1,0 0 1,0-1 0,0 1 0,0 0 0,0 0 0,0 0 0,1-1-1,-1 1 1,0 0 0,0 0 0,0 0 0,0 0 0,0-1-1,0 1 1,0 0 0,0 0 0,0 0 0,0 0 0,1-1 0,8-4 849,19-2-276,-20 5-252,30-4 194,0 1 1,0 1-1,77 4 0,17-1-237,671-85 1265,-294 39-1238,-179 19-339,-99 7-5,53-3 10,139-11-17,-346 35-4,-70 0-2,1 4-77,-8-4 63,0 1 1,0-1 0,1 0-1,-1 0 1,0 0-1,0 0 1,0 0 0,0 0-1,0 0 1,1 0 0,-1 0-1,0 1 1,0-1 0,0 0-1,0 0 1,1 0-1,-1 0 1,0 0 0,0 0-1,0 0 1,0 0 0,1 0-1,-1 0 1,0 0 0,0 0-1,0 0 1,0-1-1,1 1 1,-1 0 0,0 0-1,0 0 1,0 0 0,0 0-1,1 0 1,-1 0 0,0 0-1,0-1 1,0 1-1,0 0 1,0 0 0,0 0-1,0 0 1,1 0 0,-1 0-1,0-1 1,0 1 0,0 0-1,0 0 1,0 0-1,0 0 1,0-1 0,0 1-1,0 0 1,0 0 0,0 0-1,0-1 1,0 1 0,0 0-1,0 0 1,0 0-1,0 0 1,0-1 0,0-1-35,1 0-1,-1 0 1,0-1 0,0 1 0,0 0 0,0-1-1,0 1 1,-2-4 0,-3-14-279</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8:19.402"/>
    </inkml:context>
    <inkml:brush xml:id="br0">
      <inkml:brushProperty name="width" value="0.05" units="cm"/>
      <inkml:brushProperty name="height" value="0.05" units="cm"/>
    </inkml:brush>
  </inkml:definitions>
  <inkml:trace contextRef="#ctx0" brushRef="#br0">0 91 11474,'9'-4'1246,"30"-8"-757,2 2 0,0 1 0,0 2 0,53-1 0,22 4-351,127 12 0,-34 0-120,384-34 2,8 0 16,-115 43 44,125 1 14,-434-22 15,220 7 830,-362 0-635,-1 2 1,65 19-1,-96-24-345,0 1 0,0-1-1,0 1 1,1-1-1,-1 0 1,0 0-1,0 0 1,1-1-1,-1 1 1,0-1-1,0 0 1,0 0-1,0 0 1,0 0-1,3-2 1,26-7-689,-16 10 428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8:49.695"/>
    </inkml:context>
    <inkml:brush xml:id="br0">
      <inkml:brushProperty name="width" value="0.05" units="cm"/>
      <inkml:brushProperty name="height" value="0.05" units="cm"/>
    </inkml:brush>
  </inkml:definitions>
  <inkml:trace contextRef="#ctx0" brushRef="#br0">24 71 14955,'-24'-2'310,"31"4"-34,45 1 118,73-9 1157,178-31 0,-62 9-672,-188 25-774,1 4-1,81 10 1,38 11-45,334-2 1,201-8 136,-669-9-184,652 40 94,208-4-68,-689-20-26,0-10 1,308-25-1,-153-11 17,-192 16-20,-140 8 11,-21 1-284,0 0 0,1 2-1,-1-1 1,18 3 0,-19 1 15</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9:01.841"/>
    </inkml:context>
    <inkml:brush xml:id="br0">
      <inkml:brushProperty name="width" value="0.05" units="cm"/>
      <inkml:brushProperty name="height" value="0.05" units="cm"/>
    </inkml:brush>
  </inkml:definitions>
  <inkml:trace contextRef="#ctx0" brushRef="#br0">0 682 12851,'25'1'130,"1"-1"0,-1-1 0,0-1 1,0-1-1,43-12 0,-28 6-48,142-29-105,587-100-1623,-595 118 1300,681-77 528,5 21 716,-537 54-676,1427-112 659,-1630 122-872,614-51 7,1 51-31,-269 39 13,222 6 20,557-57 125,-843-16 13,-92 6 161,-288 32-252,1 2-1,22 1 0,-36 0-31,1 0 1,-1 1-1,0 0 1,1 1-1,-1 0 1,0 0-1,11 6 1,-20-8-30,1-1 0,0 0 0,0 1 0,0-1 0,0 0 0,0 1 0,-1-1 0,1 1 0,0 0 0,0-1 0,-1 1 0,1-1 0,0 1 0,-1 0 0,1 0 0,-1-1 0,1 1 0,-1 0 0,1 0 1,-1 0-1,1 0 0,-1-1 0,0 1 0,0 0 0,1 0 0,-1 0 0,0 1 0,-7 0 45</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9:10.606"/>
    </inkml:context>
    <inkml:brush xml:id="br0">
      <inkml:brushProperty name="width" value="0.05" units="cm"/>
      <inkml:brushProperty name="height" value="0.05" units="cm"/>
    </inkml:brush>
  </inkml:definitions>
  <inkml:trace contextRef="#ctx0" brushRef="#br0">1 175 12371,'3'3'48,"0"-1"0,0 0 0,0 0 0,1 0 0,-1 0 0,1 0 0,-1-1 0,1 0 0,-1 0 0,1 0 0,0 0 0,0 0 0,0-1 0,0 1 0,-1-1 0,1 0 1,0 0-1,0-1 0,4 0 0,10-2-38,0-1 0,30-12 0,-43 14 28,146-57 108,47-16-50,-166 66-29,0 1 0,0 2-1,0 0 1,51 0 0,161 17 780,-96-1-425,350-6 271,230 15-89,-373 28 26,102 8-138,-75-32-385,59 5-62,-3 23 191,-50 20 280,260 37 377,56-55-142,-617-51-562,-34 1 162,95-9 0,-144 6-218,-3 0-123,0 0 0,0 0 0,0 0 0,-1 0 0,1 0 0,0 0 0,0 0 0,-1 0 0,1 0 0,0 0 0,0 0 0,-1-1 0,1 1 0,0 0 0,0-1-1,-1 1 1,1 0 0,0-1 0,-1 1 0,1-1 0,-1 1 0,1-1 0,0 1 0,-1-1 0,1 1 0,-1-1 0,1 0 0,-1 1 0,0-1 0,1 0 0,-1 1 0,1-2 0,-7-18 174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9.132"/>
    </inkml:context>
    <inkml:brush xml:id="br0">
      <inkml:brushProperty name="width" value="0.05" units="cm"/>
      <inkml:brushProperty name="height" value="0.05" units="cm"/>
      <inkml:brushProperty name="color" value="#E71224"/>
    </inkml:brush>
  </inkml:definitions>
  <inkml:trace contextRef="#ctx0" brushRef="#br0">0 1 18660,'6'44'3016,"-4"-26"-2170,0-1 0,1 1 1,1-1-1,12 31 0,-16-46-828,1 0-1,0 0 1,0-1 0,0 1 0,0 0-1,0-1 1,0 1 0,1-1 0,-1 1-1,0-1 1,1 0 0,-1 0 0,1 0-1,-1 1 1,1-1 0,0-1 0,-1 1-1,1 0 1,0 0 0,2 0 0,-1-1-11,0 1 1,-1-1-1,1 0 0,0-1 1,0 1-1,-1 0 1,1-1-1,0 1 1,-1-1-1,1 0 0,-1 0 1,5-2-1,5-5-13,0 1 0,0-2-1,-1 0 1,14-13 0,-21 18 16,32-32-23,-25 23 6,1 1 0,1 0 0,0 1 0,26-18 0,-37 28 11,-1 1 0,1-1 0,-1 0 0,1 0 0,-1 1 0,1-1 0,-1 1 0,1-1 0,-1 1 0,1 0 0,0 0 0,-1 0 0,1 0 0,0 0 0,-1 0 0,1 0 0,0 0-1,-1 1 1,1-1 0,-1 0 0,1 1 0,2 1 0,-2-1 12,0 1 0,0 0 0,0-1 0,0 1 1,0 0-1,0 0 0,-1 1 0,1-1 0,-1 0 0,0 0 0,1 1 0,0 3 0,3 7 59,-1 0 0,-1 1-1,0-1 1,1 16 0,-4-29-73,0 10 64,0-7-42,0-1 0,0 1 0,0 0 1,0 0-1,1 0 0,-1-1 0,1 1 1,0 0-1,1 3 0,-2-6-42,1 0 0,-1 0 0,0 0 0,0 0 0,1 1 0,-1-1 0,0 0 0,1 0 0,-1 0 0,0 0 0,1-1 0,-1 1 0,0 0 0,0 0 0,1 0 0,-1 0 0,0 0 0,0 0 0,1 0 0,-1 0 0,0-1 0,0 1 0,1 0 0,-1 0 0,0 0 0,0-1 0,1 1 0,-1 0 0,0 0 0,0 0 0,0-1 0,0 1 0,1 0 0,-1 0 0,0-1 0,0 1 0,0 0 0,0-1 0,0 1 0,0 0 0,0-1 0,8-17-1252,-7 15 994,14-36-637,-4 16 322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9:12.193"/>
    </inkml:context>
    <inkml:brush xml:id="br0">
      <inkml:brushProperty name="width" value="0.05" units="cm"/>
      <inkml:brushProperty name="height" value="0.05" units="cm"/>
    </inkml:brush>
  </inkml:definitions>
  <inkml:trace contextRef="#ctx0" brushRef="#br0">15 0 13115,'1'22'410,"0"0"-1,-1 1 1,-1-1 0,-6 30 0,0 23 152,5-10-6,4 0 0,2 0 0,16 78 0,65 186 1822,3-96-1707,-71-190-564,-17-42-170,0-1 0,0 1 0,0 0 1,0 0-1,0-1 0,0 1 0,0 0 1,-1 0-1,1-1 0,0 1 0,0 0 0,-1 0 1,1-1-1,0 1 0,-1 0 0,1-1 1,-1 1-1,1-1 0,-1 1 0,1 0 0,-1-1 1,1 1-1,-1-1 0,1 1 0,-1-1 0,0 0 1,0 1-1,-21 12-1472,20-12 1558,-15 7-565,-6 0-188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9:12.619"/>
    </inkml:context>
    <inkml:brush xml:id="br0">
      <inkml:brushProperty name="width" value="0.05" units="cm"/>
      <inkml:brushProperty name="height" value="0.05" units="cm"/>
    </inkml:brush>
  </inkml:definitions>
  <inkml:trace contextRef="#ctx0" brushRef="#br0">1 166 11034,'1'18'717,"1"-1"0,1 0-1,1 1 1,0-1-1,9 20 1,0 2-86,-7-16-350,61 190 1692,-45-155-1235,45 89 0,-58-129-542,1-2 1,0 0-1,2 0 1,24 27-1,-32-40-132,-1 1 0,1-1 0,0 0-1,1 0 1,-1-1 0,0 1 0,1-1-1,0 0 1,-1 0 0,8 2 0,-8-3-18,-1-1-1,0 0 1,0 0 0,0 0 0,0 0 0,0 0 0,0-1 0,0 1 0,0-1 0,0 0 0,0 0 0,0 0 0,0 0 0,0 0 0,0-1 0,-1 1 0,1-1-1,4-3 1,-2 0 38,0 0 0,1-1 0,-2 1 0,1-1 0,-1 0 0,0-1-1,0 1 1,0-1 0,-1 1 0,2-8 0,4-13 248,8-34 1,-16 54-276,31-141 735,40-141-225,-5 120-1024,-12 62-2706,-48 94 2508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9:13.841"/>
    </inkml:context>
    <inkml:brush xml:id="br0">
      <inkml:brushProperty name="width" value="0.05" units="cm"/>
      <inkml:brushProperty name="height" value="0.05" units="cm"/>
    </inkml:brush>
  </inkml:definitions>
  <inkml:trace contextRef="#ctx0" brushRef="#br0">1153 1 13259,'-10'21'4703,"-15"41"-3642,17-43-482,-188 405 2531,129-303-2650,-113 156 0,140-224-401,-225 340 84,160-180-140,-32 55 5,134-264-12,-100 148-131,103-151 93,0-1-1,0 0 0,0 1 1,-1-1-1,1 1 0,0-1 1,0 0-1,-1 1 0,1-1 1,0 0-1,-1 1 0,1-1 1,0 0-1,-1 0 0,1 1 1,0-1-1,-1 0 0,1 0 1,-1 0-1,1 1 0,0-1 0,-1 0 1,1 0-1,-1 0 0,1 0 1,-1 0-1,1 0 0,0 0 1,-1 0-1,0 0 0,-2-13-1182,9-24-203,-3 21 806</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9:14.243"/>
    </inkml:context>
    <inkml:brush xml:id="br0">
      <inkml:brushProperty name="width" value="0.05" units="cm"/>
      <inkml:brushProperty name="height" value="0.05" units="cm"/>
    </inkml:brush>
  </inkml:definitions>
  <inkml:trace contextRef="#ctx0" brushRef="#br0">65 130 12643,'1'0'71,"-1"1"1,1-1 0,-1 0-1,0 0 1,1 0-1,-1 1 1,1-1 0,-1 0-1,0 1 1,1-1 0,-1 0-1,0 1 1,1-1 0,-1 1-1,0-1 1,0 0-1,1 1 1,-1-1 0,0 1-1,0-1 1,0 1 0,1-1-1,-1 1 1,0-1 0,0 1-1,0-1 1,0 1-1,0-1 1,0 0 0,0 1-1,0 0 1,-1 23 530,1-17-38,-5 47 68,-2-1 1,-2 0-1,-32 101 1,40-150-591,-8 29 207,11-19-40,-2-14-200,1 1 1,-1-1 0,0 0-1,0 1 1,1-1 0,-1 0 0,0 0-1,1 1 1,-1-1 0,0 0-1,1 0 1,-1 0 0,0 0 0,1 0-1,-1 1 1,0-1 0,1 0-1,-1 0 1,1 0 0,-1 0 0,0 0-1,1 0 1,-1 0 0,1 0-1,-1 0 1,0 0 0,1 0 0,-1-1-1,0 1 1,1 0 0,0 0-1,5-3 44,0 1 0,0-1-1,-1 0 1,1-1 0,-1 1-1,1-1 1,5-6-1,37-37 164,-32 30-144,108-115 198,146-141-227,-267 270 10,36-26-640,-38 28 607,0 0 0,1 0 1,-1 0-1,0 0 0,1 1 0,-1-1 0,0 1 1,1-1-1,-1 1 0,0-1 0,1 1 1,-1 0-1,1 0 0,-1 0 0,1 0 1,-1 0-1,1 0 0,-1 0 0,0 0 0,1 0 1,-1 1-1,1-1 0,-1 1 0,0-1 1,1 1-1,1 1 0,2 8 203,-5-16-165</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55.326"/>
    </inkml:context>
    <inkml:brush xml:id="br0">
      <inkml:brushProperty name="width" value="0.05" units="cm"/>
      <inkml:brushProperty name="height" value="0.05" units="cm"/>
    </inkml:brush>
  </inkml:definitions>
  <inkml:trace contextRef="#ctx0" brushRef="#br0">1 55 17588,'1'3'1928,"4"-5"-1008,12 1-328,10-15 1161,14 1-585,12 3-320,1 4-112,5 4-287,1 4-169,-8 9-352,-3 1-208,-10 5-433,-10-1-207,-17 6-480,-10-3 752,-18 0 128,-14 0-281,-16 0-15</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55.732"/>
    </inkml:context>
    <inkml:brush xml:id="br0">
      <inkml:brushProperty name="width" value="0.05" units="cm"/>
      <inkml:brushProperty name="height" value="0.05" units="cm"/>
    </inkml:brush>
  </inkml:definitions>
  <inkml:trace contextRef="#ctx0" brushRef="#br0">15 1 15611,'-15'17'1737,"15"0"-833,10-4-256,19-4 936,10-1-127,15-6-297,4-2-168,6-2-320,1-1-272,-8-2-816,-6 0 96,-8 3 216,-15-3-136,-11-3-128</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56.425"/>
    </inkml:context>
    <inkml:brush xml:id="br0">
      <inkml:brushProperty name="width" value="0.05" units="cm"/>
      <inkml:brushProperty name="height" value="0.05" units="cm"/>
    </inkml:brush>
  </inkml:definitions>
  <inkml:trace contextRef="#ctx0" brushRef="#br0">0 16 14371,'107'-12'5460,"19"9"-3642,-91 4-1684,1 1 0,-1 2 1,0 1-1,0 2 0,41 14 0,-67-18-119,-1 0 1,1 1-1,-1 0 0,0 1 0,-1 0 1,1 0-1,12 11 0,-18-14-14,0 0 0,0 0 0,0 1 0,-1-1 0,1 0 1,-1 1-1,1-1 0,-1 1 0,0-1 0,0 1 0,0 0 0,0-1 0,-1 1 0,1 0 0,-1 0 1,1-1-1,-1 1 0,0 0 0,0 0 0,0 0 0,-1-1 0,1 1 0,-1 0 0,1 0 0,-1-1 0,0 1 1,0 0-1,0-1 0,-3 5 0,-4 5 29,0 0 1,0 0-1,-1-1 1,-20 19-1,-49 37 304,45-41-157,-21 19 72,10-10-191,1 2 1,-38 43-1,81-80-76,-14 17-749,14-16 732,-1 0 1,1-1-1,-1 1 1,1 0-1,0 0 1,-1-1-1,1 1 1,0 0-1,-1 0 1,1 0-1,0 0 1,0-1-1,0 1 0,0 0 1,0 0-1,0 0 1,0 0-1,0 0 1,0-1-1,0 1 1,1 1-1,3 0-439</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56.858"/>
    </inkml:context>
    <inkml:brush xml:id="br0">
      <inkml:brushProperty name="width" value="0.05" units="cm"/>
      <inkml:brushProperty name="height" value="0.05" units="cm"/>
    </inkml:brush>
  </inkml:definitions>
  <inkml:trace contextRef="#ctx0" brushRef="#br0">443 26 15355,'3'-1'266,"1"0"96,0-1 1,0 0-1,-1 0 0,1 0 0,0 0 1,-1 0-1,1-1 0,2-3 0,-7 6-113,0-1 0,0 1 0,0 0 0,0-1 0,0 1-1,0 0 1,0 0 0,0-1 0,-1 1 0,1 0 0,0 0 0,0 0-1,0 0 1,-2 1 0,-28 3 497,0 1-1,0 1 1,-49 17-1,49-13-530,0 2-1,1 1 1,-35 21 0,53-27-159,1 0 1,0 1-1,0 0 1,1 1-1,0 0 1,1 0-1,0 1 1,0 1-1,1-1 1,-12 22-1,18-28-55,0-1-1,0 1 0,1 0 0,-1 1 1,1-1-1,0 0 0,0 0 0,0 0 1,1 1-1,-1-1 0,1 0 0,0 1 0,1-1 1,-1 0-1,1 1 0,-1-1 0,1 0 1,1 0-1,-1 0 0,0 0 0,1 0 0,0 0 1,0 0-1,0 0 0,1-1 0,-1 1 1,1-1-1,4 5 0,-1-2-120,1-1 0,0 1-1,0-1 1,1 0 0,-1-1 0,1 0-1,0 0 1,0-1 0,0 0 0,1 0 0,-1-1-1,18 3 1,-8-4 107,1 0 0,-1 0 1,1-2-1,-1 0 0,0-2 0,1 0 0,22-7 0,14-9-375</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57.368"/>
    </inkml:context>
    <inkml:brush xml:id="br0">
      <inkml:brushProperty name="width" value="0.05" units="cm"/>
      <inkml:brushProperty name="height" value="0.05" units="cm"/>
    </inkml:brush>
  </inkml:definitions>
  <inkml:trace contextRef="#ctx0" brushRef="#br0">34 42 18052,'2'8'457,"0"0"0,-1 0-1,0 0 1,-1 0 0,0 1 0,0-1 0,-1 0 0,-2 15 0,-1 10 528,-11 104 457,-1 16-982,17-141-355,3-17 56,6-23 13,24-132 241,-19 79-341,-15 79-73,1 0-1,-1-1 1,1 1-1,-1 0 1,1 0-1,0 0 1,-1 0-1,1 0 1,0 0-1,1 0 0,-1 0 1,0 0-1,0 1 1,1-1-1,1-2 1,-1 4-1,0-1 0,0 0 0,0 1 0,-1-1 0,1 1 0,0-1 1,0 1-1,0 0 0,0 0 0,0 0 0,0 0 0,0 0 0,0 1 0,0-1 0,-1 0 0,1 1 0,3 1 1,22 5-3,1-2 0,-1 0 0,1-2 0,0-1 1,0-1-1,0-1 0,-1-2 0,32-5 1,-36 3-1,0-2 1,-1 0-1,1-1 1,-2-1-1,1-1 1,-1-1-1,0-1 1,-1-1-1,-1-1 1,20-15 0,-37 26 1,24-23-2,-25 24 1,0 1 1,0-1 0,0 0 0,0 0-1,-1 0 1,1 0 0,0 1 0,-1-1 0,1 0-1,-1 0 1,1 0 0,-1 0 0,1 0-1,-1 0 1,0-1 0,1 1 0,-1 0 0,0 0-1,0 0 1,0 0 0,0 0 0,0 0-1,0 0 1,0 0 0,0-1 0,-1 0 0,1 2 0,-1-1 0,1 1 0,-1 0 0,1 0 0,-1 0 0,1 0 0,-1-1 0,1 1 0,-1 0 0,1 0 0,-1 0 0,1 0 0,-1 0 0,1 0 0,-1 0 0,1 0 0,-1 0 0,1 0 0,-1 1 0,1-1 0,-1 0 0,1 0 0,-1 0 0,1 1 0,0-1 0,-1 0 0,0 1 0,-15 9 2,-1 3 24,1 1 0,1 1 0,0 0 0,1 1 0,0 1 0,-15 24 0,19-25 14,1 0 1,1 0-1,1 1 1,0 0-1,1 0 1,0 0-1,-5 34 1,11-47-59,-1 0 0,1 0 1,0 0-1,0 0 0,0 0 1,1 0-1,-1-1 0,1 1 1,0 0-1,0 0 0,1-1 1,1 5-1,-2-6-45,0-1 0,0 0 1,-1 0-1,1 0 0,1 0 0,-1 0 1,0 0-1,0 0 0,0-1 0,0 1 1,0 0-1,1 0 0,-1-1 0,0 1 1,1-1-1,-1 1 0,1-1 0,-1 0 1,0 0-1,1 1 0,-1-1 1,1 0-1,-1 0 0,0 0 0,1-1 1,-1 1-1,1 0 0,-1 0 0,1-1 1,-1 1-1,0-1 0,1 1 0,-1-1 1,0 0-1,3-1 0,4-3-263,1-1 1,-1 0-1,0-1 0,0 0 0,-1 0 1,0-1-1,0 0 0,0 0 0,9-17 0,-2 5-171,22-30-697</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58.268"/>
    </inkml:context>
    <inkml:brush xml:id="br0">
      <inkml:brushProperty name="width" value="0.05" units="cm"/>
      <inkml:brushProperty name="height" value="0.05" units="cm"/>
    </inkml:brush>
  </inkml:definitions>
  <inkml:trace contextRef="#ctx0" brushRef="#br0">132 359 14235,'-17'17'636,"1"1"-1,1 0 1,1 1-1,0 0 1,-15 30 0,25-41-495,0 1 0,0-1 0,1 1 0,0 0 0,1 0 1,0 0-1,0 0 0,1 0 0,0 0 0,1 1 0,0-1 1,0 0-1,1 0 0,0 1 0,1-1 0,3 14 0,-4-20-87,0-1-1,0 1 1,0-1-1,0 1 1,0-1-1,0 1 0,0-1 1,1 0-1,-1 1 1,1-1-1,0 0 0,0 0 1,0 0-1,0 0 1,0-1-1,0 1 1,0 0-1,1-1 0,-1 0 1,0 1-1,1-1 1,-1 0-1,1 0 1,0 0-1,-1-1 0,1 1 1,0-1-1,-1 1 1,1-1-1,0 0 1,-1 0-1,5 0 0,1-2 82,0 0 0,-1 0 0,1-1 0,-1 0 0,1 0 0,-1-1 0,0 0 0,0 0 0,11-10 0,12-11 208,-2-2 0,0 0 0,-2-2 0,28-40 0,78-135 566,-128 198-886,14-26 82,-13 17-60,-5 15-45,0 0 1,0 0 0,0 0 0,0-1 0,0 1-1,0 0 1,0 0 0,0 0 0,0 0 0,0 0-1,0-1 1,0 1 0,0 0 0,0 0-1,0 0 1,0 0 0,0 0 0,0-1 0,0 1-1,0 0 1,0 0 0,0 0 0,0 0 0,0 0-1,0 0 1,0-1 0,0 1 0,0 0-1,0 0 1,-1 0 0,1 0 0,0 0 0,0 0-1,0 0 1,0 0 0,0 0 0,0-1 0,0 1-1,-1 0 1,1 0 0,0 0 0,0 0-1,0 0 1,0 0 0,0 0 0,-1 0 0,1 0-1,0 0 1,0 0 0,0 0 0,0 0 0,0 0-1,-1 0 1,1 0 0,0 0 0,-2 1-1,0 0 0,-1 0 0,1 0 0,0 1 1,0-1-1,0 0 0,0 1 0,1 0 0,-1-1 0,0 1 1,1 0-1,-1 0 0,-1 2 0,-17 29-10,18-29 8,-4 8 5,0 0 0,1 0 0,0 1-1,1-1 1,0 1 0,1 0-1,1 0 1,-2 20 0,4-28-1,0-1-1,0 0 1,0 0 0,1 1-1,-1-1 1,1 0 0,0 0-1,0 1 1,1-1 0,-1 0-1,1 0 1,0-1 0,0 1-1,1 0 1,-1-1 0,1 1-1,-1-1 1,1 0 0,0 1-1,0-1 1,1-1 0,-1 1-1,1 0 1,-1-1 0,1 0-1,0 0 1,0 0 0,0 0-1,8 2 1,-3-2-12,0 0 1,0-1 0,0 0-1,0 0 1,0-1-1,0 0 1,1 0-1,-1-1 1,0-1-1,0 1 1,0-2-1,0 1 1,0-1-1,-1 0 1,17-9-1,-10 3-30,1 0-1,-2-1 1,1-1 0,-1 0-1,-1-1 1,0 0 0,13-18-1,-32 40 12,0-1 1,0 1-1,1 0 0,-6 16 0,7-15 42,0 1 0,2 0 1,-1 0-1,1 0 0,1 0 0,0 23 0,1-32-8,0 0 0,0 0 0,1 1 0,-1-1 0,1 0 0,0 0 0,0 0 0,0 0 0,0 0 0,0 0 0,1 0 0,-1 0 0,1 0-1,0-1 1,0 1 0,0-1 0,0 1 0,0-1 0,1 0 0,-1 0 0,1 0 0,-1 0 0,1 0 0,0 0 0,-1-1 0,1 1 0,0-1 0,0 0 0,0 0 0,6 1 0,-3-1-23,1-1 0,-1 0 0,0-1 0,0 1 0,0-1 0,0-1 0,0 1 0,-1-1 0,1 0 0,0 0 0,-1 0 1,1-1-1,-1 0 0,0 0 0,0 0 0,0-1 0,0 0 0,4-4 0,7-6-214,-2-1 0,0 0 0,0-1 0,10-17 0,18-36-2650,65-146-1,-50 92 414,-43 93 1977,-3 8 253,23-39 0,-30 59 1748,-4 10-906,-4 12 95,-5 24 366,1 1 1,2 0 0,0 81 0,9-63-705,2 0 1,16 71 0,-9-74 519,-13-76-785,-1-1 0,0 0 0,-2 0 0,0 1 0,0 0 0,-8-18-1,-1 4-50,-1 1 0,-22-36 0,31 57-30,-1 0 0,0 0 0,-11-9 0,15 15-4,0 0 0,0 0 0,0 0 1,0 0-1,0 1 0,0-1 0,-1 1 0,1 0 0,-1-1 0,1 1 0,-1 0 0,1 0 0,-1 1 0,0-1 0,-5 0 0,8 1-7,0 0 0,0 0 0,0 0 0,-1 0 0,1 0 0,0 1 0,0-1 0,0 0 0,0 0 0,-1 0 0,1 0 0,0 0-1,0 1 1,0-1 0,0 0 0,0 0 0,0 0 0,-1 0 0,1 1 0,0-1 0,0 0 0,0 0 0,0 1 0,0-1 0,0 0 0,0 0-1,0 0 1,0 1 0,0-1 0,0 0 0,0 0 0,0 0 0,0 1 0,0-1 0,0 0 0,0 0 0,1 0 0,-1 1 0,0-1-1,0 0 1,0 0 0,0 0 0,0 1 0,6 9 70,-1-4-31,1 0 0,0 0 1,0 0-1,1 0 0,-1-1 1,1 0-1,1-1 0,-1 1 0,9 2 1,-4-1-8,1-1 1,0 0-1,0-1 0,25 4 1,-34-7-118,-1-1-1,1 1 1,-1-1 0,1 0-1,-1 0 1,1-1 0,-1 1-1,0 0 1,1-1 0,-1 0 0,1 0-1,-1 0 1,0 0 0,5-3-1,-7 3 34,0-1-1,1 1 0,-1-1 0,0 1 0,0-1 0,0 1 1,0-1-1,0 1 0,0-1 0,0 0 0,0 0 1,-1 1-1,1-1 0,-1 0 0,1 0 0,-1 0 0,0 0 1,0 1-1,0-1 0,0 0 0,0 0 0,0 0 1,0 0-1,-1 0 0,1 0 0,-1 1 0,1-1 1,-2-3-1,-10-26-469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0:59.905"/>
    </inkml:context>
    <inkml:brush xml:id="br0">
      <inkml:brushProperty name="width" value="0.05" units="cm"/>
      <inkml:brushProperty name="height" value="0.05" units="cm"/>
      <inkml:brushProperty name="color" value="#E71224"/>
    </inkml:brush>
  </inkml:definitions>
  <inkml:trace contextRef="#ctx0" brushRef="#br0">64 244 15443,'-6'-19'3091,"5"19"-2958,1-1-1,0 1 0,-1 0 0,1-1 1,0 1-1,-1 0 0,1 0 0,-1-1 1,1 1-1,0 0 0,-1 0 1,1-1-1,-1 1 0,1 0 0,-1 0 1,1 0-1,-1 0 0,1 0 1,-1 0-1,1 0 0,0 0 0,-1 0 1,0 0-1,-1 0 21,1 1 1,0 0-1,-1-1 0,1 1 1,0 0-1,-1 0 0,1 0 1,0 0-1,0 0 0,0 0 1,0 1-1,0-1 1,0 0-1,0 0 0,0 1 1,1-1-1,-1 1 0,0-1 1,1 1-1,-1 1 0,-5 15-23,1 1-1,0 0 1,2 1-1,0-1 1,1 0-1,1 1 1,3 31 0,-2-50-129,0 0 1,0 0 0,0 0 0,0 0 0,0 0 0,0 0 0,1 1 0,-1-1 0,0 0-1,1 0 1,-1 0 0,1 0 0,-1 0 0,1 0 0,-1 0 0,1 0 0,0 0 0,0-1-1,-1 1 1,2 1 0,-1-2-4,0 0-1,0 0 0,-1 0 1,1 0-1,0 0 0,-1 0 1,1 0-1,0 0 0,0 0 1,-1 0-1,1-1 1,0 1-1,-1 0 0,1 0 1,0-1-1,-1 1 0,1-1 1,-1 1-1,1 0 0,-1-1 1,1 1-1,0-2 1,6-5-67,-2 1 0,1-2 1,7-11-1,-12 17 42,4-7-47,-3 7 45,-1-1 0,0 1 0,1-1 0,-1 1 0,1 0 0,0 0 0,0 0 1,0 0-1,0 0 0,0 0 0,0 0 0,0 0 0,5-2 0,-6 4 20,-1 0 0,1 0 1,0 0-1,-1 0 0,1 0 0,-1 0 1,1 0-1,-1 0 0,1 1 0,-1-1 0,1 0 1,0 0-1,-1 0 0,1 1 0,-1-1 0,1 0 1,-1 1-1,0-1 0,1 0 0,-1 1 0,1-1 1,-1 1-1,0-1 0,1 0 0,-1 1 1,0-1-1,1 1 0,-1-1 0,0 1 0,0-1 1,1 1-1,-1 0 0,7 22-75,-6-19 71,10 45 178,-2 0 1,-3 0-1,-2 0 0,-2 1 0,-2 0 0,-7 57 1,7-107-165,-1 7 52,1 0 1,-1-1-1,0 1 1,-1-1 0,1 1-1,-1-1 1,-1 0-1,1 1 1,-1-1 0,-4 6-1,7-12-49,0 0-1,0 1 1,-1-1-1,1 0 1,0 0-1,0 0 1,0 1 0,0-1-1,-1 0 1,1 0-1,0 0 1,0 0-1,-1 1 1,1-1-1,0 0 1,0 0-1,-1 0 1,1 0-1,0 0 1,0 0-1,-1 0 1,1 0-1,0 0 1,0 0 0,-1 0-1,1 0 1,0 0-1,-1 0 1,1 0-1,0 0 1,0 0-1,-1 0 1,1 0-1,0 0 1,0 0-1,-1 0 1,1-1-1,0 1 1,0 0-1,0 0 1,-1 0-1,1 0 1,0-1 0,0 1-1,0 0 1,-1 0-1,1 0 1,0-1-1,0 1 1,0 0-1,0 0 1,0-1-1,-1 1 1,-4-15 46,5 14-49,-3-17-1,1 0 0,0 0 1,2 0-1,0 0 0,1-1 0,3-19 1,26-109-210,-27 134 185,94-288-457,-23 83 175,-67 181 280,-7 37 26,0 0 0,0 0 0,0 0 0,0 0-1,0 0 1,0 0 0,0 0 0,0 0 0,0 0-1,0 0 1,0 0 0,0 0 0,0 0 0,0 1-1,0-1 1,-1 0 0,1 0 0,0 0 0,0 0-1,0 0 1,0 0 0,0 0 0,0 0 0,0 0-1,0 0 1,0-1 0,0 1 0,0 0 0,0 0-1,0 0 1,0 0 0,-1 0 0,1 0 0,0 0-1,0 0 1,0 0 0,0 0 0,0 0 0,0 0-1,0 0 1,0 0 0,0 0 0,0 0 0,0 0-1,0 0 1,-8 20-6,-2 13 15,1 0-1,-4 39 1,11-56 6,0-1 1,2 0-1,-1 0 1,2 0-1,0 1 0,1-1 1,5 20-1,-5-30-5,-1 0-1,1 0 1,0-1-1,1 1 1,-1 0-1,1-1 1,0 0-1,0 0 1,0 0-1,6 6 1,-7-8-4,0-1 0,0 1 1,0-1-1,0 1 0,1-1 0,-1 0 1,0 0-1,1 0 0,-1 0 1,1-1-1,-1 1 0,1-1 1,-1 1-1,1-1 0,-1 0 0,1 0 1,-1 0-1,1 0 0,0 0 1,-1-1-1,1 1 0,4-2 1,2-2 1,0 0 1,0-1 0,-1 0 0,1 0 0,-1-1-1,0 0 1,-1 0 0,1-1 0,-1 0 0,-1 0 0,1-1-1,6-10 1,-2 2 8,-1-1 1,0-1-1,-1 0 1,-1 0-1,7-22 0,-12 33-4,-3 6-9,1 0 0,0-1 1,-1 1-1,1 0 0,-1-1 1,0 1-1,1-1 0,-1 1 1,0-1-1,0 1 0,0-1 1,0 1-1,0 0 0,0-4 1,-8 21 120,2 8-119,1 0 0,2 0 0,0 0-1,1 46 1,5-54-981,3-23-426,5-29 150,-5 4 511</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58.705"/>
    </inkml:context>
    <inkml:brush xml:id="br0">
      <inkml:brushProperty name="width" value="0.05" units="cm"/>
      <inkml:brushProperty name="height" value="0.05" units="cm"/>
    </inkml:brush>
  </inkml:definitions>
  <inkml:trace contextRef="#ctx0" brushRef="#br0">13 2 18180,'-12'-2'2544,"18"2"-2143,18 4 983,3 1-440,14 2-1296,3-1 544,10 8-256,4 3-88</inkml:trace>
  <inkml:trace contextRef="#ctx0" brushRef="#br0" timeOffset="1">820 231 19588,'-21'10'2609,"12"-7"-1942,1 1-1,-1 0 0,1 1 0,0 0 1,-11 9-1,18-13-680,1-1 0,0 1 1,-1-1-1,1 1 0,0-1 0,-1 1 0,1-1 1,0 1-1,0 0 0,-1-1 0,1 1 1,0-1-1,0 1 0,0-1 0,0 1 0,0 0 1,0-1-1,0 1 0,0-1 0,0 1 0,0 0 1,0-1-1,0 1 0,0-1 0,0 1 1,1 0-1,-1-1 0,0 1 0,0-1 0,1 1 1,-1-1-1,0 1 0,1-1 0,-1 1 1,0-1-1,1 1 0,-1-1 0,1 0 0,-1 1 1,1-1-1,0 1 0,27 15-912,-23-13 751,14 7-327,53 31-879,-64-36 1309,-1 1-1,0-1 0,0 1 0,0 0 1,-1 1-1,11 13 0,-16-18 103,1 0 0,-1 0-1,0 1 1,0-1-1,0 0 1,0 0 0,0 1-1,0-1 1,-1 0 0,1 1-1,-1-1 1,0 1-1,0-1 1,1 1 0,-2-1-1,1 1 1,0-1-1,0 1 1,-1-1 0,-1 4-1,1-2 43,-1-1 0,0 1-1,0-1 1,-1 0-1,1 1 1,-1-1 0,1-1-1,-1 1 1,0 0-1,0-1 1,-7 5 0,-2 0 98,0-1 0,-1 0 1,0 0-1,0-1 1,-1-1-1,-19 4 0,23-6-201,0-1-1,-1 0 1,1-1-1,0 0 1,-1 0 0,1-1-1,-1-1 1,1 0-1,0 0 1,0-1-1,-14-5 1,-14-10-96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5:59.544"/>
    </inkml:context>
    <inkml:brush xml:id="br0">
      <inkml:brushProperty name="width" value="0.05" units="cm"/>
      <inkml:brushProperty name="height" value="0.05" units="cm"/>
    </inkml:brush>
  </inkml:definitions>
  <inkml:trace contextRef="#ctx0" brushRef="#br0">128 31 14211,'28'-29'3262,"-28"29"-3219,0 0 0,0 0 0,0 0 0,1-1 0,-1 1 0,0 0-1,0 0 1,0 0 0,0 0 0,1 0 0,-1 0 0,0-1 0,0 1 0,0 0 0,1 0 0,-1 0 0,0 0 0,0 0-1,0 0 1,1 0 0,-1 0 0,0 0 0,0 0 0,1 0 0,-1 0 0,0 0 0,0 0 0,0 0 0,1 0 0,-1 0-1,0 1 1,0-1 0,0 0 0,1 0 0,-1 0 0,0 0 0,0 0 0,0 0 0,0 0 0,1 1 0,-1-1-1,0 0 1,0 0 0,0 0 0,0 1 0,0-1 0,0 0 0,0 0 0,1 0 0,-1 0 0,0 1 0,0-1 0,0 0-1,0 0 1,0 1 0,0-1 0,0 0 0,0 0 0,0 0 0,0 1 0,0-1 0,0 0 0,0 0 0,0 0 0,0 1-1,0-1 1,-1 0 0,1 0 0,0 1 0,0 21 1109,0-17-931,-6 49 1260,-14 67 1,12-80-1275,1-1 0,2 1 0,0 67 0,5-105-202,0 0 0,0 0 0,0 1-1,1-1 1,0 0 0,-1 0-1,1 0 1,0 0 0,0 0 0,1 0-1,-1 0 1,1-1 0,-1 1-1,1 0 1,0-1 0,0 1 0,0-1-1,0 0 1,0 1 0,1-1-1,-1 0 1,6 3 0,-3-3-4,0 0 0,0-1 0,0 0 0,0 0 0,0 0 0,0 0 0,0-1 0,0 0 0,0 0 0,0 0 0,0 0 0,0-1 0,6-1 0,5-2-15,0-1-1,20-9 1,-23 9-21,0 0 1,1 0-1,18-3 1,-32 8 32,1 0 1,-1 0-1,0 0 1,0 0-1,1 0 0,-1 0 1,0 0-1,0 0 1,1 0-1,-1 0 1,0 0-1,0 0 1,1 0-1,-1 0 0,0 0 1,0 0-1,0 1 1,1-1-1,-1 0 1,0 0-1,0 0 1,0 0-1,1 0 0,-1 0 1,0 1-1,0-1 1,0 0-1,1 0 1,-1 0-1,0 1 1,0-1-1,0 0 0,0 0 1,0 0-1,0 1 1,0-1-1,0 0 1,1 0-1,-1 1 1,0-1-1,0 0 1,0 0-1,0 0 0,0 1 1,0-1-1,0 0 1,0 0-1,0 1 1,0-1-1,-1 0 1,1 0-1,0 1 0,0-1 1,0 0-1,0 0 1,0 0-1,0 1 1,0-1-1,-1 0 1,1 0-1,-8 14-15,8-14 17,-6 8 18,0-1 0,-1 0 1,0 0-1,0 0 0,-1-1 1,0 0-1,0-1 0,0 0 0,-17 8 1,6-5 81,-1 0 1,0-1 0,-31 6-1,31-10 51,-36 4-1,50-7-182,1 0-1,-1 0 1,0-1 0,1 1 0,-1-1-1,1 0 1,-1-1 0,1 1-1,0-1 1,-1 0 0,-5-4 0,10 6-17,0-1 1,0 1 0,0-1 0,1 1 0,-1-1 0,0 1-1,0-1 1,1 0 0,-1 1 0,0-1 0,1 0 0,-1 1 0,1-1-1,-1 0 1,1 0 0,-1 0 0,1 0 0,-1 0 0,1 0-1,0 1 1,0-1 0,-1 0 0,1 0 0,0 0 0,0 0-1,0 0 1,0 0 0,0 0 0,0 0 0,0 0 0,0 0 0,1 0-1,-1 0 1,0 0 0,1 0 0,-1 0 0,0 1 0,1-1-1,-1 0 1,1 0 0,0-1 0,2-1-46,0 0 1,-1 1-1,1-1 0,0 0 1,0 1-1,0 0 0,1 0 1,-1 0-1,6-2 0,27-9-607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0.026"/>
    </inkml:context>
    <inkml:brush xml:id="br0">
      <inkml:brushProperty name="width" value="0.05" units="cm"/>
      <inkml:brushProperty name="height" value="0.05" units="cm"/>
    </inkml:brush>
  </inkml:definitions>
  <inkml:trace contextRef="#ctx0" brushRef="#br0">28 129 17996,'64'2'2460,"-25"-1"-771,41-3-1,-68 1-1452,1 0 0,-1-2 0,0 1 0,-1-2 0,1 1 0,0-2 0,17-8 1,-26 11-205,-1 1 1,1-1 0,-1 0-1,1 0 1,-1 0 0,0 0-1,1-1 1,-1 1 0,0-1 0,-1 1-1,1-1 1,0 0 0,-1 1-1,1-1 1,1-5 0,-3 6-19,0 1 0,0-1-1,1 1 1,-1-1 0,0 1 0,0-1 0,-1 0 0,1 1 0,0-1 0,0 1-1,-1-1 1,1 1 0,-1-1 0,1 1 0,-1-1 0,0 1 0,0-1-1,1 1 1,-1 0 0,0-1 0,0 1 0,0 0 0,-1 0 0,1 0 0,0 0-1,0 0 1,-1 0 0,1 0 0,0 0 0,-1 1 0,1-1 0,-1 0-1,-2 0 1,-3-2 15,-1 1 0,1 0 0,-1 1 0,0 0-1,1 0 1,-1 0 0,0 1 0,0 0 0,0 1 0,1-1-1,-13 4 1,1 1-11,1 0-1,-1 1 1,-28 14-1,34-13-11,-1 0-1,1 1 1,0 1-1,-18 15 1,28-21-28,0 0 0,-1 0 0,1 0 0,0 0 0,0 1 0,1-1 0,-1 1 0,1 0 0,0 0 0,0 0 0,0 0 0,0 0 0,1 0 0,-1 0 0,1 1 0,0-1 0,0 1 0,1-1 0,0 1 0,0 4 0,0-7-44,1 0 1,0 1 0,-1-1 0,1 0-1,0 0 1,1 0 0,-1 1-1,0-1 1,1 0 0,-1-1 0,1 1-1,-1 0 1,1 0 0,0-1-1,0 1 1,0-1 0,0 1 0,0-1-1,0 0 1,0 0 0,0 0-1,0 0 1,1 0 0,-1 0 0,0-1-1,4 1 1,8 2-101,0-1 1,0-1-1,19 0 0,-30-1 139,60 0-501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0.456"/>
    </inkml:context>
    <inkml:brush xml:id="br0">
      <inkml:brushProperty name="width" value="0.05" units="cm"/>
      <inkml:brushProperty name="height" value="0.05" units="cm"/>
    </inkml:brush>
  </inkml:definitions>
  <inkml:trace contextRef="#ctx0" brushRef="#br0">324 7 17380,'-7'-7'1648,"-25"7"-1064,-5 0-232,-4 7 793,0 3-233,-1 4-312,5-3-128,6 5-168,7-1-64,9 2-72,3 0-24,7 0-80,5-2-152,9 2-552,2-2-384,8-3 832,5 0-144,5-2-144</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1.507"/>
    </inkml:context>
    <inkml:brush xml:id="br0">
      <inkml:brushProperty name="width" value="0.05" units="cm"/>
      <inkml:brushProperty name="height" value="0.05" units="cm"/>
    </inkml:brush>
  </inkml:definitions>
  <inkml:trace contextRef="#ctx0" brushRef="#br0">205 74 11450,'3'0'334,"0"0"-1,0 0 1,-1-1-1,1 0 1,0 1-1,0-1 1,-1 0-1,1 0 1,-1 0-1,1-1 1,-1 1-1,1 0 1,-1-1-1,2-2 0,-3 4-155,0-1-1,0 0 0,0 0 0,0 0 0,-1 0 1,1 0-1,0 0 0,-1 0 0,1 0 0,0 0 1,-1 0-1,0-1 0,1 1 0,-1 0 0,0 0 1,1 0-1,-1-1 0,0 1 0,0 0 0,0 0 0,0-1 1,0 1-1,-1 0 0,1 0 0,0 0 0,0-1 1,-1 1-1,1 0 0,-1 0 0,1 0 0,-1 0 1,1 0-1,-1 0 0,-1-1 0,1 0-17,-1 0 0,0 1 0,0-1 0,0 1 0,0-1 1,0 1-1,0 0 0,-1 0 0,1 0 0,0 0 0,0 0 0,-1 1 0,1-1 0,-1 1 0,1-1 0,-1 1 0,1 0 0,0 0 0,-1 0 0,1 0 0,-1 0 0,-4 2 1,-2-1 29,0 1 1,0 1 0,0 0 0,-15 6 0,13-4-157,1 1 1,0 0-1,0 0 1,0 1-1,1 0 1,0 1-1,0 0 1,1 0-1,0 1 1,1 0-1,-1 1 1,2-1-1,-8 15 1,13-23-34,1 0 0,-1 0 0,1 0 0,-1 0 1,1 0-1,-1-1 0,1 1 0,0 0 0,0 0 0,0 0 1,-1 0-1,1 0 0,0 0 0,0 1 0,0-1 1,0 0-1,1 0 0,-1 0 0,0 0 0,0 0 0,1 0 1,-1-1-1,0 1 0,1 0 0,-1 0 0,1 0 1,-1 0-1,1 0 0,0 0 0,-1-1 0,1 1 0,0 0 1,-1 0-1,1-1 0,0 1 0,0-1 0,0 1 0,0-1 1,-1 1-1,1-1 0,0 1 0,0-1 0,2 1 1,3 0 6,0 0 0,0 0 0,0-1 0,-1 0 0,1 0 0,11-1 0,30-8 34,0-2 0,0-2 0,81-36 0,8-1 2,-127 47-48,0 1 0,0-1 0,0 2 0,13-2 0,-21 3 3,-1 0 1,1 0-1,0 0 1,-1 0-1,1 1 1,-1-1-1,1 0 1,-1 0-1,1 0 1,-1 1 0,1-1-1,-1 0 1,1 1-1,-1-1 1,1 0-1,-1 1 1,1-1-1,-1 1 1,0-1-1,1 0 1,-1 1-1,0-1 1,1 1 0,-1-1-1,0 1 1,0 0-1,1-1 1,-1 1-1,0-1 1,0 1-1,0-1 1,0 1-1,0 0 1,0-1-1,0 1 1,0-1-1,0 1 1,0-1 0,0 1-1,0 0 1,0-1-1,0 1 1,-1 0-1,-8 30-3,7-25 3,1-5 4,1 0 0,0 0-1,0 0 1,-1 0 0,1 0 0,0 0-1,0 0 1,0 0 0,0 0 0,0 0-1,1 0 1,-1 0 0,0 0-1,0 0 1,1 0 0,-1 0 0,1 0-1,-1 0 1,1 0 0,-1 0 0,1-1-1,-1 1 1,1 0 0,0 0-1,-1 0 1,1-1 0,0 1 0,0 0-1,-1-1 1,1 1 0,0-1-1,0 1 1,0-1 0,0 0 0,0 1-1,0-1 1,0 0 0,0 1 0,0-1-1,0 0 1,0 0 0,0 0-1,0 0 1,1 0 0,7 1 22,1-1 0,0 0 0,15-2 0,-24 2-24,43-7 83,62-18-1,-61 12-44,57-7 1,-100 20-40,-1 0 0,0-1 0,0 1 0,0 0 0,0 0 0,0 0 0,0 0 0,0 0 0,0 0 0,1 0 1,-1 0-1,0 1 0,0-1 0,0 0 0,0 1 0,0-1 0,0 1 0,0-1 0,0 1 0,0-1 0,0 1 0,1 1 0,-1-1 2,-1 1 0,1 0-1,-1-1 1,1 1 0,-1 0-1,0 0 1,0 0-1,1 0 1,-1-1 0,0 1-1,-1 0 1,1 3-1,0-4 6,0 0-1,0 0 0,0 1 0,0-1 0,0 0 0,0 0 1,1 0-1,-1 0 0,0 0 0,1 0 0,-1 0 0,1 0 0,-1 0 1,1 0-1,0 0 0,-1 0 0,1 0 0,0 0 0,0 0 1,0 0-1,0-1 0,-1 1 0,1 0 0,0-1 0,0 1 1,0 0-1,0-1 0,0 0 0,1 1 0,-1-1 0,0 1 0,0-1 1,0 0-1,0 0 0,0 0 0,1 0 0,1 0 0,7 1 35,0-2 0,0 1-1,15-3 1,-16 1-21,102-18 156,31-4-164,-141 24-17,1-1 0,0 1 0,0 0 0,0 0 0,0 0 1,0 0-1,-1 0 0,1 0 0,0 1 0,0-1 0,0 0 0,0 1 1,-1 0-1,1-1 0,0 1 0,-1 0 0,4 2 0,-5-2 1,1 0 0,-1 0-1,0 0 1,1 0-1,-1 1 1,0-1-1,0 0 1,0 0-1,0 1 1,1-1-1,-2 0 1,1 0-1,0 1 1,0-1-1,0 0 1,-1 0-1,1 0 1,0 1-1,-1-1 1,1 0-1,-1 0 1,0 0-1,1 0 1,-1 0-1,0 0 1,-1 2 0,-9 11-44,9-11-53,-1 1-1,1-1 1,-1 0 0,1 1 0,0-1 0,0 1 0,0-1 0,1 1 0,-2 6 0,3-13-310,7 0 151</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1.983"/>
    </inkml:context>
    <inkml:brush xml:id="br0">
      <inkml:brushProperty name="width" value="0.05" units="cm"/>
      <inkml:brushProperty name="height" value="0.05" units="cm"/>
    </inkml:brush>
  </inkml:definitions>
  <inkml:trace contextRef="#ctx0" brushRef="#br0">46 82 21453,'-1'-1'93,"1"1"1,0 0 0,-1 0 0,1 0 0,-1-1 0,1 1-1,-1 0 1,1 0 0,0 0 0,-1 0 0,1 0 0,-1 0-1,1-1 1,-1 1 0,1 0 0,-1 1 0,1-1 0,-1 0-1,1 0 1,-1 0 0,1 0 0,-1 0 0,1 0-1,0 0 1,-1 1 0,1-1 0,-1 0 0,1 0 0,0 1-1,-1-1 1,1 0 0,0 1 0,-1-1 0,1 0 0,0 1-1,-1-1 1,1 1 0,0 0-15,0-1 0,0 1 0,0-1 0,0 1 0,0 0 0,0-1 0,0 1 0,1 0 0,-1-1-1,0 1 1,0-1 0,1 1 0,-1 0 0,0-1 0,1 1 0,-1-1 0,1 1 0,-1-1 0,0 1 0,1-1 0,-1 0 0,1 1 0,0-1-1,-1 1 1,1-1 0,-1 0 0,1 0 0,1 1 0,6 3 117,1-1-1,-1-1 1,1 1 0,0-1-1,0-1 1,14 2 0,-1-2-98,34-3 1,-40 0-71,0 0 0,0-1 0,18-6-1,-30 8-23,1 0 0,-1-1 0,1 0-1,-1 0 1,0 0 0,0 0-1,0-1 1,0 1 0,-1-1 0,1 0-1,-1 0 1,1-1 0,-1 1-1,0-1 1,3-4 0,-5 7-4,-1 0-1,1 0 1,-1 0 0,1-1 0,-1 1-1,1 0 1,-1 0 0,0-1 0,1 1-1,-1 0 1,0 0 0,0-1 0,0 1 0,0 0-1,0 0 1,0-1 0,0 1 0,-1 0-1,1-1 1,0 1 0,-1 0 0,1 0-1,-2-2 1,1 1-2,0 1 0,-1-1-1,1 1 1,-1 0 0,1-1 0,-1 1-1,0 0 1,1 0 0,-1 0 0,0 0-1,0 0 1,0 0 0,-2 0 0,-4-1-8,0 0 1,0 1-1,-1 0 0,1 0 1,0 1-1,-9 0 1,0 2-1,0 0 0,0 2 1,0 0-1,1 0 0,-1 2 1,-19 9-1,28-11 15,-1 0 1,1 1-1,0 0 1,0 1-1,0-1 0,1 1 1,0 1-1,0-1 1,1 1-1,-1 1 1,2-1-1,-10 16 1,13-20-1,1-1 0,0 1 0,0 0 0,0 0 0,0-1 0,0 1 0,0 0 1,1 0-1,0 0 0,-1 0 0,1 0 0,0 0 0,1 0 0,-1 0 0,0 0 1,1 0-1,0 0 0,1 5 0,0-5-14,0 1 0,0-1 1,0 0-1,1 1 0,-1-1 0,1 0 0,0 0 1,0-1-1,0 1 0,0-1 0,1 1 1,4 2-1,4 1-198,0-1 0,1 1-1,0-2 1,0 0 0,0-1 0,1 0 0,18 1 0,9-1-177,63-4 0,-26-7-96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5.669"/>
    </inkml:context>
    <inkml:brush xml:id="br0">
      <inkml:brushProperty name="width" value="0.05" units="cm"/>
      <inkml:brushProperty name="height" value="0.05" units="cm"/>
    </inkml:brush>
  </inkml:definitions>
  <inkml:trace contextRef="#ctx0" brushRef="#br0">258 137 15075,'3'-11'1214,"-2"1"1,1-2-1,-1 1 0,-1 0 0,0 0 0,-2-15 1,2 23-1135,-1 1 1,1 0 0,0 0-1,-1 0 1,0 0-1,1 0 1,-1 0 0,0 0-1,0 1 1,0-1 0,-1 0-1,1 0 1,0 1 0,-1-1-1,1 0 1,-1 1 0,1 0-1,-1-1 1,1 1 0,-1 0-1,0 0 1,0 0-1,0 0 1,0 0 0,0 0-1,0 0 1,0 1 0,0-1-1,0 1 1,0 0 0,0-1-1,0 1 1,0 0 0,0 0-1,-1 0 1,1 1 0,0-1-1,0 0 1,0 1-1,0-1 1,-2 2 0,-6 1-29,1 0 0,0 1 0,0 0 0,0 0 0,0 1 0,1 0 0,0 1 1,0 0-1,-8 7 0,3-1-42,1 0 0,0 1 0,1 0 1,-13 21-1,20-28-8,0 1 1,1-1-1,0 1 0,0-1 0,0 1 1,1 0-1,0 0 0,1 1 1,-1-1-1,0 10 0,2-13-2,0-1 0,1 1 0,-1-1-1,1 0 1,-1 1 0,1-1-1,0 0 1,0 0 0,0 0 0,1 1-1,-1-1 1,1 0 0,0-1 0,0 1-1,0 0 1,0 0 0,0-1-1,0 1 1,1-1 0,-1 0 0,1 0-1,0 0 1,0 0 0,6 3 0,-1-1-99,1-1 0,1 0 0,-1-1 1,0 0-1,1 0 0,-1-1 0,1 0 1,-1-1-1,1 1 0,0-2 0,-1 0 1,16-3-1,-7 0-511,1 0 1,-1-2-1,0 0 1,-1-1-1,26-14 0,-31 13 266,0 1-1,0-2 0,-1 0 0,19-20 0,3-11-738</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6.119"/>
    </inkml:context>
    <inkml:brush xml:id="br0">
      <inkml:brushProperty name="width" value="0.05" units="cm"/>
      <inkml:brushProperty name="height" value="0.05" units="cm"/>
    </inkml:brush>
  </inkml:definitions>
  <inkml:trace contextRef="#ctx0" brushRef="#br0">98 1 18132,'-10'37'3279,"-12"32"-2175,3 2 1,3 0-1,3 1 0,-4 88 0,16-150-1050,1 0-1,0 1 1,1-1-1,0 0 1,0 0-1,4 11 1,-4-19-44,-1 0 1,1 1-1,0-1 0,1 0 1,-1 0-1,0 1 1,0-1-1,1 0 1,-1 0-1,1-1 0,0 1 1,0 0-1,-1 0 1,1-1-1,0 1 0,0-1 1,1 0-1,-1 0 1,0 1-1,0-1 0,1-1 1,-1 1-1,0 0 1,1 0-1,-1-1 1,1 0-1,-1 1 0,1-1 1,3 0-1,3-1 13,0 0-1,-1 0 0,1-1 1,0 0-1,0 0 1,-1-1-1,16-7 0,55-35 83,-60 33-78,16-11 6,-26 15-30,1 1 1,0 1 0,1 0 0,-1 0 0,1 1-1,1 0 1,-1 1 0,14-4 0,-24 8-5,0 0 1,-1 0-1,1 0 1,0 0-1,-1 0 1,1 0-1,0 0 1,-1 0-1,1 0 1,-1 0-1,1 0 1,0 0-1,-1 1 1,1-1-1,0 0 1,-1 1-1,1-1 1,-1 0-1,1 1 1,-1-1-1,1 0 1,-1 1 0,1-1-1,-1 1 1,1-1-1,0 2 1,-1-1-1,1 1-1,0 0 1,-1-1 0,1 1 0,-1 0 0,0-1 0,1 1 0,-1 0 0,0-1 0,0 3 0,-7 43-33,0-21-1017,-1 0-1,-19 44 1,35-75-132,6-13 387</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6.567"/>
    </inkml:context>
    <inkml:brush xml:id="br0">
      <inkml:brushProperty name="width" value="0.05" units="cm"/>
      <inkml:brushProperty name="height" value="0.05" units="cm"/>
    </inkml:brush>
  </inkml:definitions>
  <inkml:trace contextRef="#ctx0" brushRef="#br0">116 16 14883,'3'3'384,"2"5"375,1 0 0,0-1 0,8 7-1,-13-13-530,1 1 0,0-1 0,-1 1 0,1-1 0,0 0 0,0 0 0,0 0 0,0 0 0,0 0 0,0 0 0,0-1 0,0 1 0,1-1 0,-1 1 0,0-1 0,0 0 0,0 0 0,5 0 0,-6 0-135,0-1-1,1 1 0,-1-1 1,0 1-1,0-1 0,0 0 1,0 1-1,0-1 0,0 0 1,1 0-1,-2 1 0,1-1 1,0 0-1,0 0 0,0 0 1,0 0-1,-1-1 0,1 1 1,0 0-1,-1 0 0,1 0 1,-1-1-1,1 1 0,-1 0 1,0 0-1,0-1 0,1 1 1,-1 0-1,0-1 0,0 1 1,0-3-1,0 3-48,0-1 0,-1 1 0,1-1 0,0 0 0,0 1 0,-1-1 1,1 1-1,-1-1 0,1 1 0,-1-1 0,0 1 0,1-1 0,-1 1 0,0 0 0,0-1 0,0 1 0,0 0 0,0 0 0,0 0 1,-1 0-1,1 0 0,0 0 0,0 0 0,-1 0 0,1 0 0,-3 0 0,1 0-28,0 1 1,0 0-1,1 0 0,-1 0 0,0 0 0,0 1 1,0-1-1,0 1 0,0 0 0,0 0 1,1 0-1,-1 0 0,0 0 0,1 0 0,-1 1 1,0-1-1,1 1 0,0 0 0,-1 0 1,-2 3-1,-7 7-18,1-1 1,-14 21-1,21-26 11,-10 13-9,0 1 0,-15 30 0,26-43-10,0-1-1,0 1 0,0 0 0,1 0 1,0 0-1,0 0 0,1 1 0,0-1 1,0 0-1,1 1 0,0-1 0,0 8 0,1-13-17,-1 0 0,1 0 0,0 0-1,-1 0 1,1-1 0,0 1 0,0 0-1,0-1 1,0 1 0,1 0-1,-1-1 1,0 1 0,1-1 0,-1 0-1,1 0 1,-1 1 0,1-1-1,-1 0 1,1 0 0,0 0 0,0-1-1,-1 1 1,1 0 0,0-1 0,0 1-1,0-1 1,0 1 0,0-1-1,0 0 1,0 0 0,3 0 0,6 0-270,-1-1 1,1 0 0,0-1 0,15-4-1,6-5-465,-1 0-1,0-2 0,-1-2 0,-1 0 1,47-34-1,-21 10-283</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6.970"/>
    </inkml:context>
    <inkml:brush xml:id="br0">
      <inkml:brushProperty name="width" value="0.05" units="cm"/>
      <inkml:brushProperty name="height" value="0.05" units="cm"/>
    </inkml:brush>
  </inkml:definitions>
  <inkml:trace contextRef="#ctx0" brushRef="#br0">200 58 12995,'1'-1'165,"-1"0"1,0 0 0,1-1 0,-1 1-1,0 0 1,0 0 0,1 0-1,-1 0 1,0 0 0,0-1 0,0 1-1,-1 0 1,1 0 0,0 0-1,0 0 1,-1 0 0,1-1-1,0 1 1,-1 0 0,1 0 0,-1 0-1,-1-2 1,1 3-25,0-1 0,0 1-1,0-1 1,0 1 0,0-1 0,0 1-1,0 0 1,0-1 0,0 1 0,0 0 0,0 0-1,0 0 1,0 0 0,-1 0 0,1 0-1,0 0 1,0 0 0,0 0 0,0 1 0,0-1-1,0 0 1,0 1 0,0-1 0,0 1 0,0-1-1,-2 2 1,-4 2 187,-1 1-1,1 0 0,0 0 1,1 1-1,-1 0 1,1 0-1,0 1 1,-9 13-1,-1 4 126,-18 33 0,22-33-189,-11 27 0,21-44-215,-1-1-1,1 1 1,1 0 0,-1 1 0,1-1 0,0 0 0,1 0-1,0 0 1,0 8 0,0-14-38,0 1-1,1-1 1,-1 0 0,0 0 0,0 0-1,1 0 1,-1 0 0,1 0-1,-1 0 1,1 0 0,-1 0-1,1 0 1,0 0 0,-1 0-1,1 0 1,0 0 0,0-1-1,0 1 1,0 0 0,-1 0 0,1-1-1,2 2 1,-1-1 3,0-1-1,0 1 1,1-1-1,-1 0 1,0 0 0,0 0-1,0 1 1,0-2-1,0 1 1,0 0 0,4-1-1,2-2 17,1 1-1,-1-2 0,1 1 1,-1-1-1,8-5 1,9-9 26,-1 0 1,0-2 0,-2-1-1,0 0 1,-2-2 0,0 0-1,-1-2 1,-2 0 0,0-1-1,-2 0 1,15-36 0,-23 42 4,-13 27-16,-14 31-10,-23 79-3,36-96-27,2 0 0,0 1-1,-2 38 1,7-56-49,0 1 0,0-1 0,0 1 0,1-1-1,-1 1 1,1-1 0,1 1 0,2 7 0,-4-11 23,1 0 0,-1 0 1,1 0-1,-1 0 0,1-1 0,0 1 0,0 0 0,-1 0 0,1 0 0,0-1 0,0 1 1,0 0-1,0-1 0,0 1 0,0 0 0,0-1 0,0 0 0,0 1 0,0-1 0,0 1 0,0-1 1,0 0-1,0 0 0,1 0 0,-1 0 0,0 0 0,0 0 0,0 0 0,0 0 0,0 0 1,0 0-1,1-1 0,-1 1 0,0 0 0,0-1 0,0 1 0,0-1 0,0 1 0,1-2 0,3-1-14,0-1-1,0 1 0,0-1 0,-1 0 0,0-1 0,0 1 0,0 0 0,0-1 1,-1 0-1,5-8 0,17-33-298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00.357"/>
    </inkml:context>
    <inkml:brush xml:id="br0">
      <inkml:brushProperty name="width" value="0.05" units="cm"/>
      <inkml:brushProperty name="height" value="0.05" units="cm"/>
      <inkml:brushProperty name="color" value="#E71224"/>
    </inkml:brush>
  </inkml:definitions>
  <inkml:trace contextRef="#ctx0" brushRef="#br0">12 1 20604,'-4'4'1697,"-1"4"-1289,4 1-208,-1-1 448,2 1-760,5-5 192,-1 1-168,7 0-152</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7.423"/>
    </inkml:context>
    <inkml:brush xml:id="br0">
      <inkml:brushProperty name="width" value="0.05" units="cm"/>
      <inkml:brushProperty name="height" value="0.05" units="cm"/>
    </inkml:brush>
  </inkml:definitions>
  <inkml:trace contextRef="#ctx0" brushRef="#br0">168 0 17764,'-24'64'1500,"2"1"0,4 0 1,2 2-1,-9 86 0,21-109-1308,0 9 69,-2 0 1,-3 0-1,-24 84 1,27-123-34,5-16 96,9-27-28,23-58-101,58-146-79,-69 189-170,1 1 0,3 0 0,32-43 0,-46 73 22,-1 1 1,2 1-1,0 0 0,0 0 1,18-12-1,-24 19 22,0 1 0,0-1 1,0 1-1,1 1 0,-1-1 0,1 1 0,0 0 0,0 0 0,0 1 0,0-1 1,0 1-1,0 1 0,0-1 0,0 1 0,0 0 0,9 2 0,-13-2 10,0 0 0,0 0 0,0 1-1,0-1 1,0 1 0,0-1-1,0 1 1,0 0 0,0-1 0,-1 1-1,1 0 1,0 1 0,0-1-1,-1 0 1,1 0 0,-1 1 0,1-1-1,-1 0 1,0 1 0,0 0-1,0-1 1,1 1 0,-1 0 0,-1-1-1,1 1 1,0 0 0,0 0-1,-1 0 1,1 0 0,-1 0 0,1 0-1,-1 0 1,0 0 0,0 0-1,0 0 1,0 0 0,0 0 0,-1 0-1,1 0 1,0 0 0,-2 2-1,-1 5 37,0 0-1,0 0 1,-1-1 0,-1 1-1,0-1 1,0 0-1,-9 10 1,2-3 71,-2 0 0,0-1 0,-1-1 0,-31 22 0,35-27-87,0-2 0,-1 0 0,1 0 0,-1-1 0,0 0 0,-1-1-1,1 0 1,-21 3 0,31-7-98,0 0-1,0 1 1,0-1 0,0 0-1,0 0 1,0 0-1,0 0 1,0 0-1,0-1 1,0 1-1,0 0 1,0-1-1,0 0 1,0 1-1,1-1 1,-1 0 0,0 0-1,0 0 1,1 0-1,-1-1 1,1 1-1,-1 0 1,1 0-1,-1-1 1,1 1-1,0-1 1,-2-2 0,2 1-24,0 0 1,0 0-1,1 0 1,-1 0-1,1 0 1,0 0-1,-1 0 1,1 0-1,1 0 1,-1 0-1,0 0 1,1 0-1,0 0 1,0 0-1,-1 0 1,2 0-1,1-5 1,16-25-738</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07.812"/>
    </inkml:context>
    <inkml:brush xml:id="br0">
      <inkml:brushProperty name="width" value="0.05" units="cm"/>
      <inkml:brushProperty name="height" value="0.05" units="cm"/>
    </inkml:brush>
  </inkml:definitions>
  <inkml:trace contextRef="#ctx0" brushRef="#br0">0 224 18108,'3'2'246,"0"-1"0,-1 1 0,1-1 0,0 1 1,0-1-1,1 0 0,-1 0 0,0 0 0,0-1 0,0 1 1,0-1-1,1 0 0,-1 0 0,0 0 0,1 0 0,-1 0 0,0-1 1,0 1-1,0-1 0,0 0 0,1 0 0,-1 0 0,0-1 1,0 1-1,-1-1 0,1 1 0,4-4 0,7-5 332,-1-1-1,0 0 0,22-24 1,-23 23-400,-1-1-1,0 0 1,11-18 0,-18 17-44,-4 14-131,0 0 0,0 0 0,-1 0 0,1-1-1,0 1 1,0 0 0,0 0 0,0 0 0,-1 0-1,1 0 1,0 0 0,0 0 0,0 0 0,-1-1-1,1 1 1,0 0 0,0 0 0,0 0 0,-1 0-1,1 0 1,0 0 0,0 0 0,0 0 0,-1 0-1,1 0 1,0 0 0,0 0 0,0 0 0,-1 1-1,1-1 1,0 0 0,0 0 0,0 0 0,-1 0-1,-21 15 87,11-5-77,1 1 0,1 0 0,0 0 0,-13 21 0,18-24-8,-1 0 0,1 0 0,1 0 0,0 0 0,0 1 0,0-1 0,1 1 0,-2 17 0,4-23-6,0 0 0,0 0 1,0 0-1,1-1 0,-1 1 0,1 0 1,0 0-1,0-1 0,0 1 0,0 0 0,0-1 1,0 1-1,1-1 0,-1 1 0,4 3 0,-1-2-5,-1-1-1,1 0 0,0 0 1,0 0-1,0 0 0,0-1 1,0 0-1,8 3 0,6 1-31,0 0 0,1-2-1,33 4 1,-40-7 25,100 9-186,-97-10 194,1 0 0,0-1 1,-1 0-1,1-2 0,16-3 0,-30 5 37,1 0 0,-1 0 0,1 0 0,-1-1 0,0 1 1,1-1-1,-1 1 0,0-1 0,0 0 0,0 0 0,0 0 0,0 0 0,0 0 0,-1 0 1,1 0-1,-1 0 0,1-1 0,-1 1 0,0-1 0,0 1 0,0-1 0,0 0 0,-1 1 0,1-1 1,-1 0-1,1 1 0,-1-1 0,0 0 0,-1-4 0,1-9 136,-2 1 1,0-1-1,-2 1 0,-4-17 1,2 7-31,-2-6 32,4 15-95,0 0 0,1 0 0,1-1 0,-1-18 0,3 33-79,0 1 0,1-1 1,-1 1-1,0-1 0,1 1 0,-1 0 1,1-1-1,-1 1 0,1 0 1,-1-1-1,1 1 0,0 0 0,0 0 1,0 0-1,0-1 0,0 1 1,0 0-1,0 0 0,0 0 0,0 1 1,0-1-1,1 0 0,-1 0 1,0 1-1,0-1 0,1 0 0,-1 1 1,1 0-1,-1-1 0,0 1 0,1 0 1,-1 0-1,2-1 0,7 1-168,0-1 1,0 1-1,20 3 0,-12-1-54,27 0 120,47-3-1,-49-5-156</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55.343"/>
    </inkml:context>
    <inkml:brush xml:id="br0">
      <inkml:brushProperty name="width" value="0.05" units="cm"/>
      <inkml:brushProperty name="height" value="0.05" units="cm"/>
    </inkml:brush>
  </inkml:definitions>
  <inkml:trace contextRef="#ctx0" brushRef="#br0">110 1 11010,'-3'4'187,"0"1"0,0 0-1,1 0 1,-1 0-1,1 0 1,0 0-1,0 0 1,1 1 0,-1-1-1,1 1 1,1-1-1,-1 1 1,1-1 0,0 10-1,-1 10 60,-42 871 6053,64-260-4130,-16-582-2089,13 189 281,-17-200-201,-2 1-1,-2-1 1,-13 67-1,14-99-94,-1 0 0,1-1-1,-2 1 1,0-1-1,0 0 1,0 0 0,-2 0-1,-8 14 1,13-23-88,1-1 0,0 0-1,0 1 1,-1-1 0,1 1 0,0-1 0,-1 0 0,1 1-1,0-1 1,-1 0 0,1 1 0,-1-1 0,1 0 0,0 0-1,-1 1 1,1-1 0,-1 0 0,1 0 0,-1 0 0,1 0 0,-1 0-1,1 0 1,0 0 0,-1 1 0,1-1 0,-1 0 0,1-1-1,-1 1 1,1 0 0,-1 0 0,1 0 0,-1 0 0,1 0-1,-1 0 1,1 0 0,-1-1 0,1 1 0,-1-1 0,0 1-5,1-1 1,-1 0 0,1 0-1,-1 0 1,1 0 0,-1 0-1,1 0 1,0 0 0,0 0-1,-1 0 1,1 0 0,0-1-1,0 1 1,0 0 0,0 0 0,0 0-1,0-1 1,4-18-253</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56.150"/>
    </inkml:context>
    <inkml:brush xml:id="br0">
      <inkml:brushProperty name="width" value="0.05" units="cm"/>
      <inkml:brushProperty name="height" value="0.05" units="cm"/>
    </inkml:brush>
  </inkml:definitions>
  <inkml:trace contextRef="#ctx0" brushRef="#br0">0 219 14387,'7'3'371,"0"1"0,0-1 0,0 0 0,0-1 0,0 0 0,1 0 1,11 1-1,57 0 526,-49-3-463,426-16 2043,3-24-1896,-246 20-433,96-9-69,436-35-5,-1 42-51,-194 62 3,-540-40-24,8 3 11,1-2 0,0 0 1,27-3-1,-43 2-18,1 0-1,-1 0 1,1 0-1,-1 0 1,1 0-1,-1 0 1,1-1-1,-1 1 1,1 0-1,-1 0 1,1 0-1,-1-1 0,1 1 1,-1 0-1,1 0 1,-1-1-1,0 1 1,1 0-1,-1-1 1,0 1-1,1-1 1,-1 1-1,0 0 1,1-1-1,-1 1 1,0-1-1,0 1 1,1-1-1,-1 1 1,0-1-1,0 1 1,0-1-1,0 1 1,0-1-1,0 1 1,0-1-1,0 1 1,0-1-1,0 1 1,0-1-1,0 1 1,0-1-1,0 1 1,0-1-1,-1 1 1,1-1-1,0 1 1,0-1-1,0 1 1,-1 0-1,1-1 1,0 1-1,-1-1 1,1 1-1,-22-27-668,17 22 663,-8-14-163,4-6-50</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56.608"/>
    </inkml:context>
    <inkml:brush xml:id="br0">
      <inkml:brushProperty name="width" value="0.05" units="cm"/>
      <inkml:brushProperty name="height" value="0.05" units="cm"/>
    </inkml:brush>
  </inkml:definitions>
  <inkml:trace contextRef="#ctx0" brushRef="#br0">0 3 18092,'123'0'2466,"-34"-3"-1722,-52 4-531,112 3 265,-116-1-437,0 1 0,47 12-1,-74-14-38,0-1-1,0 2 0,0-1 0,-1 1 0,1-1 0,-1 2 0,1-1 0,4 5 1,-7-6 0,-1 0 1,0 0 0,0 0 0,-1 0 0,1 1-1,0-1 1,-1 0 0,1 1 0,-1 0 0,0-1 0,0 1-1,0 0 1,0 0 0,0-1 0,-1 1 0,1 0 0,-1 0-1,0 0 1,0 5 0,-1-1 25,0 0-1,-1 0 1,1 0 0,-2-1 0,1 1-1,-1-1 1,0 0 0,0 1-1,-1-1 1,0 0 0,-5 6-1,-8 9 161,-32 29-1,-189 146 973,80-71-668,158-124-491,-27 25 81,26-26-81,1 1-1,0-1 1,0 1 0,0 0 0,0-1-1,-1 1 1,1-1 0,0 1 0,0-1-1,0 1 1,0 0 0,0-1-1,0 1 1,1-1 0,-1 1 0,0-1-1,0 1 1,0-1 0,0 1 0,1-1-1,-1 1 1,0-1 0,0 1 0,1-1-1,-1 1 1,0-1 0,1 1 0,0 0-1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57.205"/>
    </inkml:context>
    <inkml:brush xml:id="br0">
      <inkml:brushProperty name="width" value="0.05" units="cm"/>
      <inkml:brushProperty name="height" value="0.05" units="cm"/>
    </inkml:brush>
  </inkml:definitions>
  <inkml:trace contextRef="#ctx0" brushRef="#br0">0 725 15611,'13'-8'358,"-1"1"1,0-1-1,-1-1 0,19-18 0,5-4-82,44-33 502,149-126 769,-163 131-1025,79-94-1,-131 138-450,-1 0 1,-1-1 0,0 0-1,-1-1 1,-1 0-1,0 0 1,-2-1-1,7-20 1,-14 47-42,0-1-1,1 1 1,0-1 0,3 9-1,-2-5-17,11 57-132,3-1 0,3-1 0,30 68 0,-28-91 49,-2-10-39</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58.707"/>
    </inkml:context>
    <inkml:brush xml:id="br0">
      <inkml:brushProperty name="width" value="0.05" units="cm"/>
      <inkml:brushProperty name="height" value="0.05" units="cm"/>
    </inkml:brush>
  </inkml:definitions>
  <inkml:trace contextRef="#ctx0" brushRef="#br0">73 0 15291,'0'42'1030,"-4"191"708,0-92-1140,3-54-149,-3-1-1,-24 128 1,26-205-368,2-6-37,-1 1 1,1-1 0,-1 0 0,0 0 0,0 0-1,0 0 1,-1 0 0,1 0 0,-1 0-1,1 0 1,-1-1 0,-2 4 0,4-6-37,0 0-1,-1 0 1,1 0 0,0 0 0,0 1 0,-1-1 0,1 0 0,0 0 0,-1 0-1,1 0 1,0 0 0,-1 0 0,1 0 0,0 0 0,0 0 0,-1 0 0,1 0-1,0 0 1,-1 0 0,1 0 0,0-1 0,0 1 0,-1 0 0,1 0 0,0 0-1,0 0 1,-1 0 0,1-1 0,0 1 0,0 0 0,-1 0 0,1 0-1,0-1 1,0 1 0,0 0 0,0 0 0,-1 0 0,1-1 0,0 1 0,0 0-1,0-1 1,0 1 0,0 0 0,0 0 0,0-1 0,0 1 0,0 0 0,-1-1-1,1 1 1,0 0 0,1 0 0,-1-1 0,0 1 0,0-1 0,-3-20 172,3 21-178,0-33 104,2 0 0,0 1 0,2-1 0,2 1 0,13-43 0,5 0-95,36-77 0,-41 110-31,1 1-1,26-38 1,-38 66 8,1 1 0,0 0 0,1 1 0,0 0 0,0 0 1,1 1-1,1 0 0,0 1 0,0 1 0,15-9 0,-23 16 5,-1-1 0,1 1 1,0 0-1,-1 0 0,1 0 0,0 1 0,0-1 0,0 1 0,0 0 0,0 0 0,-1 0 0,1 1 0,0-1 0,0 1 1,0 0-1,0 0 0,-1 0 0,1 1 0,4 2 0,-6-3 2,0 0 0,0 0 0,0 1 0,0-1 0,-1 1 0,1-1 0,0 1 0,-1 0 0,1-1 0,-1 1 0,0 0 0,0 0 0,1 0 0,-1 0 0,0 0 0,-1 1 0,1-1 0,0 0 0,-1 0 0,1 0 0,-1 1 0,0-1 0,0 0 0,0 1 0,0-1 0,0 0 0,0 0 0,0 1 0,-1-1 1,1 0-1,-1 0 0,-1 4 0,-1-1-2,1 0 1,-1-1-1,0 1 1,0-1 0,0 0-1,-1 0 1,1 0-1,-1-1 1,0 1-1,0-1 1,-1 0 0,1 0-1,0 0 1,-6 2-1,-11 5-3,-38 13-1,58-23 11,-15 6-96,0 0-1,-1-2 1,1 0-1,-1 0 1,0-2-1,0 0 1,-34-1-1,50-1 90,0 0 0,0 0 0,0 0 0,0-1 0,-1 1 1,1 0-1,0-1 0,0 1 0,0-1 0,0 1 0,0-1 0,0 0 0,0 1 0,0-1 0,-1-1 0,-4-15-145</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6:59.609"/>
    </inkml:context>
    <inkml:brush xml:id="br0">
      <inkml:brushProperty name="width" value="0.05" units="cm"/>
      <inkml:brushProperty name="height" value="0.05" units="cm"/>
    </inkml:brush>
  </inkml:definitions>
  <inkml:trace contextRef="#ctx0" brushRef="#br0">649 0 16748,'-53'69'937,"-77"78"0,42-52-432,-20 32 207,33-36 207,-98 90 1,161-174-854,11-7-68,1 0-1,0 0 1,-1 0-1,1 0 1,0 0 0,0 0-1,-1 0 1,1 0-1,0 0 1,0-1-1,-1 1 1,1 0-1,0 0 1,0 0-1,-1 0 1,1-1 0,0 1-1,0 0 1,-1 0-1,1 0 1,0-1-1,0 1 1,0 0-1,0 0 1,0-1-1,-1 1 1,1-1 0,-3-27-360,3 22 283,11-258-3659,-2 125 1736,-9 130 1870,1-11-318,5-34 0,-6 53 468,0 0-1,1 0 1,-1 0-1,0 0 1,0 0 0,1 1-1,-1-1 1,1 0-1,-1 0 1,1 0-1,-1 0 1,1 0 0,-1 1-1,1-1 1,0 0-1,-1 0 1,2 0-1,-2 1 2,1 0 0,-1 0 0,1-1 0,-1 1 0,1 0 0,-1 0 0,1 0 0,-1 0 0,1 0 0,-1 0 0,1 1 0,-1-1 0,1 0 0,-1 0 0,1 0 0,-1 0 0,1 1 0,-1-1 0,0 0 0,1 0 0,-1 1 0,1-1 0,-1 0 0,1 1 0,4 4 189,-1 0 1,0 0 0,1 1 0,3 7-1,1 1 176,9 6 85,1-1 0,0 0 0,1-2 0,1 0 0,1-2 0,0 0 0,34 17 0,178 66 679,-173-76-1214,-21-7 20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00.433"/>
    </inkml:context>
    <inkml:brush xml:id="br0">
      <inkml:brushProperty name="width" value="0.05" units="cm"/>
      <inkml:brushProperty name="height" value="0.05" units="cm"/>
    </inkml:brush>
  </inkml:definitions>
  <inkml:trace contextRef="#ctx0" brushRef="#br0">16 8 13859,'-11'-8'1610,"11"8"-1576,-1 0-1,1 0 1,0 0 0,0 0-1,0 1 1,-1-1 0,1 0-1,0 0 1,0 0 0,0 0 0,0 0-1,-1 0 1,1 1 0,0-1-1,0 0 1,0 0 0,0 0-1,0 0 1,0 0 0,-1 1 0,1-1-1,0 0 1,0 0 0,0 0-1,0 1 1,0-1 0,0 0-1,0 0 1,0 0 0,0 1 0,0-1-1,0 0 1,0 0 0,0 0-1,0 1 1,6 26 1178,8 1-775,1 0-1,1 0 0,1-1 0,40 47 0,96 84 521,-50-65-480,4-4 0,217 135 0,-192-144-344,238 153 24,-281-171-142,-3 5 0,79 78 0,-141-121-35,-16-14-53,0-1 0,1 0 0,1 0 0,0-1 0,0-1 0,0 0 0,14 7 0,-24-13 48,0-1 1,1 0-1,-1 1 1,1-1-1,-1 0 0,1 0 1,-1 1-1,1-1 0,-1 0 1,1 0-1,-1 0 1,1 0-1,0 1 0,-1-1 1,1 0-1,-1 0 0,1 0 1,-1 0-1,1 0 1,-1-1-1,1 1 0,-1 0 1,1 0-1,-1 0 0,1 0 1,0-1-1,-1 1 1,0 0-1,2-1 0,-2-1-9,0 0 0,0 0 0,0 1 0,0-1 0,0 0 0,0 0 0,0 0 0,-1 0 0,1 0 0,-2-3 0,-10-42-299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00.946"/>
    </inkml:context>
    <inkml:brush xml:id="br0">
      <inkml:brushProperty name="width" value="0.05" units="cm"/>
      <inkml:brushProperty name="height" value="0.05" units="cm"/>
    </inkml:brush>
  </inkml:definitions>
  <inkml:trace contextRef="#ctx0" brushRef="#br0">21 1682 15227,'-20'11'1309,"20"-11"-1274,0 0 0,0 0 1,1 0-1,-1 0 0,0 0 0,0 0 0,0 0 0,0 0 0,0 0 0,0 0 1,0 0-1,0 0 0,0 0 0,0-1 0,0 1 0,0 0 0,0 0 0,0 0 1,0 0-1,0 0 0,0 0 0,0 0 0,0 0 0,-1 0 0,1 0 0,0 0 1,0 0-1,0 0 0,0 0 0,0-1 0,0 1 0,0 0 0,0 0 1,0 0-1,0 0 0,0 0 0,0 0 0,0 0 0,33-31 1527,544-485 1812,304-241-2960,-862 741-434,330-263-939,-269 226-454,-53 36 471,-23 15 784,-4 2 127,1 0 0,0 0 0,0-1 0,0 1 1,-1 0-1,1-1 0,0 1 0,-1-1 0,1 1 1,0-1-1,-1 1 0,1-1 0,-1 0 0,1 1 1,-1-1-1,1 0 0,-1 1 0,1-1 0,-1 0 1,0 1-1,1-1 0,-1 0 0,0 0 0,0 0 1,1 1-1,-1-2 0,-3-2-617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00.841"/>
    </inkml:context>
    <inkml:brush xml:id="br0">
      <inkml:brushProperty name="width" value="0.05" units="cm"/>
      <inkml:brushProperty name="height" value="0.05" units="cm"/>
      <inkml:brushProperty name="color" value="#E71224"/>
    </inkml:brush>
  </inkml:definitions>
  <inkml:trace contextRef="#ctx0" brushRef="#br0">128 221 17948,'-36'33'4024,"-17"18"-1804,48-46-2120,0 1 0,1 0 0,0 0 0,0 0 1,0 1-1,1-1 0,-5 12 0,8-18-96,0 1-1,0-1 0,0 1 1,-1-1-1,1 1 1,0-1-1,0 1 0,0-1 1,0 1-1,0-1 0,0 1 1,0-1-1,0 1 0,0-1 1,0 1-1,0-1 1,0 1-1,0-1 0,0 1 1,1-1-1,-1 0 0,0 1 1,0-1-1,1 1 0,-1-1 1,0 1-1,0-1 1,1 0-1,-1 1 0,0-1 1,1 0-1,-1 1 0,1-1 1,-1 0-1,0 1 0,1-1 1,-1 0-1,1 0 1,-1 0-1,1 1 0,-1-1 1,1 0-1,-1 0 0,1 0 1,-1 0-1,1 0 0,-1 0 1,1 0-1,-1 0 1,1 0-1,-1 0 0,1 0 1,-1 0-1,1 0 0,-1 0 1,0-1-1,1 1 0,-1 0 1,1-1-1,37-11-71,-29 8 30,11-3-32,55-16-318,-69 21 333,1 1-1,0 0 0,0 0 1,-1 1-1,1 0 0,0 0 1,0 0-1,0 1 0,6 2 0,-12-3 57,1 0 0,-1 1 0,1-1-1,-1 1 1,0 0 0,0-1 0,1 1-1,-1 0 1,0 0 0,0 0 0,0-1-1,0 1 1,0 0 0,0 1-1,0-1 1,0 0 0,0 0 0,-1 0-1,1 0 1,0 1 0,-1-1 0,1 0-1,-1 1 1,1-1 0,-1 1 0,0-1-1,1 0 1,-1 1 0,0-1-1,0 1 1,0-1 0,0 1 0,0-1-1,-1 0 1,1 1 0,0-1 0,-1 1-1,1-1 1,-2 2 0,-1 7 109,-1-1 0,0 0 1,-1 0-1,-7 10 0,11-17-84,-8 14 224,-2 0-1,0-1 1,0-1-1,-2 0 1,1 0 0,-2-1-1,-18 14 1,31-26-275,1-1 0,-1 0 0,1 1 0,-1-1 0,1 1 1,-1-1-1,1 0 0,-1 0 0,0 1 0,1-1 0,-1 0 1,0 0-1,1 1 0,-1-1 0,0 0 0,1 0 0,-1 0 0,0 0 1,1 0-1,-1 0 0,0 0 0,1 0 0,-1-1 0,0 1 1,1 0-1,-1 0 0,1 0 0,-1-1 0,0 1 0,0-1 0,0 0-40,1 0 0,-1 0-1,0-1 1,1 1 0,-1 0-1,1 0 1,-1-1 0,1 1-1,-1 0 1,1-1 0,0 1-1,0 0 1,0-3 0,0-8-297,1 0 1,3-19 0,-4 27 386,8-35-590,4-2-183</inkml:trace>
  <inkml:trace contextRef="#ctx0" brushRef="#br0" timeOffset="1">367 0 19364,'2'13'610,"0"0"-1,-2 0 1,1 0-1,-1 1 1,-1-1-1,-4 21 0,-1 33 1018,6-52-1341,0 0-1,1 0 1,1 0-1,0 0 1,7 24-1,-8-36-271,0-1-1,0 1 0,0-1 0,0 1 1,0-1-1,0 1 0,1-1 1,-1 0-1,1 0 0,0 0 0,-1 0 1,1 0-1,0 0 0,0 0 1,0-1-1,1 1 0,-1-1 0,0 1 1,0-1-1,1 0 0,-1 0 1,1 0-1,-1 0 0,1-1 0,0 1 1,-1-1-1,1 1 0,0-1 1,-1 0-1,1 0 0,0 0 1,-1 0-1,1 0 0,-1-1 0,1 1 1,0-1-1,-1 0 0,1 0 1,3-2-1,6-2-96,0-1 0,-1 0 0,21-15 0,-22 13 5,1 1 0,-1 1 0,1 0 0,15-6 0,-24 11 79,0 1-1,0-1 0,0 1 0,0 0 1,0 0-1,1 0 0,-1 0 1,0 0-1,0 0 0,0 0 0,0 1 1,0-1-1,0 1 0,0-1 0,0 1 1,-1 0-1,1 0 0,0 0 1,0 0-1,0 0 0,-1 0 0,1 1 1,-1-1-1,1 0 0,-1 1 0,1-1 1,-1 1-1,0 0 0,0-1 0,0 1 1,0 0-1,0 0 0,1 2 1,4 8 101,-2 0 0,1 0 1,5 25-1,-10-36-97,14 82-1031,-14-83 1017,0 0 1,0 0 0,0 1 0,0-1 0,0 0 0,0 0-1,0 1 1,0-1 0,0 0 0,0 1 0,0-1 0,0 0-1,0 0 1,0 1 0,1-1 0,-1 0 0,0 0 0,0 1-1,0-1 1,0 0 0,0 0 0,1 0 0,-1 1 0,0-1 0,0 0-1,0 0 1,1 0 0,-1 0 0,0 1 0,0-1 0,1 0-1,-1 0 1,0 0 0,0 0 0,1 0 0,-1 0 0,0 0-1,1 0 1,-1 0 0,0 0 0,0 0 0,1 0 0,-1 0-1,0 0 1,0 0 0,1 0 0,-1 0 0,0 0 0,0 0-1,1 0 1,-1 0 0,0-1 0,0 1 0,1 0 0,-1 0-1,0 0 1,0 0 0,0-1 0,1 1 0,-1 0 0,0 0-1,0 0 1,0-1 0,1 1 0,-1 0 0,6-14-354</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02.894"/>
    </inkml:context>
    <inkml:brush xml:id="br0">
      <inkml:brushProperty name="width" value="0.05" units="cm"/>
      <inkml:brushProperty name="height" value="0.05" units="cm"/>
    </inkml:brush>
  </inkml:definitions>
  <inkml:trace contextRef="#ctx0" brushRef="#br0">19 0 17092,'7'7'1680,"-6"10"-1088,4 5-272,-10 5 1105,-2 9-673,1 3-352,-1 3-80,3 0-400,1-3-184,3-6-360,0-10-209,2-14 633,-2-7-152,-2-6-152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03.325"/>
    </inkml:context>
    <inkml:brush xml:id="br0">
      <inkml:brushProperty name="width" value="0.05" units="cm"/>
      <inkml:brushProperty name="height" value="0.05" units="cm"/>
    </inkml:brush>
  </inkml:definitions>
  <inkml:trace contextRef="#ctx0" brushRef="#br0">0 6 14739,'2'0'1825,"5"0"-1366,0 1 0,1-2 1,-1 1-1,8-2 1,16-1 866,38 2-587,1 3 1,-1 4-1,0 2 0,119 30 1,-171-33-721,-1 0-1,1 1 1,-1 0 0,-1 1 0,1 1-1,-1 1 1,-1 0 0,16 13 0,-26-19-19,1 2 0,-1-1 0,0 0 0,0 1 1,0 0-1,-1 0 0,0 0 0,0 0 1,0 1-1,0-1 0,-1 1 0,0-1 0,0 1 1,-1 0-1,1 0 0,-1 0 0,-1 0 1,1 0-1,-1 0 0,0 0 0,0 0 0,-1 0 1,0 0-1,0 0 0,0 0 0,-3 7 0,-1-1 27,0 0-1,0-1 0,-1 1 0,-1-1 0,0-1 0,0 1 0,-1-1 0,0-1 0,-1 1 0,0-1 0,-1-1 0,0 0 0,0 0 0,-1-1 0,-17 10 0,3-5 155,-1 0 0,0-1 0,-1-2 0,0-1 0,0 0 0,-29 2-1,21-5 160,-1-1 0,-35-2 0,59-2-287,-1-1 0,1 0 0,0 0 1,-1-2-1,1 1 0,0-2 0,0 1 0,1-2 0,-14-6 1,23 10-117,1 1 1,0-1-1,0 0 1,-1 0 0,1 0-1,0 0 1,0 0 0,0 0-1,0 0 1,0 0 0,0 0-1,1 0 1,-1-1 0,0 1-1,0 0 1,1-1-1,-1 1 1,1 0 0,-1-1-1,1 1 1,0-1 0,-1-2-1,1 3 21,1 0-1,-1-1 1,0 1-1,0 0 1,1 0 0,-1 0-1,1 0 1,-1 0-1,1 0 1,-1 0-1,1 0 1,0 0-1,0 0 1,-1 0-1,1 1 1,0-1-1,0 0 1,0 0-1,0 1 1,0-1 0,0 0-1,0 1 1,0-1-1,0 1 1,0 0-1,0-1 1,2 1-1,17-3-581</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04.024"/>
    </inkml:context>
    <inkml:brush xml:id="br0">
      <inkml:brushProperty name="width" value="0.05" units="cm"/>
      <inkml:brushProperty name="height" value="0.05" units="cm"/>
    </inkml:brush>
  </inkml:definitions>
  <inkml:trace contextRef="#ctx0" brushRef="#br0">550 149 15219,'8'-7'577,"43"-43"1407,-47 46-1772,-1-1 0,1 1 0,-1-1 0,0 1 0,0-1-1,-1 0 1,0 0 0,1-1 0,-2 1 0,3-7 0,-4 11-138,0 0 0,0 0 0,0 0 0,0 0 0,0 0 0,0 0 0,0 0 0,0 0 0,0 0 0,0 0 0,-1 0 0,1 1 0,0-1 0,-1 0 0,1 0-1,0 0 1,-1 0 0,1 0 0,-1 0 0,0 1 0,1-1 0,-1 0 0,-1-1 0,0 1 10,0 0-1,0 0 0,0 0 0,0 0 1,0 0-1,0 1 0,0-1 0,0 1 1,0-1-1,-3 1 0,-6-1 108,0 1 1,1 1-1,-17 2 1,3 1-101,-1 2 1,1 0 0,0 2 0,1 0 0,-26 15-1,32-15-88,1 1 0,1 0 0,0 1 0,0 1 0,1 1-1,0 0 1,-21 25 0,32-34-3,0 1-1,1-1 0,-1 1 1,1 0-1,0 0 1,0 0-1,0 0 1,0 0-1,1 0 0,-1 1 1,1-1-1,0 0 1,1 1-1,-1-1 0,1 1 1,0-1-1,0 1 1,0-1-1,0 1 1,1-1-1,0 1 0,0-1 1,0 1-1,1-1 1,-1 0-1,1 0 1,0 0-1,0 0 0,1 0 1,-1 0-1,4 4 1,6 5-25,0 0 0,1-1 1,0-1-1,1 0 1,0-1-1,28 16 0,31 12-88,-47-26 37,-1 1 1,0 2-1,35 26 0,-58-40 68,0 1 0,-1-1 0,1 1 1,0 0-1,-1-1 0,1 1 0,-1 0 0,1 0 0,-1 0 0,0 0 0,0 0 0,0 0 0,0 0 0,0 0 0,0 1 0,-1-1 0,1 0 0,-1 1 0,1 1 0,-1-2 4,-1 0-1,1 0 1,-1 0-1,1 0 1,-1 0-1,0 0 1,0-1 0,0 1-1,0 0 1,0-1-1,0 1 1,0 0-1,-1-1 1,1 0-1,0 1 1,-1-1-1,-3 2 1,-4 3 0,-1 0 1,0-1 0,0 0 0,-1-1-1,1 0 1,-16 3 0,-26 3 26,1-1 1,-63 2 0,-107-7-162,207-4 119,-16 0-10</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17.865"/>
    </inkml:context>
    <inkml:brush xml:id="br0">
      <inkml:brushProperty name="width" value="0.05" units="cm"/>
      <inkml:brushProperty name="height" value="0.05" units="cm"/>
    </inkml:brush>
  </inkml:definitions>
  <inkml:trace contextRef="#ctx0" brushRef="#br0">9 41 12603,'-8'-3'5321,"13"6"-4577,5-1-112,7 1-208,0-1-96,8 1-152,3-1-32,4-2-80,5-2-128,2-4-400,-2 1-176,-3-7 512,-3-4-112,-6 5-112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18.340"/>
    </inkml:context>
    <inkml:brush xml:id="br0">
      <inkml:brushProperty name="width" value="0.05" units="cm"/>
      <inkml:brushProperty name="height" value="0.05" units="cm"/>
    </inkml:brush>
  </inkml:definitions>
  <inkml:trace contextRef="#ctx0" brushRef="#br0">1 31 14179,'22'-8'1224,"8"1"-856,4-2-176,0 4 377,3 4-89,-6 1-120,-4 8-96,-8 9-168,-7 3-48,-12 6-24,-9 3 8,-8 1-16,-3 2 8,-6-1-56,3-2-216,2-7 224,9-4-16,11-7-48</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18.959"/>
    </inkml:context>
    <inkml:brush xml:id="br0">
      <inkml:brushProperty name="width" value="0.05" units="cm"/>
      <inkml:brushProperty name="height" value="0.05" units="cm"/>
    </inkml:brush>
  </inkml:definitions>
  <inkml:trace contextRef="#ctx0" brushRef="#br0">38 11 12915,'-4'-2'279,"-18"-6"1783,21 8-2007,1 0 1,-1 0-1,1 0 1,-1 0-1,1 0 0,-1 1 1,1-1-1,-1 0 0,1 0 1,-1 0-1,1 1 1,-1-1-1,1 0 0,0 1 1,-1-1-1,1 0 0,-1 1 1,1-1-1,0 1 1,-1-1-1,1 0 0,0 1 1,0-1-1,-1 1 0,1-1 1,0 1-1,0-1 1,0 1-1,0-1 0,-1 1 1,1-1-1,0 1 0,0-1 1,0 1-1,0 0 1,0-1-1,0 1 0,0-1 1,1 1-1,-1 0 0,1 12 239,0 0 0,1-1-1,1 1 1,0-1-1,9 23 1,30 58 324,-27-66-483,1 0 0,1-2 0,2 0 0,0-1 0,2 0 1,0-2-1,2-1 0,0 0 0,28 17 0,29 14 429,139 67 1,44 28 51,-160-71-499,110 105 0,-32-25-57,-146-129-19,1-2 0,1-2 0,1-1 1,1-2-1,81 29 0,-25-20 232,148 26 0,-206-48-195,-12-3 44,41 11 1,-64-14-116,-1-1-1,0 0 1,1 1 0,-1-1 0,0 1-1,1 0 1,-1-1 0,0 1 0,0 0-1,0 0 1,0-1 0,0 1 0,0 0-1,0 0 1,0 0 0,1 2 0,-1-2-3,-1-1 1,0 1 0,0-1 0,0 1 0,0-1-1,0 1 1,0 0 0,0-1 0,0 1 0,0-1-1,-1 1 1,1-1 0,0 1 0,0-1-1,0 1 1,-1-1 0,1 1 0,0-1 0,0 1-1,-1-1 1,1 1 0,-1-1 0,1 0-1,0 1 1,-1-1 0,0 1 0,-2 1-23,0 1 1,-1-1-1,1 0 1,-1-1-1,1 1 1,-1-1 0,0 1-1,1-1 1,-6 1-1,1-2 96,-1-1 0,1 1-1,-1-1 1,1-1 0,0 0-1,-1 0 1,1 0 0,0-1 0,-11-6-1,9 5-94,-18-7 237</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20.070"/>
    </inkml:context>
    <inkml:brush xml:id="br0">
      <inkml:brushProperty name="width" value="0.05" units="cm"/>
      <inkml:brushProperty name="height" value="0.05" units="cm"/>
    </inkml:brush>
  </inkml:definitions>
  <inkml:trace contextRef="#ctx0" brushRef="#br0">0 1 17228,'19'8'1504,"-17"9"-960,1 5-224,1 5 544,1 2-191,1 7-169,1-1-64,2 1-304,-4-4-144,-4-3-512,-1-4-329,-10-11 681,-5-9-120,-19-12-136</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20.484"/>
    </inkml:context>
    <inkml:brush xml:id="br0">
      <inkml:brushProperty name="width" value="0.05" units="cm"/>
      <inkml:brushProperty name="height" value="0.05" units="cm"/>
    </inkml:brush>
  </inkml:definitions>
  <inkml:trace contextRef="#ctx0" brushRef="#br0">1 47 14883,'3'-3'161,"0"0"-1,0 0 1,1 0-1,-1 1 1,1-1-1,0 1 1,0 0 0,0 0-1,0 0 1,0 0-1,0 1 1,1-1-1,5 0 1,10-2 184,33-1 0,-35 4 57,42-4 647,118 7 1,-148 1-899,0 1 0,0 1 0,-1 2 0,0 1-1,51 21 1,-70-24-132,-1-1 0,0 2 0,0-1 1,0 1-1,-1 0 0,1 1 0,-2 0 0,1 0 0,-1 1 0,10 13 0,-13-15-12,-1-1 0,0 0 1,-1 1-1,1-1 0,-1 1 0,0 0 0,-1 0 0,1 0 1,-1 0-1,0 0 0,-1 0 0,0 0 0,0 1 1,0-1-1,0 0 0,-1 0 0,0 0 0,0 0 0,-4 8 1,0-1 37,0-1 0,-2 1 1,1-1-1,-2-1 1,1 1-1,-2-2 0,1 1 1,-1-1-1,-1 0 1,0-1-1,-1 0 1,1 0-1,-1-1 0,-22 11 1,6-4 66,-1-2 0,0-1-1,-1-2 1,0 0 0,-47 8 0,47-13-41,-54 3 1,72-8-191,1 0 1,-1-1-1,0 0 1,1 0-1,-1-1 0,1-1 1,0 1-1,-15-7 1,22 7 92,0 1 0,1 0 0,-1-1 0,1 0 0,-1 1 0,1-1 0,-1 0 1,1 0-1,0-1 0,0 1 0,0 0 0,0-1 0,0 1 0,1-1 0,-1 0 0,1 1 0,0-1 1,-2-6-1,-3-16-294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37:20.902"/>
    </inkml:context>
    <inkml:brush xml:id="br0">
      <inkml:brushProperty name="width" value="0.05" units="cm"/>
      <inkml:brushProperty name="height" value="0.05" units="cm"/>
    </inkml:brush>
  </inkml:definitions>
  <inkml:trace contextRef="#ctx0" brushRef="#br0">9 77 17196,'3'-36'1536,"-5"14"-1072,-6 4-216,6 23 560,2 13-184,2 21-207,3 9-121,2 11-208,1 4-64,1 1-40,-2 1-200,-4-6 184,-3-5 8,-5-15-56</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04.167"/>
    </inkml:context>
    <inkml:brush xml:id="br0">
      <inkml:brushProperty name="width" value="0.05" units="cm"/>
      <inkml:brushProperty name="height" value="0.05" units="cm"/>
    </inkml:brush>
  </inkml:definitions>
  <inkml:trace contextRef="#ctx0" brushRef="#br0">4 92 15291,'0'1'84,"-1"-1"-1,1 0 0,0 1 0,0-1 1,-1 0-1,1 1 0,0-1 1,0 1-1,-1-1 0,1 1 1,0-1-1,0 1 0,0-1 0,0 1 1,0-1-1,0 1 0,0-1 1,0 1-1,0-1 0,0 1 0,0-1 1,0 1-1,0-1 0,0 1 1,0-1-1,0 1 0,0-1 1,1 1-1,-1-1 0,1 1 0,14 0 1120,-5-2-876,117-2 285,84-7-2372,-44-8-221,183-11-5895,-203 22 7826,72-15 4440,-95 8-2601,-100 12-1783,0 1 0,0 1 0,-1 0 0,1 2 0,0 1 0,44 12-1,-46-9-282,0-1-1,0-1 0,0-1 1,1-1-1,-1-1 0,1-1 1,-1-1-1,1-1 0,-1-1 0,0-1 1,0-1-1,27-9 0,-49 14 274,0 0 1,0 0-1,0 0 0,0 0 0,1 0 0,-1 0 0,0 0 0,0 0 1,0 0-1,0 0 0,0 0 0,0 0 0,0 0 0,0 0 0,0 0 1,0 0-1,0 0 0,0 0 0,1 0 0,-1 0 0,0 0 0,0 0 1,0 0-1,0 0 0,0-1 0,0 1 0,0 0 0,0 0 0,0 0 1,0 0-1,0 0 0,0 0 0,0 0 0,0 0 0,0 0 0,0 0 0,0 0 1,0 0-1,0 0 0,0-1 0,0 1 0,0 0 0,0 0 0,0 0 1,0 0-1,0 0 0,0 0 0,0 0 0,0 0 0,0 0 0,0 0 1,0 0-1,0 0 0,0-1 0,0 1 0,0 0 0,0 0 0,0 0 1,0 0-1,0 0 0,0 0 0,0 0 0,-1 0 0,1 0 0,0 0 1,0 0-1,0 0 0,0 0 0,-6-3-28,-5-2 22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2.939"/>
    </inkml:context>
    <inkml:brush xml:id="br0">
      <inkml:brushProperty name="width" value="0.05" units="cm"/>
      <inkml:brushProperty name="height" value="0.05" units="cm"/>
      <inkml:brushProperty name="color" value="#E71224"/>
    </inkml:brush>
  </inkml:definitions>
  <inkml:trace contextRef="#ctx0" brushRef="#br0">302 433 12051,'-3'2'137,"-185"95"4964,182-95-4812,-42 18 1850,45-19-1936,1 0 0,-1 0 0,0-1 0,0 1 0,0-1 0,0 1 0,0-1 0,0 0-1,0 0 1,0 0 0,1-1 0,-1 1 0,0-1 0,-4-1 0,6 2-152,1-1 1,-1 0-1,0 1 1,0-1-1,1 0 1,-1 0-1,1 0 1,-1 1-1,1-1 1,-1 0-1,1 0 1,-1 0-1,1 0 1,0 0-1,-1 0 1,1 0 0,0 0-1,0 0 1,0 0-1,0 0 1,0 0-1,0 0 1,0 0-1,0 0 1,0 0-1,0 0 1,1 0-1,-1 0 1,0 0-1,1 0 1,0-1-1,15-32 384,-1 11-407,1 1 0,1 0 0,1 2 0,0 0 0,2 1 0,0 0 0,2 2 0,0 1 0,0 0 0,42-20 0,-58 33-34,0 0 1,0 1-1,0 0 1,0 0-1,1 1 1,-1-1-1,0 1 1,1 0-1,-1 1 0,1 0 1,-1 0-1,1 0 1,-1 1-1,11 2 1,-8 0-6,-1 0 1,1 1 0,0 0-1,-1 1 1,0 0 0,0 0-1,0 1 1,-1 0 0,9 9-1,-10-10 2,8 9 10,1-1 0,21 14 0,-30-23 22,0-1 0,0 0 0,0 0 1,0-1-1,1 1 0,-1-1 0,1-1 0,0 1 0,-1-1 0,11 1 0,1-3 64,0 0 0,-1-1 1,1-1-1,-1 0 0,1-1 0,31-13 0,-3-2 169,53-31 0,-62 29-113,-2-1 0,41-34 1,-59 41-180,0 0 0,-1-1 0,0-1 0,-1-1 1,21-33-1,-32 44-376,0 0-1,0-1 1,-1 1 0,0-1 0,3-12 0,-6 20 420,0 0 0,0 0-1,0 0 1,0 0 0,0 0 0,0 0 0,0 0-1,0 0 1,0 0 0,0 0 0,0 0 0,0 0-1,0 0 1,0 0 0,0 0 0,0 0-1,0 0 1,0 0 0,0 0 0,0 0 0,-1 0-1,1 0 1,0 0 0,0 0 0,-3 6-431,2-2 99</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04.758"/>
    </inkml:context>
    <inkml:brush xml:id="br0">
      <inkml:brushProperty name="width" value="0.05" units="cm"/>
      <inkml:brushProperty name="height" value="0.05" units="cm"/>
    </inkml:brush>
  </inkml:definitions>
  <inkml:trace contextRef="#ctx0" brushRef="#br0">1 51 15043,'5'3'1513,"7"-1"-1121,7-5-192,4-2 568,11-2-544,5 0-200,10 2-336,6 0-160,4 0-144,2 1-65,5 1-303,-5 1 552,-2-3 16,1 0-32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05.216"/>
    </inkml:context>
    <inkml:brush xml:id="br0">
      <inkml:brushProperty name="width" value="0.05" units="cm"/>
      <inkml:brushProperty name="height" value="0.05" units="cm"/>
    </inkml:brush>
  </inkml:definitions>
  <inkml:trace contextRef="#ctx0" brushRef="#br0">0 17 13707,'33'4'1384,"-11"1"-840,-4-2-216,-9-1 601,-2 1-249,4-3-304,0-3-304,4-7 56,4 1-104,-8-3-104</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05.704"/>
    </inkml:context>
    <inkml:brush xml:id="br0">
      <inkml:brushProperty name="width" value="0.05" units="cm"/>
      <inkml:brushProperty name="height" value="0.05" units="cm"/>
    </inkml:brush>
  </inkml:definitions>
  <inkml:trace contextRef="#ctx0" brushRef="#br0">1 37 12387,'10'-12'1392,"-8"9"-1088,0 0 0,0 1 0,0 0 0,1-1 0,-1 1 0,0 0 0,1 0 0,0 0-1,3-2 1,-6 4-237,0 1 0,1-1 0,-1 0-1,0 0 1,1 0 0,-1 1 0,0-1-1,1 0 1,-1 0 0,0 0 0,0 1 0,1-1-1,-1 0 1,0 1 0,0-1 0,0 0 0,1 1-1,-1-1 1,0 0 0,0 1 0,0-1-1,0 0 1,0 1 0,0-1 0,1 0 0,-1 1-1,0-1 1,0 0 0,0 1 0,0-1-1,0 1 1,-1-1 0,1 0 0,0 1 0,0 15 631,-13 75 778,8-60-1388,1 0 0,1 1 1,2 47-1,7-55-471,-3-18-687,-1-16-680,-2 3 1505,-1 1 0,1 0 0,-1 0 1,-3-8-1,-3-11-607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06.124"/>
    </inkml:context>
    <inkml:brush xml:id="br0">
      <inkml:brushProperty name="width" value="0.05" units="cm"/>
      <inkml:brushProperty name="height" value="0.05" units="cm"/>
    </inkml:brush>
  </inkml:definitions>
  <inkml:trace contextRef="#ctx0" brushRef="#br0">11 240 14747,'-10'-6'1391,"10"4"-92,15 1 669,1 1-1390,8-2-56,0 0-1,0-2 1,0-1 0,0-1-1,43-16 1,-56 17-482,-1 0-1,1-1 1,-1 0-1,0-1 1,0 0-1,-1 0 1,0-1-1,0-1 1,-1 1-1,0-1 1,-1-1-1,0 1 1,11-21-1,-8 9-43,-6 13-58,-1 1 0,1-1 0,7-9 0,-10 17 51,-1-1 0,0 1-1,0 0 1,0 0-1,1 0 1,-1 0 0,0-1-1,0 1 1,0 0-1,1 0 1,-1 0 0,0 0-1,0 0 1,1 0-1,-1 0 1,0 0 0,0-1-1,1 1 1,-1 0-1,0 0 1,0 0 0,1 0-1,-1 0 1,0 1-1,0-1 1,1 0 0,-1 0-1,0 0 1,0 0-1,1 0 1,-1 0 0,0 0-1,0 0 1,1 0-1,-1 1 1,0-1 0,0 0-1,0 0 1,1 0-1,-1 1 1,0-1 0,0 0-1,0 0 1,0 0 0,0 1-1,1-1 1,-1 0-1,0 0 1,0 1 0,0-1-1,0 0 1,0 0-1,0 1 1,7 16-495,-7-15 379,29 80-1444,-16-51 1156</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12.793"/>
    </inkml:context>
    <inkml:brush xml:id="br0">
      <inkml:brushProperty name="width" value="0.05" units="cm"/>
      <inkml:brushProperty name="height" value="0.05" units="cm"/>
    </inkml:brush>
  </inkml:definitions>
  <inkml:trace contextRef="#ctx0" brushRef="#br0">375 33 14691,'5'-28'2185,"-5"24"-1009,-3 19-253,-20 153 790,16-95-1338,-20 525 1026,4-22-873,-84 151-482,85-621-41,-13 66 15,29-129-10,2-1 0,0 46 0,5-57-2,-1 123 25,-2-122-28,-2 0 0,-12 55 0,15-81-5,-27 88 14,24-82-13,-1 0-1,-1 0 0,0-1 0,0 0 1,-11 15-1,17-26-3,0 0-1,0 0 1,0-1 0,0 1-1,0 0 1,0 0-1,0-1 1,0 1 0,0 0-1,-1 0 1,1 0 0,0-1-1,0 1 1,0 0 0,0 0-1,0 0 1,0-1-1,0 1 1,-1 0 0,1 0-1,0 0 1,0 0 0,0 0-1,0-1 1,-1 1 0,1 0-1,0 0 1,0 0 0,0 0-1,-1 0 1,1 0-1,0 0 1,0 0 0,0 0-1,-1 0 1,1 0 0,0 0-1,0 0 1,0 0 0,-1 0-1,1 0 1,0 0 0,0 0-1,-1 0 1,1 0-1,0 0 1,0 0 0,0 0-1,-1 0 1,1 0 0,0 0-1,0 0 1,0 1 0,0-1-1,-1 0 1,1 0-1,0 0 1,0 0 0,0 0-1,0 1 1,0-1 0,-1 0-1,1 0 1,0 0 0,0 1-1,0-1 1,0 0 0,0 1-1,-8-13 128,1 6-128</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14.068"/>
    </inkml:context>
    <inkml:brush xml:id="br0">
      <inkml:brushProperty name="width" value="0.05" units="cm"/>
      <inkml:brushProperty name="height" value="0.05" units="cm"/>
    </inkml:brush>
  </inkml:definitions>
  <inkml:trace contextRef="#ctx0" brushRef="#br0">0 0 15003,'239'44'5081,"60"5"-4027,161-38-700,-159-8-345,-141 2-7,562-3 13,157-25 229,-208 11-49,358 8 46,-198-14 206,-523-3-264,-238 21-121,1 2 0,95 16 0,-133-12-24,1 0 0,0-3 0,1 0 0,-1-3 0,0-1 0,42-6 0,-14-1-9,-62 8-25,0-1-1,0 1 1,0 0 0,0 0-1,0 0 1,0 0-1,0 0 1,0 0 0,0 0-1,0-1 1,1 1 0,-1 0-1,0 0 1,0 0 0,0 0-1,0 0 1,0-1-1,0 1 1,0 0 0,-1 0-1,1 0 1,0 0 0,0 0-1,0-1 1,0 1 0,0 0-1,0 0 1,0 0-1,0 0 1,0 0 0,0 0-1,0 0 1,0-1 0,0 1-1,-1 0 1,1 0 0,0 0-1,0 0 1,0 0-1,0 0 1,0 0 0,0 0-1,-1 0 1,1 0 0,0 0-1,0 0 1,0 0 0,0 0-1,0 0 1,0 0-1,-1 0 1,1 0 0,0 0-1,0 0 1,-10-5 12</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14.509"/>
    </inkml:context>
    <inkml:brush xml:id="br0">
      <inkml:brushProperty name="width" value="0.05" units="cm"/>
      <inkml:brushProperty name="height" value="0.05" units="cm"/>
    </inkml:brush>
  </inkml:definitions>
  <inkml:trace contextRef="#ctx0" brushRef="#br0">1 0 11859,'28'16'2227,"-20"-12"-1610,-1 0 0,0 0 1,1 0-1,0-1 0,-1 0 1,1-1-1,0 0 0,13 2 1,34-3 883,6-1-858,-56 0-611,1 1 0,-1 0-1,1 0 1,-1 1-1,0-1 1,1 1-1,-1 0 1,7 4-1,-10-4-10,0 0 0,1 0 0,-1 0 1,0 0-1,0 1 0,0-1 0,0 1 0,-1-1 0,1 1 0,-1 0 1,1-1-1,-1 1 0,0 0 0,0 0 0,0 0 0,0 0 0,-1 0 0,1 0 1,-1 0-1,0 0 0,0 0 0,0 0 0,-1 6 0,0 3 96,-1 0 0,-1 0-1,0 0 1,-7 18 0,-10 18 54,-2-1 1,-3 0-1,-1-2 1,-60 78-1,85-122-186,0 0-48,0 1 0,0 0 1,0-1-1,0 1 0,-1 0 0,1-1 1,-1 1-1,1-1 0,-1 0 0,1 0 1,-1 1-1,0-1 0,0 0 0,1 0 0,-1-1 1,0 1-1,0 0 0,0-1 0,0 1 1,-3 0-1,-3-4-337</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15.299"/>
    </inkml:context>
    <inkml:brush xml:id="br0">
      <inkml:brushProperty name="width" value="0.05" units="cm"/>
      <inkml:brushProperty name="height" value="0.05" units="cm"/>
    </inkml:brush>
  </inkml:definitions>
  <inkml:trace contextRef="#ctx0" brushRef="#br0">3 583 15011,'0'-1'73,"-1"1"0,1 0 0,0 0 0,0-1 0,0 1-1,-1 0 1,1-1 0,0 1 0,0 0 0,0 0 0,0-1 0,0 1-1,0 0 1,0-1 0,0 1 0,0 0 0,0-1 0,0 1 0,0-1 0,0 1-1,0 0 1,0-1 0,0 1 0,0 0 0,0-1 0,0 1 0,0 0-1,0 0 1,1-1 0,-1 1 0,0 0 0,0-1 0,0 1 0,1 0-1,10-11 324,-7 8-25,83-78 1866,100-118 0,-3-63-652,-183 261-1573,0-1 0,0 1 1,0 0-1,0 0 1,0-1-1,0 1 1,0 0-1,0 0 1,0 0-1,0 0 0,3-1 1,-4 2-8,0 0 0,1 0 1,-1 0-1,0 0 0,1 0 1,-1 0-1,0 0 0,1 0 1,-1 0-1,0 0 0,1 0 1,-1 0-1,0 0 0,1 0 1,-1 0-1,0 1 0,1-1 1,-1 0-1,0 0 0,0 0 1,1 0-1,-1 1 0,0-1 1,1 0-1,-1 0 0,0 1 1,0-1-1,0 0 0,1 0 1,-1 1-1,2 4 29,0-1-1,0 1 1,0 0-1,-1 0 1,2 8 0,28 173 296,1 3-2507,-31-184 2062,0 2 1,1 0-1,0 1 0,0-1 0,1 0 1,-1 0-1,7 10 0,4-1-434</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16.606"/>
    </inkml:context>
    <inkml:brush xml:id="br0">
      <inkml:brushProperty name="width" value="0.05" units="cm"/>
      <inkml:brushProperty name="height" value="0.05" units="cm"/>
    </inkml:brush>
  </inkml:definitions>
  <inkml:trace contextRef="#ctx0" brushRef="#br0">1 11 16091,'8'-8'1679,"-3"11"-912,-1 23 173,-7 372 1591,-1-128-20,4-330-1882,-1 3-502,2 1 1,14-90 0,-10 116-126,2 1-1,1-1 1,1 2 0,1-1-1,2 1 1,18-31 0,-24 48-4,1 1 0,1-1 0,-1 1 0,2 1 1,-1 0-1,2 0 0,-1 0 0,1 1 0,0 1 0,1-1 0,-1 2 1,1-1-1,1 2 0,-1 0 0,1 0 0,0 1 0,17-4 0,16 2-11,-43 5 11,1 1 1,-1 0-1,0 0 0,0 0 0,0 1 1,0-1-1,0 0 0,1 1 0,-1 0 1,0-1-1,0 1 0,0 0 0,0 0 1,-1 0-1,1 0 0,0 0 0,0 0 1,1 2-1,-2-2 1,0 0 1,-1 0-1,1 0 1,-1 0-1,1 0 1,-1 0-1,0 0 1,1 0-1,-1 0 1,0 0-1,0 1 1,0-1-1,0 0 1,0 0-1,0 0 1,0 0-1,0 0 1,0 0-1,0 0 1,-1 0-1,1 0 1,0 0-1,-1 0 1,1 0-1,-1 1 1,-18 25-3,14-20 5,-11 11 18,0 0 0,-2-2-1,0 0 1,0-1-1,-2-1 1,0 0 0,0-2-1,-1 0 1,-24 9-1,9-7-49,34-13-36,-1 0 1,1-1 0,-1 1 0,0-1 0,1 0 0,-1 1 0,1-1 0,-1 0-1,0-1 1,1 1 0,-1 0 0,-2-2 0,4 2 29,0-1-1,1 1 1,-1-1 0,1 1 0,0-1 0,-1 1-1,1-1 1,-1 1 0,1-1 0,0 1-1,-1-1 1,1 0 0,0 1 0,0-1-1,-1 0 1,1 1 0,0-1 0,0 0-1,0 1 1,0-1 0,0 0 0,0 0-1,0 1 1,0-1 0,0 0 0,0 1-1,0-1 1,1 0 0,-1 1 0,0-1-1,0 0 1,1 0 0,11-23-272,9 1-143</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17.784"/>
    </inkml:context>
    <inkml:brush xml:id="br0">
      <inkml:brushProperty name="width" value="0.05" units="cm"/>
      <inkml:brushProperty name="height" value="0.05" units="cm"/>
    </inkml:brush>
  </inkml:definitions>
  <inkml:trace contextRef="#ctx0" brushRef="#br0">3 15 14891,'0'0'236,"-1"-1"0,1 1-1,0-1 1,0 1 0,-1-1-1,1 1 1,0-1 0,0 0-1,0 1 1,-1-1 0,1 0-1,0 1 1,0-1 0,0 1-1,0-1 1,0 0 0,0 1 0,0-1-1,1 0 1,-1 1 0,0-1-1,0 1 1,1-2 0,9 9 2289,15 23-1470,82 134-108,-73-108-877,79 101 0,-99-140-117,-11-12-122,1 0 1,0-1 0,0 1-1,1-1 1,-1 0 0,1 0-1,7 5 1,-11-9-857,-4-2 542,1 0 0,-1 1 1,-1-1-1,1 1 0,0-1 1,0 1-1,0 0 1,-5-1-1,-5-3-79,-11-5-391,-7-5 35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3.376"/>
    </inkml:context>
    <inkml:brush xml:id="br0">
      <inkml:brushProperty name="width" value="0.05" units="cm"/>
      <inkml:brushProperty name="height" value="0.05" units="cm"/>
      <inkml:brushProperty name="color" value="#E71224"/>
    </inkml:brush>
  </inkml:definitions>
  <inkml:trace contextRef="#ctx0" brushRef="#br0">8 3 22421,'-7'-3'1616,"7"8"-1336,1 3-152,5-1 632,6 4-432,7 0-232,4-1-16,1 3-104,2-1-24,-4 5-120,-2 3-144,-10 7-480,-4 5-328,-10-1 856,-4-3-184,-3-7-128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18.229"/>
    </inkml:context>
    <inkml:brush xml:id="br0">
      <inkml:brushProperty name="width" value="0.05" units="cm"/>
      <inkml:brushProperty name="height" value="0.05" units="cm"/>
    </inkml:brush>
  </inkml:definitions>
  <inkml:trace contextRef="#ctx0" brushRef="#br0">4 277 14179,'-3'-11'1560,"4"1"-711,10-2-209,7 1 896,8-5-112,9-1-231,11-1-137,7-6-216,-1-1-152,2-3-672,-4 1-560,-3 0 544,-3 2-176,-13-1-104</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24.163"/>
    </inkml:context>
    <inkml:brush xml:id="br0">
      <inkml:brushProperty name="width" value="0.05" units="cm"/>
      <inkml:brushProperty name="height" value="0.05" units="cm"/>
    </inkml:brush>
  </inkml:definitions>
  <inkml:trace contextRef="#ctx0" brushRef="#br0">1 2791 12131,'8'0'7898,"-5"3"-7675,9 0 407,-11-3-601,0 1-1,0-1 0,0 0 1,0 0-1,0 0 0,0 1 1,0-1-1,0 0 0,-1 1 1,1-1-1,0 1 0,0-1 1,1 2-1,1 1 58,-1-1-5,-1-1 0,0 1 1,0-1-1,1 0 0,-1 1 0,0-1 1,1 0-1,-1 0 0,1 0 0,0 0 0,-1 0 1,1 0-1,0 0 0,0-1 0,-1 1 1,1 0-1,0-1 0,0 0 0,0 1 1,0-1-1,0 0 0,0 0 0,-1 0 1,1 0-1,3-1 0,-3 1-54,-1 0 0,1 0 0,-1 0 0,1 1 0,-1-1 0,1 0 0,-1 1 0,0-1 0,1 1 0,-1 0 0,1-1 0,-1 1 0,2 1 0,-2-1-18,1 0 0,0 0 0,0 0 0,0 0 1,0 0-1,0-1 0,0 1 0,0-1 0,2 1 0,10-1 102,-2 0 38,-1 0-1,0 0 0,20 5 1,-23-4-114,1 0 1,-1-1 0,1 0 0,-1 0-1,0-1 1,1 0 0,-1 0-1,0-1 1,0 0 0,14-6 0,-11 5 29,-1-1 0,1 2 1,0-1-1,1 1 1,11 0-1,103 14 514,-114-11-563,0 0 1,0 1-1,14 4 0,-19-4 2,0 0 0,1-1 0,-1 1 0,0-2-1,1 1 1,-1-1 0,1 0 0,-1 0-1,0-1 1,1 0 0,12-3 0,1-3 7,0 1 0,0 1 1,1 1-1,32-1 0,-13-3-13,-34 6-11,1 1 0,-1-1-1,1 1 1,-1 0 0,1 1 0,0 0 0,12 1 0,7 4 7,0-2 0,0 0-1,1-2 1,-1-1 0,1-2 0,48-8 0,-57 5-10,31-14 1,-38 14 0,-1 0 1,1 1-1,0 0 0,0 1 1,0 1-1,0-1 0,16 1 1,15 1 4,-1-2 0,1-2 0,53-13 0,137-15 1,-159 26-3,108-25 1,93-31-7,98-15 20,-339 69-17,0-2 0,0-2 0,-1-1 0,-1-2 0,32-20 0,143-109 11,-35 22-3,-117 84-8,82-76 0,-44 33 2,-75 68-1,37-31 8,74-78 0,-11-12 0,108-159 0,-150 184-1,104-206 0,37-235-21,-209 525 16,-2 0 0,6-51 0,-8 46-6,13-52 0,-15 77 2,0 0 0,0 0 1,-1-1-1,0 1 0,0-1 0,0 1 0,-1-1 0,-1-8 0,1 14-10,0 1 1,0 0-1,0-1 0,-1 1 1,1 0-1,0-1 0,0 1 0,0 0 1,-1-1-1,1 1 0,0 0 1,-1 0-1,1-1 0,0 1 1,0 0-1,-1 0 0,1 0 1,0-1-1,-1 1 0,1 0 0,-1 0 1,1 0-1,0 0 0,-1 0 1,1 0-1,0 0 0,-1 0 1,1 0-1,-1 0 0,1 0 1,0 0-1,-1 0 0,1 0 0,0 0 1,-1 0-1,1 0 0,0 0 1,-1 1-1,1-1 0,0 0 1,-1 0-1,1 0 0,0 1 1,-1-1-1,1 0 0,-1 1 0,-16 11-989,15-10 828,-7 6-78,0 0 0,0 1-1,-8 11 1,0 1-250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26.167"/>
    </inkml:context>
    <inkml:brush xml:id="br0">
      <inkml:brushProperty name="width" value="0.05" units="cm"/>
      <inkml:brushProperty name="height" value="0.05" units="cm"/>
    </inkml:brush>
  </inkml:definitions>
  <inkml:trace contextRef="#ctx0" brushRef="#br0">170 144 10370,'3'-4'208,"73"-85"4275,-64 77-2330,0 1-1,23-16 0,-38 42 82,-296 546-621,294-552-2237,4-11-337,11-13 55,1 4 413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27.389"/>
    </inkml:context>
    <inkml:brush xml:id="br0">
      <inkml:brushProperty name="width" value="0.05" units="cm"/>
      <inkml:brushProperty name="height" value="0.05" units="cm"/>
    </inkml:brush>
  </inkml:definitions>
  <inkml:trace contextRef="#ctx0" brushRef="#br0">337 75 13891,'11'-12'1890,"-1"0"-1,0-1 1,9-15 0,-19 28-1810,1 0 0,-1-1 0,0 1 0,0 0 0,0 0 0,1 0 1,-1-1-1,0 1 0,0 0 0,0 0 0,0-1 0,0 1 0,0 0 0,0 0 0,0-1 0,1 1 0,-1 0 1,0 0-1,0-1 0,0 1 0,0 0 0,0 0 0,0-1 0,0 1 0,-1 0 0,1-1 0,0 1 0,0 0 1,0 0-1,0-1 0,0 1 0,0 0 0,0 0 0,-1-1 0,1 1 0,0 0 0,-11 0 828,-12 8-574,6 1-275,1 1 0,1 1 0,0 0 0,0 0 0,1 2 0,1 0 0,-21 25 0,20-18-54,0-1 0,0 2 0,2 0 0,1 1 0,-12 31 1,18-40 2,1 0 1,-4 26-1,7-36-6,1 0 0,-1 1-1,1-1 1,0 0 0,0 1 0,0-1-1,1 0 1,-1 1 0,1-1 0,-1 0 0,1 0-1,0 0 1,1 0 0,-1 0 0,0 0-1,1 0 1,2 4 0,0-4 1,0 0 1,0-1-1,1 0 1,-1 1-1,1-1 0,-1-1 1,1 1-1,-1-1 1,1 0-1,0 0 1,0 0-1,0 0 0,9-1 1,-6 0-1,0 1 0,0 0 0,-1 1 1,11 3-1,-14-3-3,0-1-1,0 1 1,-1 1 0,1-1 0,-1 0-1,1 1 1,-1 0 0,0 0 0,0 0-1,0 0 1,0 0 0,-1 0 0,5 7-1,-6-8 7,0 0 0,0 1 0,-1-1 0,1 0 0,0 0 0,-1 1 0,1-1 0,-1 0 0,0 1-1,0-1 1,0 0 0,0 1 0,0-1 0,-1 1 0,1-1 0,-1 0 0,1 0 0,-1 1 0,0-1 0,0 0 0,0 0-1,0 0 1,0 0 0,0 0 0,-1 0 0,-2 3 0,-3 3 112,0-1 1,-1 0-1,0 0 0,-1 0 0,0-1 1,1-1-1,-2 1 0,1-2 1,-12 5-1,-14 4 542,-46 10 1,26-8-112,53-15-537,1 0 0,0 0 0,0 1 0,-1-1 0,1 1 0,0-1 0,0 1 0,0 0 0,-1-1 1,1 1-1,0 0 0,-1 1 0,2-2-13,0 0 0,0 1 0,0-1 0,0 0 0,0 0 0,0 1 0,0-1 0,0 0 0,0 0 0,0 1 0,0-1 0,0 0 0,0 0 0,0 1 0,0-1 0,0 0 0,1 0 0,-1 0 0,0 1 0,0-1 0,0 0 0,0 0 0,0 0 0,1 0 0,-1 1 0,0-1 0,0 0 0,0 0 0,1 0 0,-1 0 0,0 0-1,0 0 1,1 0 0,-1 1 0,0-1 0,0 0 0,1 0 0,3 1-143,0 0-1,0 0 0,0 0 0,0-1 0,0 1 1,7-1-1,50-8-1362,-36 8 1011</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28.352"/>
    </inkml:context>
    <inkml:brush xml:id="br0">
      <inkml:brushProperty name="width" value="0.05" units="cm"/>
      <inkml:brushProperty name="height" value="0.05" units="cm"/>
    </inkml:brush>
  </inkml:definitions>
  <inkml:trace contextRef="#ctx0" brushRef="#br0">205 159 11682,'55'-67'3996,"-35"40"-431,25-24 1,-45 51-3509,0 0 1,1-1-1,-1 1 1,0 0-1,1 0 1,-1 0-1,0-1 0,0 1 1,0 0-1,1 0 1,-1-1-1,0 1 1,0 0-1,0-1 1,1 1-1,-1 0 1,0-1-1,0 1 0,0 0 1,0-1-1,0 1 1,0 0-1,0-1 1,0 1-1,0 0 1,0-1-1,0 1 1,0 0-1,0-1 0,0 1 1,0 0-1,0-1 1,-11-3 630,-16 6-458,16 0-190,1 1 1,-1 0-1,1 1 1,0 0-1,0 1 1,0 0-1,1 0 1,-1 1-1,1 1 1,1-1-1,-1 1 1,1 1-1,0-1 1,1 2 0,0-1-1,0 1 1,1 0-1,-9 15 1,6-7-30,0 0 1,2 1 0,-1 0-1,2 1 1,1-1 0,0 1 0,1 0-1,1 0 1,-1 34 0,4-46-12,0 0 0,1 0 1,-1 0-1,2 0 0,-1 0 0,1-1 1,0 1-1,0 0 0,0-1 1,1 0-1,4 8 0,-4-11 0,-1 0 0,0 0-1,1 0 1,0 0 0,0-1 0,-1 1 0,1-1-1,1 0 1,-1 0 0,0 0 0,1 0-1,-1 0 1,1-1 0,-1 0 0,1 1 0,0-1-1,-1-1 1,1 1 0,0 0 0,0-1 0,6 0-1,8-1 2,-1-1-1,0 0 1,27-9-1,-24 7 14,-20 3-13,0 1-1,1 0 1,-1 0-1,1 0 1,-1 0-1,0-1 1,1 1-1,-1 0 0,1 0 1,-1 0-1,0 0 1,1 0-1,-1 0 1,1 0-1,-1 0 1,1 0-1,-1 0 1,0 0-1,1 0 1,-1 0-1,1 1 0,-1-1 1,0 0-1,1 0 1,-1 0-1,0 1 1,1-1-1,-1 0 1,0 0-1,1 1 1,-1-1-1,0 0 1,1 1-1,-6 13 7,-20 15 16,9-14 105,-1 0 0,0 0 1,-2-2-1,1 0 0,-2-1 1,1-1-1,-2-1 0,-40 14 1,30-18 187,30-6-321,1 0 0,-1 0 0,1 0 0,-1 0 0,1 0 0,-1 0 1,1 0-1,-1 1 0,1-1 0,0 0 0,-1-1 0,1 1 0,-1 0 0,1 0 0,-1 0 0,1 0 0,-1 0 1,1 0-1,-1-1 0,1 1 0,0 0 0,-1 0 0,1 0 0,-1-1 0,1 1 0,0 0 0,-1-1 0,1 1 1,0 0-1,0-1 0,-1 1 0,1-1 0,0 1 0,0 0 0,-1-1 0,1 1 0,0-1 0,0 1 0,0-1 1,0 1-1,-1 0 0,1-1 0,0 1 0,0-1 0,0 1 0,0-1 0,0 1 0,0-1 0,1 1 0,-1-1 1,0 1-1,0-1 0,0 1 0,0 0 0,0-1 0,1 1 0,-1-1 0,0 0 0,4-4-25,0 0-1,1 0 0,-1 0 1,1 0-1,0 0 0,0 1 1,1 0-1,-1 0 0,1 1 1,0-1-1,0 1 0,0 1 1,9-4-1,16-8-189</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42.212"/>
    </inkml:context>
    <inkml:brush xml:id="br0">
      <inkml:brushProperty name="width" value="0.05" units="cm"/>
      <inkml:brushProperty name="height" value="0.05" units="cm"/>
    </inkml:brush>
  </inkml:definitions>
  <inkml:trace contextRef="#ctx0" brushRef="#br0">19 14 15019,'-1'-1'197,"0"-1"-1,0 1 1,0 0 0,0 0-1,0 0 1,0 0 0,0 0-1,0 0 1,0 1-1,-1-1 1,1 0 0,0 1-1,-2-1 1,1 5 1315,10 9-706,239 346 2084,-151-231-1984,194 203 0,-213-250-843,-4 3 1,-3 4-1,71 118 0,-77-104-15,120 146 0,-114-161 6,68 113-1,-119-171 125,2-2 0,0 0 0,30 28 0,-54-62 368,3 6-669,0 0 1,0 0 0,-1-1 0,1 1 0,-1 0-1,1 0 1,-1 0 0,1 0 0,-1-1 0,0 1-1,0 0 1,1 0 0,-1 0 0,0 1 0,0-1-1,0 0 1,0 0 0,-2-1 0,-9-3-277,-6-4-141</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44.776"/>
    </inkml:context>
    <inkml:brush xml:id="br0">
      <inkml:brushProperty name="width" value="0.05" units="cm"/>
      <inkml:brushProperty name="height" value="0.05" units="cm"/>
    </inkml:brush>
  </inkml:definitions>
  <inkml:trace contextRef="#ctx0" brushRef="#br0">0 0 16524,'2'1'268,"-1"-1"0,1 0 0,-1 1 1,0-1-1,1 1 0,-1-1 1,1 1-1,-1-1 0,0 1 1,0 0-1,1 0 0,-1 0 1,0 0-1,0 0 0,0 0 1,0 0-1,0 0 0,0 0 0,0 1 1,0-1-1,-1 0 0,1 0 1,0 1-1,-1-1 0,1 3 1,12 43-190,-10-34 503,5 27-358,0 0 0,-3 0-1,0 41 1,-4-80-285,-1 0 1,0-1-1,0 1 0,0 0 0,0 0 1,0-1-1,0 1 0,0 0 0,0-1 1,0 1-1,-1 0 0,1 0 1,0-1-1,0 1 0,0 0 0,-1-1 1,1 1-1,-1 0 0,1-1 0,0 1 1,-1-1-1,1 1 0,-1 0 1,0-1 2,0 0 0,1 0 1,-1 0-1,1-1 0,-1 1 1,0 0-1,1 0 0,-1 0 0,1-1 1,-1 1-1,1 0 0,-1-1 1,1 1-1,-1-1 0,1 1 1,-1 0-1,1-1 0,0 1 1,-1-1-1,0 0 0,-20-33-1022,8 5 297</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45.182"/>
    </inkml:context>
    <inkml:brush xml:id="br0">
      <inkml:brushProperty name="width" value="0.05" units="cm"/>
      <inkml:brushProperty name="height" value="0.05" units="cm"/>
    </inkml:brush>
  </inkml:definitions>
  <inkml:trace contextRef="#ctx0" brushRef="#br0">0 147 12547,'0'-5'352,"1"0"1,-1 0-1,1 0 1,0 0-1,0 1 1,0-1-1,1 0 1,0 1-1,0-1 0,0 1 1,0-1-1,1 1 1,0 0-1,-1 0 1,5-4-1,-1 2 45,0 0-1,1 1 0,-1 0 1,1 0-1,0 0 0,0 1 1,1 0-1,11-4 0,-7 3-145,1 1 0,-1 1-1,1 0 1,0 0 0,0 2-1,0-1 1,0 2 0,0 0-1,0 0 1,0 1 0,21 5-1,-27-4-223,0 0 0,0 1 0,0 0 0,0 1 0,-1 0 0,0 0 0,1 0 0,-1 1 0,-1-1 0,1 1 0,-1 1 0,0-1 0,0 1 0,-1 0 0,1 0-1,-1 1 1,0-1 0,-1 1 0,0-1 0,0 1 0,0 0 0,-1 1 0,2 10 0,-2-10 45,-1 0 0,0 0 0,0 0 1,-1 0-1,0 1 0,-1-1 0,1 0 0,-1 0 0,-1 0 0,0 0 1,0 0-1,-1 0 0,1-1 0,-2 1 0,1-1 0,-1 1 0,0-1 1,-1-1-1,1 1 0,-1 0 0,-9 7 0,3-4 12,-2 0 0,1-1-1,-1 0 1,0-1 0,-1 0 0,0-2-1,0 1 1,-1-2 0,0 0 0,0 0-1,0-2 1,0 0 0,-1 0 0,-30 0-1,45-3-140,0 0 0,1 0 0,-1 0 0,0 0 0,1 0 0,-1-1 0,0 1 0,1 0-1,-1 0 1,0 0 0,1-1 0,-1 1 0,0 0 0,1-1 0,-1 1 0,0 0 0,1-1 0,-1 1-1,1-1 1,-1 1 0,1-1 0,-1 1 0,1-1 0,0 0 0,-1 1 0,1-1 0,-1 1 0,1-1-1,0 0 1,0 1 0,-1-1 0,1 0 0,0 1 0,0-1 0,0 0 0,0 0 0,0 1 0,0-1-1,0 0 1,0 1 0,0-1 0,0 0 0,0 1 0,0-1 0,1 0 0,-1 0 0,0 1 0,1-2-1,3-12-590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50.011"/>
    </inkml:context>
    <inkml:brush xml:id="br0">
      <inkml:brushProperty name="width" value="0.05" units="cm"/>
      <inkml:brushProperty name="height" value="0.05" units="cm"/>
    </inkml:brush>
  </inkml:definitions>
  <inkml:trace contextRef="#ctx0" brushRef="#br0">0 65 9578,'3'8'748,"-2"-5"-278,0 1 1,1-1-1,-1 0 0,1 0 1,-1 0-1,1-1 1,3 6-1,-3-7-376,0 0 0,-1 0 0,1 0 0,0 0 0,-1 0 0,1-1 0,0 1 0,0-1 0,0 1 0,-1-1 0,1 1 0,0-1 0,0 0 0,0 0 0,0 0 0,2 0 0,4 0 234,-1 1 0,1 0-1,-1 1 1,1-1-1,-1 1 1,7 4 0,-5-3-126,0-1 1,0 1-1,12 1 1,-13-4-183,0-1-1,0 1 1,-1-1 0,1-1 0,0 0 0,-1 0 0,1 0 0,10-5-1,-7 2 4,1 1-1,19-4 0,11 5 414,-1 1 1,1 2-1,62 8 1,-4 0 432,21 5-336,-77-6-450,49 0 0,-77-7-59,-1-1 0,1 0 0,-1-1 1,0-1-1,0 0 0,0-1 0,15-6 0,3-4 61,-22 9-62,1-1 0,0 2-1,1 0 1,-1 0 0,1 1 0,22-2 0,2 1-9,45-10 0,-3 1 20,-76 12-31,1 1 1,-1 0-1,1 0 0,-1 0 0,1 0 1,-1 0-1,1 1 0,-1-1 0,1 1 1,-1 0-1,0 0 0,1 0 0,-1 1 1,6 2-1,-4 0 7,0 0 0,-1 1 0,1-1 0,-1 1 0,0-1 0,0 1 0,5 9 1,-9-13-7,1 0 0,-1 0 0,1 0 0,0 0 0,-1 0 0,1-1 0,0 1 0,0 0 1,0 0-1,0-1 0,0 1 0,0-1 0,0 1 0,0-1 0,0 1 0,0-1 0,0 0 1,0 1-1,0-1 0,0 0 0,0 0 0,0 0 0,0 0 0,0 0 0,0 0 0,0 0 1,0 0-1,1 0 0,-1 0 0,1-1 0,4-1 42,-1-1 0,1 1 1,-1-1-1,9-6 0,11-5 92,-13 11-92,0-1 1,0 2-1,0 0 1,20-1-1,-17 2 6,-1 0 0,26-7 0,-37 6-7,0 1-1,-1 0 1,1-1 0,0 0 0,-1 1 0,1-1-1,-1 0 1,4-4 0,-5 5 2,0-1 0,1 1 0,-1 0 0,0-1-1,1 1 1,-1 0 0,1 0 0,0 0 0,-1 0 0,1 0-1,0 0 1,-1 1 0,1-1 0,0 1 0,0-1 0,0 1 0,0-1-1,0 1 1,2 0 0,8 1-158,-15-3-728,-18-5-423,18 7 1406,-12-5-555</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52.168"/>
    </inkml:context>
    <inkml:brush xml:id="br0">
      <inkml:brushProperty name="width" value="0.05" units="cm"/>
      <inkml:brushProperty name="height" value="0.05" units="cm"/>
    </inkml:brush>
  </inkml:definitions>
  <inkml:trace contextRef="#ctx0" brushRef="#br0">0 54 17972,'0'0'115,"1"-1"0,-1 0 0,1 1 0,-1-1 0,1 0 0,-1 1-1,1-1 1,-1 1 0,1-1 0,-1 1 0,1-1 0,0 1 0,-1 0 0,1-1 0,0 1 0,-1 0 0,1-1 0,0 1 0,0 0 0,-1 0 0,1 0 0,0 0 0,0 0-1,-1 0 1,1 0 0,0 0 0,0 0 0,-1 0 0,1 0 0,1 0 0,29 8 1227,-23-5-978,15 3-54,-1-1 0,1-2 0,-1 0-1,1-1 1,34-2 0,-40-1-482,1-1 1,-1-1-1,1 0 0,-1-2 1,0 0-1,0 0 0,26-14 0,-39 17 50,1-1-1,-1 0 1,0 0 0,0 0-1,4-5 1,1-2-361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7:21:32.269"/>
    </inkml:context>
    <inkml:brush xml:id="br0">
      <inkml:brushProperty name="width" value="0.05" units="cm"/>
      <inkml:brushProperty name="height" value="0.05" units="cm"/>
    </inkml:brush>
  </inkml:definitions>
  <inkml:trace contextRef="#ctx0" brushRef="#br0">9 182 18580,'-2'-3'-1,"1"0"1,0 0-1,0 0 1,0 0-1,0 0 1,1 0-1,-1 0 0,1 0 1,-1 0-1,1 0 1,0 0-1,1 0 1,-1 0-1,0 0 1,1 0-1,-1 0 0,1 0 1,2-4-1,1-4-310,2 1-1,-1-1 1,11-14 0,2-3 179,-16 25 110,16-24-164,-18 27 184,0-1 1,0 1-1,1 0 0,-1-1 0,0 1 1,0 0-1,1-1 0,-1 1 0,0 0 1,1 0-1,-1-1 0,0 1 0,1 0 1,-1 0-1,1 0 0,-1-1 1,0 1-1,1 0 0,-1 0 0,1 0 1,-1 0-1,0 0 0,1 0 0,-1 0 1,1 0-1,-1 0 0,1 0 0,-1 0 1,0 0-1,1 0 0,-1 0 0,1 0 1,-1 1-1,0-1 0,1 0 0,-1 0 1,0 0-1,1 1 0,-1-1 0,1 0 1,-1 0-1,0 1 0,0-1 0,1 0 1,-1 1-1,0-1 0,0 0 0,1 1 1,-1-1-1,0 0 0,0 1 0,0-1 1,1 1-1,-1-1 0,0 0 0,0 1 1,0-1-1,0 1 0,0-1 1,0 1-1,0-1 0,0 1 0,6 27 1,-1 1-1,-2-1 1,0 33 0,1 2 0,0-20-47,2-1 0,1 0 1,2 0-1,2 0 0,22 53 1,-27-81 18,1 0 0,1-1 1,0 1-1,1-2 0,0 1 1,1-1-1,22 20 0,-24-25 16,1 0-1,0-1 1,0 0 0,1-1-1,-1 0 1,1 0-1,0-1 1,1 0 0,-1-1-1,1-1 1,-1 1 0,18 0-1,-6-2-42,0-1 0,1-1 0,-1-2 0,0 0 0,0-1 0,0-1 0,0-1 1,22-10-1,165-82-336,-191 89 360,58-32-65,-25 12 66,2 3 1,85-31-1,-124 53 38,-1 0 0,1 2-1,0-1 1,-1 1 0,1 1 0,22 1 0,-28 1 0,1 0-1,-1 0 1,0 1 0,0 0-1,1 1 1,-1 0 0,-1 0-1,1 0 1,0 1 0,-1 0-1,0 1 1,7 5 0,0 3 9,0-1 1,-1 2-1,-1 0 0,-1 0 1,13 21-1,44 85 77,-18-28-12,-34-66-47,0-2 1,2 0 0,0 0 0,25 23 0,-33-38-20,0 0 1,0-1-1,1 0 0,0-1 1,0 0-1,0-1 0,1 0 1,0-1-1,1 0 1,-1-1-1,26 6 0,-19-8 3,-1-1 0,1-1 0,-1 0 0,1-1 0,-1-1 0,1-1 0,-1 0 0,0-2 1,0 0-1,30-13 0,8-8-98,99-65 1,-19 10-1229,-122 74 1206,0 0 1,1 1-1,-1 0 0,1 2 0,1 0 1,28-4-1,-39 7 33,0 1 1,1 1-1,-1-1 0,0 1 1,7 2-1,-12-3 69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6:28.883"/>
    </inkml:context>
    <inkml:brush xml:id="br0">
      <inkml:brushProperty name="width" value="0.05" units="cm"/>
      <inkml:brushProperty name="height" value="0.05" units="cm"/>
    </inkml:brush>
  </inkml:definitions>
  <inkml:trace contextRef="#ctx0" brushRef="#br0">7319 191 10938,'-18'0'175,"0"0"0,0-1-1,0-1 1,0-1-1,1 0 1,-31-11 0,0-5-122,-47-25 0,41 18 3,24 14-89,0 1 0,-1 1 0,0 1 0,-42-5 0,-131-6-194,-154 17 344,0 22 336,-29 0-169,-62-10-239,-181 6 72,1 22-5,192 8-109,-476 112 0,364-40-12,-12 2 36,449-91-9,2 4 1,-162 71-1,194-66-4,2 3 1,1 3 0,3 4-1,-68 56 1,94-65-4,1 1-1,3 2 1,-72 89 0,100-110-11,0 0 0,2 1 1,0 1-1,1 0 0,1 1 0,1 0 0,1 0 0,2 1 1,0 0-1,1 0 0,1 1 0,0 27 0,4-21-13,2 0 0,1-1 0,1 1-1,2-1 1,0 0 0,3 0 0,0-1-1,2 0 1,18 35 0,-11-30-7,2-1-1,1-1 1,2-1 0,1-1-1,1-1 1,1-1 0,33 26-1,3-4-11,3-2-1,1-3 1,2-3-1,3-4 1,0-2-1,3-3 1,79 23-1,-1-12-208,265 42-1,162-21-495,538-32-1003,1-109 54,-100-72 1406,-682 77 767,327-114 0,-429 105 167,357-177 1,-492 204-446,-2-4-1,160-126 0,-203 138-226,-3-3 0,-1-1 0,-3-3 0,-2-1-1,64-101 1,-90 121 25,-1 0 0,-2 0-1,-1-2 1,-1 0 0,-2 0-1,7-38 1,-15 51 41,-1 1-1,-1-1 1,0 0 0,-2 0 0,-1 0 0,0 0-1,-2 1 1,0-1 0,-2 1 0,0 0 0,-14-35-1,5 26 26,-1 1 0,-2 0 0,-1 0 0,-1 2 0,-1 0 0,-1 2 0,-2 0 0,0 1 0,-2 2-1,0 0 1,-1 2 0,-41-24 0,17 15-75,-2 3-1,0 2 1,-2 2-1,-1 2 1,0 3 0,-77-13-1,-33 3-34,-9 9-16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3.860"/>
    </inkml:context>
    <inkml:brush xml:id="br0">
      <inkml:brushProperty name="width" value="0.05" units="cm"/>
      <inkml:brushProperty name="height" value="0.05" units="cm"/>
      <inkml:brushProperty name="color" value="#E71224"/>
    </inkml:brush>
  </inkml:definitions>
  <inkml:trace contextRef="#ctx0" brushRef="#br0">0 16 17180,'11'-2'1920,"9"2"-1288,9-6-272,8 3 1009,11 0-689,6 2-112,7 1-272,-1 4-304,0 2-552,-8 4-232,-6 3-345,-7 1 825,-19 0-224,-9-2-248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52.620"/>
    </inkml:context>
    <inkml:brush xml:id="br0">
      <inkml:brushProperty name="width" value="0.05" units="cm"/>
      <inkml:brushProperty name="height" value="0.05" units="cm"/>
    </inkml:brush>
  </inkml:definitions>
  <inkml:trace contextRef="#ctx0" brushRef="#br0">0 17 14395,'1'0'123,"-1"-1"-1,0 1 1,0-1-1,1 1 1,-1-1-1,0 1 1,1 0-1,-1-1 1,1 1-1,-1-1 1,1 1-1,-1 0 1,1-1-1,-1 1 1,1 0-1,-1-1 1,1 1-1,-1 0 1,1 0-1,-1 0 1,1-1-1,0 1 1,-1 0-1,1 0 1,-1 0-1,1 0 1,-1 0-1,2 0 1,24 0 1634,-17 0-1150,24-4 662,-24 2-955,0 1-1,0 0 1,-1 1 0,1 0-1,15 1 1,-22 0-284,0-1 1,0 1-1,0 0 0,1 0 1,-1-1-1,0 1 0,0 1 1,0-1-1,-1 0 0,1 0 1,0 1-1,0-1 0,-1 1 0,1-1 1,-1 1-1,1 0 0,-1 0 1,0 0-1,0-1 0,1 1 1,-1 0-1,-1 1 0,1-1 1,0 0-1,0 0 0,-1 0 1,1 3-1,2 11-31,-2 1 0,1-1 0,-2 1 0,0 0 0,-3 17 0,-2 1-394,-12 44 0,13-63 196</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53.300"/>
    </inkml:context>
    <inkml:brush xml:id="br0">
      <inkml:brushProperty name="width" value="0.05" units="cm"/>
      <inkml:brushProperty name="height" value="0.05" units="cm"/>
    </inkml:brush>
  </inkml:definitions>
  <inkml:trace contextRef="#ctx0" brushRef="#br0">0 0 15635,'22'58'2659,"53"102"-1,45 47-1125,-53-96-725,282 429 491,-231-366-839,51 72 391,-124-189-514,2-1 0,58 54 0,-85-91-151,40 28 0,-53-23-2729,3 0 1526,-5-14 320</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56.159"/>
    </inkml:context>
    <inkml:brush xml:id="br0">
      <inkml:brushProperty name="width" value="0.05" units="cm"/>
      <inkml:brushProperty name="height" value="0.05" units="cm"/>
    </inkml:brush>
  </inkml:definitions>
  <inkml:trace contextRef="#ctx0" brushRef="#br0">0 100 13491,'2'2'292,"-1"-1"0,1 1 0,-1-1 1,1 1-1,0-1 0,-1 0 0,1 1 0,0-1 1,0 0-1,0 0 0,0 0 0,0-1 0,0 1 1,0 0-1,0-1 0,1 1 0,-1-1 1,0 0-1,0 0 0,3 0 0,51-2 1177,-52 2-1327,68-11 1271,91-24 0,-66 12-1405,-93 22 39,0 0 0,0 0 0,0 0 0,-1 0 0,1 0 1,-1-1-1,1 0 0,-1 0 0,1 0 0,-1 0 0,0 0 0,0-1 0,0 1 1,5-7-1,4-7-45</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0:57.654"/>
    </inkml:context>
    <inkml:brush xml:id="br0">
      <inkml:brushProperty name="width" value="0.05" units="cm"/>
      <inkml:brushProperty name="height" value="0.05" units="cm"/>
    </inkml:brush>
  </inkml:definitions>
  <inkml:trace contextRef="#ctx0" brushRef="#br0">0 17 13011,'0'-1'239,"0"0"0,0 1 0,1-1 0,-1 0 0,0 0 0,0 1 0,1-1 0,-1 0-1,1 0 1,-1 1 0,0-1 0,1 0 0,-1 1 0,1-1 0,0 1 0,-1-1 0,1 0 0,-1 1 0,1 0 0,0-1 0,-1 1 0,1-1 0,0 1 0,0 0 0,-1-1 0,1 1 0,1 0 0,0 0-77,-1 0 0,1 1 0,-1 0 0,1-1 1,0 1-1,-1 0 0,1-1 0,-1 1 0,0 0 0,1 0 0,-1 0 1,0 1-1,1-1 0,1 2 0,23 28 295,-1 0-1,-1 2 1,22 42-1,-20-34-188,85 132 474,87 142 102,-24 15 60,-122-207-500,28 59-18,-64-150-273,2 0 0,1-2-1,34 42 1,-26-43 286,2-1-1,39 30 0,-59-51-300,3 7 225,-15-12-402,-7-6-698,4 2 430,0 1-1,1-1 1,-1 1-1,-9-1 1,-1 0-173</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03.331"/>
    </inkml:context>
    <inkml:brush xml:id="br0">
      <inkml:brushProperty name="width" value="0.05" units="cm"/>
      <inkml:brushProperty name="height" value="0.05" units="cm"/>
    </inkml:brush>
  </inkml:definitions>
  <inkml:trace contextRef="#ctx0" brushRef="#br0">8 19 10762,'-6'-16'2465,"5"14"-794,4 9-428,16 31-84,1 0 0,32 43 0,59 66-948,-82-109 11,97 117 97,-43-56 117,84 133 1,-137-184-354,45 76 490,141 175-1,-177-252-336,-13-15 228,2 0 1,54 48-1,-73-73-480,-27-15-1841,-3 1 1475</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05.034"/>
    </inkml:context>
    <inkml:brush xml:id="br0">
      <inkml:brushProperty name="width" value="0.05" units="cm"/>
      <inkml:brushProperty name="height" value="0.05" units="cm"/>
    </inkml:brush>
  </inkml:definitions>
  <inkml:trace contextRef="#ctx0" brushRef="#br0">16 698 9418,'0'-1'285,"-1"1"1,1-1-1,0 1 1,-1-1-1,1 1 0,0-1 1,-1 1-1,1-1 0,0 1 1,0-1-1,-1 1 1,1-1-1,0 1 0,0-1 1,0 0-1,0 1 1,0-1-1,0 1 0,0-1 1,0 0-1,0 1 1,0-1-1,0 1 0,0-1 1,0 1-1,1-2 0,5-20 3652,-2 8-3623,1-43 305,-5-93-1,-2 65-308,2 35-97,1-24-8,-16-141 0,10 201-54,5 34-375,-1 6-1306,-4-5 838,5-14 239</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06.137"/>
    </inkml:context>
    <inkml:brush xml:id="br0">
      <inkml:brushProperty name="width" value="0.05" units="cm"/>
      <inkml:brushProperty name="height" value="0.05" units="cm"/>
    </inkml:brush>
  </inkml:definitions>
  <inkml:trace contextRef="#ctx0" brushRef="#br0">65 676 11602,'2'-5'516,"0"1"-1,1 0 1,-1 0-1,1 1 0,0-1 1,0 1-1,0-1 0,0 1 1,0 0-1,7-4 0,-7 4-261,0 1 0,0 0 0,0 0 0,0-1 0,-1 0-1,1 1 1,-1-1 0,0 0 0,0 0 0,0 0 0,0-1 0,0 1-1,-1 0 1,1-1 0,-1 1 0,0-1 0,1-5 0,0-19 569,-1-1 1,-5-57 0,-18-58 237,15 100-795,-4-15-19,3 17-155,-4-52 0,6 47-147,9 136-105,1 90-354,-22 207 0,10-332 26,8-55 485,0 1 1,0 0 0,0 0-1,0 0 1,0 0 0,0 0-1,0 0 1,0 0 0,0 0-1,0 0 1,0 0 0,0 0-1,0 0 1,0 0 0,0 0-1,0-1 1,0 1 0,0 0-1,0 0 1,-1 0 0,1 0-1,0 0 1,0 0 0,0 0-1,0 0 1,0 0 0,0 0-1,0 0 1,0 0 0,0 0-1,0 0 1,0 0 0,0 0-1,0 0 1,-1 0 0,1 0-1,0 0 1,0 0 0,0 0-1,0 0 1,0 0 0,0 0 0,0 0-1,0 0 1,0 0 0,0 0-1,0 0 1,0 0 0,0 0-1,-1 0 1,1 0 0,0 0-1,0 1 1,0-1 0,-2-8-13,-3-439 452,3 404-143,-13-77-1,12 140-160,9 425-65,-6-337-149,-2-229-37,4-125 93,-1 244 24,-1-1 0,0 1 0,0 0-1,1-1 1,0 1 0,-1 0 0,1 0-1,0-1 1,2-3 0,-3 6 1,0 0-1,0 0 1,0 0-1,0 0 1,1 0-1,-1 0 1,0 0-1,0 0 1,0 0-1,0-1 1,0 1-1,0 0 1,0 0-1,1 0 1,-1 0-1,0 0 1,0 0-1,0 0 1,0 0 0,0 0-1,1 0 1,-1 0-1,0 0 1,0 0-1,0 0 1,0 0-1,0 0 1,0 0-1,1 0 1,-1 0-1,0 0 1,0 1-1,0-1 1,0 0-1,0 0 1,0 0-1,1 0 1,-1 0-1,0 0 1,0 0 0,0 0-1,0 0 1,0 0-1,0 1 1,0-1-1,0 0 1,6 15-27,-3 15-94,-1 0 1,-1 0-1,-5 57 1,2-60-18,1-17 106,-1 22-905,-10 57 0,4-70 596,8-19 327,0 0 0,-1 1 0,1-1 0,0 1 0,0-1 0,-1 0 1,1 1-1,0-1 0,0 0 0,-1 1 0,1-1 0,0 0 0,-1 1 0,1-1 0,-1 0 0,1 0 0,0 0 0,-1 1 0,1-1 0,-1 0 0,1 0 1,-1 0-1,1 0 0,0 0 0,-1 0 0,1 1 0,-1-1 0,1 0 0,-1 0 0,1-1 0,-1 1 0,1 0 0,-1 0 0,-12-16-456</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06.562"/>
    </inkml:context>
    <inkml:brush xml:id="br0">
      <inkml:brushProperty name="width" value="0.05" units="cm"/>
      <inkml:brushProperty name="height" value="0.05" units="cm"/>
    </inkml:brush>
  </inkml:definitions>
  <inkml:trace contextRef="#ctx0" brushRef="#br0">1 182 14083,'0'-4'535,"0"1"-1,1 0 1,0 0-1,0 0 1,0 0-1,0 0 1,0 0 0,1 0-1,-1 0 1,1 1-1,4-6 1,25-27 435,-25 29-483,16-19 241,-12 13-354,1 0 0,17-14 0,-24 23-330,-1 0 0,1 1-1,0-1 1,-1 1 0,1 0 0,0 0 0,0 1 0,1-1 0,-1 1 0,0 0 0,0 0 0,1 0 0,6 0 0,-8 2-39,0-1 0,0 1 0,0-1 0,0 1 0,0 0 0,-1 0 0,1 1 0,0-1 0,0 1 0,-1-1 1,1 1-1,-1 0 0,0 0 0,1 0 0,-1 0 0,0 0 0,0 0 0,0 1 0,-1-1 0,1 1 0,1 3 0,4 5 0,-1 1-1,-1 0 1,7 18-1,-1 6-404,-2 0 0,-1 1 0,-2-1 0,2 56 0,-6-70 74,-1-17-108</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10.603"/>
    </inkml:context>
    <inkml:brush xml:id="br0">
      <inkml:brushProperty name="width" value="0.05" units="cm"/>
      <inkml:brushProperty name="height" value="0.05" units="cm"/>
    </inkml:brush>
  </inkml:definitions>
  <inkml:trace contextRef="#ctx0" brushRef="#br0">22460 679 11506,'-29'-9'328,"0"2"0,-1 1-1,-49-3 1,-95 5-473,98 4 104,-1408-36-475,-1246-109 549,450 31 751,1496 82-285,-319-24-109,-539-19-289,-881-14-69,-149 24-42,1123 47-51,618 5 37,345 12 38,2 26 20,5 46 6,399-35-24,-207 70 0,-297 169 165,547-210-166,3 7 1,3 5-1,3 6 0,4 5 0,-113 106 0,-84 128-7,307-307-6,1 2 0,0 0 1,0 1-1,2 0 0,1 1 0,0 0 0,1 0 1,1 1-1,1 0 0,0 1 0,2 0 0,1 0 1,-3 22-1,6-20 10,0 0 0,2-1 0,0 1 0,1-1 0,2 1 0,0-1 0,13 37 0,-12-44 3,1-1-1,1 0 0,0 0 0,1-1 0,0 0 0,1 0 0,0-1 0,1 0 0,1-1 0,0 0 1,0-1-1,19 13 0,7 0 22,2-1 1,0-3 0,1-1-1,1-2 1,72 19-1,220 32 92,-320-65-126,1185 139-255,-338-125 11,-1-74 214,654-100 87,-3-29-31,-48-46-20,-329 48-19,5 42 14,-65 66 32,0 30-4,-698 33-32,164-9 5,1466-47 15,155 149 6,-451 16 74,2-133-30,-1259-2-54,-315 22 5,169-44 0,-302 61-19,123-38 35,-110 33-21,-1-2 0,1 0-1,-1 0 1,29-22 0,-42 27-10,1 0 0,0 0 0,-1-1 1,0 1-1,1-1 0,-1 0 0,-1 0 0,1 0 1,-1 0-1,1 0 0,1-5 0,-3 6-1,-1 0-1,1 0 1,-1 1 0,1-1-1,-1 0 1,0 0 0,0 0-1,0 0 1,0 1 0,-1-1-1,1 0 1,-1 0-1,1 0 1,-1 1 0,0-1-1,0 0 1,-1 1 0,1-1-1,0 1 1,-4-5 0,-2-1 5,0-1 0,-1 1 0,0 1 0,-1 0 0,0 0 0,0 0 0,-13-6 0,-75-36 27,91 46-35,-85-35-1,-115-33 0,-101-11-139,-153-7-914,292 60 857,3-11-39</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12.853"/>
    </inkml:context>
    <inkml:brush xml:id="br0">
      <inkml:brushProperty name="width" value="0.05" units="cm"/>
      <inkml:brushProperty name="height" value="0.05" units="cm"/>
    </inkml:brush>
  </inkml:definitions>
  <inkml:trace contextRef="#ctx0" brushRef="#br0">1307 126 12931,'40'-80'3087,"-17"34"1234,-91 164-1157,15-28-3001,20-32-45,-2 8-10,-3-2-1,-81 105 0,59-103-58,-3-2 0,-3-3 0,-2-3-1,-2-3 1,-96 56 0,134-92-44,1 1 1,1 1 0,1 2-1,1 0 1,1 2 0,-29 34 0,49-50-10,3-3-1,0-1 1,0 1 0,0-1 0,-1 0 0,1-1-1,-1 1 1,0-1 0,-1 0 0,1 0 0,-1-1 0,0 1-1,1-1 1,-2-1 0,-6 4 0,-3-2-88,1 1 0,1 0 0,-23 12-1,25-10-255,-1-1-1,1-1 1,-1 0 0,0-1-1,-19 3 1,31-6 242,0-1 1,0 0-1,0 1 1,0-1-1,0 0 1,0 0-1,-1 0 1,1 0 0,0 0-1,0 0 1,0 0-1,0-1 1,0 1-1,0 0 1,0-1-1,0 1 1,0 0-1,0-1 1,0 1-1,0-1 1,0 0-1,0 1 1,0-1 0,-1-1-1,1 0-99,0 0-1,1-1 1,-1 1 0,1 0-1,0-1 1,-1 1 0,1 0-1,0-1 1,0 1 0,1-3-1,-1 0 161,1-20-729,4-5 27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4.371"/>
    </inkml:context>
    <inkml:brush xml:id="br0">
      <inkml:brushProperty name="width" value="0.05" units="cm"/>
      <inkml:brushProperty name="height" value="0.05" units="cm"/>
      <inkml:brushProperty name="color" value="#E71224"/>
    </inkml:brush>
  </inkml:definitions>
  <inkml:trace contextRef="#ctx0" brushRef="#br0">8 290 17156,'-7'0'1752,"8"2"-968,7-1-256,7 4 857,10-2-225,11 0-336,9-2-224,8-1-568,9 0-368,0-1 952,0-4-616,2-4-64,-4 0-72</inkml:trace>
  <inkml:trace contextRef="#ctx0" brushRef="#br0" timeOffset="1">605 28 15147,'0'0'123,"0"-1"0,-1 1 0,1-1-1,0 0 1,-1 1 0,1-1 0,0 0 0,0 1-1,-1-1 1,1 0 0,0 1 0,0-1-1,0 0 1,0 1 0,0-1 0,0 0 0,0 1-1,0-1 1,0 0 0,1 1 0,-1-1-1,0 0 1,0 1 0,1-1 0,-1 0 0,0 1-1,1-1 1,-1 1 0,0-1 0,1 0 0,0 0-1,0 0 100,1 0 0,0 1-1,-1-1 1,1 0-1,0 0 1,-1 1 0,1-1-1,0 1 1,0 0 0,-1 0-1,1-1 1,2 1 0,2 0-24,-1 0 1,0 1 0,1-1 0,-1 1 0,0 0 0,0 0 0,0 1 0,8 2 0,-8 0-162,0-1 1,-1 0 0,1 1-1,-1 0 1,0 0-1,0 0 1,0 1 0,-1-1-1,1 1 1,-1 0-1,0 0 1,2 6 0,-1-2-1,-1 0 0,0 0 0,-1 1 0,0-1 0,0 0 0,0 18 0,-2-6 15,-2 0 1,0 1-1,-1-1 1,0-1-1,-14 41 1,8-35-202,-23 44 0,28-61 3,-2 0-1,1 0 0,-1 0 1,-1-1-1,0 0 0,0 0 0,-14 12 1,4-11-113,7-12-105</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13.434"/>
    </inkml:context>
    <inkml:brush xml:id="br0">
      <inkml:brushProperty name="width" value="0.05" units="cm"/>
      <inkml:brushProperty name="height" value="0.05" units="cm"/>
    </inkml:brush>
  </inkml:definitions>
  <inkml:trace contextRef="#ctx0" brushRef="#br0">119 229 12451,'-6'0'360,"0"-1"1,0 1 0,-1 1 0,1-1 0,0 1 0,0 0-1,0 0 1,0 1 0,0-1 0,0 2 0,0-1-1,0 0 1,1 1 0,-1 0 0,1 1 0,0-1 0,-9 8-1,9-4 1065,11-9-487,12-8-3,57-39-22,2 3 0,102-43 0,-77 39-854,-87 42-136,-11 5-141,0 1 1,0 0-1,0 0 1,1 0-1,-1 0 1,1 0-1,-1 1 1,9-2-1,-13 4 167,0-1 0,0 0-1,0 0 1,0 0 0,0 0 0,0 0-1,0 0 1,0 0 0,-1 0-1,1 0 1,0 0 0,0 0 0,0 0-1,0 0 1,0 0 0,0 0-1,0 0 1,0 1 0,0-1 0,0 0-1,0 0 1,0 0 0,0 0-1,0 0 1,-1 0 0,1 0 0,0 0-1,0 0 1,0 1 0,0-1 0,0 0-1,0 0 1,0 0 0,0 0-1,0 0 1,0 0 0,0 0 0,0 1-1,1-1 1,-1 0 0,0 0-1,0 0 1,0 0 0,0 0 0,0 0-1,0 0 1,0 0 0,0 0-1,0 1 1,0-1 0,0 0 0,0 0-1,0 0 1,0 0 0,1 0-1,-1 0 1,0 0 0,0 0 0,0 0-1,-8 5-674,-2-4-177</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13.914"/>
    </inkml:context>
    <inkml:brush xml:id="br0">
      <inkml:brushProperty name="width" value="0.05" units="cm"/>
      <inkml:brushProperty name="height" value="0.05" units="cm"/>
    </inkml:brush>
  </inkml:definitions>
  <inkml:trace contextRef="#ctx0" brushRef="#br0">224 9 11138,'4'-8'6768,"-10"30"-4747,-91 190 48,12-30-1225,57-109-732,25-65-104,1 1 0,0-1 0,0 1 0,1 0 0,0 0 0,1 14 0,0-22-4,0 1 1,0-1 0,1 1 0,-1-1 0,1 0-1,-1 1 1,1-1 0,-1 1 0,1-1-1,0 0 1,-1 0 0,1 1 0,0-1 0,0 0-1,0 0 1,0 0 0,0 0 0,0 0 0,0 0-1,1 0 1,-1 0 0,0-1 0,0 1-1,1 0 1,-1-1 0,0 1 0,1-1 0,-1 1-1,1-1 1,-1 0 0,0 0 0,1 0 0,-1 1-1,1-1 1,-1 0 0,3-1 0,6 0 45,-1 0 0,1 0 0,0-1 0,11-4 0,-15 4-21,32-8 100,0 1 1,0 2-1,1 1 1,0 3 0,69 1-1,-99 3-225,-1-1-1,0 1 1,0 1 0,0 0-1,0 0 1,0 0 0,0 1-1,0 0 1,-1 1 0,1 0-1,9 6 1,-20-19-1479,-1-6 1053</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46.072"/>
    </inkml:context>
    <inkml:brush xml:id="br0">
      <inkml:brushProperty name="width" value="0.05" units="cm"/>
      <inkml:brushProperty name="height" value="0.05" units="cm"/>
    </inkml:brush>
  </inkml:definitions>
  <inkml:trace contextRef="#ctx0" brushRef="#br0">8098 661 12315,'-164'-82'1083,"63"31"-604,-201-74 0,178 91-282,-2 5-1,-140-13 0,-264-3-99,490 43-88,-2063-156-49,1964 145 27,-607-46-290,-3 39-604,580 25 507,-292 49 0,357-34 320,1 5 1,1 4 0,-190 84 0,215-74-109,2 3 1,-124 95-1,-112 134-942,85-21 258,19 17 400,152-192 568,4 2 0,-55 113 0,75-125 151,4 2-1,2 0 0,-24 113 1,34-96-175,4-1 0,3 2 0,4-1 1,4 1-1,4-1 0,3 0 0,4 0 0,3 0 1,4-2-1,4 0 0,3-1 0,4-2 1,3-1-1,4-1 0,3-2 0,3-2 1,3-1-1,87 103 0,-84-122-142,2-2-1,3-3 1,2-2 0,1-2 0,3-3-1,1-2 1,77 35 0,-32-26-43,1-5-1,2-5 1,197 43 0,375 24-94,11-45 152,-669-58 56,1038 53 154,4-69 346,-30-50 329,-506 29-327,-427 29-400,630-56 496,-577 41-423,-1-7 1,252-81-1,-331 82-46,-1-3 0,-2-3 0,-1-3-1,-2-3 1,-1-4 0,96-79 0,-125 89-11,0-3 0,-3-1 1,-1-1-1,-1-2 0,-3-1 1,-1-1-1,-2-2 0,-2-1 1,-2-1-1,-3-1 1,17-53-1,-21 42-27,-3-1 1,-3 0 0,-2-1-1,-1-109 1,-9 89-18,-5 1 1,-2 0-1,-23-87 0,17 107-150,-2 1-1,-3 1 1,-2 1-1,-57-101 1,57 122 25,0 0 0,-3 2 0,-1 1 0,-1 1 0,-1 2 0,-2 0 0,-1 2 0,-38-26 0,-31-10-105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10:41:46.724"/>
    </inkml:context>
    <inkml:brush xml:id="br0">
      <inkml:brushProperty name="width" value="0.05" units="cm"/>
      <inkml:brushProperty name="height" value="0.05" units="cm"/>
    </inkml:brush>
  </inkml:definitions>
  <inkml:trace contextRef="#ctx0" brushRef="#br0">1326 315 14611,'-7'-5'77,"1"0"0,0 0-1,-1 0 1,0 1 0,0 0 0,-1 0-1,1 1 1,-1 0 0,0 1 0,1-1-1,-1 1 1,0 1 0,0-1 0,-1 2-1,1-1 1,0 1 0,0 0 0,0 0 0,0 1-1,-1 1 1,1-1 0,1 1 0,-1 0-1,0 1 1,0 0 0,-10 6 0,-19 10-7,1 2 0,1 1 0,2 2 0,0 1 0,-31 32 0,-137 157 46,-137 217 31,269-329-127,6 3 0,-74 164 1,124-240-20,2 1 1,1 0 0,1 1-1,-7 44 1,14-59-2,1 0 0,1 0 0,0 0 0,0 1 0,2-1 0,0 0 0,1 0 0,1-1 0,0 1 0,9 20 0,-3-15 1,0-2 1,2 0-1,0 0 1,1-1-1,1 0 1,1-2-1,0 1 1,1-2 0,1 0-1,0-1 1,23 14-1,-6-7 3,1-1 0,1-2 0,0-1-1,2-2 1,49 13 0,-31-14 6,0-2-1,1-3 1,0-3-1,0-1 1,0-4 0,1-2-1,-1-2 1,112-22-1,-119 14-2,-1-3-1,0-2 1,0-2 0,-2-2-1,0-2 1,-2-2-1,0-2 1,-2-2 0,-1-2-1,46-42 1,-28 14-6,-2-3 0,-3-3-1,-2-2 1,-4-2 0,-3-2 0,-2-2 0,-4-2 0,-3-2 0,-4-1 0,-3-1 0,-3-2-1,-4-1 1,-3-1 0,11-106 0,-26 140-6,-3 1-1,-1-1 0,-3 1 1,-2-1-1,-17-83 1,15 106 6,-1 0 1,-1 0-1,-2 1 1,0 1-1,-2 0 1,0 0-1,-1 1 1,-2 0 0,0 2-1,-1 0 1,-1 0-1,-23-20 1,18 22-31,-1 0 0,-1 1 0,0 1 1,-1 1-1,-1 2 0,0 0 0,-1 2 0,-40-12 0,36 16-9,0 1-1,0 1 0,-1 2 0,0 1 0,1 1 0,-1 2 0,-55 9 0,-51 18-86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6.578"/>
    </inkml:context>
    <inkml:brush xml:id="br0">
      <inkml:brushProperty name="width" value="0.05" units="cm"/>
      <inkml:brushProperty name="height" value="0.05" units="cm"/>
      <inkml:brushProperty name="color" value="#E71224"/>
    </inkml:brush>
  </inkml:definitions>
  <inkml:trace contextRef="#ctx0" brushRef="#br0">0 33 16299,'2'-6'933,"9"-16"418,-11 21-1313,0 1 0,0 0-1,1-1 1,-1 1 0,0 0 0,0 0-1,1-1 1,-1 1 0,0 0 0,0 0-1,1 0 1,-1-1 0,0 1 0,1 0-1,-1 0 1,0 0 0,1 0 0,-1 0-1,0-1 1,1 1 0,-1 0 0,0 0-1,1 0 1,-1 0 0,0 0 0,1 0-1,-1 0 1,0 0 0,1 0 0,-1 1-1,0-1 1,1 0 0,-1 0 0,0 0 0,1 0-1,-1 0 1,0 0 0,1 1 0,-1-1-1,0 0 1,1 0 0,-1 1 0,0-1-1,0 0 1,0 0 0,1 1 0,-1-1-1,0 0 1,0 1 0,0-1 0,1 0-1,-1 1 1,0-1 0,0 0 0,0 1-1,0-1 1,5 12 279,0 1-1,-2-1 1,1 1-1,-2 0 1,1 0-1,-2 0 1,1 22 0,0-2-113,0-6-91,-2-19-81,1 1 0,-1-1 1,1 1-1,5 15 0,-6-24-28,0 0 0,0 1 0,0-1-1,0 0 1,0 0 0,0 1 0,0-1-1,1 0 1,-1 0 0,0 1 0,0-1-1,0 0 1,0 0 0,1 0 0,-1 1-1,0-1 1,0 0 0,0 0 0,1 0-1,-1 0 1,0 1 0,0-1 0,1 0-1,-1 0 1,0 0 0,0 0 0,1 0-1,-1 0 1,0 0 0,0 0 0,1 0-1,-1 0 1,0 0 0,1 0 0,8-6 115,5-15 88,-14 21-199,27-49 425,-16 27-189,1 1 1,0 1 0,1 0-1,30-34 1,-41 52-218,1 0 0,-1 0 0,0 0 0,1 0 1,0 0-1,-1 1 0,1-1 0,0 1 0,0-1 0,0 1 0,-1 0 0,1 0 0,1 0 0,-1 1 0,0-1 0,4 1 0,-5 0-16,1 0-1,-1 1 0,0-1 1,1 1-1,-1 0 1,0 0-1,0 0 0,0 0 1,1 0-1,-1 0 0,0 0 1,0 1-1,-1-1 0,1 1 1,0 0-1,0-1 1,-1 1-1,1 0 0,-1 0 1,0 0-1,3 4 0,4 12 4,0 1-1,0 0 0,-2 0 0,-1 0 0,5 31 0,6 22 66,-10-63-16,-1-14-22,2-18 2,-6 19-34,0 1 32,11-30-460,-4 22-384,-7 11 767,-1 0-1,0 0 0,1 0 0,-1 0 1,0 0-1,1 0 0,-1 0 0,0 0 1,1 0-1,-1 0 0,0 0 0,0 0 1,1 0-1,-1 0 0,0 0 0,1 0 1,-1 0-1,0 1 0,1-1 0,-1 0 1,0 0-1,0 0 0,1 0 0,-1 1 1,0-1-1,0 0 0,1 0 0,-1 1 1,0-1-1,0 0 0,0 0 0,0 1 1,1-1-1,-1 0 0,0 1 1,8 12-379,2 4-148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7.078"/>
    </inkml:context>
    <inkml:brush xml:id="br0">
      <inkml:brushProperty name="width" value="0.05" units="cm"/>
      <inkml:brushProperty name="height" value="0.05" units="cm"/>
      <inkml:brushProperty name="color" value="#E71224"/>
    </inkml:brush>
  </inkml:definitions>
  <inkml:trace contextRef="#ctx0" brushRef="#br0">178 1 19276,'-7'1'574,"0"0"1,0 0-1,0 1 0,0 0 0,1 1 1,-1-1-1,1 1 0,-1 0 0,-10 8 0,12-7-446,0 0-1,0 1 0,0 0 0,1 0 0,0 0 1,0 1-1,0-1 0,0 1 0,1 0 0,-4 9 1,3-3-109,0 0 1,0 0 0,2 0 0,-1 0 0,2 1 0,-1-1 0,2 14-1,-1-26-14,1 1 0,0-1 0,0 0 0,0 1 0,0-1 0,0 1-1,0-1 1,0 1 0,0-1 0,0 0 0,0 1 0,0-1 0,0 1 0,0-1 0,1 0-1,-1 1 1,0-1 0,0 1 0,0-1 0,1 0 0,-1 1 0,0-1 0,0 0-1,1 1 1,-1-1 0,0 0 0,0 1 0,1-1 0,-1 0 0,1 1 0,9-8 175,8-19 96,-14 20-206,0 0 20,-1 0 0,1-1 0,-1 1-1,0-1 1,0 1 0,-1-1 0,0 0-1,2-12 1,-4 19-83,0-1 1,0 1-1,0 0 1,0-1-1,-1 1 0,1 0 1,0-1-1,0 1 1,0 0-1,0-1 1,-1 1-1,1 0 0,0 0 1,0-1-1,0 1 1,-1 0-1,1 0 0,0-1 1,0 1-1,-1 0 1,1 0-1,0 0 0,-1-1 1,1 1-1,0 0 1,-1 0-1,1 0 0,0 0 1,-1 0-1,1 0 1,0 0-1,-1 0 1,1 0-1,0 0 0,-1 0 1,1 0-1,0 0 1,-1 0-1,1 0 0,0 0 1,-1 0-1,1 0 1,0 0-1,-1 1 0,1-1 1,-19 7 25,16-6-60,-2 2-533,-1-1 0,0 1 1,0 1-1,1-1 0,0 1 1,0 0-1,0 0 0,-5 6 1,4-3-400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7.525"/>
    </inkml:context>
    <inkml:brush xml:id="br0">
      <inkml:brushProperty name="width" value="0.05" units="cm"/>
      <inkml:brushProperty name="height" value="0.05" units="cm"/>
      <inkml:brushProperty name="color" value="#E71224"/>
    </inkml:brush>
  </inkml:definitions>
  <inkml:trace contextRef="#ctx0" brushRef="#br0">6 227 15763,'-1'1'961,"1"-1"-874,0 0 0,0 0 1,-1 0-1,1 0 0,0 0 0,0 0 1,0 0-1,0 0 0,0 0 1,0 0-1,0 0 0,-1 0 1,-1-1 1920,2 1-1921,0 0 0,0 0 0,0 0 1,0 0-1,0-1 0,0 1 1,0 0-1,0 0 0,0 0 1,0 0-1,0 0 0,0 0 0,0 0 1,0-1-1,0 1 0,0 0 1,0 0-1,0 0 0,0 0 1,6-13 2661,14-14-856,-20 27-1808,12-14 528,69-81 1505,-72 86-2054,1 0-1,0 1 1,0 0-1,0 0 1,1 1-1,1 1 1,17-8 0,-27 13-64,0 0 0,0 0 0,1 0 1,-1 1-1,0-1 0,1 1 0,-1-1 1,0 1-1,1 0 0,-1 0 0,1 0 0,-1 0 1,1 0-1,-1 1 0,0-1 0,1 1 1,-1 0-1,0-1 0,0 1 0,5 2 1,-5-1-3,0 0 0,1 1 0,-1-1 0,0 0 0,0 1 1,0-1-1,-1 1 0,1 0 0,0 0 0,-1 0 1,0-1-1,0 1 0,2 6 0,0 5 3,-1 1 1,-1-1-1,0 1 1,0 0-1,-3 22 1,-2-4-217,2-27-591,2-21-244,0-6 476,1 12 49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8.735"/>
    </inkml:context>
    <inkml:brush xml:id="br0">
      <inkml:brushProperty name="width" value="0.05" units="cm"/>
      <inkml:brushProperty name="height" value="0.05" units="cm"/>
      <inkml:brushProperty name="color" value="#E71224"/>
    </inkml:brush>
  </inkml:definitions>
  <inkml:trace contextRef="#ctx0" brushRef="#br0">164 144 18716,'0'-3'255,"-1"0"-1,0 1 1,0-1 0,0 1 0,-1-1-1,1 1 1,-1-1 0,1 1 0,-1 0-1,0 0 1,0 0 0,1 0-1,-2 0 1,1 0 0,0 1 0,0-1-1,-1 1 1,1-1 0,0 1 0,-1 0-1,1 0 1,-1 0 0,0 0 0,1 0-1,-5 0 1,3 1-151,1 1-1,-1-1 1,0 1-1,1-1 1,-1 1 0,1 0-1,0 1 1,-1-1-1,1 1 1,0-1 0,0 1-1,0 0 1,0 0 0,0 0-1,0 0 1,1 1-1,-1-1 1,1 1 0,-4 4-1,1 1-78,-1 0-1,1 1 0,0 0 1,1 0-1,0 0 0,1 1 1,0-1-1,0 1 0,1 0 1,0 0-1,1 0 0,0 0 1,0 0-1,1 0 0,2 16 1,-2-25-22,0 0 1,0 0-1,0-1 1,1 1-1,-1 0 1,0 0-1,0 0 1,1 0-1,-1-1 1,0 1-1,1 0 1,-1 0-1,1 0 1,-1-1-1,1 1 1,0 0 0,-1-1-1,1 1 1,0-1-1,-1 1 1,1-1-1,0 1 1,0-1-1,-1 1 1,1-1-1,0 0 1,0 1-1,0-1 1,0 0-1,-1 0 1,1 1-1,0-1 1,0 0-1,0 0 1,0 0 0,0 0-1,0 0 1,0 0-1,-1-1 1,1 1-1,0 0 1,2-1-1,1-1 17,1 0 1,-1 0-1,1 0 0,-1-1 0,0 1 1,7-6-1,60-60 185,-47 44-117,41-33-1,-62 55-85,-1 0 1,1 0-1,0 0 1,0 1-1,0-1 0,0 1 1,0 0-1,0 0 1,0 0-1,1 0 0,5-1 1,-8 2-2,0 1 0,0-1 0,1 0 0,-1 0 0,0 1 0,0-1 0,1 1 0,-1-1 0,0 1 0,0 0 0,0-1 0,0 1 0,0 0 0,0 0 0,0-1 0,0 1-1,0 0 1,0 0 0,-1 0 0,1 0 0,0 1 0,0-1 0,-1 0 0,1 0 0,-1 0 0,1 0 0,-1 1 0,0-1 0,1 0 0,-1 0 0,0 3 0,5 20 54,-1 2 1,-2-1-1,0 29 0,-2-54-51,0 0-1,0 0 0,0 0 0,0 0 0,1-1 0,-1 1 1,0 0-1,0 0 0,0 0 0,0 0 0,0 0 0,0 0 0,1 0 1,-1 0-1,0 0 0,0 0 0,0 0 0,0 0 0,0 0 1,1 0-1,-1 0 0,0 0 0,0 0 0,0 0 0,0 0 0,0 0 1,0 1-1,1-1 0,-1 0 0,0 0 0,0 0 0,0 0 1,0 0-1,0 0 0,0 0 0,0 0 0,0 0 0,0 0 0,1 1 1,-1-1-1,0 0 0,0 0 0,0 0 0,0 0 0,0 0 0,0 0 1,0 1-1,0-1 0,0 0 0,0 0 0,0 0 0,0 0 1,0 0-1,0 1 0,7-13 41,0 0 1,-1 0 0,6-17-1,13-27 46,-22 51-85,0 1 1,0-1-1,0 1 1,0-1-1,1 1 1,0 0-1,0 1 1,6-6-1,-9 8-5,-1 1-1,1 0 1,-1-1-1,1 1 1,-1 0 0,1-1-1,0 1 1,-1 0-1,1 0 1,-1-1-1,1 1 1,0 0-1,-1 0 1,1 0 0,0 0-1,-1 0 1,1 0-1,0 0 1,-1 0-1,1 0 1,0 0-1,-1 0 1,1 0 0,0 1-1,-1-1 1,2 0-1,-1 1-1,0 0 1,-1 0-1,1 0 0,0 0 1,0 0-1,-1 0 0,1 0 0,0 0 1,-1 0-1,1 0 0,-1 0 0,1 1 1,-1 0-1,2 7-9,0 0 1,-1 0-1,0 11 1,0-15 8,-2 28-15,0-26 10,1 1-1,0 0 0,0 0 1,1 0-1,2 11 1,-2-18 5,-1-1 0,0 1 0,0 0 0,1-1 1,-1 1-1,0-1 0,1 1 0,-1-1 0,0 1 1,1-1-1,-1 0 0,1 1 0,-1-1 0,1 1 1,-1-1-1,1 0 0,-1 1 0,1-1 0,-1 0 1,1 0-1,-1 1 0,1-1 0,-1 0 0,1 0 1,0 0-1,-1 0 0,1 0 0,-1 0 0,1 0 1,0 0-1,-1 0 0,1 0 0,0 0 1,-1 0-1,1 0 0,-1 0 0,1-1 0,-1 1 1,2-1-1,24-13-146,-22 12 114,43-31-380,-29 19 128,1 1 1,1 1-1,37-17 1,-54 28 281,1-1 1,-1-1-1,1 1 1,-1 0-1,0-1 1,0 0-1,0 1 1,0-1-1,0 0 1,-1-1-1,0 1 1,1 0-1,-1-1 1,0 1-1,-1-1 1,1 0-1,0 1 0,0-6 1,3-9 162,-1 0-1,4-30 1,-7 33-53,-1 3 194,-5 25-166,-5 25-46,8-22-70,0 0 0,1 30-1,1-41-18,1 1 0,-1-1 0,1 0 0,0 0-1,0 0 1,1 0 0,-1 0 0,1 0 0,0 0-1,1-1 1,-1 1 0,6 7 0,-6-11 1,-1 1 0,1-1 0,0 0-1,0 1 1,0-1 0,-1 0 0,1 0 0,0-1 0,1 1 0,-1 0 0,0-1 0,0 1 0,0-1 0,0 1 0,0-1 0,0 0 0,1 0 0,-1 0 0,0 0 0,0-1-1,0 1 1,0 0 0,1-1 0,-1 0 0,0 1 0,0-1 0,3-2 0,2 0 4,-1 0 0,-1-1 0,1 0 0,0 0-1,-1 0 1,0 0 0,8-9 0,-1-4 8,0-1-1,-1 0 0,-2-1 1,13-31-1,-27 74-32,0 1 0,2 0 0,0 0 0,2 25 0,1-37 14,1-1 0,1 0 0,0 0 0,0 0 0,1 0 0,1 0 1,0 0-1,1-1 0,0 1 0,8 11 0,15 22-118,-6-12-104,-2 0 1,32 71-1,-48-92 250,0 0 0,-1 0 0,0 0 0,0 1 1,-2-1-1,1 1 0,-2-1 0,1 1 0,-2 0 1,0-1-1,0 1 0,-1-1 0,-5 18 0,4-23 57,1 1 1,-1-1-1,-1 1 0,1-1 0,-1 0 1,-1 0-1,-5 7 0,9-12-60,0-1 1,0 0-1,0 0 0,0 0 0,-1 0 1,1 0-1,0 0 0,0 0 1,-1 0-1,1 0 0,-1 0 1,1-1-1,-1 1 0,1-1 0,-1 1 1,1-1-1,-1 1 0,1-1 1,-1 0-1,0 0 0,1 0 1,-1 0-1,1 0 0,-1 0 1,0 0-1,1-1 0,-1 1 0,1 0 1,-1-1-1,1 1 0,-1-1 1,1 0-1,-1 0 0,1 1 1,0-1-1,-1 0 0,1 0 0,0 0 1,0 0-1,0 0 0,-1-1 1,1 1-1,-1-2 0,-5-7 19,0 1-1,1-1 1,0 0-1,1 0 1,0-1-1,0 1 1,1-1-1,1 0 1,-4-15-1,2-2-55,0-1-1,0-46 1,4 61-60,1 0 0,1 1-1,1-1 1,-1 1 0,2-1 0,0 1-1,1 0 1,0 0 0,1 0 0,0 0-1,1 1 1,1 0 0,0 0 0,0 1-1,1 0 1,13-14 0,18-20-201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39.734"/>
    </inkml:context>
    <inkml:brush xml:id="br0">
      <inkml:brushProperty name="width" value="0.05" units="cm"/>
      <inkml:brushProperty name="height" value="0.05" units="cm"/>
      <inkml:brushProperty name="color" value="#E71224"/>
    </inkml:brush>
  </inkml:definitions>
  <inkml:trace contextRef="#ctx0" brushRef="#br0">0 488 18484,'17'-16'1360,"-2"-1"0,0 0 0,19-30 0,76-159-344,-70 125-912,-26 56-61,-14 25-42,0 0 1,0-1-1,0 1 1,0 0-1,1 0 1,-1 0-1,0-1 1,0 1-1,0 0 1,0 0-1,0 0 1,0 0-1,0 0 1,0-1 0,0 1-1,1 0 1,-1 0-1,0 0 1,0 0-1,0 0 1,0 0-1,1 0 1,-1-1-1,0 1 1,0 0-1,0 0 1,0 0-1,1 0 1,-1 0-1,0 0 1,0 0-1,0 0 1,0 0-1,1 0 1,-1 0-1,0 0 1,0 0 0,0 0-1,1 0 1,-1 0-1,0 0 1,0 0-1,0 0 1,0 0-1,1 1 1,-1-1-1,3 11 36,-2 18 1,-1-28-34,0 215 271,3-154-136,17 92 0,2-39 148,11 155 0,-37-223 44,4-46-320,0-1 0,0 1 0,0-1 1,0 0-1,0 1 0,0-1 0,0 1 0,0-1 0,-1 1 0,1-1 0,0 1 0,0-1 0,0 0 1,-1 1-1,1-1 0,0 0 0,0 1 0,-1-1 0,1 1 0,0-1 0,-1 0 0,1 0 0,0 1 0,-1-1 1,1 0-1,0 0 0,-1 1 0,0-1 0,0-1 10,0 0-1,0 0 1,0-1-1,0 1 1,1 0 0,-1 0-1,0-1 1,0 1-1,1 0 1,-1-1-1,1 1 1,0-1 0,-1 1-1,1-3 1,-5-17 57,1 0 1,1-1 0,1 1-1,1-1 1,1 0 0,1 0-1,1 1 1,6-29 0,7-23-28,27-74 1,22-35-34,-28 83-78,28-122 0,-61 201 2,-3 20 57,0 0 0,0 0 0,0 0 0,0 0 0,0 0-1,0 0 1,-1 0 0,1 1 0,0-1 0,0 0 0,0 0 0,0 0 0,0 0 0,0 0 0,0 0 0,0 0 0,0 0 0,0 0 0,0 0 0,0 0 0,0 0-1,0 0 1,0 0 0,-1 0 0,1 0 0,0 0 0,0 0 0,0 0 0,0 0 0,0 0 0,0 0 0,0 0 0,0 0 0,0 0 0,0 0 0,0 0-1,-1 0 1,1 0 0,0 0 0,0 0 0,0 0 0,0 0 0,0 0 0,0 0 0,0 0 0,0 0 0,0 0 0,0 0 0,0 0 0,0 0 0,0 0 0,-1 0-1,1 0 1,0 0 0,0 0 0,0 0 0,0-1 0,0 1 0,0 0 0,0 0 0,0 0 0,-12 30-83,5-6 73,3 0 0,0 1 0,1-1 0,1 1 0,1 0 0,5 45 0,-3-65 13,0-1-1,0 1 1,0 0 0,0-1-1,5 9 1,-6-12 0,0 0 1,1 0-1,0 0 0,-1 0 1,1 0-1,0 0 0,-1-1 1,1 1-1,0 0 0,0 0 1,0-1-1,-1 1 0,1 0 1,0-1-1,0 1 0,0-1 1,0 1-1,0-1 0,0 0 0,0 1 1,1-1-1,-1 0 0,0 0 1,0 0-1,0 0 0,0 0 1,0 0-1,0 0 0,0 0 1,0 0-1,0 0 0,2-1 1,1-1 8,0 0 0,0 0 0,0 0 0,0 0-1,0-1 1,0 0 0,-1 0 0,1 0 0,-1 0 0,0-1 0,1 1 0,-2-1 0,4-4 0,6-11 90,14-29 0,-19 35-55,11-25 172,-2 0 1,17-64-1,-40 137-241,2 1 0,2-1 1,1 1-1,1 0 0,5 41 1,-3-70-102,0 0 0,1 0 0,-1-1 0,1 1 0,1 0 0,3 7 0,-6-13 93,0 0-1,1-1 1,-1 1-1,0 0 1,1 0-1,0 0 1,-1 0-1,1-1 0,-1 1 1,1 0-1,0 0 1,-1-1-1,1 1 1,0 0-1,0-1 1,0 1-1,-1-1 1,1 1-1,0-1 0,0 0 1,0 1-1,0-1 1,0 0-1,0 0 1,0 1-1,0-1 1,0 0-1,0 0 0,0 0 1,0 0-1,0 0 1,0 0-1,0-1 1,0 1-1,0 0 1,0 0-1,-1-1 0,1 1 1,0-1-1,0 1 1,0-1-1,0 1 1,0-1-1,-1 1 1,1-1-1,0 0 1,0 1-1,-1-1 0,1 0 1,0-1-1,23-27-393,7-10-153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0.198"/>
    </inkml:context>
    <inkml:brush xml:id="br0">
      <inkml:brushProperty name="width" value="0.05" units="cm"/>
      <inkml:brushProperty name="height" value="0.05" units="cm"/>
      <inkml:brushProperty name="color" value="#E71224"/>
    </inkml:brush>
  </inkml:definitions>
  <inkml:trace contextRef="#ctx0" brushRef="#br0">155 0 20116,'-37'47'2078,"2"1"-1,-36 66 0,69-111-2004,1-1 0,0 0 0,0 1 1,-1-1-1,1 1 0,0 0 0,1-1 0,-1 1 0,1 0 0,-1-1 0,1 6 0,0-7-67,0-1 0,0 0 1,0 0-1,0 1 0,0-1 0,0 0 0,0 0 1,1 0-1,-1 1 0,0-1 0,0 0 0,0 0 0,1 0 1,-1 1-1,0-1 0,0 0 0,0 0 0,1 0 1,-1 0-1,0 0 0,0 0 0,1 0 0,-1 1 0,0-1 1,0 0-1,1 0 0,-1 0 0,0 0 0,0 0 1,1 0-1,-1 0 0,0 0 0,0 0 0,1-1 1,-1 1-1,0 0 0,20-10-26,15-15-92,31-23-126,-60 45 180,1-1 1,-1 1-1,1 0 1,-1 0 0,1 1-1,0 0 1,0 0-1,12-1 1,-16 3 26,-1 0 0,1 0 0,0 0-1,0 0 1,0 1 0,0-1 0,0 1 0,0-1 0,0 1-1,-1 0 1,1 1 0,0-1 0,-1 0 0,1 1 0,-1-1 0,1 1-1,2 2 1,-2-1-4,-1 0-1,1 1 0,0-1 1,-1 1-1,0-1 0,0 1 1,0 0-1,0 0 1,0 0-1,1 7 0,-1-1 54,0 0 0,-1 0-1,0 0 1,-1 0 0,0 0-1,0 0 1,-1 0 0,0 0-1,-4 13 1,0-8 134,0 0 0,-1-1 0,0 0 0,-15 23 1,19-33-154,-1 1 1,0-1-1,0 0 1,0 0 0,0-1-1,-1 1 1,0-1 0,1 1-1,-1-1 1,0-1-1,-1 1 1,1 0 0,0-1-1,-1 0 1,0 0-1,1 0 1,-1-1 0,-6 2-1,10-3-68,-1 0-1,1 0 1,-1 0-1,1 0 1,-1 0-1,0 0 1,1-1-1,0 1 1,-1 0 0,1-1-1,-1 1 1,1-1-1,-1 0 1,1 0-1,0 1 1,-1-1-1,1 0 1,0 0-1,0 0 1,0 0-1,0 0 1,0 0-1,0-1 1,0 1-1,0 0 1,0 0-1,0-1 1,1 1-1,-1 0 1,1-1-1,-1 1 1,1-1-1,-1-1 1,0-3-62,-1-1 0,2 1 1,-1-1-1,1 1 0,0 0 0,1-13 0,8-31-658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0.555"/>
    </inkml:context>
    <inkml:brush xml:id="br0">
      <inkml:brushProperty name="width" value="0.05" units="cm"/>
      <inkml:brushProperty name="height" value="0.05" units="cm"/>
      <inkml:brushProperty name="color" value="#E71224"/>
    </inkml:brush>
  </inkml:definitions>
  <inkml:trace contextRef="#ctx0" brushRef="#br0">184 1 22509,'1'0'69,"-1"0"0,1 0 1,-1 1-1,1-1 0,-1 0 1,0 1-1,1-1 0,-1 0 0,1 1 1,-1-1-1,0 1 0,1-1 1,-1 0-1,0 1 0,1-1 1,-1 1-1,0-1 0,1 1 0,-1-1 1,0 1-1,0-1 0,0 1 1,0 0-1,0-1 0,0 1 1,1-1-1,-1 1 0,0-1 0,-1 1 1,1-1-1,0 1 0,0 0 1,0-1-1,0 1 0,-4 28 112,3-23 68,-4 20 353,-24 191 1499,27-192-2070,2-1 0,0 1 0,2-1 0,1 1 0,1-1-1,13 45 1,-15-63-72,0 0 0,0 0 0,0-1 0,1 1-1,0-1 1,0 1 0,1-1 0,-1 0-1,9 9 1,-9-15-549,-4-7 264,-3-7-90,-11-9 90,0 0 0,-2 0 0,0 2 0,-2 0-1,-26-24 1,-17-20 1391,59 63-906,0-1 0,1 1 0,-1 0 0,1-1-1,0 0 1,-2-4 0,3 8-118,1-1-1,0 0 0,0 0 0,0 1 1,0-1-1,-1 0 0,1 0 0,0 0 0,0 1 1,1-1-1,-1 0 0,0 0 0,0 0 1,0 1-1,0-1 0,1 0 0,-1 1 1,0-1-1,1 0 0,-1 0 0,1 1 1,-1-1-1,0 1 0,1-1 0,0 0 1,-1 1-1,1-1 0,-1 1 0,1-1 1,0 1-1,-1-1 0,1 1 0,0 0 1,-1-1-1,1 1 0,0 0 0,0 0 1,0-1-1,46-14 382,1 1-1,67-9 1,-39 8-371,-6 1-50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1.070"/>
    </inkml:context>
    <inkml:brush xml:id="br0">
      <inkml:brushProperty name="width" value="0.05" units="cm"/>
      <inkml:brushProperty name="height" value="0.05" units="cm"/>
      <inkml:brushProperty name="color" value="#E71224"/>
    </inkml:brush>
  </inkml:definitions>
  <inkml:trace contextRef="#ctx0" brushRef="#br0">4 1 18076,'0'90'5652,"-3"146"-3877,3-228-1731,-1-1 6,1-1-1,0 1 1,1-1-1,-1 0 1,1 1-1,0-1 0,1 1 1,2 6-1,-4-12-35,1 0 1,-1-1-1,1 1 0,-1 0 0,1 0 0,-1 0 1,1-1-1,-1 1 0,1 0 0,0-1 0,-1 1 1,1-1-1,0 1 0,0 0 0,-1-1 0,1 0 1,0 1-1,0-1 0,0 1 0,0-1 0,-1 0 1,1 0-1,1 1 0,0-1 8,1 0 0,-1 0 0,0-1 0,0 1 0,0 0 0,0-1 0,0 1 0,0-1 0,0 0 0,2-1 0,6-4 52,0 0 1,0 0-1,10-10 0,-12 9-19,0 2-11,16-14 148,49-29 0,-67 44-176,1 1 1,-1 0-1,0 0 1,1 1-1,0 0 1,0 0-1,-1 0 1,1 1-1,0 0 1,0 0-1,0 1 0,0 0 1,0 0-1,9 2 1,-13-1-12,1 0 0,0 1 0,-1-1 0,1 1 0,-1 0 0,1 0 0,-1 1 0,0-1 0,0 1 0,0-1 0,0 1 0,0 0 0,-1 0 0,1 0 0,-1 1 0,0-1 1,0 0-1,0 1 0,-1 0 0,1-1 0,-1 1 0,0 0 0,0 0 0,1 4 0,1 7 14,-1 1 1,0-1 0,-1 1-1,-2 26 1,-5-10-775,6-32 722,0-1 0,0 1 0,0 0-1,0 0 1,0 0 0,0 0 0,0 0-1,0 0 1,0 0 0,0 0 0,0 0-1,0 0 1,0 0 0,0 0 0,0 0-1,0-1 1,0 1 0,0 0 0,0 0 0,0 0-1,0 0 1,0 0 0,0 0 0,0 0-1,0 0 1,0 0 0,0 0 0,0 0-1,0 0 1,-1 0 0,1 0 0,0 0 0,0 0-1,0 0 1,0 0 0,0 0 0,0 0-1,0 0 1,0 0 0,0 0 0,0 0-1,0 0 1,0 0 0,0 0 0,-1 0 0,1 0-1,0 0 1,0 0 0,0 0 0,0 0-1,0 0 1,0 0 0,0 0 0,0 0-1,0 0 1,0-19-2076,2 7 1480,0 0 1,8-22-1,2 1-622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7:12.698"/>
    </inkml:context>
    <inkml:brush xml:id="br0">
      <inkml:brushProperty name="width" value="0.05" units="cm"/>
      <inkml:brushProperty name="height" value="0.05" units="cm"/>
    </inkml:brush>
  </inkml:definitions>
  <inkml:trace contextRef="#ctx0" brushRef="#br0">1092 252 10306,'-52'6'712,"-12"-5"-584,-2-1-64,-1-1 176,-1-4-40,1-2-87,1-3-33,4-3-32,0-1 0,-2-3-40,-3-4-64,-5-4-513,-2-5-551,-4-6 936,0-2-136,-6-3-136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1.459"/>
    </inkml:context>
    <inkml:brush xml:id="br0">
      <inkml:brushProperty name="width" value="0.05" units="cm"/>
      <inkml:brushProperty name="height" value="0.05" units="cm"/>
      <inkml:brushProperty name="color" value="#E71224"/>
    </inkml:brush>
  </inkml:definitions>
  <inkml:trace contextRef="#ctx0" brushRef="#br0">121 30 21381,'-9'5'535,"0"1"1,0-1 0,1 2 0,0-1 0,0 1-1,0 0 1,1 0 0,-12 17 0,14-18-434,1 0 1,0 0-1,1 1 0,-1 0 1,1-1-1,1 1 1,-1 0-1,1 1 0,1-1 1,-1 0-1,1 0 0,0 15 1,0-21-98,1 1 1,0-1 0,0 1-1,0-1 1,0 1-1,0-1 1,1 0-1,-1 1 1,0-1 0,1 1-1,-1-1 1,1 0-1,-1 1 1,1-1-1,0 0 1,-1 0 0,1 1-1,0-1 1,0 0-1,0 0 1,0 0-1,0 0 1,0 0 0,0 0-1,0 0 1,0 0-1,1-1 1,-1 1 0,0 0-1,0-1 1,1 1-1,-1-1 1,1 1-1,-1-1 1,0 0 0,1 0-1,-1 1 1,1-1-1,-1 0 1,1 0-1,-1 0 1,0-1 0,1 1-1,-1 0 1,2-1-1,4-1 1,0 0-1,-1 0 1,1-1 0,-1 1-1,0-2 1,0 1-1,0-1 1,8-5 0,-3-2 14,0 1 1,-1-1-1,0-1 0,-1 0 1,0 0-1,-1-1 1,0 0-1,-1 0 1,-1-1-1,0 0 1,6-22-1,-10 5 48,-6 21-27,3 10-40,1 0-1,-1 0 1,1 0-1,-1 0 1,1 0-1,-1 0 0,1 0 1,-1 0-1,1 0 1,-1 0-1,1 1 1,-1-1-1,1 0 1,-1 0-1,1 1 1,0-1-1,-1 0 1,1 1-1,-1-1 1,1 0-1,0 1 0,-1-1 1,1 1-1,0-1 1,-1 1-1,-3 5-101,0 1 0,0-1 0,1 1 0,0 0 0,0 0 0,1 0-1,-1 0 1,1 0 0,1 1 0,0-1 0,0 0 0,0 1 0,1-1 0,0 1-1,0-1 1,1 1 0,2 7 0,4-2-248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2.003"/>
    </inkml:context>
    <inkml:brush xml:id="br0">
      <inkml:brushProperty name="width" value="0.05" units="cm"/>
      <inkml:brushProperty name="height" value="0.05" units="cm"/>
      <inkml:brushProperty name="color" value="#E71224"/>
    </inkml:brush>
  </inkml:definitions>
  <inkml:trace contextRef="#ctx0" brushRef="#br0">0 79 18636,'0'0'64,"1"0"0,-1-1 0,0 1 1,0 0-1,0 0 0,1 0 0,-1 0 0,0 0 1,0 0-1,0 0 0,1 0 0,-1 0 0,0 0 0,0 0 1,0 0-1,1 0 0,-1 0 0,0 0 0,0 0 0,0 0 1,1 0-1,-1 0 0,0 0 0,0 0 0,0 0 0,1 0 1,-1 1-1,0-1 0,0 0 0,0 0 0,0 0 0,1 0 1,-1 0-1,0 1 0,0-1 0,0 0 0,0 0 0,0 0 1,0 0-1,1 1 0,-1-1 0,0 0 0,0 0 0,0 0 1,0 1-1,0-1 0,0 0 0,0 0 0,0 0 0,0 1 1,0-1-1,0 0 0,0 0 0,0 1 0,0-1 0,0 0 1,0 0-1,0 1 0,2 21 652,-1-14 118,32 330 2021,-27-211-2674,-3-51-39,-1-62-61,1-12 25,2-22 16,4-75-75,15-128 99,-16 176-119,2 0 1,25-74-1,-29 105-27,0 1 1,15-25-1,-19 36-1,0 1 0,0-1 1,1 1-1,-1 0 0,1 0 0,-1 0 1,1 1-1,0-1 0,0 0 0,1 1 1,-1 0-1,0 0 0,1 0 0,0 0 0,-1 0 1,7-1-1,-9 3-1,0-1 0,0 1-1,1 0 1,-1 0 0,0-1 0,0 1 0,0 0-1,0 0 1,0 0 0,0 1 0,0-1 0,0 0 0,0 0-1,1 0 1,-1 1 0,0-1 0,0 1 0,0-1 0,0 1-1,-1-1 1,1 1 0,0-1 0,0 1 0,0 0-1,0 0 1,0-1 0,-1 1 0,1 0 0,0 0 0,-1 0-1,1 0 1,-1 0 0,1 0 0,-1 0 0,1 0-1,-1 0 1,0 0 0,1 0 0,-1 0 0,0 0 0,0 0-1,0 0 1,0 0 0,0 0 0,0 0 0,0 1-1,0-1 1,-1 2 0,0 4-6,0-1 0,0 1 0,-1 0 0,0-1 0,0 1 0,-7 11 0,-4 4-2,-1-1-1,-1 0 1,-31 33 0,12-20-131,-41 32 0,54-52-336,15-12-161,11-8-539,125-98-1652,-87 69 2015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2.419"/>
    </inkml:context>
    <inkml:brush xml:id="br0">
      <inkml:brushProperty name="width" value="0.05" units="cm"/>
      <inkml:brushProperty name="height" value="0.05" units="cm"/>
      <inkml:brushProperty name="color" value="#E71224"/>
    </inkml:brush>
  </inkml:definitions>
  <inkml:trace contextRef="#ctx0" brushRef="#br0">10 42 16339,'0'0'103,"1"0"-1,-1 0 0,1 0 0,-1 1 0,1-1 0,0 0 0,-1 0 0,1 0 0,-1 1 0,1-1 0,-1 0 0,1 1 0,-1-1 0,1 0 0,-1 1 1,1-1-1,-1 1 0,0-1 0,1 0 0,-1 1 0,1-1 0,-1 1 0,0-1 0,0 1 0,1 0 0,-1-1 0,0 1 0,0-1 0,0 1 0,1 1 1,0 20 465,-1-19-330,-10 217 5170,1-46-4327,7-128-899,0-20-85,2 1 1,0 0 0,8 50-1,-9-116 62,2 12-112,-2-67 49,3-1 1,29-172 0,-27 245-101,1 1-1,10-24 1,-14 41-8,1-1 1,0 1-1,-1 0 1,2 0-1,-1 0 1,0 0-1,1 1 1,0-1-1,0 1 1,0 0 0,0-1-1,0 1 1,1 1-1,-1-1 1,1 0-1,0 1 1,4-3-1,-6 5 0,1-1 0,-1 1 0,0-1 0,0 1-1,0 0 1,0 0 0,0 0 0,0 0 0,0 0 0,0 0-1,1 0 1,-1 1 0,0-1 0,0 1 0,0 0 0,0-1 0,0 1-1,-1 0 1,1 0 0,0 0 0,0 1 0,0-1 0,-1 0-1,1 1 1,-1-1 0,1 1 0,-1-1 0,0 1 0,1 0-1,-1-1 1,0 1 0,0 0 0,0 0 0,1 3 0,1 1-19,-1 1 1,1 0 0,-1 0-1,0 0 1,-1 0 0,0 1-1,0-1 1,0 13-1,-2-9 38,-1 1-1,0-1 1,-1 0 0,0 0-1,-1 0 1,0 0-1,-1-1 1,-10 19-1,11-22-11,-1 0 0,0 1 0,0-1 0,-1-1 0,0 1-1,0-1 1,0 0 0,-1 0 0,0-1 0,0 0 0,0 0 0,-10 4-1,16-9-43,0 1 0,0-1 0,0 1 0,0-1-1,1 0 1,-1 1 0,0-1 0,0 0 0,0 0-1,0 0 1,0 0 0,0 0 0,0 0 0,0 0-1,0 0 1,0 0 0,0 0 0,0 0-1,0-1 1,0 1 0,0 0 0,0-1 0,0 1-1,0-1 1,0 1 0,0-1 0,-1 0 0,1-1-161,1 1 0,-1 0 1,0-1-1,1 1 0,-1-1 1,1 1-1,0-1 0,-1 1 1,1-1-1,0 1 0,0-1 1,0 1-1,0-1 1,0 1-1,0-1 0,0 0 1,1 1-1,0-2 0,1-5-164,0 1-1,1-1 1,0 1-1,0 0 1,6-9-1,10-15-1057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2.961"/>
    </inkml:context>
    <inkml:brush xml:id="br0">
      <inkml:brushProperty name="width" value="0.05" units="cm"/>
      <inkml:brushProperty name="height" value="0.05" units="cm"/>
      <inkml:brushProperty name="color" value="#E71224"/>
    </inkml:brush>
  </inkml:definitions>
  <inkml:trace contextRef="#ctx0" brushRef="#br0">35 206 17188,'6'2'538,"-1"1"1,1-1-1,0 0 1,0-1 0,0 1-1,0-1 1,10 0-1,-13-1-383,0 0 0,0-1-1,0 1 1,0-1 0,0 0-1,0 0 1,0 0-1,-1-1 1,1 1 0,0-1-1,-1 1 1,1-1 0,-1 0-1,0 0 1,1 0 0,-1 0-1,4-5 1,-1 1-56,-1-1 0,1 0 0,-1 0 0,0-1 0,-1 1 1,0-1-1,0 1 0,0-1 0,-1 0 0,-1 0 0,1 0 0,-1-1 0,0 1 0,-1 0 0,0 0 1,0 0-1,-1-1 0,-2-7 0,3 14-79,0 0 0,0 1-1,-1-1 1,1 0 0,-1 1 0,1-1 0,-1 0-1,0 1 1,1-1 0,-1 1 0,0 0 0,0-1 0,0 1-1,0 0 1,0-1 0,-1 1 0,1 0 0,0 0 0,-1 0-1,1 0 1,0 0 0,-1 0 0,1 0 0,-1 1-1,1-1 1,-1 0 0,-2 0 0,1 1 5,1 0-1,-1 0 1,0 0 0,1 0-1,-1 1 1,1-1 0,-1 1-1,1 0 1,-1-1 0,1 1-1,-1 0 1,1 1 0,0-1-1,-1 0 1,1 1-1,0-1 1,-3 3 0,-4 5 21,1-1 1,0 2-1,0-1 1,1 1-1,0 0 1,0 1-1,2-1 1,-1 1-1,-6 20 1,6-13-26,0-1 0,2 1 0,0 0 0,1 0 0,-1 34 0,4-48-14,0-1 0,1 1-1,-1 0 1,1 0 0,-1 0 0,1 0 0,0 0 0,1-1 0,-1 1 0,0 0 0,1-1 0,4 7 0,-5-9-3,0 0 0,1 1 0,-1-1 1,0 0-1,1 0 0,-1 0 0,1 0 0,0 0 0,-1 0 0,1-1 0,-1 1 0,1 0 0,0-1 0,0 1 1,-1-1-1,1 0 0,0 0 0,0 1 0,0-1 0,-1 0 0,1-1 0,0 1 0,0 0 0,0 0 1,-1-1-1,1 1 0,0-1 0,-1 0 0,4-1 0,5-2 17,0-2-1,0 1 1,0-1 0,0-1-1,13-12 1,42-44 79,-48 45-71,9-9-3,-13 12-18,1 1-1,0 1 1,20-15-1,-33 27-7,1 0 0,-1 0-1,0 0 1,0 1-1,0-1 1,1 1-1,-1-1 1,0 1-1,0-1 1,1 1 0,-1 0-1,0-1 1,1 1-1,-1 0 1,1 0-1,-1 0 1,0 0 0,3 0-1,-4 1 0,1-1 0,0 1 0,0-1 0,0 1 0,0-1 0,-1 1 0,1 0 0,0-1 0,-1 1 0,1 0 0,0 0 0,-1-1 0,1 1 0,-1 0 0,1 0 0,-1 0 1,0 0-1,1 0 0,-1 1 0,2 6-6,-1 0 0,0 0 0,0-1 0,-1 1 0,-1 8 0,1-6 2,-1 14-3,1-15 12,-1 0 1,2 0-1,-1 0 1,2 10-1,-2-19-3,0 1 0,0-1 0,0 0 0,0 0-1,0 0 1,1 0 0,-1 1 0,0-1 0,0 0-1,0 0 1,0 0 0,0 0 0,0 1 0,0-1-1,0 0 1,0 0 0,1 0 0,-1 0 0,0 0-1,0 0 1,0 1 0,0-1 0,0 0 0,1 0 0,-1 0-1,0 0 1,0 0 0,0 0 0,0 0 0,1 0-1,-1 0 1,0 0 0,0 0 0,0 0 0,0 0-1,1 0 1,-1 0 0,0 0 0,0 0 0,0 0-1,1 0 1,-1 0 0,0 0 0,0 0 0,0 0-1,0 0 1,0 0 0,1 0 0,-1-1 0,0 1-1,0 0 1,0 0 0,9-8 31,9-18 11,26-45 1,-32 48-31,2 1 0,0 1 0,24-28 0,-35 46-16,-1 0 0,1 1 0,0-1 1,0 1-1,0 0 0,1-1 0,-1 1 0,0 1 1,1-1-1,-1 1 0,6-2 0,-8 2 1,0 1 0,1 0-1,-1 0 1,1 0-1,-1 0 1,1 0 0,-1 0-1,0 1 1,1-1 0,-1 0-1,1 1 1,-1-1-1,0 1 1,1-1 0,-1 1-1,0 0 1,0-1 0,1 1-1,-1 0 1,0 0-1,0 0 1,0 0 0,0 0-1,0 0 1,0 0 0,0 0-1,-1 1 1,1-1-1,0 0 1,-1 0 0,2 3-1,1 3-3,-1 1-1,1-1 1,-1 1-1,0 0 0,-1-1 1,0 1-1,0 12 1,-5 59-230,2-45-304,7-40-2444,3-21 2847,-6 21-181,12-33-465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3.396"/>
    </inkml:context>
    <inkml:brush xml:id="br0">
      <inkml:brushProperty name="width" value="0.05" units="cm"/>
      <inkml:brushProperty name="height" value="0.05" units="cm"/>
      <inkml:brushProperty name="color" value="#E71224"/>
    </inkml:brush>
  </inkml:definitions>
  <inkml:trace contextRef="#ctx0" brushRef="#br0">203 0 20684,'-50'40'3900,"38"-32"-3516,0 0 0,1 1 0,0 0 0,1 1 0,0 1 0,0-1 0,1 2-1,-10 15 1,19-27-383,-1 1 1,1 0-1,0-1 0,-1 1 0,1-1 0,0 1 0,-1-1 1,1 1-1,0 0 0,0-1 0,0 1 0,0-1 0,0 1 0,0 0 1,0-1-1,0 1 0,0 0 0,0-1 0,0 1 0,0 0 1,0-1-1,0 1 0,1-1 0,-1 1 0,0-1 0,0 1 0,1 0 1,-1-1-1,1 1 0,0 0-3,0 0 0,0 0 0,0-1 0,1 1 0,-1 0-1,0-1 1,1 1 0,-1-1 0,0 0 0,1 1 0,-1-1 0,3 0 0,4 1-33,0-1 1,0-1-1,13-1 1,-20 2 28,81-10-530,-75 10 465,0 0 0,0 0 0,0 0 0,0 1 0,0 0 0,0 0 1,-1 1-1,1 0 0,10 5 0,-15-6 69,0 0-1,0 1 1,0-1 0,-1 1 0,1 0 0,-1-1 0,1 1 0,-1 0 0,0 0-1,0 0 1,1 0 0,-1 0 0,-1 0 0,1 0 0,0 0 0,0 0 0,-1 0-1,1 1 1,-1-1 0,0 0 0,0 0 0,0 1 0,0-1 0,0 0 0,0 1-1,0-1 1,-2 3 0,1 3 98,-1 0-1,-1 0 1,1-1-1,-1 1 1,0-1 0,-7 11-1,2-6 118,-1 0 0,-1 0-1,0 0 1,0-1 0,-1-1 0,0 0-1,-20 13 1,24-18-284,1-1 0,-1 0 0,0 0-1,-1-1 1,1 0 0,0 0 0,-1 0 0,0-1 0,1 0-1,-1-1 1,0 0 0,0 0 0,0 0 0,0-1 0,0-1-1,-8 0 1,13 0-32,-1 0 0,1 0-1,0 0 1,0 0-1,0-1 1,-1 1 0,-3-4-1,1-4-478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6.534"/>
    </inkml:context>
    <inkml:brush xml:id="br0">
      <inkml:brushProperty name="width" value="0.05" units="cm"/>
      <inkml:brushProperty name="height" value="0.05" units="cm"/>
      <inkml:brushProperty name="color" value="#E71224"/>
    </inkml:brush>
  </inkml:definitions>
  <inkml:trace contextRef="#ctx0" brushRef="#br0">0 6229 15283,'146'-8'1101,"-50"2"-1318,-27 3-5,-1-3-1,1-2 0,-1-4 1,-1-2-1,89-32 0,337-167 275,-263 109 158,-139 65-116,293-137 19,-286 125-173,166-115 1,104-128 4,-133 102 50,-184 150-11,-3-3 1,-1-1 0,-2-2 0,45-64 0,186-234-63,-163 208 28,-64 73-1,72-122 0,19-82-80,-101 192 107,85-159-6,126-276 42,-221 440-20,-3-2 1,-4 0-1,-3-1 1,-3-1-1,8-104 0,-22-139 14,-22 1-152,-2-242-119,24 510 283,3 0-1,1 1 1,14-53-1,-14 79 9,2 0-1,0 1 1,1 0-1,1 1 1,1 0-1,1 0 1,0 1 0,27-30-1,-7 15 42,3 2 1,0 1-1,79-52 1,131-60 46,-168 104-63,3 2 1,1 5-1,1 2 0,107-23 0,-164 47-9,1 2 0,0 1 0,0 1 0,1 1 0,-1 1 0,31 4 0,-56-4-51,0 1-1,-1 0 1,1 0 0,0 0 0,0 0 0,0 0 0,-1 0 0,1 0 0,0 1 0,0-1 0,-1 0 0,1 0 0,0 1 0,0-1-1,-1 0 1,1 1 0,0-1 0,-1 1 0,1-1 0,-1 1 0,2 0 0,-24-2-121,-2-4 54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1:46.954"/>
    </inkml:context>
    <inkml:brush xml:id="br0">
      <inkml:brushProperty name="width" value="0.05" units="cm"/>
      <inkml:brushProperty name="height" value="0.05" units="cm"/>
      <inkml:brushProperty name="color" value="#E71224"/>
    </inkml:brush>
  </inkml:definitions>
  <inkml:trace contextRef="#ctx0" brushRef="#br0">1 59 13875,'192'-28'1702,"393"-3"-1732,-557 31-10,1 1-1,-1 2 1,35 6-1,-52-6 57,1 0-1,-1 1 0,0 0 0,0 1 0,0 0 1,-1 1-1,0 0 0,0 0 0,0 1 0,13 13 1,-12-9 34,-1 0 0,0 1 1,0 1-1,-1 0 1,-1 0-1,0 0 0,-1 1 1,9 24-1,-10-18 15,0 0 1,-1 1-1,-2-1 0,0 1 0,0 40 1,-4-25-69,-2-1 1,-2 1 0,-1-1 0,-2 0 0,-1 0 0,-2-1 0,-22 47 0,7-30-26,-2-1 0,-68 91 0,0-17-66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2:26.718"/>
    </inkml:context>
    <inkml:brush xml:id="br0">
      <inkml:brushProperty name="width" value="0.05" units="cm"/>
      <inkml:brushProperty name="height" value="0.05" units="cm"/>
      <inkml:brushProperty name="color" value="#E71224"/>
    </inkml:brush>
  </inkml:definitions>
  <inkml:trace contextRef="#ctx0" brushRef="#br0">484 4255 5729,'681'71'469,"2"-60"-404,77-40 24,2-32-266,267-14-217,62 65 177,-5 50 332,346 6 678,-391-57-127,159 2 247,-397 26 109,533 1 719,-38-77-1062,-8-68-544,-1001 94-111,662-88-430,-410 10-883,-14-35 282,-377 104 1499,-149 42-462,1 0 0,0-1-1,-1 1 1,1-1 0,0 0 0,-1 0 0,1 1-1,-1-1 1,1 0 0,-1 0 0,0 0-1,1-1 1,-1 1 0,0 0 0,0 0 0,0-1-1,0 1 1,0-1 0,0 1 0,1-3 0,-1 1 59,-1-1 0,1 0 1,-1 0-1,0 0 0,0 1 1,0-1-1,-1 0 0,0-5 1,-2-15 191,2 0 1,1 0 0,1 0 0,6-43-1,29-97 95,-16 84-312,-6 15-40,58-207-113,-61 242 17,1 1-1,1 0 0,1 1 0,2 1 0,1 0 0,39-47 0,-7 22-56,3 3 0,1 2 0,69-47 1,-21 27 67,113-55 1,-107 68-187,3 4 1,170-51-1,33 15-366,559-76-1,-689 146 688,0 7 1,319 27-1,13 5 249,-366-26-112,217-34-1,140-76 119,-9-39-199,53-14 88,-103 41 63,-6-23-21,-102 13-151,59-23 34,528-150 478,-712 241-466,-31 8-28,236-71 66,8 37-137,-384 87-47,0 3 0,1 1 0,0 1 0,-1 3 0,1 2 0,-1 1 0,67 18 0,-86-15 22,0 0 1,-1 2-1,0 0 0,0 2 1,-1 0-1,22 17 0,-28-16 16,0 0-1,-1 0 1,-1 2 0,0 0-1,-1 1 1,-1 0-1,0 1 1,12 23 0,-12-15 2,-2 0 1,0 0-1,-2 1 1,-1 0-1,-1 1 1,5 54 0,-7 167 115,-5-178-133,2 627 57,-2-552-79,-6 0-1,-7-1 1,-44 199-1,8-141 8,-134 345 0,159-483-17,-3 0 0,-3-2 0,-3-1 0,-2-2 0,-49 60 0,29-55-3,-2-2 1,-3-3-1,-72 54 0,18-29-10,-126 71 0,68-57-228,-219 91 1,257-136 1,-2-5 1,-195 40 0,-452 36 127,-5-55 514,289-25-99,347-24-242,-185 50 0,209-34-44,-136 58 1,198-65 34,2 3 1,1 2 0,-103 74 0,136-82 14,0 1 1,2 2-1,1 0 1,-46 65 0,-77 148 111,98-151-162,24-44 66,3 2 0,1 1-1,3 1 1,2 1 0,2 1-1,2 0 1,-15 104 0,10 146 193,-13 96-168,-61 11-70,11-57 84,-29 416-41,108-728-128,-8 62-116,-5-1 1,-4-1 0,-5-1-1,-43 108 1,8-65 70,-117 201 0,114-240 105,-5-2-1,-116 131 1,46-85-5,-7-6 1,-6-6-1,-6-7 1,-302 187 0,404-282-34,-303 179-241,-11-25-7,-258 57 482,8-53 861,75-31-552,-372 96-1521,14-24 747,440-100 255,-9-39 0,-910-8 71,1214-86-47,-597-4 65,3-33-50,-639-108-360,474 58 1,216 25 154,428 32 112,-1089-130-21,247-37-167,10-48 294,-54-50 292,574 99-230,22-55-64,471 193-94,2-3-1,2-5 0,4-5 1,3-3-1,-132-138 0,-235-293 427,423 462-366,-81-77 0,92 98-25,-2 1 0,0 2 0,-2 0 0,-47-22 0,17 17 41,-1 2 0,-99-21 0,122 34 9,27 7-40,1 0-1,0-1 1,1 0 0,-1-1 0,1 0-1,-1 0 1,1-1 0,0 0-1,1 0 1,-10-9 0,-2-4-4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06.295"/>
    </inkml:context>
    <inkml:brush xml:id="br0">
      <inkml:brushProperty name="width" value="0.05" units="cm"/>
      <inkml:brushProperty name="height" value="0.05" units="cm"/>
      <inkml:brushProperty name="color" value="#E71224"/>
    </inkml:brush>
  </inkml:definitions>
  <inkml:trace contextRef="#ctx0" brushRef="#br0">579 455 13459,'-31'75'668,"28"-73"-621,-3 2-5,-1 20-73,1 1-1,1 0 1,-2 27-1,-1 7-96,-78 476-397,33 4 1398,-25 614-154,21-66-480,20-267-24,-37 206-118,-7 110-110,41 2-16,53-154-286,-3-707 155,17 596-176,-27-850 342,13 204 57,-10-204-56,2 0 1,0 0 0,1-1-1,1 1 1,1-2-1,1 1 1,20 33 0,-23-46-11,0 0 0,1-1 0,0 0 0,1-1 1,0 1-1,0-1 0,0-1 0,1 0 0,0 0 1,0 0-1,1-1 0,0-1 0,0 0 0,0 0 1,0-1-1,15 3 0,14 1-3,0-2-1,0-2 1,46-2 0,-17 0 12,338 40 76,33 0-44,-117-53 53,-261 5-36,-1-3 0,0-3 0,73-24 0,-114 30-42,0-1 1,0-1-1,-1 0 1,0-2-1,-1 1 1,0-2-1,29-26 1,-35 26-7,0 0 1,0-1-1,-1 0 1,-1 0-1,0-1 1,-1-1-1,0 1 1,-1-1-1,-1 0 1,6-23-1,35-186-49,-10 39-1,94-286-28,15-65-376,-59 112-160,-18-3 0,23-824 0,-113 419 843,0 199-175,19 481-39,-9-400 104,-26 2-31,-14 107-94,-33-388-3,66 267 48,-4-58 5,7 438 50,-52-247 1,-40 28 116,-6-29-11,94 331-227,9 38-14,-4-1 0,-23-65 1,34 120 25,-1 0 1,0 0 0,0 0-1,-1 1 1,-10-13 0,13 18 13,0 1 1,0-1-1,0 1 1,0 0-1,-1 0 1,1 0-1,-1 0 1,0 1 0,0-1-1,1 1 1,-1-1-1,0 1 1,0 0-1,0 0 1,0 0-1,-1 1 1,1-1-1,0 1 1,0-1 0,-7 1-1,-5 3 74,1 1 0,-1 0 0,0 1 0,1 0 0,0 1 0,-13 8 0,-4 1 48,-24 10-22,0-3-1,-2-2 0,0-3 1,-83 15-1,-184 5-660,2 0-166,-286 83-909,512-100 1417,9-5-31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09.722"/>
    </inkml:context>
    <inkml:brush xml:id="br0">
      <inkml:brushProperty name="width" value="0.05" units="cm"/>
      <inkml:brushProperty name="height" value="0.05" units="cm"/>
      <inkml:brushProperty name="color" value="#E71224"/>
    </inkml:brush>
  </inkml:definitions>
  <inkml:trace contextRef="#ctx0" brushRef="#br0">1 62 14547,'85'-4'638,"124"-22"0,-34 2-604,-52 16-24,220 13 0,119 44 121,-201-19-45,-5-13-133,-182-17 27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7:14.632"/>
    </inkml:context>
    <inkml:brush xml:id="br0">
      <inkml:brushProperty name="width" value="0.05" units="cm"/>
      <inkml:brushProperty name="height" value="0.05" units="cm"/>
    </inkml:brush>
  </inkml:definitions>
  <inkml:trace contextRef="#ctx0" brushRef="#br0">2526 8 5849,'-175'-7'800,"-1"8"0,1 8 0,-309 55 0,317-24-756,2 7 1,2 7 0,-269 130-1,427-182-58,-237 128-1267,217-114 1240,1 1 0,0 1 1,2 1-1,0 2 0,1 0 0,1 1 0,-21 30 1,21-21 345,0 2 1,3 0 0,0 0 0,2 2 0,2 0-1,-9 37 1,16-47-164,1-1-1,2 1 1,0 0-1,2 0 1,1 0-1,0 0 1,2 0-1,1 0 1,12 48-1,-3-38-136,1 0 0,2-1 0,1 0 0,1-2 0,2 0 0,1-1 0,2 0-1,1-2 1,33 33 0,5-4 35,2-2 0,140 93 0,-95-82-2,3-4-1,167 67 0,250 65-150,-350-133 81,663 183 86,16-66 177,601 9 6,946-132-420,-531-99 33,-795-7 142,-10-103-2000,-938 125 1625,290-66 24,-289 58 404,148-62 0,-226 77-27,187-84 169,-191 81-21,0-3-1,75-56 0,-101 65 12,-2-1 0,0-1 0,-1-1 0,-1-1-1,-1-1 1,-2 0 0,0-1 0,-1-1 0,-1-1-1,-2 0 1,0 0 0,-2-1 0,8-32 0,8-18-25,2 1 0,52-95 0,-73 157-146,14-29 3,-2-2 1,-2 0-1,18-78 0,-31 100-5,0 0 0,-1 0-1,-1 0 1,-1-1 0,-1 1 0,-2-1 0,0 1-1,-1 0 1,-10-36 0,8 46-1,0 0 0,-1 1 1,-1 0-1,0 0 0,0 0 0,-1 1 1,-1 0-1,0 1 0,0 0 0,-1 0 0,-12-9 1,-18-12 27,-74-42 1,80 52-22,-32-16 40,-2 3 0,-1 2 0,-117-35 0,-227-40 21,319 86-70,-546-118 46,513 114-33,-902-164 16,-5 40-161,754 125 112,-1 13 0,0 11 0,-413 54 0,-424 158 216,18 86-653,837-222 372,6-3-42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12.613"/>
    </inkml:context>
    <inkml:brush xml:id="br0">
      <inkml:brushProperty name="width" value="0.05" units="cm"/>
      <inkml:brushProperty name="height" value="0.05" units="cm"/>
      <inkml:brushProperty name="color" value="#E71224"/>
    </inkml:brush>
  </inkml:definitions>
  <inkml:trace contextRef="#ctx0" brushRef="#br0">1411 79 12643,'-82'-24'1261,"-116"-17"1,148 34-1189,0 3 0,1 1 0,-1 3 0,0 2 1,0 3-1,1 1 0,-1 3 0,2 1 0,-1 3 0,2 2 0,0 2 1,1 2-1,0 2 0,2 2 0,1 2 0,1 2 0,1 2 0,-47 41 1,70-52-47,0 0 0,2 1 1,0 1-1,0 0 1,2 2-1,1-1 1,1 1-1,1 1 0,0 1 1,2-1-1,1 1 1,1 1-1,1-1 0,1 1 1,-3 34-1,5-11-4,2 1-1,3-1 0,1 0 0,3-1 1,1 1-1,3-1 0,2 0 0,1-1 0,3-1 1,2 0-1,1-1 0,46 73 0,-38-75-25,2-1-1,1-2 1,2-1-1,2-1 1,1-2-1,2-2 0,1-1 1,2-2-1,1-1 1,1-3-1,1-1 1,61 25-1,-57-32 17,0-2 0,0-2 0,2-2 0,0-2 0,0-2 1,0-2-1,1-3 0,0-2 0,-1-2 0,1-2 0,0-2 0,-1-2 0,0-3 0,-1-2 0,75-28 0,-72 19 44,-2-2 0,-1-3-1,-1-1 1,-1-3 0,46-38-1,-58 39 1,-1-2-1,-2-1 0,-1-1 0,-1-2 0,-2 0 0,35-64 0,-34 47-1,-3-1 0,-2-1 0,-3-1 0,21-87 0,-32 98-29,-2-1 0,-1 1-1,-3-1 1,-1 0-1,-3 0 1,-8-66-1,5 88-13,-1 0 0,-1 0 0,-1 1-1,0 0 1,-2 0 0,-1 1 0,-22-36-1,22 42-3,0 1 0,-1 0 0,-1 0 0,-1 2 0,0-1 0,0 2 0,-1 0 0,-1 0 0,0 1 0,-29-14 0,11 10-79,0 2 1,-1 2 0,-53-11 0,-107-7-363,192 28 433,-61-6-137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19.558"/>
    </inkml:context>
    <inkml:brush xml:id="br0">
      <inkml:brushProperty name="width" value="0.05" units="cm"/>
      <inkml:brushProperty name="height" value="0.05" units="cm"/>
      <inkml:brushProperty name="color" value="#E71224"/>
    </inkml:brush>
  </inkml:definitions>
  <inkml:trace contextRef="#ctx0" brushRef="#br0">0 56 17804,'4'-5'215,"0"0"-1,0-1 1,0 2 0,0-1-1,1 0 1,0 1 0,0 0-1,6-4 1,-7 6-183,0 1-1,-1 0 1,1-1-1,0 1 1,0 0-1,0 1 0,0-1 1,0 1-1,0 0 1,0 0-1,0 0 1,0 0-1,0 1 1,6 1-1,8 3 59,0 0 0,-1 1 0,0 1 0,0 1 0,-1 0 0,0 2 0,0-1-1,-1 2 1,-1 0 0,1 1 0,-2 0 0,20 22 0,-9-5 164,-1 1 1,-1 1-1,-2 1 1,-1 1-1,17 39 1,9 44 261,-39-99-715,-2 1 0,0 0 0,-1 0 0,2 34 0,-5-49 89,0-1 0,0 1 0,0 0 0,-1 0 0,1-1 0,-1 1-1,1 0 1,-1-1 0,0 1 0,0-1 0,0 1 0,0-1 0,-1 1 0,1-1 0,-1 0 0,1 0 0,-1 1 0,0-1 0,0 0 0,0 0 0,0-1 0,0 1 0,0 0 0,0-1 0,-1 1 0,1-1 0,0 0 0,-1 0 0,0 0 0,1 0 0,-1 0-1,1-1 1,-1 1 0,-5 0 0,-23 4-843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19.978"/>
    </inkml:context>
    <inkml:brush xml:id="br0">
      <inkml:brushProperty name="width" value="0.05" units="cm"/>
      <inkml:brushProperty name="height" value="0.05" units="cm"/>
      <inkml:brushProperty name="color" value="#E71224"/>
    </inkml:brush>
  </inkml:definitions>
  <inkml:trace contextRef="#ctx0" brushRef="#br0">0 361 13707,'6'3'640,"0"-1"1,0 0-1,1-1 0,-1 1 1,8-1-1,16 5 867,-5 0-538,-4 1-265,1-2-1,1 0 0,35 2 1,-51-7-647,0 0 0,0 0 1,0-1-1,0 0 1,0 0-1,-1 0 0,1-1 1,-1 0-1,1-1 1,-1 1-1,1-1 0,-1-1 1,0 1-1,-1-1 1,1 0-1,7-7 0,1-4-105,0 0 0,-1-1 0,-1-1 0,0 0 0,-1 0 0,14-33 0,38-118-1023,-47 117 725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0.565"/>
    </inkml:context>
    <inkml:brush xml:id="br0">
      <inkml:brushProperty name="width" value="0.05" units="cm"/>
      <inkml:brushProperty name="height" value="0.05" units="cm"/>
      <inkml:brushProperty name="color" value="#E71224"/>
    </inkml:brush>
  </inkml:definitions>
  <inkml:trace contextRef="#ctx0" brushRef="#br0">231 5 16892,'0'-1'79,"-1"1"0,1 0 1,-1-1-1,1 1 0,-1 0 1,1-1-1,-1 1 0,0 0 1,1 0-1,-1-1 0,1 1 1,-1 0-1,0 0 0,1 0 1,-1 0-1,0 0 0,1 0 1,-1 0-1,0 0 0,1 0 0,-1 0 1,0 1-1,0-1 0,-19 3 197,9 0-122,0 0 1,1 1 0,-1 1-1,1-1 1,0 1-1,1 1 1,-1 0 0,1 0-1,0 1 1,1 0-1,-1 1 1,2 0-1,-1 0 1,1 0 0,0 1-1,-9 16 1,11-17-123,1 0 1,0 0-1,0 0 0,0 1 1,1-1-1,1 1 0,0 0 1,0 0-1,0 0 0,1 0 1,1 0-1,-1 1 0,1-1 1,1 0-1,0 0 0,0 0 1,1 0-1,0 0 0,1 0 1,5 14-1,-6-19-29,1 1-1,-1-1 1,1 1 0,0-1-1,1 0 1,-1 0-1,0 0 1,1 0 0,0-1-1,0 0 1,0 0 0,0 0-1,1 0 1,-1 0-1,1-1 1,0 0 0,-1 0-1,1 0 1,0-1 0,0 1-1,0-1 1,1 0-1,-1-1 1,0 1 0,0-1-1,6-1 1,0 1-165,-1-2 0,0 0 0,1 0 0,-1 0 0,0-2 0,0 1 0,-1-1 0,1 0 0,-1-1 0,0 0 0,0-1 0,9-7 0,11-13-213,-2 0-109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1.216"/>
    </inkml:context>
    <inkml:brush xml:id="br0">
      <inkml:brushProperty name="width" value="0.05" units="cm"/>
      <inkml:brushProperty name="height" value="0.05" units="cm"/>
      <inkml:brushProperty name="color" value="#E71224"/>
    </inkml:brush>
  </inkml:definitions>
  <inkml:trace contextRef="#ctx0" brushRef="#br0">86 13 12011,'-1'0'203,"1"-1"0,0 0 0,-1 0 0,1 1 0,0-1 0,-1 0 0,1 1 0,-1-1 0,1 1 0,-1-1 0,1 1 0,-1-1-1,1 1 1,-1-1 0,1 1 0,-1-1 0,0 1 0,1-1 0,-1 1 0,0 0 0,1 0 0,-1-1 0,0 1 0,0 0 0,1 0 0,-1 0 0,0 0 0,0 0 0,-1 0 0,1 0-54,-1 1-1,1-1 1,-1 1-1,0 0 0,1 0 1,0 0-1,-1 0 1,1 0-1,-1 0 1,1 0-1,0 0 0,-2 3 1,-2 3 7,0 0 0,0 0 1,1 0-1,-7 15 0,8-12-60,0 0-1,0 0 1,0 1-1,2-1 1,-2 18-1,2-25-82,1 1 1,0-1-1,0 0 1,0 1-1,1-1 0,-1 1 1,1-1-1,0 1 0,0-1 1,0 0-1,0 1 0,1-1 1,-1 0-1,1 0 0,0 0 1,0 0-1,0 0 1,0-1-1,0 1 0,5 3 1,-6-5 2,1 0 0,-1 0 0,1-1 0,-1 1 0,1 0 0,-1-1 0,1 1 0,0-1 0,-1 0 0,1 1 0,0-1 0,-1 0-1,1 0 1,-1 0 0,1 0 0,0-1 0,-1 1 0,1 0 0,0-1 0,-1 1 0,1-1 0,-1 1 0,1-1 0,-1 0 0,1 0 0,-1 0 0,0 0 0,1 0 0,-1 0 0,0 0 0,0 0 0,2-2 0,3-4 100,0 1-1,-1-1 0,0 0 1,7-14-1,-6 7 112,0 0 0,-1-1 0,-1 0 0,0 0 0,-1 0 0,0 0 0,0-27 0,-3 41-219,0 1-1,0-1 1,0 1 0,0 0-1,0-1 1,0 1-1,0-1 1,0 1 0,0 0-1,0-1 1,1 1-1,-1 0 1,0-1-1,0 1 1,0 0 0,1-1-1,-1 1 1,0 0-1,0-1 1,0 1 0,1 0-1,-1 0 1,0-1-1,1 1 1,-1 0-1,0 0 1,1-1 0,-1 1-1,0 0 1,1 0-1,-1 0 1,0 0 0,1 0-1,0-1 1,16 7 49,18 20-142,-29-22 98,-1 1-27,1 0 0,-1 0 1,0 1-1,7 10 0,2 3-20,-13-18 33,0 0 0,1 0 0,-1 0 0,0 0 1,1 0-1,-1 0 0,1 0 0,-1 0 0,1-1 0,-1 1 0,1 0 0,0-1 0,-1 0 0,1 1 0,0-1 0,-1 0 0,1 0 0,0 0 0,-1 0 0,1 0 0,0 0 0,0 0 0,-1-1 0,1 1 1,-1-1-1,1 1 0,0-1 0,-1 0 0,3 0 0,6-4-7,0-1 0,-1 0 0,14-10 0,-8 4 4,-5 6 4,0-1 1,1 2-1,-1-1 0,14-4 0,-20 9 0,0 0 1,1 0-1,-1 0 0,0 1 0,0-1 1,0 1-1,1 0 0,-1 0 1,0 1-1,0-1 0,0 1 0,1 0 1,-1 0-1,0 0 0,5 3 1,6 2 2,2-1 1,-1-1 0,0 0 0,29 3-1,-39-6-8,20 8-3178,-25-12 2594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1.650"/>
    </inkml:context>
    <inkml:brush xml:id="br0">
      <inkml:brushProperty name="width" value="0.05" units="cm"/>
      <inkml:brushProperty name="height" value="0.05" units="cm"/>
      <inkml:brushProperty name="color" value="#E71224"/>
    </inkml:brush>
  </inkml:definitions>
  <inkml:trace contextRef="#ctx0" brushRef="#br0">15 22 15483,'-5'-4'2169,"5"2"-1281,-5 1-488,1-1 2329,4-1-2521,4-1-512,3 2 104,6-1-177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2.072"/>
    </inkml:context>
    <inkml:brush xml:id="br0">
      <inkml:brushProperty name="width" value="0.05" units="cm"/>
      <inkml:brushProperty name="height" value="0.05" units="cm"/>
      <inkml:brushProperty name="color" value="#E71224"/>
    </inkml:brush>
  </inkml:definitions>
  <inkml:trace contextRef="#ctx0" brushRef="#br0">103 1 16468,'-3'4'326,"1"0"0,-1-1 0,1 1 1,-1-1-1,0 0 0,0 1 1,-1-1-1,1-1 0,-1 1 1,1 0-1,-7 2 0,-7 7 872,11-6-965,1-1 1,-1 1-1,1 0 1,0 0 0,-4 8-1,8-13-214,0 1-1,0-1 1,1 1-1,-1-1 1,0 1 0,1-1-1,0 1 1,-1-1-1,1 1 1,0 0-1,0-1 1,-1 1-1,2 2 1,-1-3-19,0 0 1,1 0-1,-1 0 0,0-1 0,1 1 1,-1 0-1,1 0 0,-1 0 0,1-1 1,0 1-1,-1 0 0,1-1 1,0 1-1,-1 0 0,1-1 0,0 1 1,0-1-1,0 1 0,-1-1 0,1 0 1,0 1-1,0-1 0,0 0 0,0 1 1,1-1-1,16 3-84,1 0 0,-1-1 0,22 0 0,-27-3 33,0 2 0,0-1 1,-1 2-1,1 0 0,0 0 1,-1 1-1,1 0 0,18 9 1,-29-11 46,-1-1 1,1 1-1,-1 0 0,1 0 1,-1 0-1,0 0 1,1 0-1,-1 0 0,0 0 1,0 0-1,1 0 1,-1 1-1,0-1 0,0 1 1,-1-1-1,1 0 1,0 1-1,0 0 0,-1-1 1,1 1-1,-1-1 1,1 1-1,0 2 0,-2-2 10,1 0 0,-1 1 0,1-1-1,-1 0 1,1 0 0,-1 0-1,0 0 1,0 0 0,0 0 0,-1 0-1,1 0 1,0 0 0,-1-1-1,1 1 1,-3 2 0,-5 4 34,0 0-1,-1-1 1,0 0 0,-1-1 0,-13 7 0,18-10-77,0 0 0,-1 0 0,1-1 0,-1 0 0,0 0 0,0 0 1,0-1-1,0 0 0,0-1 0,0 0 0,-9 0 0,7-4-80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2.633"/>
    </inkml:context>
    <inkml:brush xml:id="br0">
      <inkml:brushProperty name="width" value="0.05" units="cm"/>
      <inkml:brushProperty name="height" value="0.05" units="cm"/>
      <inkml:brushProperty name="color" value="#E71224"/>
    </inkml:brush>
  </inkml:definitions>
  <inkml:trace contextRef="#ctx0" brushRef="#br0">147 56 14139,'-1'-2'135,"1"0"0,-1 1 0,1-1 0,-1 1 0,0-1 0,1 0-1,-1 1 1,0-1 0,0 1 0,0 0 0,0-1 0,0 1 0,-1 0 0,1 0 0,0 0 0,-1 0 0,1 0-1,-1 0 1,1 0 0,-1 0 0,1 0 0,-1 1 0,1-1 0,-1 1 0,0-1 0,1 1 0,-1-1 0,0 1 0,1 0-1,-1 0 1,0 0 0,0 0 0,1 0 0,-1 0 0,0 1 0,-2 0 0,0 0 16,0 0 1,-1 1-1,1 0 0,0 0 1,1 0-1,-1 0 0,0 0 1,1 1-1,-1 0 0,1 0 1,0 0-1,-1 0 1,-3 6-1,2-2-104,0 1 1,1-1-1,-1 1 1,2 0 0,-1 1-1,1-1 1,1 1-1,-1-1 1,1 1-1,1 0 1,0 0-1,0-1 1,1 11-1,0-18-44,0 0-1,0 0 1,0 0 0,1 0-1,-1 0 1,0 0-1,1 0 1,-1 0-1,0 0 1,1 0-1,0 0 1,-1-1-1,1 1 1,-1 0-1,1 0 1,0-1 0,0 1-1,-1 0 1,1-1-1,0 1 1,0-1-1,0 1 1,0-1-1,0 1 1,-1-1-1,1 1 1,0-1-1,0 0 1,0 0 0,0 0-1,0 1 1,0-1-1,0 0 1,0 0-1,0 0 1,0 0-1,0-1 1,0 1-1,0 0 1,0 0 0,0-1-1,2 0 1,6-1 22,-1-2 0,0 1 0,15-9 0,-16 8-5,12-5 39,59-28 290,-70 34-245,1 0 0,-1 1 1,1 0-1,-1 0 1,1 1-1,0 0 0,15 1 1,-19 0-12,0 1 1,0 0 0,0 1 0,0-1 0,0 1 0,5 3-1,-7-3-58,0-1-1,-1 0 0,1 1 0,0-1 0,0 0 0,0-1 0,0 1 0,0 0 0,0-1 1,0 0-1,0 1 0,0-1 0,0 0 0,0-1 0,0 1 0,0 0 0,0-1 0,0 0 1,5-1-1,9-7 14,0-1 1,-1-1-1,0 0 1,24-23-1,24-16-57,-61 48-4,0 0 0,0 0-1,0 0 1,0 1 0,0 0 0,0-1-1,1 1 1,-1 0 0,0 0 0,7 0-1,-9 1-15,0 0-1,1 0 0,-1 1 0,0-1 0,1 0 0,-1 1 0,0-1 0,0 1 0,1-1 0,-1 1 0,0 0 0,0 0 0,0-1 0,0 1 0,0 0 0,0 0 0,0 0 0,0 0 0,0 0 0,-1 0 0,1 0 0,0 1 0,0-1 0,-1 0 1,1 0-1,-1 1 0,0-1 0,1 0 0,-1 2 0,1-1-120,-1 0 0,1 0 0,-1 0 1,1 0-1,0-1 0,0 1 0,0 0 1,0 0-1,0 0 0,0-1 0,1 1 0,-1-1 1,0 1-1,1-1 0,-1 0 0,3 2 1,-3-3 75,1 1 1,-1-1 0,1 0 0,0 0-1,-1 0 1,1 0 0,-1-1 0,1 1 0,-1 0-1,1-1 1,-1 1 0,1-1 0,-1 1 0,1-1-1,-1 0 1,1 0 0,-1 1 0,0-1 0,0 0-1,1 0 1,1-2 0,20-15-738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3.081"/>
    </inkml:context>
    <inkml:brush xml:id="br0">
      <inkml:brushProperty name="width" value="0.05" units="cm"/>
      <inkml:brushProperty name="height" value="0.05" units="cm"/>
      <inkml:brushProperty name="color" value="#E71224"/>
    </inkml:brush>
  </inkml:definitions>
  <inkml:trace contextRef="#ctx0" brushRef="#br0">139 81 15755,'-1'4'246,"-1"0"0,1 1 0,-1-1 0,0 0 0,0 0 0,-1 0-1,1 0 1,-1 0 0,0-1 0,0 1 0,0-1 0,0 0 0,-5 4-1,0 2 454,3-5-457,-47 57 1622,47-55-1763,1 0-1,0 1 1,0-1 0,0 1-1,1 0 1,0 0-1,1 0 1,-3 10 0,4-16-92,1 0 0,0 0 0,0 0 0,0 1 0,-1-1 0,1 0 0,0 0 0,1 0 0,-1 0 0,0 0 0,0 1 0,0-1 0,1 0 0,-1 0 0,0 0 0,1 0 0,-1 0 0,1 0 0,0 0 0,-1 0 0,1 0 1,0 0-1,-1 0 0,2 1 0,0-1-5,-1-1 1,1 1 0,0 0 0,-1 0-1,1-1 1,0 1 0,0-1 0,-1 0-1,1 1 1,0-1 0,0 0 0,0 0-1,3 0 1,3-1-7,-1-1 0,1 1 0,0-1 0,-1-1-1,0 1 1,9-5 0,2-3 10,0-2 0,-1 0 0,0 0 0,-1-2 0,-1 0-1,0 0 1,-1-2 0,0 0 0,-1 0 0,-1-1 0,-1-1 0,0 0 0,-2-1 0,0 0 0,9-27 0,-13 26 29,-7 16 15,-3 9-30,-4 10 3,2-1 14,1 1 1,1 0 0,0 0 0,-3 21 0,7-29-82,0-1 1,0 0-1,0 0 1,1 0-1,0 1 1,1-1-1,-1 0 1,1 0 0,0 0-1,1 1 1,0-1-1,0 0 1,0-1-1,3 7 1,-4-10 32,0-1-1,0 1 1,0-1 0,0 1-1,0-1 1,0 0 0,1 0-1,-1 0 1,0 1 0,1-1-1,-1 0 1,0-1 0,1 1-1,-1 0 1,1 0 0,0 0-1,-1-1 1,1 1 0,0-1-1,-1 0 1,1 1 0,0-1-1,-1 0 1,1 0 0,0 0-1,0 0 1,-1 0 0,1 0-1,3-2 1,26-9-163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3.656"/>
    </inkml:context>
    <inkml:brush xml:id="br0">
      <inkml:brushProperty name="width" value="0.05" units="cm"/>
      <inkml:brushProperty name="height" value="0.05" units="cm"/>
      <inkml:brushProperty name="color" value="#E71224"/>
    </inkml:brush>
  </inkml:definitions>
  <inkml:trace contextRef="#ctx0" brushRef="#br0">0 34 15299,'1'0'140,"0"0"-1,0-1 1,0 1 0,0 0-1,0 0 1,0 0-1,0 0 1,0 0-1,-1 0 1,1 1 0,0-1-1,0 0 1,0 0-1,0 1 1,0-1 0,0 0-1,-1 1 1,1-1-1,0 1 1,0-1-1,-1 1 1,2 1 0,0 0 57,0 0 0,-1 0 0,1 0 1,-1 0-1,0 0 0,0 1 1,0-1-1,1 4 0,1 5 300,0 0-1,2 22 1,-5-30-395,1 29 343,-1 1 0,-1-1 0,-2 0 0,-11 51 0,-1 12 545,17-78-707,-2-17-276,0 0 0,0 1 0,0-1 0,0 0 0,0 0 0,1 0 0,-1 1 0,0-1 0,0 0 0,0 0 0,1 0 0,-1 0 0,0 0 0,0 0 0,0 0 0,1 1 0,-1-1 0,0 0 0,0 0 0,1 0 0,-1 0 0,0 0 0,0 0 0,0 0 0,1 0 0,-1 0 0,0 0 0,0 0 0,1 0 0,-1 0 0,0 0 0,0-1 0,1 1 0,-1 0 1,2-1 18,1-1 1,-1 0 0,0 1 0,0-1 0,0 0 0,0 0 0,0 0 0,3-4 0,14-24 67,-1-1 0,-2 0 0,23-60-1,-28 61-78,1 0 0,2 1 0,1 0-1,2 1 1,19-26 0,-31 49-22,1-1 0,0 1 0,0 0-1,0 1 1,14-9 0,-19 13 3,1-1-1,0 0 1,0 0-1,0 1 1,-1-1 0,1 0-1,0 1 1,0 0-1,0 0 1,0-1-1,0 1 1,0 0-1,2 1 1,-3-1 1,-1 0 0,1 1 0,0-1 0,0 1-1,0-1 1,0 1 0,0-1 0,-1 1 0,1 0 0,0-1 0,-1 1 0,1 0 0,0-1-1,-1 1 1,1 0 0,-1 0 0,1 0 0,-1 0 0,1-1 0,-1 1 0,0 0 0,1 0-1,-1 0 1,0 0 0,0 0 0,0 0 0,0 1 0,0 3-2,0 0-1,0-1 1,0 1-1,-1-1 1,0 1-1,0-1 1,0 1 0,-1-1-1,1 0 1,-1 0-1,0 1 1,0-1 0,-5 6-1,-4 6-2,-23 25 0,34-40 8,-10 10-261,0 0 1,-1-1 0,0 0-1,-1-1 1,0 0-1,-15 9 1,39-35-2030,8 3 1493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7:42.034"/>
    </inkml:context>
    <inkml:brush xml:id="br0">
      <inkml:brushProperty name="width" value="0.05" units="cm"/>
      <inkml:brushProperty name="height" value="0.05" units="cm"/>
    </inkml:brush>
  </inkml:definitions>
  <inkml:trace contextRef="#ctx0" brushRef="#br0">27 1 11578,'-3'4'41,"0"1"0,0 0-1,0-1 1,1 1-1,0 0 1,0 1-1,0-1 1,0 0-1,1 0 1,0 1 0,0-1-1,0 1 1,1-1-1,0 1 1,0-1-1,1 1 1,-1-1-1,1 1 1,0-1 0,0 0-1,1 1 1,0-1-1,0 0 1,0 0-1,0 0 1,6 7-1,-4-5-39,0-1-1,0 1 0,1-1 0,0 0 0,1 0 0,-1-1 0,1 0 0,0 0 1,0 0-1,8 4 0,-3-3 0,0-1 0,1-1 0,-1 1 0,1-2 0,21 5 0,19-1 0,93 4-1,55-14 3,-140 1 1,725 14 419,-427 17-68,161 12 0,1-22-219,611-28-417,-1005 5 187,-88-2 27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4.324"/>
    </inkml:context>
    <inkml:brush xml:id="br0">
      <inkml:brushProperty name="width" value="0.05" units="cm"/>
      <inkml:brushProperty name="height" value="0.05" units="cm"/>
      <inkml:brushProperty name="color" value="#E71224"/>
    </inkml:brush>
  </inkml:definitions>
  <inkml:trace contextRef="#ctx0" brushRef="#br0">143 1 16852,'-2'2'245,"-1"1"1,0-1 0,0 0 0,0 0 0,0 0-1,0 0 1,0 0 0,0-1 0,-1 1-1,1-1 1,-7 2 0,-18 8 884,21-6-987,1 0 0,0 0-1,0 0 1,1 1 0,-1 0-1,1 0 1,-8 13 0,11-16-96,-1 1 0,1-1 1,1 1-1,-1 0 0,0-1 0,1 1 0,0 0 1,0 0-1,0 0 0,0 0 0,1 0 0,-1 0 1,1 0-1,0 1 0,0-1 0,2 7 1,-2-11-43,0 1 0,0-1 0,1 0 1,-1 1-1,0-1 0,1 0 0,-1 1 1,0-1-1,0 0 0,1 1 0,-1-1 0,1 0 1,-1 0-1,0 1 0,1-1 0,-1 0 1,0 0-1,1 0 0,-1 0 0,1 0 1,-1 1-1,1-1 0,-1 0 0,0 0 1,1 0-1,-1 0 0,1 0 0,-1 0 1,1 0-1,-1 0 0,0-1 0,1 1 1,-1 0-1,1 0 0,-1 0 0,0 0 1,1-1-1,-1 1 0,1 0 0,-1 0 1,0-1-1,1 1 0,-1 0 0,0 0 1,1-1-1,-1 1 0,0-1 0,17-15 58,-11 9 2,-2 0-1,1 0 0,-1 0 0,0-1 0,0 0 1,-1 0-1,0 0 0,0 0 0,-1 0 0,0-1 1,-1 1-1,1-10 0,-4 29 155,-1 0-1,-1 0 0,-7 15 1,-4 15 102,9-27-253,1 1 0,1 0 0,1 1-1,0-1 1,1 1 0,0-1 0,1 24 0,1-38-67,0 0 0,0-1-1,0 1 1,0-1 0,1 1 0,-1-1 0,0 1 0,0-1 0,0 1-1,0-1 1,0 1 0,1-1 0,-1 1 0,0-1 0,0 1 0,1-1-1,-1 1 1,0-1 0,1 0 0,-1 1 0,1-1 0,-1 1 0,0-1-1,1 0 1,-1 0 0,1 1 0,-1-1 0,1 0 0,0 1 0,0-1-1,0 0 1,0 0-1,0-1 1,0 1 0,0 0-1,0 0 1,0-1 0,0 1-1,0 0 1,0-1 0,0 1-1,0-1 1,0 1-1,0-2 1,26-23 15,-15 6 9,0 0 1,0-1 0,-2 0 0,-1-1-1,-1 0 1,0-1 0,-2 1 0,8-43 0,-24 116 75,8-35-81,2-1 0,0 1 0,0 0 0,5 26 0,-4-39-31,0 0 1,0 0 0,1 0-1,-1-1 1,1 1 0,0 0 0,0-1-1,0 1 1,0-1 0,5 6 0,-5-7-25,0-1 1,0 1 0,0-1 0,0 1 0,0-1 0,1 0 0,-1 0-1,0 0 1,1 0 0,-1 0 0,0-1 0,1 1 0,-1-1 0,1 1-1,-1-1 1,1 0 0,-1 0 0,1 0 0,3-1 0,-4 1 22,0-1 1,0 0 0,1 1-1,-1-1 1,0 0 0,0 0-1,0 0 1,0 0 0,0 0-1,0-1 1,0 1 0,0-1-1,-1 1 1,1-1 0,0 0-1,-1 0 1,2-2 0,19-26-175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5.029"/>
    </inkml:context>
    <inkml:brush xml:id="br0">
      <inkml:brushProperty name="width" value="0.05" units="cm"/>
      <inkml:brushProperty name="height" value="0.05" units="cm"/>
      <inkml:brushProperty name="color" value="#E71224"/>
    </inkml:brush>
  </inkml:definitions>
  <inkml:trace contextRef="#ctx0" brushRef="#br0">1 1 15251,'2'5'4058,"10"31"-2180,5 53-363,-3 0-1,2 140 1,-13-216-1329,3-19-38,7-24-26,-12 27-129,51-156 36,13-30-243,-62 182 186,0 0 1,0 1 0,1 0-1,0-1 1,0 1-1,6-6 1,-9 11 17,0 0 0,0 0 1,1 0-1,-1 0 0,0 0 1,0 0-1,0 0 0,1 0 1,-1 1-1,0-1 0,1 1 1,-1-1-1,1 1 0,-1-1 1,1 1-1,-1 0 0,1-1 1,-1 1-1,1 0 0,-1 0 1,1 0-1,-1 0 0,1 0 1,-1 1-1,1-1 0,-1 0 1,1 1-1,-1-1 0,1 1 1,-1 0-1,0-1 0,1 1 1,-1 0-1,0 0 0,2 1 1,0 1-4,-1-1 1,1 1-1,-1 0 0,1 0 1,-1 0-1,0 0 1,0 1-1,0-1 0,-1 1 1,1-1-1,-1 1 1,0-1-1,0 1 0,0 0 1,-1-1-1,1 1 1,-1 0-1,0 0 0,0 0 1,0 3-1,-1 2 20,0-1 1,0 0-1,-1 0 0,0 0 1,0 0-1,-1-1 0,0 1 1,-5 9-1,3-10 30,1 0 0,-1 0 1,-1 0-1,1-1 0,-12 11 0,14-15-26,1 0 0,-1 1 0,0-1 1,0 0-1,0 0 0,0-1 0,-1 1 0,1-1 0,0 1 0,-1-1 0,1 0 0,-1-1 0,1 1 0,-1 0 0,-6-1 0,9 0-47,0 0 0,0 0 1,0 0-1,0 0 0,0 0 0,0-1 0,0 1 0,0 0 0,0-1 0,0 1 1,0-1-1,1 1 0,-1-1 0,0 1 0,0-1 0,0 1 0,1-1 1,-1 0-1,0 1 0,1-1 0,-1 0 0,0 0 0,1 0 0,-1-1 0,0 1-54,1-1-1,0 0 0,-1 0 0,1 1 0,0-1 0,0 0 0,0 0 0,0 0 0,0 1 0,0-1 0,1 0 0,0-2 0,1-4-149,1 1 0,0-1 1,0 1-1,8-13 0,12-14-352,6-6-182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5.551"/>
    </inkml:context>
    <inkml:brush xml:id="br0">
      <inkml:brushProperty name="width" value="0.05" units="cm"/>
      <inkml:brushProperty name="height" value="0.05" units="cm"/>
      <inkml:brushProperty name="color" value="#E71224"/>
    </inkml:brush>
  </inkml:definitions>
  <inkml:trace contextRef="#ctx0" brushRef="#br0">15 184 17364,'-1'12'662,"1"11"1887,6-20-1145,7-11-179,4-6-508,0-1 1,25-30-1,-35 37-656,-1-1 0,0 0 0,0 0-1,-1 0 1,0-1 0,0 0 0,5-17 0,-10 25-55,1 0 0,-1 1 0,1-1 0,-1 0 0,0 0 0,0 1 0,0-1 0,0 0 0,0 0 1,0 1-1,0-1 0,-1 0 0,1 0 0,0 1 0,-1-1 0,0 0 0,1 1 0,-1-1 0,0 1 0,0-1 0,0 1 0,-1-2 0,1 2-2,0 0-1,-1 1 0,1-1 1,0 1-1,0-1 0,0 1 1,-1 0-1,1 0 0,0-1 1,0 1-1,-1 0 0,1 0 1,0 0-1,0 0 0,-1 1 1,1-1-1,0 0 0,0 0 1,0 1-1,-1-1 0,1 1 1,0-1-1,0 1 0,0-1 1,0 1-1,0 0 0,0-1 1,0 1-1,0 0 0,0 0 1,0 0-1,-1 2 0,-10 9 21,1 0 0,0 1 0,1 0 0,0 1 0,1 1 0,1-1 0,0 1 0,1 1 0,1-1 0,0 1 0,-6 29 0,11-41-14,1 0 0,-1 0 0,1 0 0,-1 0 0,1 0 0,0 0 1,1 0-1,0 7 0,0-9-7,0-1 1,-1 0 0,1 1 0,0-1 0,-1 0 0,1 0-1,0 0 1,0 0 0,0 0 0,0 0 0,0 0 0,0 0-1,0 0 1,1 0 0,-1 0 0,0-1 0,0 1 0,1 0-1,-1-1 1,1 1 0,-1-1 0,0 0 0,1 1 0,-1-1-1,1 0 1,-1 0 0,0 0 0,2 0 0,18-1-1,0 0 0,0-2 0,0 0 0,20-7 0,3 0-1,-27 7 4,29-6 12,1 1 0,74-2 0,-121 10-13,0 0 0,0-1 0,1 1 0,-1 0 0,0 0 0,0 0 0,0-1 0,0 1 0,0 0 0,0 0 0,1-1 0,-1 1 0,0 0 0,0 0 0,0-1 0,0 1 1,0 0-1,0 0 0,0-1 0,0 1 0,0 0 0,0 0 0,0-1 0,0 1 0,0 0 0,-1 0 0,1-1 0,0 1 0,0 0 0,0 0 0,0 0 0,0-1 0,0 1 0,-1 0 0,1 0 0,0 0 0,0-1 0,0 1 0,-1 0 0,1 0 0,0 0 0,0 0 0,0 0 0,-1-1 0,1 1 0,-16-19 136,7 6-56,-2-1-75,1-1 0,1 0 0,0-1 0,-10-27 0,18 42-119,1-1 0,0 1 0,-1-1 1,1 0-1,0 1 0,0-1 0,0 1 0,0-1 1,0 1-1,0-1 0,0 1 0,1-1 0,-1 0 0,0 1 1,1-1-1,0 1 0,-1 0 0,1-1 0,0 1 1,-1-1-1,1 1 0,0 0 0,0 0 0,0-1 1,0 1-1,2-1 0,2-2-53,1 0 0,-1 1 0,1-1 0,-1 1 0,8-2 0,23-10-593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8.854"/>
    </inkml:context>
    <inkml:brush xml:id="br0">
      <inkml:brushProperty name="width" value="0.05" units="cm"/>
      <inkml:brushProperty name="height" value="0.05" units="cm"/>
      <inkml:brushProperty name="color" value="#E71224"/>
    </inkml:brush>
  </inkml:definitions>
  <inkml:trace contextRef="#ctx0" brushRef="#br0">25 5 16556,'0'0'67,"1"0"0,-1 0 1,0 0-1,1 1 0,-1-1 1,0 0-1,1 0 0,-1 0 0,0 0 1,1 0-1,-1 0 0,0 1 1,0-1-1,1 0 0,-1 0 1,0 0-1,0 1 0,1-1 1,-1 0-1,0 0 0,0 1 1,1-1-1,-1 0 0,0 0 1,0 1-1,0-1 0,0 0 1,1 1-1,-1-1 0,0 0 1,0 1-1,0-1 0,0 0 1,0 1-1,0-1 0,0 0 1,0 1-1,0-1 0,0 1 1,0-1-1,0 0 0,0 1 1,0-1-1,-1 1 0,-6 23 1230,1-6-340,-1 14-464,2 1 0,0 32 0,4-54-453,1-1 0,0 0 0,1 0 0,0 0 1,1 0-1,0 0 0,1 0 0,0-1 0,0 1 1,9 16-1,-11-25-25,-1 1 0,1-1-1,0 0 1,0 0 0,-1 0 0,1 0 0,0 0 0,0 0 0,0 0 0,1-1 0,-1 1 0,0 0 0,0-1-1,0 1 1,0 0 0,1-1 0,-1 1 0,0-1 0,1 0 0,-1 1 0,0-1 0,1 0 0,-1 0-1,0 0 1,1 0 0,-1 0 0,0 0 0,1 0 0,-1-1 0,0 1 0,1 0 0,-1-1 0,0 1-1,0-1 1,1 1 0,-1-1 0,0 0 0,0 0 0,0 1 0,0-1 0,0 0 0,1-1 0,6-4 66,-2-1 0,1 1 0,-1-1 0,9-12 1,21-35 264,34-69 1,-30 50-238,-40 72-108,14-19 17,-6 14-8,-8 6-10,1 0 0,-1 1 0,0-1 1,1 0-1,-1 0 0,0 0 0,0 0 1,1 0-1,-1 1 0,0-1 0,0 0 1,1 0-1,-1 0 0,0 1 0,0-1 0,0 0 1,1 0-1,-1 1 0,0-1 0,0 0 1,0 1-1,0-1 0,0 0 0,0 1 1,0-1-1,0 0 0,1 0 0,-1 1 1,0-1-1,0 0 0,0 1 0,-1-1 0,4 31 8,-2-1 0,-2 0 0,-6 53 0,-1 10 26,6-59-69,13-22-5359,-7-17 4628</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29.351"/>
    </inkml:context>
    <inkml:brush xml:id="br0">
      <inkml:brushProperty name="width" value="0.05" units="cm"/>
      <inkml:brushProperty name="height" value="0.05" units="cm"/>
      <inkml:brushProperty name="color" value="#E71224"/>
    </inkml:brush>
  </inkml:definitions>
  <inkml:trace contextRef="#ctx0" brushRef="#br0">6 268 18988,'-1'-2'185,"0"-1"0,0 0-1,0 0 1,1 1 0,-1-1 0,1 0 0,-1 0-1,1 0 1,0 0 0,0 0 0,1 0-1,-1 0 1,0 1 0,1-1 0,0 0 0,1-3-1,19-46 1093,-17 45-939,5-12-12,0 1 1,2 0-1,20-25 1,-27 37-303,0 2 0,0-1 0,0 0 0,1 1 0,0 0 0,-1 0 1,2 0-1,-1 1 0,0 0 0,1 0 0,0 0 0,-1 1 0,1-1 1,0 2-1,0-1 0,8-1 0,-12 3-24,0 0 1,-1 0-1,1 0 1,0 0-1,0 0 0,0 0 1,-1 0-1,1 1 0,0-1 1,0 1-1,-1 0 0,1-1 1,0 1-1,-1 0 0,1 0 1,-1 0-1,1 0 0,-1 0 1,1 0-1,-1 0 0,2 2 1,-2 0-2,1 0 1,0 0-1,0 0 0,-1 0 1,0 0-1,0 0 0,0 1 1,0-1-1,0 0 0,0 6 1,0 5-2,-1 1 1,0-1 0,-1 0 0,-3 18 0,-23 122-571,25-140-466,2-14 1003,0 0 0,0 0-1,0 0 1,0 0 0,0 0 0,0 0 0,0 0 0,0 0 0,0-1 0,0 1 0,0 0 0,1 0 0,-1 0 0,0 0 0,0 0 0,0 0 0,0 0-1,0 0 1,0 0 0,0 0 0,0 0 0,0 0 0,0 0 0,0 0 0,0 0 0,0 0 0,0 0 0,0 0 0,0 0 0,0 0 0,0 0 0,0 0 0,0 0-1,1 0 1,-1 0 0,0 0 0,0 0 0,0 0 0,0 0 0,0 0 0,0 0 0,0 0 0,0 0 0,0 0 0,0 0 0,0 0 0,0 0 0,0 0-1,0 0 1,0 0 0,0 0 0,1 0 0,-1 0 0,0 0 0,0 0 0,0 0 0,0 0 0,0 0 0,0 0 0,0 0 0,0 0 0,0 0 0,9-25-2181,-3 0 1096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30.416"/>
    </inkml:context>
    <inkml:brush xml:id="br0">
      <inkml:brushProperty name="width" value="0.05" units="cm"/>
      <inkml:brushProperty name="height" value="0.05" units="cm"/>
      <inkml:brushProperty name="color" value="#E71224"/>
    </inkml:brush>
  </inkml:definitions>
  <inkml:trace contextRef="#ctx0" brushRef="#br0">83 189 10218,'3'-2'548,"0"1"-1,-1 0 1,1-1-1,-1 0 1,1 1-1,-1-1 1,0 0-1,0 0 1,0 0-1,0-1 1,0 1-1,0 0 1,1-4-1,-2 5-372,0 0 0,-1 0 0,1 0 0,0 0 0,-1 0 0,1 0 0,-1 0 0,1 0 0,-1 0 0,0 0 0,1 0 0,-1-1 0,0 1 0,0 0 0,0 0 0,0 0 0,0-1-1,0 1 1,0 0 0,0 0 0,0 0 0,0-1 0,-1 1 0,1 0 0,-1 0 0,1 0 0,0 0 0,-1 0 0,0 0 0,1 0 0,-1 0 0,0 0 0,-1-2 0,1 3-126,0-1 1,0 1 0,0 0 0,0-1-1,0 1 1,0 0 0,0 0-1,0-1 1,0 1 0,0 0 0,0 0-1,0 0 1,0 0 0,0 1-1,0-1 1,0 0 0,0 0 0,0 0-1,0 1 1,0-1 0,0 1-1,0-1 1,0 1 0,0-1 0,0 1-1,1-1 1,-1 1 0,0 0-1,0-1 1,1 1 0,-2 1 0,-21 28 362,22-29-383,-8 14-4,1 0 0,1 0 0,0 1 0,1 0 0,1 0 0,0 0-1,1 1 1,1-1 0,1 1 0,0 0 0,1 19 0,1-34-25,0 0 0,0 1 0,0-1 1,1 0-1,-1 0 0,0 0 0,1 0 0,0 0 0,-1 0 1,1 0-1,0 0 0,0 0 0,0 0 0,3 3 0,-3-4 1,0-1-1,0 1 0,0-1 0,-1 1 0,1-1 0,0 0 0,0 0 1,0 1-1,0-1 0,0 0 0,0 0 0,0 0 0,0 0 1,0 0-1,0 0 0,0 0 0,0 0 0,0 0 0,0-1 1,0 1-1,0 0 0,0-1 0,0 1 0,0-1 0,0 1 1,0-1-1,0 1 0,-1-1 0,1 1 0,0-1 0,0 0 1,-1 1-1,2-3 0,17-16 16,-1-1 1,-1 0-1,0-2 0,16-29 1,-3 7 10,-18 26-23,-7 9-8,1 1 1,0 0 0,0 0-1,0 0 1,1 1 0,14-11-1,-20 17 2,-1 1 0,1-1 0,0 1-1,0-1 1,0 1 0,-1-1 0,1 1 0,0-1-1,0 1 1,0 0 0,0-1 0,0 1 0,0 0-1,0 0 1,0 0 0,0 0 0,0 0 0,0 0-1,-1 0 1,1 0 0,0 0 0,0 0 0,0 0-1,2 1 1,-2 0-2,0 0 1,0 0-1,0 0 0,0 0 0,0 0 1,0 1-1,0-1 0,0 0 0,-1 0 1,1 1-1,0-1 0,-1 0 0,1 1 1,0 2-1,1 6-18,-1 1 1,1 0 0,-1 17-1,-1-20 14,0-3 4,0-2 1,0 0-1,0 1 0,0-1 0,1 0 1,-1 0-1,1 1 0,1 3 0,-2-6 4,1-1-1,-1 0 1,0 0-1,0 0 1,0 1-1,0-1 1,1 0-1,-1 0 1,0 0-1,0 0 1,0 1-1,1-1 1,-1 0-1,0 0 1,0 0-1,1 0 1,-1 0-1,0 0 1,0 0-1,1 0 1,-1 0-1,0 0 1,0 0-1,1 0 1,-1 0-1,0 0 1,0 0-1,1 0 1,-1 0-1,0 0 1,0 0-1,1 0 1,-1 0-1,0 0 1,1-1-1,14-13-20,12-22-92,-18 23 26,0 1 1,1 0-1,1 0 0,11-10 0,-5 13-184,-17 8 262,1 1 0,-1 0 0,1 0 0,-1 0 1,1 0-1,-1 0 0,1 0 0,-1 1 0,0-1 1,1 0-1,-1 0 0,1 0 0,-1 0 0,1 0 0,-1 1 1,0-1-1,1 0 0,-1 0 0,0 1 0,1-1 0,-1 0 1,0 0-1,1 1 0,1 2-21,-1 0 0,0 0 0,0 0 0,0 0 0,0 0-1,0 0 1,0 0 0,0 4 0,7 26-75,-7-33 105,-1 1-1,1 0 1,-1 0 0,1 0-1,-1-1 1,1 1 0,-1 0-1,1 0 1,0-1 0,-1 1 0,1-1-1,0 1 1,0 0 0,-1-1-1,1 0 1,0 1 0,0-1-1,0 1 1,0-1 0,0 0-1,0 0 1,-1 1 0,1-1-1,0 0 1,0 0 0,0 0 0,0 0-1,0 0 1,1 0 0,2-1 4,1-1 1,-1 1 0,0-1-1,0 1 1,0-1 0,0 0-1,0-1 1,0 1 0,0-1-1,4-4 1,35-35 31,-35 34-29,25-30-11,37-56 0,-80 112-16,1 1 1,1 0-1,1 1 0,1-1 0,-7 42 1,12-59 24,1 0 1,-1 0 0,1 0-1,0 0 1,0 0 0,0 0-1,0 0 1,1 0 0,-1 0-1,0 0 1,1 0 0,-1 0-1,1 0 1,1 2 0,-2-4-4,1 1 1,-1-1 0,0 1 0,1-1-1,-1 0 1,1 0 0,-1 1-1,0-1 1,1 0 0,-1 0 0,1 1-1,-1-1 1,1 0 0,-1 0-1,1 0 1,-1 0 0,0 0 0,1 0-1,-1 0 1,1 0 0,-1 0 0,1 0-1,17-8 40,-7-1-23,0 0-1,-1-1 1,0 0 0,0-1-1,-2 0 1,14-22 0,22-25-43,-30 48-61,-14 10 81,0 0 1,1 0-1,-1 0 1,0 0-1,0 0 1,1 0-1,-1 0 1,0 0-1,0 0 0,1 0 1,-1 0-1,0 0 1,0 0-1,0 1 1,1-1-1,-1 0 1,0 0-1,0 0 1,0 0-1,1 1 1,-1-1-1,0 0 1,0 0-1,0 1 1,0-1-1,0 0 1,1 0-1,-1 0 0,0 1 1,0-1-1,0 0 1,0 0-1,0 1 1,1 32-164,-2-26 169,1 3-26,-3 25 28,2 0 1,1 0-1,2 1 0,9 45 1,14 7 68,-13-49-68,8 43 0,-18-71 9,-1 1 0,0-1 0,0 1-1,-1 0 1,-1-1 0,0 1 0,0-1 0,-4 16 0,3-21 54,-1 0 0,1 0 0,-1 0 0,0 0 1,-1-1-1,1 1 0,-1-1 0,0 0 1,0 0-1,-1-1 0,1 1 0,-1-1 0,0 0 1,0 0-1,-1 0 0,-10 5 0,13-8-24,0 1 1,0-1-1,0 0 0,0 0 0,0 0 0,0-1 1,0 1-1,0-1 0,-1 0 0,1 0 0,0 0 0,0 0 1,-1 0-1,1-1 0,0 0 0,0 1 0,0-1 0,0 0 1,0 0-1,0-1 0,0 1 0,0-1 0,0 1 1,1-1-1,-1 0 0,0 0 0,1 0 0,0-1 0,-1 1 1,1 0-1,0-1 0,0 1 0,1-1 0,-4-5 1,2 3-24,1 0 1,0-1-1,0 1 1,0-1-1,0 0 1,1 0 0,0 1-1,0-1 1,0 0-1,1 0 1,0 0 0,0 0-1,1 0 1,-1 0-1,1 0 1,1 0 0,-1 1-1,1-1 1,2-6-1,1 1-72,0 0 0,1 0 0,0 1-1,1 0 1,0 0 0,0 0 0,1 1-1,13-12 1,23-20-406,40-49-1,-40 37 212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35.078"/>
    </inkml:context>
    <inkml:brush xml:id="br0">
      <inkml:brushProperty name="width" value="0.05" units="cm"/>
      <inkml:brushProperty name="height" value="0.05" units="cm"/>
    </inkml:brush>
  </inkml:definitions>
  <inkml:trace contextRef="#ctx0" brushRef="#br0">98 62 21613,'0'3'1312,"-1"3"-1272,-4-6-264,-7-9-320,-2-5 496,-16-7-80,-5-5-48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3:45.881"/>
    </inkml:context>
    <inkml:brush xml:id="br0">
      <inkml:brushProperty name="width" value="0.05" units="cm"/>
      <inkml:brushProperty name="height" value="0.05" units="cm"/>
    </inkml:brush>
  </inkml:definitions>
  <inkml:trace contextRef="#ctx0" brushRef="#br0">0 369 11963,'74'-29'2832,"-38"16"-2352,13-4-242,1 2-1,0 2 0,1 2 0,0 2 0,1 3 1,0 2-1,0 2 0,76 8 0,-44-4-381,0-3 0,119-16-1,-107 7 78,132 2-1,-22 33 65,-54-3 17,226-12 20,0-31 10,-227 10-11,584-56 84,-642 57-113,253-10-4,-126 11-1,268-48 22,-16 2 17,-378 49-33,0 5 1,0 4-1,96 15 0,-18 7 8,1-8-1,259-6 1,-262-20-14,-6-1 13,207 14 0,-309 0 3,0-3 0,1-2 0,-1-3 0,0-3 1,116-29-1,-155 30-10,18-5 8,45-6 1,-74 16-9,0-1 1,0 2-1,0 0 1,0 0-1,0 1 1,0 1-1,0 0 1,18 5-1,34 7 87,-63-14-101,-1 0 0,0 1 0,0-1-1,1 0 1,-1 0 0,0 0 0,0 0 0,1 1 0,-1-1 0,0 0-1,0 0 1,0 0 0,0 1 0,1-1 0,-1 0 0,0 0-1,0 1 1,0-1 0,0 0 0,0 0 0,0 1 0,0-1-1,1 0 1,-1 0 0,0 1 0,0-1 0,0 0 0,0 1 0,0-1-1,0 0 1,-1 0 0,1 1 0,0-1 0,0 0 0,0 0-1,0 1 1,0-1 0,0 0 0,0 0 0,0 1 0,-1-1 0,1 0-1,0 0 1,0 1 0,0-1 0,-1 0 0,1 0 0,0 0-1,0 0 1,-1 1 0,1-1 0,-13 13-166,1-6 53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03.399"/>
    </inkml:context>
    <inkml:brush xml:id="br0">
      <inkml:brushProperty name="width" value="0.05" units="cm"/>
      <inkml:brushProperty name="height" value="0.05" units="cm"/>
    </inkml:brush>
  </inkml:definitions>
  <inkml:trace contextRef="#ctx0" brushRef="#br0">1813 179 8074,'-105'-25'1901,"-2"4"0,0 4 0,-125-2 0,173 20-1705,0 2 1,0 2-1,0 3 1,0 3-1,1 2 1,-87 32-1,72-15-128,1 2 1,2 4-1,1 3 0,-98 73 0,139-91-62,1 2-1,1 0 1,-35 41-1,45-44-10,1 0 1,1 1-1,1 0 0,1 1 0,-15 40 1,10-14-1,2 0 0,3 2 0,2-1-1,1 1 1,4 1 0,1-1 0,2 1 0,10 88 0,0-77-15,3 1 0,3-2 0,3 0 0,2 0-1,3-2 1,48 93 0,-32-79-49,4-2 1,3-2-1,3-1 1,3-3-1,88 87 0,-107-121 50,2-1 0,2-2-1,0-2 1,2-1-1,1-2 1,0-1 0,2-3-1,1-1 1,0-2 0,1-1-1,75 14 1,-46-20 11,1-2 1,137-6-1,149-33-16,-233 18 22,-102 11 2,346-50 42,-328 44-33,-1-3-1,0-1 1,0-2 0,-2-1 0,0-3 0,60-37 0,-11-10 187,-3-4 1,85-91 0,-132 123-73,-1-1-1,-3-3 1,51-78-1,-69 94-119,-1-2-1,-2 0 1,-1-1-1,-1 0 0,-1 0 1,-2-1-1,8-60 1,-11 40-149,-4-1 1,-1 0 0,-2 1-1,-3-1 1,-2 1-1,-2 0 1,-3 0 0,-1 1-1,-3 1 1,-1 1-1,-34-65 1,30 73 158,-1 2 0,-2 0 0,-1 1 0,-2 1 1,-1 2-1,-2 1 0,-1 1 0,-1 2 0,-2 1 0,-1 1 0,-1 2 1,-1 2-1,-62-30 0,31 26 401,-123-32 0,-77 2 283,2 0-340,194 38-445,-113-47 0,32-6 8,89 39-19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12.606"/>
    </inkml:context>
    <inkml:brush xml:id="br0">
      <inkml:brushProperty name="width" value="0.05" units="cm"/>
      <inkml:brushProperty name="height" value="0.05" units="cm"/>
    </inkml:brush>
  </inkml:definitions>
  <inkml:trace contextRef="#ctx0" brushRef="#br0">935 112 12011,'-22'-12'259,"0"2"1,-1 1-1,0 0 1,0 2-1,-1 1 0,0 0 1,0 2-1,-1 1 1,1 1-1,0 1 1,-1 1-1,-46 7 1,41-3-140,2 1 1,-1 2-1,1 1 0,0 1 1,0 2-1,1 0 0,1 2 1,0 1-1,1 1 0,-36 28 1,41-25-16,0 1 0,0 2-1,2 0 1,1 1 0,1 0 0,0 1 0,2 1 0,-19 42 0,19-32-1,1 1-1,2 0 1,2 1 0,1 0-1,2 0 1,-3 40-1,9-37-70,1 0 0,1-1 0,2 0 0,2 1 0,2-2-1,1 1 1,2-1 0,1-1 0,2 0 0,20 36 0,-17-39-9,3 0 0,0-1 0,2-1 0,1-1 0,2-1 0,0-1 1,2-1-1,2-1 0,0-2 0,40 26 0,-46-37-21,1 0 1,0-1-1,1-2 0,0 0 1,0-2-1,1 0 0,0-2 1,1-1-1,0-1 0,-1-2 0,1 0 1,51-4-1,-48-2 3,-1 0 0,1-3 0,-1 0 0,-1-1 0,1-2 1,-1-1-1,-1-1 0,0-2 0,-1 0 0,0-2 0,32-26 0,-18 8 23,-2-2 1,-2-2-1,-1 0 0,-2-3 1,-2-1-1,-2-1 0,-1-1 1,-3-2-1,38-91 0,-38 68 12,-3-1-1,-3-1 1,-3-1 0,-3 0-1,-4 0 1,1-108 0,-9 151-26,-2 0 0,-1 0 1,-2 0-1,-11-46 1,12 65-12,0 0 1,-1 0-1,-1 0 1,0 0 0,0 1-1,-11-15 1,11 18-3,0 1 1,0 0-1,0 0 1,0 0-1,-1 1 1,0 0-1,0 0 0,0 0 1,0 1-1,-1 0 1,-7-3-1,0 2 3,0 1 0,0 0-1,-1 1 1,1 0-1,-1 1 1,0 1 0,-21 2-1,1 3 2,0 0 0,-35 12 0,-143 52-167,-2 1-124,169-61 196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7:55.913"/>
    </inkml:context>
    <inkml:brush xml:id="br0">
      <inkml:brushProperty name="width" value="0.05" units="cm"/>
      <inkml:brushProperty name="height" value="0.05" units="cm"/>
    </inkml:brush>
  </inkml:definitions>
  <inkml:trace contextRef="#ctx0" brushRef="#br0">4382 200 9274,'-452'-14'2319,"2"-31"-1225,360 32-1024,-417-59 82,-5 25-156,274 38-87,-407 38-1,496-11 158,1 7 1,2 7-1,-270 95 1,353-102 61,1 2 0,1 3-1,-111 74 1,145-84-64,0 2 0,2 1 0,-43 49-1,53-53-49,1 1 0,0 1-1,1 0 1,2 1-1,0 1 1,-9 25 0,14-28-15,1-1 1,0 1-1,1 0 1,2 0-1,0 1 1,1-1-1,0 0 1,2 1-1,4 23 1,-1-20-5,2-1 1,0 0-1,2 0 1,0 0-1,2-1 1,0 0-1,16 24 1,-8-19-2,2 0 0,1 0 1,1-2-1,1-1 0,1-1 0,1-1 1,2-1-1,0-1 0,0-1 1,2-2-1,47 22 0,-11-14 0,2-2-1,1-3 1,1-3-1,0-3 1,82 5 0,359 0-15,-460-19 15,420-6-30,4-1 3,-1 28 45,-155 14 19,165 12 28,-374-42-38,0-5 0,158-21 0,-96-7-9,224-68 0,150-100-3,-526 189-8,283-129 8,-247 107-8,-1-1 0,-1-4 1,60-49-1,-95 67-1,0-1 0,-1 0 0,0-1 0,-2 0 0,0-2 0,20-34 0,-30 44 0,0 1 0,-1-1 0,0 0 0,-1 0 0,0 0 0,0 0 0,-1-1 0,0 1 0,-1-1 0,0 1 0,-1-1 0,0 0 0,-1 1 0,0-1 0,-1 1 0,0-1 0,-5-14 0,0 8 0,-1 0 1,-1 1-1,0 0 0,-1 0 1,-1 1-1,-1 0 1,0 1-1,-18-17 0,4 7 5,-1 2 1,0 1-1,-49-28 0,16 17-26,-2 3 0,-1 3 0,0 2 1,-2 4-1,-134-25 0,45 24-546,-235-3 0,192 22 358,-5 2-67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6:16.632"/>
    </inkml:context>
    <inkml:brush xml:id="br0">
      <inkml:brushProperty name="width" value="0.05" units="cm"/>
      <inkml:brushProperty name="height" value="0.05" units="cm"/>
    </inkml:brush>
  </inkml:definitions>
  <inkml:trace contextRef="#ctx0" brushRef="#br0">26 795 13355,'-21'0'864,"21"0"-857,0 0-1,0 0 1,-1 0-1,1 0 1,0 1-1,0-1 1,0 0-1,0 0 1,0-1-1,-1 1 1,1 0 0,0 0-1,0 0 1,0 0-1,0 0 1,-1 0-1,1 0 1,0 0-1,0 0 1,0 0-1,0 0 1,0 0 0,0 0-1,-1 0 1,1-1-1,0 1 1,0 0-1,0 0 1,0 0-1,0 0 1,0 0-1,0 0 1,0-1 0,0 1-1,0 0 1,0 0-1,-1 0 1,1 0-1,0 0 1,0-1-1,0 1 1,0 0-1,0 0 1,0 0 0,22-19-267,-9 11 152,48-37-294,2 4 0,93-47 0,-130 76 488,1 1-1,0 1 0,0 1 1,1 2-1,0 0 0,0 2 1,1 1-1,-1 2 0,43 1 1,89 22 844,-102-11-512,63 3-1,8-14-233,205-29 1,89-2 18,-324 36-196,115 20 0,93 32 18,56 8-8,-191-47-20,1-7-1,182-14 1,347-55-17,-282 19 13,1307-161 86,-1252 131-48,566-80-73,-512 105 20,4 26 5,49-30 8,-319 20 24,-44 16-149,-170 14 54,-1 1 0,72 14 0,-55-3 16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6:54.902"/>
    </inkml:context>
    <inkml:brush xml:id="br0">
      <inkml:brushProperty name="width" value="0.05" units="cm"/>
      <inkml:brushProperty name="height" value="0.05" units="cm"/>
    </inkml:brush>
  </inkml:definitions>
  <inkml:trace contextRef="#ctx0" brushRef="#br0">1116 30 13147,'-28'-8'332,"-1"1"0,1 2-1,-1 1 1,-52-1 0,-116 16 143,152-6-326,0 3 0,1 1 0,0 2 0,-68 26 0,87-26-76,-1 1 0,2 1 0,0 1 1,1 1-1,0 1 0,1 1 0,1 1 1,-33 36-1,33-28-64,0 1-1,2 1 1,1 1-1,2 0 1,0 2 0,2-1-1,1 2 1,2 0 0,-13 59-1,17-48-6,1 1 0,3 0 0,1 0 0,2 1 0,2-1 1,2 0-1,11 45 0,-1-15 0,4-2 1,2 0-1,4-1 1,3-1-1,40 73 1,-49-110-1,2-2 1,1-1-1,2 0 0,0-1 1,32 27-1,-35-38 0,0-1-1,2 0 1,0-2 0,0-1-1,1-1 1,1-1 0,49 18-1,-52-23 28,1-1 1,0-1-1,0-1 0,1-1 0,-1-1 0,1-1 0,-1-1 0,1-1 0,-1-1 0,1-1 1,-1-1-1,0-1 0,0 0 0,-1-2 0,1-1 0,-2 0 0,39-23 0,-24 8 93,-2-1 1,-1-2-1,-1-1 0,-2-2 0,0 0 0,-2-2 0,38-58 0,-31 38 74,-3-3-1,-3 0 0,-1-2 1,27-86-1,-37 84-66,-2 0-1,-3 0 0,-2-1 1,-3-1-1,-2 0 1,-6-91-1,0 130-140,-2-1 1,0 1-1,-1 0 1,-1 0-1,-16-38 1,17 49-36,-1 0 0,-1 0 0,0 0 0,0 1 0,-1 0 1,0 0-1,-1 1 0,0 0 0,0 0 0,-1 1 0,0 0 0,-18-11 0,6 7-171,-1 1 0,-1 0 1,1 2-1,-1 1 0,-1 1 0,0 0 0,-33-2 0,25 6-61,1 0 0,-1 3 0,0 0-1,0 2 1,-35 8 0,14 2-124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7:21.612"/>
    </inkml:context>
    <inkml:brush xml:id="br0">
      <inkml:brushProperty name="width" value="0.05" units="cm"/>
      <inkml:brushProperty name="height" value="0.05" units="cm"/>
    </inkml:brush>
  </inkml:definitions>
  <inkml:trace contextRef="#ctx0" brushRef="#br0">2095 111 5921,'-56'-1'1152,"1"2"0,-86 13 1,-9 1 95,-6-8-742,-313 25 1214,369-20-1285,-1 5 0,-160 49-1,205-48-417,1 2-1,1 3 0,1 3 0,-80 50 0,112-62 13,1 1 0,0 1-1,2 1 1,-1 1-1,2 0 1,0 1 0,2 1-1,0 1 1,1 0-1,1 1 1,1 0 0,1 1-1,-11 31 1,17-36-13,0 1-1,1-1 1,1 1 0,1 0 0,1 0-1,0 1 1,1-1 0,6 35 0,-2-31 16,2 0 1,0 0 0,2-1-1,0 0 1,1-1 0,20 33 0,-8-21 1,2-2 0,1-1 0,1 0 0,2-2 0,0-1 0,2-1 0,1-2 0,53 34 0,-1-10-38,2-3 0,167 64 0,-119-65-2,185 36 0,-289-74 6,591 104 0,-539-102 1,0-2-1,1-4 0,-1-4 1,0-3-1,0-3 1,130-32-1,-77 2-56,136-59 0,123-75-118,-279 120 123,81-42 141,-4-9 1,256-185 0,-388 247-40,87-64 105,-110 77 46,60-62-1,-87 81-115,0-1-1,0 0 1,-1 0-1,-1 0 1,0-1-1,0 0 1,-1 0-1,0-1 1,-1 1-1,5-22 1,-8 24-21,0 0 0,0-1 0,-1 1 0,0 0 0,-1 0 0,0 0 0,0 0 0,-1 0 0,0 0 1,0 0-1,-1 0 0,-1 1 0,1-1 0,-1 1 0,-6-9 0,0 2 1,-2 1 0,1 0 0,-2 0 0,1 1 0,-2 1 0,0 0-1,-18-11 1,-15-8 46,-52-24 0,31 22-73,-1 4 0,-1 2 0,-92-22 0,-226-20-991,234 58 562,94 10 144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8:00.029"/>
    </inkml:context>
    <inkml:brush xml:id="br0">
      <inkml:brushProperty name="width" value="0.05" units="cm"/>
      <inkml:brushProperty name="height" value="0.05" units="cm"/>
    </inkml:brush>
  </inkml:definitions>
  <inkml:trace contextRef="#ctx0" brushRef="#br0">3893 237 11106,'-30'-1'501,"-1"-1"0,1-1-1,0-2 1,-33-9 0,-50-15-85,-161-20 0,-128-2-283,-205-20-367,446 60 145,-288 18 1,204 18 177,-453 107 0,631-113-25,0 2 0,2 4 0,1 2 0,-60 36 0,84-40-3,0 3 0,2 1 0,1 2 0,1 1 0,2 2 0,-57 68 0,84-92-57,1 1 1,0 0-1,0 0 1,1 1-1,1-1 1,-1 1 0,1 0-1,1 0 1,0 1-1,0-1 1,-1 15-1,4-17-5,0 0-1,0 0 0,1 0 0,0 0 1,0-1-1,1 1 0,0 0 1,0-1-1,1 0 0,0 1 0,0-1 1,1 0-1,0 0 0,0-1 0,0 1 1,9 8-1,6 6 2,2-2 0,0 0 1,1-1-1,0-1 0,33 19 1,132 60 56,-102-60-20,0-3 0,131 32 0,-91-38-13,151 14-1,132-18-9,-2-21-4,-75 2-1,172-3 6,-460-4-12,1-1-1,-1-2 0,-1-2 0,73-23 1,-85 19 2,0 0 0,0-2 1,-1-2-1,-1 0 1,0-2-1,46-40 1,-12 1 70,102-125-1,28-82 136,-182 250-178,-1-1 0,0 0 0,-1 0 0,11-31 0,-17 42-17,-1 0 0,0 1 0,0-1 1,-1 0-1,1 0 0,-1 0 0,0 0 1,0 1-1,0-1 0,0 0 0,-1 0 1,1 0-1,-1 1 0,0-1 0,0 0 0,-1 1 1,1-1-1,-1 0 0,0 1 0,0 0 1,0-1-1,0 1 0,0 0 0,-1 0 0,1 0 1,-1 1-1,-6-6 0,1 3-23,-1-1 0,0 1 0,-1 0 0,1 1 0,-1 0 0,-14-3 0,-66-12 3,56 12 33,-34-6-68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7:03.596"/>
    </inkml:context>
    <inkml:brush xml:id="br0">
      <inkml:brushProperty name="width" value="0.05" units="cm"/>
      <inkml:brushProperty name="height" value="0.05" units="cm"/>
    </inkml:brush>
  </inkml:definitions>
  <inkml:trace contextRef="#ctx0" brushRef="#br0">838 1135 13923,'1'1'80,"0"0"0,0 1-1,0-1 1,0 0 0,0 0 0,0 0 0,0 0-1,0 0 1,1 0 0,-1 0 0,0 0 0,0-1-1,1 1 1,-1 0 0,1-1 0,-1 1-1,1-1 1,-1 0 0,0 1 0,1-1 0,-1 0-1,1 0 1,-1 0 0,1 0 0,1 0 0,49-2 715,-39 0-488,62-6 804,-1-5 0,87-24 1,-103 22-716,36-5-126,1 4 1,1 5-1,120 0 1,290 32-78,250-16-19,-446-11-67,-27 12-34,-232-1-67,0 2 1,-1 2 0,75 24 0,-41-3-4,-36-12 8,1-2-1,60 12 0,-93-25-9,0-1 1,0 0 0,1-2 0,-1 0-1,0 0 1,0-2 0,1 0 0,-1-1 0,0 0-1,-1-2 1,18-6 0,35-23-129,-67 33 105,0 0-1,0 0 1,0 0 0,0 0 0,0-1-1,0 1 1,0 0 0,0-1-1,0 1 1,-1-1 0,1 1-1,0 0 1,-1-1 0,0 0-1,1 1 1,-1-1 0,0 1 0,1-1-1,-1-1 1,-1-38-64,1 18 34,0 11 35,2 1 0,-1-1 0,1 1-1,1 0 1,5-15 0,-6 22 2,0-1 0,0 1 0,1-1 0,-1 1 0,1 0-1,0 0 1,0 0 0,0 1 0,1-1 0,-1 1 0,1-1 0,0 1 0,0 1 0,8-6 0,-9 7-41,-1-1 1,0 0 0,1 0 0,-1 1-1,0-1 1,0 0 0,0-1-1,0 1 1,-1 0 0,1-1 0,2-3-1,13-34-575,-9 19 427,0-1 197,-1-1-1,-2 0 1,0 0 0,-1-1 0,-1 0 0,-1-35 0,0 31-5,0 4-19,9-36 0,-6 39-27,3-39 0,-8 52 51,0 0 1,0 0-1,-1 0 0,0 0 0,-1 0 0,1 0 0,-2 0 0,-4-11 0,3 8 0,-1 1 0,-1 0 0,0 0 0,0 0 0,-1 1 0,0 0 0,-1 1 0,0-1 0,0 2 0,-1-1 0,0 1 0,0 0 0,-1 1 0,0 0 0,0 0 0,0 1 0,-1 1 0,-15-5 0,-290-81-455,224 66 410,-10 1-30,-1 4 1,-202-9-1,-213 31-222,270 3 252,-110-5-2,-153 2-221,1 35 49,309-12 228,-457 50 206,608-72-192,0 2 0,-59 16 0,87-16-18,0 1 1,1 1 0,0 1-1,0 1 1,1 1 0,0 0-1,-23 19 1,24-14-1,0 1 0,0 0 1,2 2-1,0 0 0,1 0 1,1 2-1,1 0 0,-18 38 1,26-47 5,1 1 1,1 0 0,0 0-1,1 1 1,0-1 0,1 1 0,-1 21-1,3-24 8,1-1-1,0 1 0,0-1 0,1 0 1,1 1-1,0-1 0,0 0 1,1-1-1,0 1 0,11 17 1,-2-8-11,1 0 1,1-1-1,1 0 0,0-1 1,1-1-1,23 16 1,-13-12-72,2-1 1,0-1-1,53 22 1,-65-32 54,1-2 0,35 8 1,-22-9-30,36-1 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7:06.206"/>
    </inkml:context>
    <inkml:brush xml:id="br0">
      <inkml:brushProperty name="width" value="0.05" units="cm"/>
      <inkml:brushProperty name="height" value="0.05" units="cm"/>
    </inkml:brush>
  </inkml:definitions>
  <inkml:trace contextRef="#ctx0" brushRef="#br0">3228 352 10690,'-3'-3'261,"1"0"0,-1-1 0,1 1 0,0-1 0,0 0 0,0 0 0,1 0 0,-1 0 0,1 0 0,0 0-1,-1-6 1,1 6-119,0 0 0,0 0 0,0 0 0,0 0 0,-1 0 0,0 0 0,0 0 0,0 0 0,-5-6 0,4 7-98,1 1 1,-1 0-1,0-1 1,0 1-1,-1 1 1,1-1 0,0 0-1,0 1 1,-1 0-1,-4-2 1,-39-6 37,35 7-65,-102-20 30,26 5 28,-141-10-1,-138 38 404,-49-2-508,351-14 51,-213-9 93,-1 22-34,59 19-58,-369 94 0,585-120-22,-187 57 95,168-50-44,1 2 1,0 0-1,1 2 0,0 0 1,1 1-1,-22 19 1,35-26-34,0 1 0,1 0 0,0 0 0,0 1 0,0 0 0,1 0 0,0 0 0,1 0 0,0 1 0,0 0 0,1 0 0,0 0 0,0 0 0,1 0 0,0 1 0,0 13 0,2-8-20,0-1 0,1 1 0,1 0 1,0-1-1,1 1 0,1-1 0,0 0 0,1 0 1,13 27-1,-3-15 1,0-1 0,3 0 0,0-2 1,1 1-1,1-2 0,1-1 0,1-1 1,1 0-1,0-2 0,2 0 0,26 13 1,2-1 1,2-4 1,0-1-1,2-3 1,86 21-1,3-10-1,2-7 0,166 8 0,302-13 1,-518-20 1,-23 1 0,267 0 6,3-21 8,-255 8 3,155-40-1,-184 33 0,-1-3 0,-1-2 0,76-42 0,-92 40 3,-2-1 1,-1-2-1,-1-2 1,-1-2 0,59-65-1,-75 72 10,-2 0-1,-1-1 1,-1-1-1,-1-1 1,-1-1-1,-2 0 1,-1-1-1,-1 0 1,13-54 0,-21 67 23,-1-1 1,-1 0-1,-1 0 1,-1 0 0,0 0-1,-1 0 1,-1 0-1,0 0 1,-10-32 0,7 36 0,0 1 1,-1 0-1,0 1 1,-1-1 0,0 1-1,-1 1 1,0-1-1,-1 1 1,-1 1 0,0 0-1,0 0 1,0 1-1,-16-10 1,-2 1-45,0 1 0,-2 2 0,0 1 0,-1 2 0,0 1 0,-64-15 0,-201-14-812,218 33 771,-48-6-231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8:51.697"/>
    </inkml:context>
    <inkml:brush xml:id="br0">
      <inkml:brushProperty name="width" value="0.05" units="cm"/>
      <inkml:brushProperty name="height" value="0.05" units="cm"/>
    </inkml:brush>
  </inkml:definitions>
  <inkml:trace contextRef="#ctx0" brushRef="#br0">4328 283 8994,'-11'-19'3922,"2"9"-3764,-1 1 0,0 0 0,0 1 0,-1 0 0,0 1 0,-13-7 0,-77-33 242,81 38-316,-41-15-57,-1 3 1,0 3 0,-1 2-1,-1 3 1,0 3 0,-98-4-1,-36 8-30,-222-12 70,-483 16 64,679 11-101,-356 31 9,485-27 54,1 4 0,0 4 0,2 4 0,-96 40-1,129-40 11,0 3-1,2 2 1,1 2 0,2 3-1,-72 60 1,101-73-101,1 1 0,1 1 0,1 0 1,1 2-1,1 1 0,2 0 0,0 1 0,2 1 1,1 1-1,2 0 0,1 1 0,-13 48 0,18-41-4,1 1-1,1 0 1,3 0-1,1 0 1,2 0-1,1 0 1,2 0-1,2-1 1,2 1-1,1-1 1,17 43 0,-9-37 0,2-1 0,2-1 0,2 0 1,2-2-1,1-1 0,2-1 1,2-1-1,67 64 0,244 172-22,-321-258 25,136 96-20,277 149 0,-346-218 17,1-3 0,3-4 0,0-3 1,2-5-1,1-4 0,163 18 0,-148-32 11,-1-6-1,1-3 1,-1-6-1,1-4 1,185-43-1,-165 19-6,-1-6-1,-2-5 0,-2-5 0,-2-6 0,-3-6 0,126-86 0,-169 95 1,-3-4 1,-2-3-1,-2-3 0,-4-3 0,68-88 0,-89 96 3,-3-2 0,-2-2 1,-3-1-1,-3-2 0,-3-1 1,-3-2-1,22-79 0,-41 115-2,-1-1 0,-2 1 0,-1-1 0,-1 0 0,-2-42 0,-3 53 3,0-1 1,-2 1 0,0 0-1,-2 0 1,0 1 0,-2-1-1,0 1 1,-18-32-1,9 26 13,-1 0 0,-1 2 0,-2 0 0,0 2 0,-1 0-1,-2 1 1,0 2 0,-1 0 0,-34-19 0,-13-4-28,-3 4 1,-98-36-1,116 51-70,-2 3 0,0 3 1,-2 2-1,1 3 0,-2 2 0,-71-2 0,10 12-64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8:54.166"/>
    </inkml:context>
    <inkml:brush xml:id="br0">
      <inkml:brushProperty name="width" value="0.05" units="cm"/>
      <inkml:brushProperty name="height" value="0.05" units="cm"/>
    </inkml:brush>
  </inkml:definitions>
  <inkml:trace contextRef="#ctx0" brushRef="#br0">458 122 10594,'-36'13'471,"1"1"-1,0 2 1,1 1-1,1 2 1,1 2-1,1 0 1,0 2-1,-28 29 1,48-40-379,0 0 1,1 1-1,1 0 1,1 1-1,-1 0 1,2 0-1,0 1 1,1-1-1,1 2 1,-8 30 0,3 9 9,-7 99 0,16-138-59,-5 78 236,4 0 0,18 161 0,-10-210-202,2 0 0,3 0 0,1-1 0,2-1 0,1 0 0,3-1 0,39 68-1,-45-91-63,1-1 0,1 0 0,1-1 0,1 0 0,0-1 0,1-1 0,0-1 0,1 0 0,1-2 0,0 0 0,1-1-1,33 14 1,-30-17-6,1 0-1,0-2 0,0 0 0,0-2 0,1-1 0,0 0 0,0-2 0,0-1 0,0-1 1,-1-1-1,33-7 0,-26 2 6,-1-2-1,1-1 1,-2-1 0,1-1 0,-2-2 0,37-23-1,-31 14 3,-1-1-1,-2-1 0,0-2 0,41-48 0,-38 34 14,-2-1-1,-2-2 1,-2 0-1,-2-2 1,-2-1-1,-2-1 1,-2-1-1,15-57 1,-17 34 43,-4 0 1,-3-1-1,-2 0 1,-4 0-1,-4-1 0,-10-111 1,5 154-45,0 1 0,-2 0 0,-1 0 0,-2 0 0,-22-51 0,24 67-25,0 0 0,-1 0-1,-1 1 1,-1 0 0,0 0 0,0 1-1,-1 1 1,-1 0 0,0 0 0,0 1-1,-1 0 1,0 1 0,-15-7 0,7 6-14,-1 2 1,0 0 0,0 1 0,0 1 0,-1 1-1,0 1 1,0 1 0,0 1 0,-1 1 0,-24 2-1,-29 6-289,-127 28 0,117-18 98,23-6 52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9:17.186"/>
    </inkml:context>
    <inkml:brush xml:id="br0">
      <inkml:brushProperty name="width" value="0.05" units="cm"/>
      <inkml:brushProperty name="height" value="0.05" units="cm"/>
    </inkml:brush>
  </inkml:definitions>
  <inkml:trace contextRef="#ctx0" brushRef="#br0">1 29 17964,'41'13'2071,"-20"-6"-2032,0-2 0,0 0 1,1-1-1,-1-2 0,1 0 0,24-1 1,134-17 151,-59 3-65,-73 11-96,-1 2 1,0 3-1,63 10 0,-83-9-25,-1-2-1,1-1 0,0-1 0,28-4 0,103-23 36,25-1-7,-169 27-33,1 1 0,-1 1 0,0 0 0,1 1 0,-1 1 1,0 0-1,0 0 0,-1 2 0,1 0 0,17 9 0,-12-6-1,0-1 0,0-1 0,1 0 0,37 5 0,83-1 28,-24-2-9,465 71-18,-383-54 31,125 13 230,-269-34-139,1-3 1,105-12-1,104-39 117,-131 24-198,161-11 0,136 13-18,164-7 24,-539 28-40,318-16 147,-208 19-192,-140 2-110,0 1 1,0 1-1,-1 1 0,36 11 1,-46-11 338,0 0 0,0-1 0,1-1 0,-1 0 1,17 1-1,17-4-91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9:20.494"/>
    </inkml:context>
    <inkml:brush xml:id="br0">
      <inkml:brushProperty name="width" value="0.05" units="cm"/>
      <inkml:brushProperty name="height" value="0.05" units="cm"/>
    </inkml:brush>
  </inkml:definitions>
  <inkml:trace contextRef="#ctx0" brushRef="#br0">101 139 10666,'-31'-7'690,"20"5"-408,0 0 0,0-1 0,-18-8 0,29 11-269,-1 0-1,1 0 1,0 0-1,-1 0 1,1 0-1,0 0 1,-1 0 0,1-1-1,0 1 1,-1 0-1,1 0 1,0 0 0,0-1-1,-1 1 1,1 0-1,0 0 1,0-1-1,-1 1 1,1 0 0,0 0-1,0-1 1,0 1-1,-1 0 1,1-1-1,0 1 1,0 0 0,0-1-1,0 1 1,0-1-1,9-2 171,22 1-29,-28 2-125,154 9 168,11-1-163,218-39 77,-37 1 620,211 40 586,-85 2-1063,497-52-552,92 0 140,-453 48 227,-2 1-15,-404-11-43,193 3 8,-4 26 76,-114 15 88,-110-15-115,-136-21-92,-1-2 1,1-2-1,62-3 0,-30-11-16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04.232"/>
    </inkml:context>
    <inkml:brush xml:id="br0">
      <inkml:brushProperty name="width" value="0.05" units="cm"/>
      <inkml:brushProperty name="height" value="0.05" units="cm"/>
    </inkml:brush>
  </inkml:definitions>
  <inkml:trace contextRef="#ctx0" brushRef="#br0">22 23 14227,'5'-7'2550,"6"-9"-416,-7 17-1247,-3 11 121,-19 227 1077,3-94-1880,12-108-169,-1-1-14,2 0 0,2 0 1,4 40-1,-4-76-19,0 1-1,0 0 1,0-1 0,0 1-1,0 0 1,0 0 0,0-1 0,0 1-1,1 0 1,-1-1 0,0 1-1,0 0 1,1-1 0,-1 1-1,0 0 1,1-1 0,-1 1 0,1 0-1,-1-1 1,1 1 0,-1-1-1,1 1 1,-1-1 0,1 1-1,0-1 1,-1 0 0,1 1-1,0-1 1,0 0 1,0 0 0,0 0 1,1-1-1,-1 1 0,0 0 0,0-1 0,-1 1 0,1-1 0,0 0 0,0 1 1,0-1-1,0 0 0,0 1 0,-1-1 0,1 0 0,1-1 0,6-9 26,-1 1 0,9-16 0,-15 24-28,76-140 144,-27 47-88,67-94 1,-113 183-60,23-29 4,-26 34-4,0 0 1,0-1-1,0 1 0,0 0 0,1 0 1,-1 0-1,0 0 0,0 0 0,1 1 1,-1-1-1,1 0 0,-1 1 0,1-1 1,-1 1-1,1-1 0,-1 1 0,1 0 1,-1-1-1,1 1 0,-1 0 1,1 0-1,1 0 0,-2 1 0,0-1 0,0 1 0,0 0 1,0-1-1,-1 1 0,1 0 0,0 0 0,0 0 0,-1-1 0,1 1 1,-1 0-1,1 0 0,-1 0 0,1 0 0,-1 0 0,0 0 0,1 0 0,-1 0 1,0 0-1,0 0 0,1 0 0,-1 2 0,1 26-15,-1-22 8,-4 71-9,2-60 14,1 1 0,0 0 0,2-1-1,0 1 1,4 22 0,-5-40 3,1 1 0,-1-1-1,0 1 1,1-1 0,-1 1 0,1-1 0,0 1 0,-1-1-1,1 0 1,0 1 0,0-1 0,0 0 0,0 0-1,0 0 1,0 0 0,0 1 0,0-1 0,0-1 0,1 1-1,-1 0 1,0 0 0,1 0 0,-1-1 0,0 1-1,1 0 1,-1-1 0,1 0 0,-1 1 0,1-1-1,-1 0 1,1 0 0,-1 0 0,1 0 0,-1 0 0,1 0-1,0 0 1,-1 0 0,1 0 0,-1-1 0,1 1-1,-1-1 1,2 0 0,6-3-4,0 0 0,-1 0 0,0-1 0,1 0 0,11-10 0,26-24-72,47-52 0,2-2-69,-89 87 138,1 1-1,-1 0 1,1 0 0,0 1 0,9-5 0,-15 8 8,1 1-1,-1-1 1,0 0 0,1 1 0,-1-1-1,0 1 1,1 0 0,-1-1 0,1 1-1,-1 0 1,0 0 0,1 0 0,-1 0-1,1 0 1,-1 0 0,1 0 0,-1 0 0,0 1-1,1-1 1,-1 1 0,1-1 0,-1 1-1,0-1 1,0 1 0,1 0 0,-1 0-1,0-1 1,0 1 0,0 0 0,0 0-1,0 0 1,0 0 0,0 0 0,0 1-1,0-1 1,1 2 0,1 4 15,-1 0 0,1 0 0,-1 0-1,-1 0 1,1 0 0,-1 0 0,1 13 0,-5 55 115,2-54-94,-2 21 63,1-17-239,0-1 0,2 1 1,6 47-1,-3-59 43,2-17-40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9:24.200"/>
    </inkml:context>
    <inkml:brush xml:id="br0">
      <inkml:brushProperty name="width" value="0.05" units="cm"/>
      <inkml:brushProperty name="height" value="0.05" units="cm"/>
    </inkml:brush>
  </inkml:definitions>
  <inkml:trace contextRef="#ctx0" brushRef="#br0">467 1247 14339,'5'2'185,"0"-1"0,0 1 1,0-1-1,0 0 0,1-1 0,-1 1 0,0-1 1,10 0-1,11 0 310,268 5-265,70 5-336,-130 14 127,247 14 139,505-57-153,-4-53 26,-976 71-33,265-15-37,-251 16-104,-17 3-99,-9 0 79,-12 3-67,-109 15-255,-204 8-1,199-20 709,-21 2 115,-567 36-363,-2-23-654,-151-26 1361,236-1-254,573 5-437,31-1-8,1 0 0,0-2-1,0-2 1,-54-10-1,86 13 14,0-1 0,0 1 0,1 0 0,-1 0 0,0 0 0,0 0 0,1 0 0,-1 0-1,0-1 1,0 1 0,0 0 0,1 0 0,-1 0 0,0-1 0,0 1 0,0 0 0,0 0 0,0 0-1,1-1 1,-1 1 0,0 0 0,0 0 0,0-1 0,0 1 0,0 0 0,0-1 0,0 1-1,0 0 1,0 0 0,0-1 0,0 1 0,0 0 0,0 0 0,0-1 0,0 1 0,0 0 0,0 0-1,0-1 1,0 1 0,-1 0 0,1 0 0,0-1 0,0 1 0,0 0 0,0 0 0,-1 0 0,1-1-1,0 1 1,0 0 0,0 0 0,-1 0 0,1 0 0,0-1 0,0 1 0,0 0 0,-1 0-1,1 0 1,0 0 0,0 0 0,-1 0 0,22-8-48,25-1-47,79-6 1,50 9 88,-123 5 26,1105 6 626,-1 48-605,-1092-49-52,601 18-992,-554-25 718,0-5 1,-1-5 0,211-53 0,-280 54 339,-1-1 0,-1-2 0,-1-1 0,65-39 0,-90 46 7,-1 0 1,0 0-1,0-2 1,-1 1-1,0-2 0,17-23 1,-22 26 2,-1 0 1,0 0 0,-1 0 0,0-1 0,0 0 0,-1 0-1,0 0 1,-1 0 0,0 0 0,0 0 0,-1-15-1,-1 13 20,-1 0 1,-1 1-1,0-1 0,0 0 0,-1 1 0,-1 0 0,0-1 0,0 1 1,-1 1-1,-9-15 0,-8-10 159,-43-51 0,59 78-235,-30-34-50,-1 2 0,-2 2 0,-2 1 0,-1 2 0,-76-48 0,55 46-61,-1 3 0,-2 2 0,-121-39 0,-306-50 61,-9 46 189,176 41 42,-624 16-1,359 86-468,493-51 252,-161 51 1,220-55 69,0 2-1,2 2 1,0 2 0,0 1 0,2 1 0,-60 49 0,61-39-19,1 2 1,2 1-1,1 2 0,2 1 0,1 1 1,-23 44-1,33-49-96,1 1-1,1 1 0,2 0 1,1 1-1,2 0 1,2 0-1,-8 74 1,15-87 37,1 0 1,1-1-1,2 1 1,0 0-1,1-1 1,1 0 0,1 0-1,1 0 1,10 20-1,-4-13 36,2-2 0,1 0 0,1-1-1,2 0 1,40 43 0,-14-26 31,2-2-1,1-3 1,2-1 0,2-3-1,1-2 1,65 28 0,-37-24-30,1-3 1,1-4 0,153 32-1,-131-44-80,0-4 0,191 0 0,310-66-277,-7-50 78,-493 83 245,36-6 9,526-106 15,-465 82 143,242-93 1,-74-26 219,-309 135-219,-2-4 0,-1-2-1,89-79 1,-125 98-84,-2 0 0,-1-2 1,0 0-1,-2-1 0,-1-1 1,-1 0-1,-1-2 0,13-31 0,-23 46-42,0 0 0,-2 0 0,1-1-1,-2 1 1,1-1 0,-2 0 0,0 1-1,0-1 1,-1 0 0,-1 0-1,0 0 1,-1 1 0,0-1 0,-1 1-1,0-1 1,-1 1 0,0 0 0,-1 0-1,-1 0 1,0 1 0,-11-17 0,3 10-39,-1 1 0,-1 0 0,0 2 0,-1 0 1,-1 0-1,0 2 0,-1 0 0,0 1 0,-1 1 1,-26-11-1,-5 2-32,0 2 0,-2 2 0,-63-10 0,-88-4-65,-33 15-20,235 15 146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9:39.779"/>
    </inkml:context>
    <inkml:brush xml:id="br0">
      <inkml:brushProperty name="width" value="0.05" units="cm"/>
      <inkml:brushProperty name="height" value="0.05" units="cm"/>
    </inkml:brush>
  </inkml:definitions>
  <inkml:trace contextRef="#ctx0" brushRef="#br0">4 2 14955,'0'0'22,"0"0"0,0 0 0,0 0-1,0 0 1,0 0 0,0 0 0,0-1 0,0 1 0,0 0-1,0 0 1,0 0 0,0 0 0,0 0 0,0 0-1,0 0 1,0 0 0,-1 0 0,1 0 0,0 0-1,0 0 1,0 0 0,0 0 0,0 0 0,0 0 0,0 0-1,0 0 1,0-1 0,-1 1 0,1 0 0,0 0-1,0 0 1,0 0 0,0 1 0,0-1 0,0 0 0,0 0-1,0 0 1,0 0 0,-1 0 0,1 0 0,0 0-1,0 0 1,0 0 0,0 0 0,0 0 0,0 0-1,0 0 1,0 0 0,0 0 0,0 0 0,0 0 0,0 0-1,-1 1 1,1-1 0,0 0 0,0 0 0,0 8 502,5 13 126,47 81 690,41 122 1,-24-54-896,130 230 428,-185-375-794,30 63 373,38 110 0,16 97 105,-11-30-385,-52-167-150,5-1 0,3-3 1,67 106-1,-68-140-730,-70-95 87,1-1 1,-21-39-1,7 7 126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9:40.316"/>
    </inkml:context>
    <inkml:brush xml:id="br0">
      <inkml:brushProperty name="width" value="0.05" units="cm"/>
      <inkml:brushProperty name="height" value="0.05" units="cm"/>
    </inkml:brush>
  </inkml:definitions>
  <inkml:trace contextRef="#ctx0" brushRef="#br0">12 574 12603,'-11'15'1711,"11"-15"-1657,0 0-1,0 1 1,0-1 0,0 0 0,0 0-1,0 0 1,0 1 0,0-1-1,0 0 1,0 0 0,0 1-1,0-1 1,0 0 0,0 0-1,0 1 1,0-1 0,0 0-1,0 0 1,0 1 0,0-1-1,0 0 1,0 0 0,1 0-1,-1 1 1,0-1 0,0 0-1,0 0 1,0 0 0,0 0-1,1 1 1,-1-1 0,0 0-1,0 0 1,1 0 0,2 1 219,0 0 0,1 0 0,-1-1-1,1 0 1,-1 0 0,1 0 0,4 0 0,1-1-23,1 0 1,-1 0-1,0-1 0,0 0 0,0 0 1,0-1-1,0 0 0,0-1 1,-1 0-1,16-10 0,-13 6-125,-1 0-1,0-1 1,0 0-1,-1-1 1,0 0-1,-1 0 1,7-12-1,3-9-54,-2 0 0,-1-2 0,-1 1 0,17-66 0,-19 50 113,-1-2-1,-3 0 1,2-53-1,0 125 189,0 6-382,1-1 1,1 0 0,1-1 0,1 0 0,1-1-1,2 0 1,1-1 0,0-1 0,33 31-1,-10-16-42,2-1 0,2-2-1,1-2 1,51 28-1,-67-45 76,44 18 0,-31-18-123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9:58.125"/>
    </inkml:context>
    <inkml:brush xml:id="br0">
      <inkml:brushProperty name="width" value="0.05" units="cm"/>
      <inkml:brushProperty name="height" value="0.05" units="cm"/>
    </inkml:brush>
  </inkml:definitions>
  <inkml:trace contextRef="#ctx0" brushRef="#br0">1 70 13931,'2'-5'415,"0"1"-1,-1 0 1,1-1 0,-1 0-1,0 1 1,0-1 0,0-6-1,3-13 2594,-4 24-2973,0 0 0,0 0 0,0 0 0,1-1 0,-1 1 0,0 0 0,0 0 0,0 0 0,1 0 0,-1-1 0,0 1 0,0 0 0,0 0 0,1 0 0,-1 0 0,0 0 0,1 0 0,-1 0 0,0 0 0,0 0-1,1 0 1,-1 0 0,0 0 0,0 0 0,1 0 0,-1 0 0,0 0 0,0 0 0,1 0 0,-1 0 0,0 0 0,0 0 0,1 0 0,-1 0 0,0 1 0,0-1 0,1 0 0,-1 0 0,10 6 254,1 4-158,-1 1-1,0 0 1,0 1 0,11 18 0,29 57-3,-34-58-43,63 124 184,-33-61-103,60 87 0,-79-140-73,-12-19-408,0 2 0,-1-1 0,-2 2 0,17 39 0,-26-53 33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9:59.290"/>
    </inkml:context>
    <inkml:brush xml:id="br0">
      <inkml:brushProperty name="width" value="0.05" units="cm"/>
      <inkml:brushProperty name="height" value="0.05" units="cm"/>
    </inkml:brush>
  </inkml:definitions>
  <inkml:trace contextRef="#ctx0" brushRef="#br0">0 11 3417,'16'-3'96,"-1"2"-104,-3-2-16,-1 0 568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0.067"/>
    </inkml:context>
    <inkml:brush xml:id="br0">
      <inkml:brushProperty name="width" value="0.05" units="cm"/>
      <inkml:brushProperty name="height" value="0.05" units="cm"/>
    </inkml:brush>
  </inkml:definitions>
  <inkml:trace contextRef="#ctx0" brushRef="#br0">1 410 9930,'12'-34'1798,"-4"12"755,19-38 0,-27 59-2411,0 0 0,1 1-1,-1-1 1,0 0 0,1 0 0,-1 0-1,1 0 1,0 1 0,-1-1-1,1 0 1,-1 1 0,1-1 0,0 0-1,0 1 1,-1-1 0,1 1 0,0-1-1,0 1 1,0-1 0,1 1-1,-1 0-59,-1 0-1,1 1 1,-1-1 0,0 0-1,1 1 1,-1-1-1,1 1 1,-1-1-1,0 1 1,1-1-1,-1 1 1,0-1-1,1 1 1,-1-1 0,0 1-1,0 0 1,0-1-1,1 1 1,-1-1-1,0 1 1,0 0-1,0 0 1,2 48 1364,-2-45-1410,-10 152 863,4-79-760,4 82-1,6-125-99,-4-34-34,0 1 0,0-1 1,0 1-1,1-1 0,-1 1 1,0-1-1,0 1 1,0-1-1,0 1 0,0-1 1,1 1-1,-1-1 1,0 1-1,0-1 0,1 0 1,-1 1-1,0-1 1,1 0-1,-1 1 0,0-1 1,1 0-1,-1 1 0,0-1 1,1 0-1,6-7 97,2-20 34,-8 25-122,6-29 150,0 0 0,-2 0 0,1-40-1,-6-95 366,-1 131-420,-4-85 231,3 100-267,0 0 0,-2 1 0,-10-34 0,8 41-35,2 14-12,2 18-5,2-11-21,1 0 0,0 1 0,0-1 1,1 0-1,0 0 0,1 0 0,0 0 0,0 0 0,1 0 0,0-1 0,8 12 0,-11-18 1,0-1-1,0 1 0,0-1 1,0 1-1,1-1 1,-1 0-1,0 1 0,1-1 1,-1 0-1,1 0 0,0 0 1,-1 0-1,1 0 0,0 0 1,0-1-1,0 1 1,-1-1-1,1 1 0,0-1 1,0 1-1,0-1 0,0 0 1,0 0-1,0 0 1,0 0-1,-1-1 0,1 1 1,0 0-1,0-1 0,0 1 1,0-1-1,3-1 0,2-2 6,0 0-1,1 0 0,-2-1 0,1 0 0,0-1 0,7-7 0,13-18 12,-1 0 0,-2-1 0,26-46 0,-13 22-6,-19 33-19,-17 23 8,-1 0-1,0 0 1,0 0-1,0 0 1,0 0-1,1-1 1,-1 1-1,0 0 1,0 0-1,1 0 1,-1 0-1,0 0 1,0 0-1,0 0 0,1 0 1,-1 0-1,0 0 1,0 0-1,1 0 1,-1 0-1,0 0 1,0 0-1,1 0 1,-1 0-1,0 0 1,0 0-1,0 0 1,1 0-1,-1 0 1,0 1-1,0-1 0,1 0 1,-1 0-1,0 0 1,0 0-1,0 0 1,0 1-1,1-1 1,-1 0-1,0 0 1,0 0-1,0 1 1,0-1-1,0 0 1,0 0-1,1 1 0,0 5-4,0 0 0,-1 1 0,1-1 0,-1 1-1,-2 9 1,-11 163-25,-1 154 167,14-325-139,1-1 1,0 1 0,0-1-1,4 13 1,-5-19-71,0 0 1,1 0-1,-1 0 1,0 0-1,1 0 1,-1 0-1,0 0 1,1 0-1,-1 0 1,1-1-1,-1 1 1,1 0-1,0 0 1,-1 0-1,1-1 1,0 1-1,0 0 1,0 0-1,-1-1 0,1 1 1,0-1-1,0 1 1,0-1-1,0 1 1,0-1-1,0 0 1,0 1-1,0-1 1,0 0-1,0 0 1,0 0-1,0 0 1,0 0-1,0 0 1,0 0-1,0 0 1,0 0-1,0 0 1,0-1-1,0 1 1,0 0-1,2-2 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0.668"/>
    </inkml:context>
    <inkml:brush xml:id="br0">
      <inkml:brushProperty name="width" value="0.05" units="cm"/>
      <inkml:brushProperty name="height" value="0.05" units="cm"/>
    </inkml:brush>
  </inkml:definitions>
  <inkml:trace contextRef="#ctx0" brushRef="#br0">39 40 20284,'1'-3'189,"1"0"0,0 1-1,0-1 1,0 1 0,0-1-1,1 1 1,-1-1 0,1 1-1,-1 0 1,1 0 0,0 0-1,0 1 1,0-1 0,0 1-1,0-1 1,0 1 0,0 0-1,1 0 1,-1 1-1,0-1 1,0 1 0,1-1-1,-1 1 1,1 0 0,-1 0-1,0 1 1,1-1 0,-1 1-1,0-1 1,0 1 0,1 0-1,4 3 1,-1-2-128,-1 1 1,1 1-1,-1-1 1,0 1-1,-1 0 0,1 0 1,-1 1-1,1-1 1,-1 1-1,-1 0 1,1 1-1,-1-1 0,0 1 1,0 0-1,3 6 1,-4-4-58,-1 0 0,0-1 1,-1 1-1,1 0 0,-1 0 1,-1 0-1,1 0 1,-1 0-1,-1 0 0,0 0 1,0 0-1,0 0 0,-1 0 1,-3 7-1,3-9 5,0 0-1,0 1 0,-1-2 1,1 1-1,-2 0 1,1-1-1,0 1 1,-1-1-1,0 0 0,-1 0 1,1 0-1,-1-1 1,1 0-1,-2 1 1,1-2-1,0 1 0,-10 5 1,11-7 62,10-3-40,22-2-17,-22 4-29,0 0 0,0 0 1,-1 0-1,1 1 0,0 0 0,0 1 1,-1-1-1,0 1 0,1 0 0,-1 0 1,0 1-1,0-1 0,-1 1 0,1 0 1,-1 1-1,0-1 0,0 1 0,0-1 1,-1 1-1,1 1 0,-1-1 0,-1 0 1,4 7-1,-4-6 24,0 1 0,0-1 0,0 1 0,-1 0 0,0-1 0,0 1 0,-1 0 0,0 0 0,0 0 0,0-1 0,-1 1 0,0 0 0,-1 0 0,1-1 0,-1 1 0,-1-1 0,1 0 0,-1 1 0,0-1 0,-6 8 0,3-6 77,0 0 0,-1 0 1,0-1-1,-1 0 1,1-1-1,-1 0 0,-1 0 1,1 0-1,-1-1 1,0-1-1,-17 7 0,20-8-89,0-1-1,1-1 0,-1 1 0,0-1 1,0 0-1,0 0 0,0-1 0,0 1 0,0-2 1,0 1-1,0 0 0,0-1 0,0 0 0,1-1 1,-1 1-1,0-1 0,1 0 0,-1-1 0,1 1 1,-1-1-1,-5-4 0,8 4-82,0 1-1,0-1 1,1 0 0,-1 0 0,1-1-1,-1 1 1,1 0 0,0-1-1,0 1 1,1-1 0,-1 0-1,1 0 1,0 0 0,0 1-1,0-1 1,0 0 0,0-5-1,0-12-415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1.312"/>
    </inkml:context>
    <inkml:brush xml:id="br0">
      <inkml:brushProperty name="width" value="0.05" units="cm"/>
      <inkml:brushProperty name="height" value="0.05" units="cm"/>
    </inkml:brush>
  </inkml:definitions>
  <inkml:trace contextRef="#ctx0" brushRef="#br0">4 12 20780,'1'-12'1753,"2"15"-1169,1 10-208,-1 14 872,-3 8-215,3 11-505,-2 3-152,1 6-96,-1-1-8,1-8-112,-2-3-80,0-13-312,0-5-232,-2-13-585,-8-15-783,5-9 1240,-1-11-256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1.758"/>
    </inkml:context>
    <inkml:brush xml:id="br0">
      <inkml:brushProperty name="width" value="0.05" units="cm"/>
      <inkml:brushProperty name="height" value="0.05" units="cm"/>
    </inkml:brush>
  </inkml:definitions>
  <inkml:trace contextRef="#ctx0" brushRef="#br0">13 43 20452,'-4'-12'2017,"2"1"-1369,-3 2-296,4 4 1120,1 1-639,1 2-962,4 2-591,1 0 568,2 0-160,7 3-128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2.162"/>
    </inkml:context>
    <inkml:brush xml:id="br0">
      <inkml:brushProperty name="width" value="0.05" units="cm"/>
      <inkml:brushProperty name="height" value="0.05" units="cm"/>
    </inkml:brush>
  </inkml:definitions>
  <inkml:trace contextRef="#ctx0" brushRef="#br0">132 0 16027,'1'2'188,"0"-1"-1,0 1 0,0-1 0,0 1 0,0-1 0,-1 1 0,1 0 0,-1 0 1,1-1-1,-1 1 0,1 0 0,-1 0 0,0-1 0,0 1 0,0 0 0,0 0 1,0 0-1,-1-1 0,1 1 0,-1 2 0,-1 0 203,-1 0 0,1 0 0,-1 0 0,0-1 0,0 1 0,-6 5 0,2-2-147,-13 14 99,-25 35-1,39-49-333,1 2 0,0-1 0,0 1 0,1-1 0,0 1 0,1 0 0,0 1 0,-3 12 0,6-20-6,0 0 1,-1 1-1,1-1 0,0 0 1,0 1-1,1-1 0,-1 0 0,0 0 1,1 1-1,-1-1 0,1 0 1,0 0-1,0 1 0,-1-1 0,1 0 1,1 0-1,-1 0 0,0 0 1,1-1-1,-1 1 0,1 0 0,-1 0 1,1-1-1,0 1 0,-1-1 1,1 1-1,0-1 0,4 2 0,4 1-2,0 0 0,0 0 0,0-1 0,22 4 0,-15-4-13,-12-2 9,28 7-67,50 16 0,-75-20 55,1-1 0,-1 1 0,1 0 0,-1 1 1,0 0-1,-1 0 0,1 1 0,-1 0 0,0 0 0,9 13 0,-14-17 41,0 0 1,0 1-1,0-1 0,-1 0 1,0 1-1,1 0 0,-1-1 1,0 1-1,0 0 0,0 0 1,-1-1-1,1 1 1,-1 0-1,1 0 0,-1 0 1,0 0-1,0 0 0,0 0 1,-1 0-1,1 0 0,-1-1 1,0 1-1,1 0 0,-1 0 1,0 0-1,-1-1 0,1 1 1,0-1-1,-1 1 0,1-1 1,-1 1-1,0-1 0,0 0 1,0 0-1,0 0 1,0 0-1,-5 3 0,-1 1 157,-1-1-1,1 1 1,-1-2-1,0 1 1,-1-1-1,1 0 1,-1-1-1,1 0 0,-20 2 1,20-3-167,0-1 0,-1 0 0,0 0 0,1-1 0,-1-1 0,1 1 0,-1-2 0,1 1 1,-18-6-1,17-1-996,10 8 962,0-1-1,0 1 0,0 0 1,0-1-1,0 1 0,0 0 1,0-1-1,0 1 0,0 0 0,0 0 1,0-1-1,0 1 0,0 0 1,0-1-1,0 1 0,0 0 0,0-1 1,0 1-1,1 0 0,-1-1 1,0 1-1,0 0 0,0 0 1,0-1-1,1 1 0,-1 0 0,0 0 1,0-1-1,1 1 0,-1 0 1,0 0-1,1 0 0,-1 0 0,0-1 1,0 1-1,1 0 0,-1 0 1,0 0-1,1 0 0,13-6-528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40.870"/>
    </inkml:context>
    <inkml:brush xml:id="br0">
      <inkml:brushProperty name="width" value="0.05" units="cm"/>
      <inkml:brushProperty name="height" value="0.05" units="cm"/>
    </inkml:brush>
  </inkml:definitions>
  <inkml:trace contextRef="#ctx0" brushRef="#br0">1756 17 9322,'-14'-5'435,"11"3"-366,0 1 0,-1-1 0,1 1 0,0 0 0,-1 0 0,1 0 0,-1 0 0,1 1 0,-1-1 0,1 1 0,-1 0 0,0 0 0,1 0 0,-1 0 1,1 1-1,-1 0 0,1-1 0,-1 1 0,1 0 0,-1 1 0,-3 1 0,-10 5 161,-32 11 0,31-13-163,-33 16-1,4 0 23,-2-2 0,-1-2 0,-89 21 0,-30 9 10,155-43-87,-145 56 315,140-52-284,0 1 0,0 1 1,1 1-1,1 1 0,-30 27 1,18-12-29,-1-1 0,-1-2 0,-1-1 0,-1-1 1,-1-2-1,-1-2 0,-48 20 0,69-33-10,-37 14 25,2 2-1,1 2 1,-49 32 0,81-44 20,0 2-1,1 0 0,1 0 1,0 2-1,0 0 0,2 0 1,0 1-1,1 1 1,1 0-1,0 0 0,-7 22 1,10-21-28,0 0 1,2 0 0,0 1 0,2 0 0,0-1 0,1 1 0,0 0 0,2 0-1,1 0 1,0 0 0,7 30 0,-4-35-11,0 0 0,2-1 0,0 0 0,1 0-1,10 17 1,49 64 167,-45-67-92,-11-15-71,0-1 0,1 1-1,0-2 1,1 1 0,0-2 0,1 0-1,0 0 1,1-1 0,0-1-1,0 0 1,1-1 0,29 10-1,145 42 50,-39-14-8,-118-36-50,0-1 0,0-2 1,1-1-1,-1-2 0,53-1 0,164-23 15,-181 13-14,463-45 35,1 26-27,-135 19 6,353 2 8,-458 11-37,190 5-18,-368-10-55,0-5 0,-1-5 1,0-5-1,112-31 0,-46 13-1,-96 19 22,136-40-1,-196 46 61,0-2 0,0 0 0,23-15 0,-38 20-1,0 0 1,0 0-1,-1-1 0,1 0 1,-2-1-1,1 1 0,-1-1 1,0-1-1,0 1 0,-1-1 1,7-12-1,-10 15 0,0-1 0,-1 0 0,1 0-1,-1 0 1,0 0 0,-1-1 0,1 1 0,-1 0 0,-1 0 0,1 0-1,-1-1 1,0 1 0,-3-10 0,-3-7-1,-2 0-1,-13-26 0,5 13 8,17 35-6,-72-149 13,61 131-14,-1 0 0,0 1 0,-2 1 0,0 1 1,-27-25-1,-34-18-32,-1 4-1,-87-47 1,124 79 21,-9-4-2,0 2-1,-2 2 1,-1 3 0,-62-17 0,18 13 3,-140-16-1,9 10 2,-215-25 23,-1 30-220,236 23 129,102 1 31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4.418"/>
    </inkml:context>
    <inkml:brush xml:id="br0">
      <inkml:brushProperty name="width" value="0.05" units="cm"/>
      <inkml:brushProperty name="height" value="0.05" units="cm"/>
    </inkml:brush>
  </inkml:definitions>
  <inkml:trace contextRef="#ctx0" brushRef="#br0">15 50 16275,'7'-11'1667,"-1"13"-305,-5 1-1167,0 0 0,0-1-1,0 1 1,0 0 0,-1 0-1,1 0 1,0 3 0,7 392 3101,-10-259-2985,2-123-169,0-16-135,0 0 1,0 0-1,0 0 1,0 0-1,0 0 1,-1 0-1,1 0 1,0 0-1,0 0 1,0 0-1,0 0 1,0 0-1,0 0 1,0 0-1,0 0 1,0 0-1,0 0 1,0 0-1,0 0 1,0 0-1,0 0 1,0 0-1,0 0 1,0 0-1,0 0 1,0 0-1,0 0 1,0 0-1,0 1 1,0-1-1,0 0 1,0 0-1,0 0 1,-1 0-1,-2-25 288,-28-261 857,27 266-1079,4 18-43,-1 5-4,4 31 23,-1-25-44,12 55 14,-13-60-18,0 1 0,1-1 0,-1 0 0,1 0 0,0 0 0,1 0 0,-1 0 0,1-1 0,-1 1 0,1-1 0,6 6 0,-8-8 0,0 0 0,1-1 0,-1 1 0,0 0 0,1-1 0,-1 1 0,1-1 0,-1 0 0,1 1 0,-1-1 0,1 0 0,-1 0 0,1 0 0,-1 0 0,1 0 0,-1 0 0,1 0 0,-1-1 0,1 1 0,-1 0 0,1-1 0,-1 1 0,1-1 0,-1 0 0,0 1 0,1-1 0,-1 0 0,0 0 0,2-1 0,3-3 8,-1 0 0,1 0 0,-1-1 0,7-8-1,7-14 68,-1-1-1,-2-1 0,-1 0 1,-1-1-1,-1-1 0,-2 0 1,-1 0-1,-2-1 1,6-40-1,-13 63-40,0 7-20,0 0 0,0 0 0,-1 0-1,0 0 1,1 0 0,-1 0 0,0-1 0,-1 1 0,1 0 0,0 0 0,-1 0 0,0 0 0,-1-6 0,1 9-13,1 0 0,0 0 0,0 0 0,-1-1 0,1 1 0,0 0-1,0 0 1,-1 0 0,1-1 0,0 1 0,0 0 0,-1 0 0,1 0 0,0 0 0,-1 0 0,1 0 0,0 0 0,0 0 0,-1 0 0,1 0 0,0 0 0,-1 0-1,1 0 1,0 0 0,-1 0 0,1 0 0,0 0 0,0 0 0,-1 0 0,1 0 0,0 0 0,-1 1 0,1-1 0,0 0 0,0 0 0,-1 0 0,1 1 0,0-1-1,0 0 1,0 0 0,-1 0 0,1 1 0,0-1 0,0 0 0,0 1 0,0-1 0,-1 0 0,-9 16 21,10-15-20,-11 22 6,0 1 1,2 1-1,-10 40 1,-9 80-6,23-114-2,-2 47-1,7-76-2,0-1-1,-1 1 1,1 0 0,0 0-1,1-1 1,-1 1 0,0 0-1,0-1 1,1 1 0,-1 0-1,1-1 1,-1 1 0,1 0-1,0-1 1,0 1-1,0-1 1,0 1 0,0-1-1,0 0 1,0 1 0,1 0-1,0-1 1,-1-1-1,0 1 0,1-1 1,-1 0-1,0 0 0,1 1 0,-1-1 1,1 0-1,-1 0 0,0-1 1,1 1-1,-1 0 0,0 0 1,1-1-1,-1 1 0,0 0 0,1-1 1,-1 1-1,0-1 0,2-1 1,8-5-12,0 0 1,0-1-1,-1-1 1,11-10-1,-17 15 9,15-15-15,-1 2-15,22-18 0,-35 32 28,-1-1 0,1 1 0,0 0 0,-1 1 0,1-1 0,1 1-1,-1 0 1,0 1 0,0-1 0,1 1 0,5-1 0,-9 2 4,-1 0 0,1 0 1,0 1-1,0-1 0,-1 0 0,1 1 1,0-1-1,-1 1 0,1 0 0,0 0 1,-1 0-1,1-1 0,-1 1 0,1 0 1,-1 1-1,0-1 0,1 0 0,-1 0 1,0 1-1,0-1 0,0 0 0,0 1 1,0-1-1,0 1 0,0 0 0,-1-1 1,1 1-1,0 0 0,-1-1 0,0 1 1,1 0-1,-1 2 0,2 8-2,0 1-1,-1-1 1,0 19 0,-1-23 0,-7 120 26,3-62-369,5-62-1311,3-12 1183,3-16 141,1-5-188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4.823"/>
    </inkml:context>
    <inkml:brush xml:id="br0">
      <inkml:brushProperty name="width" value="0.05" units="cm"/>
      <inkml:brushProperty name="height" value="0.05" units="cm"/>
    </inkml:brush>
  </inkml:definitions>
  <inkml:trace contextRef="#ctx0" brushRef="#br0">12 265 16868,'-3'5'639,"2"-4"-415,0 1 0,0-1 0,0 1 0,0 0 0,1-1 0,-1 1 0,0 0 0,1 0 0,-1-1 0,1 4 0,2-6 207,0 1 0,1-1 0,-1 0 0,1 0 1,-1 0-1,0 0 0,0-1 0,0 1 0,0 0 0,3-3 0,16-16-177,-1-1-1,-1 0 0,17-28 1,-28 38-199,0-1 1,-1 0-1,-1 0 1,0 0-1,-1-1 0,0 0 1,-1 0-1,4-21 1,-7 32-35,-1 0-1,0 0 1,0 0 0,0 0 0,0 0 0,0 0 0,0 0 0,-1 0 0,1 0 0,-1 0 0,0-2 0,1 3-10,0 1 0,-1-1 0,1 1 0,0-1 0,-1 1 0,1 0 0,-1-1 0,1 1 0,0-1 0,-1 1 0,1 0 1,-1-1-1,1 1 0,-1 0 0,1 0 0,-1-1 0,1 1 0,-1 0 0,1 0 0,-1 0 0,0-1 0,1 1 0,-1 0 0,1 0 0,-1 0 0,-2 1 10,1-1-1,0 1 0,-1 0 1,1 0-1,0-1 0,0 2 1,0-1-1,0 0 0,0 0 1,0 1-1,0-1 0,0 1 1,1-1-1,-1 1 0,1 0 0,-3 2 1,-10 16 21,0 1 1,1 0-1,2 1 0,0 1 1,1 0-1,1 0 1,1 1-1,1 0 0,-3 26 1,8-41-24,1 0-1,0 1 1,1-1 0,1 18 0,-1-25-72,0 0 0,1 1-1,-1-1 1,1 0 0,0 1 0,0-1 0,0 0 0,0 0-1,0 1 1,0-1 0,0 0 0,1 0 0,-1 0 0,1-1 0,0 1-1,-1 0 1,1-1 0,0 1 0,0-1 0,0 1 0,0-1 0,0 0-1,4 2 1,0-1-19,1 0-1,-1 0 0,1-1 1,-1 0-1,1 0 0,-1-1 1,10 0-1,17-4-301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5.804"/>
    </inkml:context>
    <inkml:brush xml:id="br0">
      <inkml:brushProperty name="width" value="0.05" units="cm"/>
      <inkml:brushProperty name="height" value="0.05" units="cm"/>
    </inkml:brush>
  </inkml:definitions>
  <inkml:trace contextRef="#ctx0" brushRef="#br0">107 1 20804,'-4'0'401,"0"1"-1,0 0 0,0 0 0,0 0 0,1 0 1,-1 1-1,0 0 0,1 0 0,-1 0 0,1 0 0,0 0 1,-1 1-1,-3 3 0,0 2-321,0 1 1,1-1-1,0 1 0,-6 14 1,10-19-93,0 0 0,0 1 0,0-1 0,1 0 0,0 1 1,0-1-1,0 0 0,0 1 0,1 0 0,0-1 0,0 1 0,1 8 0,-1-12 8,0-1-1,0 1 0,0-1 0,0 1 1,0-1-1,1 1 0,-1-1 0,0 0 0,0 1 1,1-1-1,-1 1 0,0-1 0,1 0 1,-1 1-1,0-1 0,1 0 0,-1 1 0,0-1 1,1 0-1,-1 1 0,1-1 0,-1 0 1,0 0-1,1 0 0,-1 1 0,1-1 0,-1 0 1,1 0-1,-1 0 0,1 0 0,-1 0 1,1 0-1,-1 0 0,1 0 0,-1 0 1,1 0-1,-1 0 0,1 0 0,-1 0 0,1 0 1,-1-1-1,1 1 0,-1 0 0,0 0 1,1-1-1,-1 1 0,1 0 0,27-19-235,-15 8 93,-10 10 124,0-1 1,0 0 0,0 1 0,0 0 0,1 0 0,-1 0 0,0 0 0,0 0 0,1 1 0,-1-1 0,0 1 0,1 0-1,-1 0 1,0 0 0,1 1 0,-1-1 0,0 1 0,1-1 0,-1 1 0,0 0 0,0 1 0,0-1 0,0 0 0,0 1-1,0 0 1,0-1 0,0 1 0,-1 1 0,1-1 0,-1 0 0,1 0 0,3 6 0,2 3-23,1 1 0,-2 0 1,0 0-1,0 1 0,-1 0 1,6 22-1,-3-10 52,-2 1 0,-2 0 0,0 0 0,-1 0 0,0 50 0,-4-62 76,-1 0 1,-1 0 0,0 0 0,0 0-1,-1 0 1,-1-1 0,-1 1-1,1-1 1,-2 0 0,0 0-1,-1-1 1,-13 19 0,16-25-23,-1-1 1,0 0-1,0-1 0,-1 1 1,1-1-1,-1 0 1,0 0-1,0-1 0,0 1 1,0-1-1,-8 2 0,12-4-51,0-1-1,-1 1 1,1 0-1,-1-1 1,1 1-1,0-1 1,-1 0 0,1 0-1,-1 0 1,1 0-1,-1 0 1,1 0-1,-1-1 1,1 1-1,-1-1 1,1 0-1,0 0 1,-1 0-1,1 0 1,0 0-1,0 0 1,0-1-1,0 1 1,0-1-1,0 1 1,0-1-1,0 0 1,1 0-1,-1 0 1,0 0-1,1 0 1,-3-4-1,3 3-8,-1-1 0,1 1-1,0-1 1,0 1 0,0-1 0,0 0-1,1 1 1,-1-1 0,1 0-1,0 1 1,0-1 0,0 0-1,1 0 1,0-4 0,1 1-4,0 0 0,1 0 0,0 1 0,0-1 0,0 1 0,9-12 0,3-1-9,1 0-1,1 2 0,25-21 1,16-11-21,68-63-97,-108 94 100,-1-1-1,0-1 1,-2-1 0,19-31-1,-28 42 16,-1 0 0,-1 0-1,0-1 1,0 0 0,2-11-1,-5 18 13,-1 1 0,1-1 0,-1 0 0,1 1 0,-1-1 0,0 0 0,-1 1 0,1-1-1,0 0 1,-1 1 0,0-1 0,0 1 0,0-1 0,0 1 0,-1-1 0,0 1 0,1 0 0,-1 0-1,-3-4 1,4 6 4,0 0 0,0 0 0,0 0 0,0 0 0,0-1 0,-1 2 0,1-1 0,0 0 0,-1 0 0,1 0-1,0 1 1,-1-1 0,1 0 0,-1 1 0,0 0 0,1-1 0,-1 1 0,1 0 0,-1 0 0,1 0 0,-3 0 0,1 0-1,1 1 1,0-1 0,-1 1-1,1 0 1,-1 0 0,1 0 0,0 1-1,0-1 1,0 0 0,0 1-1,0 0 1,-2 1 0,-3 4-1,1 0 1,0 1 0,0-1-1,1 1 1,0 0 0,-4 11-1,4-7 9,0 0 0,1 1 0,-4 21-1,6-28-3,2-1-1,-1 1 1,1 0 0,-1-1-1,1 1 1,1 0 0,-1-1-1,1 1 1,0-1-1,4 12 1,-4-16-1,0 1 0,0 0 0,0-1 0,0 1 0,0-1 0,0 1 0,1-1 0,-1 1 0,0-1 0,1 0 0,-1 0 0,1 0 0,0 1 0,-1-2 0,1 1 0,0 0 0,0 0 1,-1 0-1,1-1 0,0 1 0,0-1 0,0 0 0,0 1 0,0-1 0,0 0 0,0 0 0,0 0 0,0-1 0,0 1 0,0 0 0,-1-1 0,1 1 0,3-2 0,6-2 14,1 0 0,-1-1 0,0 0 0,12-8 0,-14 8-8,19-12 17,-19 11-11,1-1 0,1 1 0,-1 1 0,1 0 0,0 1 0,0 0 0,22-5 0,-31 9-11,0 0-1,-1 0 1,1 0 0,0 0 0,0 0 0,-1 0-1,1 0 1,0 1 0,-1-1 0,1 1 0,0-1-1,-1 1 1,1 0 0,-1 0 0,1 0 0,-1 0-1,1 0 1,-1 0 0,0 0 0,1 0 0,-1 0-1,0 1 1,0-1 0,1 2 0,2 3 19,-1 1 1,0-1 0,0 1-1,3 12 1,-4-12 8,0-1-1,0 1 1,1-1 0,4 8 0,-7-13-24,1 0 1,0 0-1,0 0 1,0 0-1,0 0 1,0 0-1,0 0 1,0-1-1,0 1 1,0 0-1,1-1 0,-1 1 1,0 0-1,0-1 1,1 0-1,-1 1 1,0-1-1,1 0 1,-1 1-1,0-1 1,1 0-1,-1 0 1,0 0-1,1 0 1,-1 0-1,0-1 1,1 1-1,-1 0 1,0-1-1,1 1 1,-1-1-1,0 1 0,0-1 1,2 0-1,4-3 26,1-1 0,-1 1-1,0-1 1,7-8-1,-10 10-22,48-44 124,-32 28-96,0 1 0,1 1 0,0 0 0,44-24 0,-63 40-42,1 0-1,-1 0 0,1-1 0,-1 2 0,1-1 1,0 0-1,0 0 0,-1 1 0,1 0 0,0-1 1,0 1-1,0 0 0,-1 0 0,1 1 1,0-1-1,0 0 0,-1 1 0,5 1 0,-5-1 4,0 1 0,0-1-1,0 1 1,0-1 0,0 1-1,0 0 1,0 0 0,0 0-1,-1 0 1,1 0 0,-1 0-1,0 1 1,0-1 0,0 0-1,0 1 1,1 2 0,1 8-238,0 0 0,-1 0 0,0 1 0,-1-1 0,-1 1 0,-1 13 0,-3 23-426,3-38 269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7.081"/>
    </inkml:context>
    <inkml:brush xml:id="br0">
      <inkml:brushProperty name="width" value="0.05" units="cm"/>
      <inkml:brushProperty name="height" value="0.05" units="cm"/>
    </inkml:brush>
  </inkml:definitions>
  <inkml:trace contextRef="#ctx0" brushRef="#br0">11 559 15971,'1'2'193,"1"-1"-1,0 1 0,1-1 0,-1 1 0,0-1 0,0 0 0,1 1 0,-1-1 0,0-1 0,1 1 0,-1 0 1,1 0-1,-1-1 0,1 0 0,0 1 0,-1-1 0,1 0 0,-1 0 0,1 0 0,0-1 0,-1 1 0,1-1 1,-1 1-1,3-2 0,4-1 240,0 0-1,0-1 1,0 0 0,0 0 0,9-7 0,-8 4-179,-1 0 0,0 0 0,-1-1 0,0 0 0,0 0 0,0-1 0,10-17 1,-16 22-211,1 0 1,-1 0-1,0 0 1,0 0 0,0 0-1,0-1 1,-1 1 0,0-1-1,0 1 1,0-1 0,-1 1-1,1-1 1,-1 0 0,0 1-1,0-1 1,-1 1-1,0-1 1,1 0 0,-1 1-1,-1-1 1,-2-7 0,3 10-36,0 0 0,0 0 0,0 0 0,-1 0 0,1 0 0,0 1 0,-1-1 0,1 0 0,-1 1 0,0-1 0,1 1 0,-1 0 0,0 0 0,0-1 0,0 1 0,0 0 1,0 1-1,0-1 0,0 0 0,0 1 0,0-1 0,0 1 0,0-1 0,-1 1 0,1 0 0,0 0 0,0 0 0,0 0 0,-1 0 0,1 1 0,0-1 0,0 1 0,0-1 0,0 1 1,0 0-1,0 0 0,-3 1 0,-3 2 8,1 1 1,-1-1-1,1 2 1,0-1 0,0 1-1,0 0 1,-11 13-1,8-7-10,1 1 0,1 0 0,0 0 0,0 0 0,2 1 0,-1 0 0,2 1 0,0-1 0,1 1 0,0 0 0,1 0 0,1 1 0,0-1 0,1 16 0,1-29-6,0 0 0,0 0 0,0-1 0,0 1 0,1 0 0,-1 0 0,1 0 0,-1-1 0,1 1 0,0 0 0,0-1 0,0 1 0,0 0 0,0-1 0,0 1 0,0-1 0,0 0 0,3 3 0,-2-3 0,0 0 0,-1 0 0,1-1 0,0 1 0,0-1 0,0 1 1,0-1-1,1 1 0,-1-1 0,0 0 0,0 0 0,0 0 1,0 0-1,0-1 0,0 1 0,0 0 0,3-2 0,15-4 12,-2-2-1,1 0 0,-1-1 1,25-17-1,21-10 27,-50 29-26,0 1 0,0 0-1,0 1 1,1 0 0,25-4 0,-37 9-9,1-1 0,-1 1 0,1 0 0,-1 0 0,1 0 0,-1 1 1,1-1-1,-1 1 0,1 0 0,-1 0 0,0 0 0,0 0 1,1 1-1,-1-1 0,0 1 0,0 0 0,0 0 0,0 0 0,-1 0 1,1 0-1,-1 1 0,1-1 0,-1 1 0,0 0 0,0-1 0,0 1 1,0 0-1,0 0 0,-1 1 0,3 5 0,6 33 45,-9-36-4,0 0 1,0 0-1,0 0 0,1 0 0,0 0 0,4 7 1,-6-13-38,0 1 0,0-1 0,0 0 0,0 0 0,0 0 0,0 0 0,0 0 0,0 0 0,0 0 0,0 0 0,1 1 0,-1-1 0,0 0 0,0 0 0,0 0 0,0 0 0,0 0 0,0 0 0,0 0 0,0 0 0,1 0 0,-1 0 0,0 0 0,0 0 0,0 0 0,0 0 0,0 0 0,0 0 0,0 0 0,1 0 0,-1 0 0,0 0 0,0 0 0,0 0 0,0 0 0,0 0 0,0 0 0,0 0 0,0 0 0,1 0 0,-1 0 0,0 0 0,0 0 0,0 0 0,0 0 0,0-1 0,0 1 0,0 0 0,0 0 0,1 0 0,3-9 189,1-9 36,-1-3-89,-1 0 0,-1-1 0,-1 0 0,0 1 0,-2-1 0,-1 0 0,-8-39 0,11 64-722,0 2 72,1 1 0,0-1 0,0 1 0,1-1 0,-1 0-1,6 8 1,-5-10 231,0 0 0,0 0 0,0 0 0,1-1 0,-1 1 0,1-1 0,-1 0 1,1 0-1,0 0 0,0 0 0,0-1 0,0 0 0,0 0 0,1 0 0,-1 0 0,0 0 0,0-1 0,1 0 0,-1 0 0,0 0 0,1 0 0,4-2 0,8-1-381,0-1 1,0-1-1,-1 0 1,20-9-1,-21 7-106,-1 0-1,25-17 0,-34 21 885,0-1 1,0 0-1,0 0 0,0-1 1,-1 1-1,0-1 1,0 0-1,0 0 0,-1 0 1,4-7-1,-6 11-37,-1 0 1,0 1-1,1-1 0,-1 0 0,1 0 0,-1 1 1,0-1-1,0 0 0,0 0 0,1 0 1,-1 0-1,0 0 0,0 1 0,0-1 0,0 0 1,0 0-1,-1 0 0,1 0 0,0 0 0,0 1 1,0-1-1,-1 0 0,1 0 0,0 0 1,-1 1-1,1-1 0,-1 0 0,1 0 0,-1 1 1,1-1-1,-1 0 0,0 1 0,1-1 1,-1 1-1,0-1 0,1 1 0,-1-1 0,0 1 1,0-1-1,-1 1 0,-1-1 43,1 0 1,-1 1-1,0-1 1,0 1-1,1 0 0,-1 0 1,0 0-1,0 0 1,1 0-1,-1 1 0,0-1 1,-3 2-1,-1 1 176,0 1-1,0-1 1,0 1-1,1 1 1,-1-1-1,1 1 1,0 0-1,0 0 1,1 1-1,0 0 1,0 0 0,0 0-1,-5 10 1,4-7-138,0 1 0,1 0 0,1 0 0,0 1 0,0-1 0,1 1 0,0-1 0,-2 22 0,4-29-146,1-1-1,0 1 0,0-1 0,0 1 1,0-1-1,1 1 0,-1 0 0,1-1 0,-1 0 1,1 1-1,0-1 0,0 1 0,0-1 1,0 0-1,1 0 0,-1 1 0,0-1 1,4 3-1,-3-4-8,-1 0 0,1 0 0,0 0 0,0 0 0,-1 0 0,1-1 1,0 1-1,0-1 0,0 1 0,0-1 0,0 0 0,0 1 0,0-1 0,0 0 1,0 0-1,0-1 0,0 1 0,0 0 0,-1-1 0,1 1 0,0-1 0,0 0 1,0 1-1,0-1 0,1-1 0,9-4 28,-1 0 1,0-1-1,0 0 1,-1-1-1,0 0 0,17-19 1,46-63 208,-16 15-71,-56 74-175,0 0 0,0 0 0,-1 0 0,1 1-1,0-1 1,0 0 0,0 0 0,0 1 0,0-1 0,0 0 0,0 1 0,0-1-1,1 1 1,1-1 0,-3 1-1,0 0 0,1 0 0,-1 0 0,1 0 1,-1 0-1,0 0 0,1 0 0,-1 1 0,1-1 0,-1 0 0,0 0 0,1 0 0,-1 1 0,0-1 0,1 0 0,-1 0 1,0 1-1,1-1 0,-1 0 0,0 1 0,0-1 0,1 0 0,-1 1 0,0-1 0,0 0 0,0 1 0,1 0 0,0 4-1,0-1 0,0 1 0,0 0 0,0 0 0,-1 7-1,1-7 2,0 31 0,7 52 4,-7-78 2,1-1 0,0 0 0,1 1 0,0-1 0,0 0 1,10 16-1,-12-23-3,0 0 0,0-1-1,0 1 1,0 0 0,1-1 0,-1 1 0,1-1 0,-1 1 0,1-1 0,0 0 0,-1 0 0,1 1 0,0-1 0,0 0-1,0-1 1,0 1 0,0 0 0,0-1 0,0 1 0,2 0 0,0-1 1,-1 0 0,0 0 0,0-1 0,0 1 0,0-1 0,1 0 0,-1 0 0,0 0 0,0 0 0,-1 0-1,1-1 1,3-1 0,5-4 9,-1-1 0,-1 0 0,1-1 0,-1 1 0,14-19 0,0-7-2,0-1-1,-3 0 0,-1-2 0,-2 0 0,-1-1 1,-2-1-1,-2 0 0,-1-1 0,-2 0 0,5-60 0,-13 92-17,0 3 0,0 1 0,-1 0 0,0-1 0,0 1-1,0-1 1,0 1 0,-1-1 0,1 1 0,-1 0 0,0-1-1,-3-6 1,3 10 5,1 1 0,0-1 0,0 1 1,-1-1-1,1 1 0,-1-1 0,1 0 0,0 1 0,-1 0 0,1-1 0,-1 1 0,1-1 1,-1 1-1,1 0 0,-1-1 0,1 1 0,-1 0 0,0-1 0,1 1 0,-1 0 0,0 0 1,1 0-1,-1-1 0,1 1 0,-1 0 0,0 0 0,1 0 0,-1 0 0,0 0 0,1 0 1,-1 0-1,0 1 0,1-1 0,-1 0 0,1 0 0,-1 0 0,0 1 0,1-1 0,-1 0 1,1 1-1,-1-1 0,1 0 0,-1 1 0,0 0 0,-2 2-4,-1 0 1,1 0-1,1 0 0,-1 0 0,0 1 1,-1 3-1,-11 20 41,1 0-1,1 1 1,2 1 0,1 0 0,1 1 0,2 0-1,1 0 1,1 0 0,-1 50 0,5-69-167,1-1 1,0 0-1,1 0 1,1 0-1,-1 0 1,1 0-1,1 0 1,0-1-1,0 1 1,1-1 0,1 0-1,-1 0 1,1 0-1,1 0 1,-1-1-1,2 0 1,-1 0-1,1-1 1,0 0-1,0 0 1,10 7-1,11 1-373,-2-12-162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7.685"/>
    </inkml:context>
    <inkml:brush xml:id="br0">
      <inkml:brushProperty name="width" value="0.05" units="cm"/>
      <inkml:brushProperty name="height" value="0.05" units="cm"/>
    </inkml:brush>
  </inkml:definitions>
  <inkml:trace contextRef="#ctx0" brushRef="#br0">226 55 19844,'-1'-2'102,"1"-1"0,-1 1 0,1 0 0,-1-1 0,0 1 0,0-1 0,0 1 0,-1 0 0,1 0 0,0 0-1,-1 0 1,1 0 0,-1 0 0,0 0 0,0 0 0,0 1 0,0-1 0,0 1 0,0-1 0,0 1 0,0 0 0,0 0 0,-1 0-1,1 0 1,0 0 0,-1 0 0,1 1 0,-1-1 0,1 1 0,-1-1 0,1 1 0,-1 0 0,1 0 0,-1 0 0,1 1 0,-5 0 0,-1 0 35,1 1 1,-1 0 0,0 1 0,1-1 0,-1 1 0,1 1 0,0-1 0,0 1 0,0 1 0,-10 8 0,11-7-103,0 0-1,1 0 1,-1 0-1,1 1 1,1 0-1,-1 0 1,1 0-1,1 1 1,-1-1-1,1 1 1,0 0-1,1 0 1,0 0-1,-2 14 1,4-20-34,0-1 0,0 1 1,-1-1-1,1 0 0,0 1 1,0-1-1,1 1 0,-1-1 1,0 1-1,0-1 0,1 1 0,-1-1 1,1 0-1,-1 1 0,1-1 1,-1 0-1,1 1 0,0-1 0,0 0 1,0 0-1,0 0 0,0 0 1,0 0-1,0 0 0,0 0 1,0 0-1,0 0 0,0 0 0,1-1 1,-1 1-1,0 0 0,1-1 1,-1 1-1,0-1 0,1 1 1,-1-1-1,1 0 0,-1 0 0,1 1 1,-1-1-1,1 0 0,-1 0 1,0-1-1,1 1 0,-1 0 1,2-1-1,4 0 1,0-1-1,0 1 1,0-2 0,0 1-1,0-1 1,-1 0 0,12-8-1,3-5 48,-2-1-1,0-1 0,-1 0 0,27-38 0,-8 11 170,-37 44-206,1 0 0,0 0-1,0 0 1,0-1 0,0 2-1,0-1 1,1 0 0,-1 0-1,0 0 1,0 0-1,1 1 1,-1-1 0,0 0-1,2 0 1,-3 1-6,1 0 1,-1 1-1,1-1 0,-1 0 0,1 0 1,-1 0-1,0 0 0,1 0 0,-1 0 0,1 1 1,-1-1-1,0 0 0,1 0 0,-1 1 1,0-1-1,1 0 0,-1 0 0,0 1 1,1-1-1,-1 0 0,0 1 0,0-1 1,1 0-1,-1 1 0,0-1 0,0 1 0,0-1 1,0 0-1,1 1 0,0 5 44,0 1 0,0-1 0,0 0 0,0 12 0,-1-16-46,-1 66 144,-1-40-194,2 0 0,1 0-1,9 54 1,-9-79-19,-1-1-1,1 1 1,0-1-1,0 1 1,0 0-1,1-1 1,-1 0-1,0 1 1,3 2-1,-3-5 15,-1 1 0,1-1 0,-1 1 0,1-1 0,0 1 0,0-1 0,-1 1 0,1-1 0,0 0 0,0 1 0,-1-1 0,1 0 1,0 0-1,0 0 0,0 0 0,0 1 0,-1-1 0,1 0 0,0 0 0,0-1 0,0 1 0,0 0 0,-1 0 0,1 0 0,0 0 0,0-1 0,0 1 0,-1 0 0,1-1 0,0 1 0,0-1 0,-1 1 0,1-1 0,0 1 0,0-2 0,5-3-84,-1 0 0,-1 0 0,1 0 0,-1-1 0,0 0 0,0 0 0,4-8 0,13-32-605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8.251"/>
    </inkml:context>
    <inkml:brush xml:id="br0">
      <inkml:brushProperty name="width" value="0.05" units="cm"/>
      <inkml:brushProperty name="height" value="0.05" units="cm"/>
    </inkml:brush>
  </inkml:definitions>
  <inkml:trace contextRef="#ctx0" brushRef="#br0">67 0 15659,'0'9'492,"-1"0"0,0 0-1,0 0 1,-1 0-1,0 0 1,0-1 0,-1 1-1,-1-1 1,1 0-1,-1 1 1,0-2 0,-1 1-1,0 0 1,0-1-1,-12 13 1,10-16-15,7-7-244,8-11-159,12-1-80,29-17 1,7-5-118,-37 24 81,-14 10 27,0 0 0,-1 0-1,1-1 1,6-6 0,-18 12 101,-5 7 10,1 6 41,0 0 0,1 0 0,1 1 0,0 0 0,1 0 0,-8 24 0,11-26-3,1 0-1,1 0 0,0 0 1,0 1-1,2-1 1,0 0-1,0 1 1,3 23-1,0-31-77,0 0 1,1 1-1,-1-1 1,2 0-1,-1 0 1,1-1-1,0 1 1,7 8-1,-7-9-12,0-1 1,0 1-1,-1 0 0,0 0 0,0 0 0,0 0 0,-1 0 0,0 0 0,3 13 0,-5-18-30,0-1-1,0 1 1,0-1-1,0 1 1,0-1-1,0 1 0,0-1 1,0 1-1,0-1 1,0 1-1,0-1 0,0 0 1,0 1-1,0-1 1,0 1-1,-1-1 0,1 1 1,0-1-1,0 0 1,-1 1-1,1-1 1,0 1-1,-1-1 0,1 0 1,0 0-1,-1 1 1,1-1-1,0 0 0,-1 1 1,1-1-1,-1 0 1,1 0-1,-1 1 0,-17-4 301,-15-14 142,9-7-108,24 23-382,-1 0-1,0 1 1,1-1-1,-1 0 0,1 0 1,-1 1-1,1-1 1,0 0-1,-1 0 0,1 0 1,0 0-1,0 0 1,-1 1-1,1-1 0,0 0 1,0 0-1,0 0 1,0 0-1,0 0 0,0 0 1,0 0-1,1 0 1,-1 0-1,0 0 0,0 1 1,1-1-1,-1 0 1,0 0-1,1 0 0,-1 0 1,1 1-1,0-2 1,1 0-281,-1 1 1,1-1 0,-1 0 0,0 0 0,0 0 0,0 1 0,0-1-1,0-1 1,0 1 0,0 0 0,-1 0 0,1 0 0,-1 0-1,1 0 1,-1-4 0,0-7-771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8.906"/>
    </inkml:context>
    <inkml:brush xml:id="br0">
      <inkml:brushProperty name="width" value="0.05" units="cm"/>
      <inkml:brushProperty name="height" value="0.05" units="cm"/>
    </inkml:brush>
  </inkml:definitions>
  <inkml:trace contextRef="#ctx0" brushRef="#br0">227 37 16163,'1'-1'274,"0"0"-1,0 0 1,0 0-1,-1 0 1,1 0-1,0-1 0,-1 1 1,1 0-1,-1 0 1,1-1-1,-1 1 0,1 0 1,-1-1-1,0 1 1,0 0-1,0-1 1,0 1-1,0-1 0,0 1 1,0-3-1,-1 3-132,0 0 0,0 1 0,0-1 0,0 0 0,0 1 0,0-1 0,0 1 0,0-1 0,0 1 0,0-1 0,0 1 0,0 0 0,0 0 0,0-1 0,0 1 0,0 0 0,0 0 0,0 0 0,-1 0-1,1 0 1,0 0 0,0 0 0,0 1 0,0-1 0,0 0 0,0 1 0,-2 0 0,-7 2-10,1 1-1,0 0 0,0 0 1,0 1-1,0 0 0,1 0 1,-1 1-1,1 0 0,1 1 1,-1-1-1,1 2 0,-8 10 1,3-3-127,1 0 0,1 0 1,0 2-1,1-1 0,-11 31 1,17-39-1,0 1 0,1-1 0,1 0 1,-1 1-1,1 13 0,1-20-3,0 0-1,0-1 1,0 1-1,0 0 0,1-1 1,-1 1-1,0 0 1,1-1-1,0 1 1,-1-1-1,1 1 1,0-1-1,0 1 1,1 1-1,-1-2 0,0 0 0,0-1 0,0 1 0,0 0 0,0-1 0,1 1 0,-1-1 0,0 0 0,0 1 0,0-1 0,0 0 0,0 0 1,0 0-1,1 0 0,-1 0 0,0 0 0,0 0 0,0 0 0,0 0 0,1 0 0,-1-1 0,0 1 0,0-1 0,1 1 0,6-4 0,0 0 0,0 0 0,-1 0 0,0-1 0,0 0 0,0-1 0,0 0 0,-1 0 0,0 0 0,0 0 0,-1-1 0,9-14 0,-4 5 11,-1 0 1,0-1-1,-1 0 0,10-35 0,-29 96 8,2 0 1,1 1-1,3-1 0,2 2 1,1-1-1,3 0 0,9 68 1,2-49 54,8 56 27,-18-99-48,0 1-1,-2 0 1,-2 30 0,2-48-31,-1 0-1,1 0 1,-1 0-1,0 0 1,0 0-1,0-1 0,-1 1 1,1 0-1,-1-1 1,0 1-1,0-1 1,0 0-1,-1 0 0,1 0 1,-4 3-1,5-4-2,-1-1-1,-1 0 0,1 0 0,0 0 0,0 0 0,0 0 1,0-1-1,-1 1 0,1-1 0,0 1 0,-1-1 0,1 0 1,0 0-1,-1 0 0,1 0 0,0 0 0,-1-1 0,1 1 1,0-1-1,-1 1 0,1-1 0,0 0 0,0 0 0,0 0 1,0 0-1,-3-2 0,-3-2 9,1 0 0,0 0 0,0-1 0,1 0 0,0 0 0,0 0 0,0-1 0,1 0 0,0 0 1,0 0-1,0-1 0,1 0 0,1 0 0,-1 0 0,-2-10 0,1 3-110,1-1 1,1 1-1,0-1 0,1 1 1,1-1-1,0 0 0,3-26 1,0 31-200,-1 1 1,2 0-1,0-1 0,0 1 1,1 1-1,0-1 0,0 0 1,1 1-1,1 0 0,-1 0 1,2 0-1,-1 1 0,1 0 1,0 0-1,14-11 1,9-4-609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09.704"/>
    </inkml:context>
    <inkml:brush xml:id="br0">
      <inkml:brushProperty name="width" value="0.05" units="cm"/>
      <inkml:brushProperty name="height" value="0.05" units="cm"/>
    </inkml:brush>
  </inkml:definitions>
  <inkml:trace contextRef="#ctx0" brushRef="#br0">182 134 18740,'0'-3'222,"-1"0"0,1 0 1,-1 1-1,1-1 0,-1 0 0,0 1 0,0-1 1,-1 1-1,1-1 0,0 1 0,-3-4 0,3 5-155,0 1 0,0-1 0,0 0 0,-1 0 0,1 1 0,0-1-1,0 1 1,0-1 0,0 1 0,-1-1 0,1 1 0,0 0 0,0-1-1,-1 1 1,1 0 0,0 0 0,-1 0 0,1 0 0,0 0-1,-1 1 1,1-1 0,0 0 0,0 0 0,-1 1 0,1-1 0,0 1-1,-2 0 1,-2 2 74,-1 0-1,1 1 1,0-1-1,1 1 1,-1 0-1,1 0 1,-1 0-1,1 1 1,0-1 0,-4 9-1,-4 6 12,-15 29 0,-2 20-72,27-62-78,0 0 0,1 0 0,-1 0 1,1 1-1,0-1 0,1 0 0,-1 1 0,2 11 0,-1-17-1,0-1 1,0 1 0,0-1 0,0 1-1,0-1 1,1 1 0,-1-1 0,0 1-1,0-1 1,0 0 0,1 1 0,-1-1-1,0 1 1,0-1 0,1 0 0,-1 1-1,0-1 1,1 0 0,-1 1-1,0-1 1,1 0 0,-1 1 0,1-1-1,-1 0 1,0 0 0,1 1 0,-1-1-1,1 0 1,-1 0 0,1 0 0,-1 0-1,1 0 1,-1 0 0,1 0 0,-1 0-1,0 0 1,1 0 0,-1 0 0,1 0-1,-1 0 1,1 0 0,-1 0-1,1 0 1,-1-1 0,1 1 0,-1 0-1,0 0 1,1 0 0,0-1 0,18-13 54,-19 14-55,16-15 39,-2-2 1,1 1 0,17-29-1,-12 15 16,-19 30-57,-1-1 0,0 0 0,1 0 0,-1 1 0,1-1 0,-1 0 0,1 1 0,-1-1 0,1 0-1,0 1 1,-1-1 0,1 1 0,0-1 0,-1 1 0,1-1 0,0 1 0,0 0 0,-1-1-1,1 1 1,1 0 0,-1 0 0,-1 0 0,1 1 0,-1-1 0,0 1-1,1-1 1,-1 1 0,0-1 0,1 1 0,-1-1-1,0 1 1,0-1 0,0 1 0,0-1 0,1 1 0,-1-1-1,0 1 1,0 0 0,0-1 0,0 1 0,0-1 0,0 1-1,0 0 1,-5 43-38,4-40 38,0 5-10,-11 59 156,2 2-1,1 132 1,9-198-139,0-1 1,0 1 0,0 0 0,0 0-1,-1-1 1,1 1 0,-3 5 0,3-9-5,0 1 0,-1 0 0,1-1 1,0 1-1,-1-1 0,1 1 0,0-1 0,-1 1 0,1-1 0,-1 1 1,1-1-1,-1 0 0,0 1 0,1-1 0,-1 1 0,1-1 1,-1 0-1,0 0 0,1 1 0,-1-1 0,1 0 0,-1 0 1,0 0-1,1 0 0,-1 0 0,0 0 0,1 0 0,-1 0 1,0 0-1,1 0 0,-1 0 0,0 0 0,1 0 0,-1-1 1,0 1-1,1 0 0,-1 0 0,1-1 0,-1 1 0,0 0 1,1-1-1,-1 1 0,1-1 0,-1 1 0,1 0 0,-1-2 1,-1 1-6,1 0-1,0 0 1,0 0 0,-1 0 0,1 0 0,0-1 0,0 1 0,0 0 0,0-1 0,0 1 0,1-1 0,-1 1 0,0-1 0,1 1 0,-1-1 0,1 1 0,-1-4 0,1 1-5,-1 0 0,1 0 0,1 0 0,-1 0 0,1 0 0,-1 0 0,3-5 0,2-5-30,0 0-1,16-27 1,-20 39 34,26-42-3,2 2 0,2 1-1,62-63 1,-85 95 16,-2 3-11,12-11 15,-18 17-12,1-1 0,0 1 0,-1 0 0,1 0 0,0 0 0,0-1 0,-1 1 0,1 0 0,0 0 0,0 0 0,-1 0 0,1 0 0,0 0 0,0 0 0,-1 1 0,1-1 0,0 0 0,0 0 0,-1 0 0,1 1 0,0-1 0,-1 0 0,1 1 0,0-1 0,-1 1 0,1-1 0,-1 1 0,1-1 0,-1 1 0,2 0 0,0 1 9,1 0 1,0 0 0,0 0 0,0 0 0,0-1 0,0 1 0,0-1 0,0 0 0,0 0 0,1 0-1,-1 0 1,1 0 0,-1-1 0,0 1 0,1-1 0,-1 0 0,1 0 0,-1-1 0,1 1 0,-1-1-1,0 0 1,1 1 0,-1-1 0,0-1 0,5-1 0,3-2 46,-1 0 0,-1 0 0,1-1 0,-1 0 0,0-1 0,14-13 0,-11 8 68,0-1-1,-1-1 0,18-27 0,-24 33-60,-1 0-1,0 0 0,0-1 1,-1 1-1,0-1 0,0 0 1,-1 0-1,2-18 0,-4 25-49,1 0 1,-1 0-1,0 0 0,0 0 0,-1 0 0,1 0 0,0 0 1,-1 0-1,1 0 0,-1 0 0,1 0 0,-1 0 1,0 1-1,0-1 0,0 0 0,0 0 0,0 1 0,0-1 1,0 1-1,-3-4 0,2 5-5,0-1 0,1 0 0,-1 1 0,1-1 0,-1 1-1,0 0 1,1-1 0,-1 1 0,0 0 0,0 0 0,1 0 0,-1 0 0,0 0 0,1 1 0,-1-1 0,0 0-1,1 1 1,-1-1 0,0 1 0,1 0 0,-1-1 0,1 1 0,-1 0 0,1 0 0,-2 2 0,-9 6 7,1 0 0,1 1 0,-1 0 1,2 1-1,-1 0 0,2 1 0,-1 0 1,2 0-1,0 1 0,0 0 0,1 0 1,1 1-1,0-1 0,0 1 0,2 0 1,-4 25-1,7-35-64,-1-1 0,1 0 0,0 1 0,1-1 0,-1 0 0,0 1 0,1-1 0,0 0 0,0 0 1,0 1-1,0-1 0,0 0 0,1 0 0,-1 0 0,1 0 0,0-1 0,0 1 0,0 0 0,0-1 0,0 1 0,1-1 0,-1 0 1,1 1-1,0-1 0,-1-1 0,1 1 0,0 0 0,0-1 0,4 2 0,-1-1-74,1 0 0,-1-1 0,1 0 0,0 0-1,0 0 1,-1-1 0,1 0 0,0 0 0,0-1 0,-1 0 0,1 0 0,-1-1 0,13-4-1,29-16-485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0.293"/>
    </inkml:context>
    <inkml:brush xml:id="br0">
      <inkml:brushProperty name="width" value="0.05" units="cm"/>
      <inkml:brushProperty name="height" value="0.05" units="cm"/>
    </inkml:brush>
  </inkml:definitions>
  <inkml:trace contextRef="#ctx0" brushRef="#br0">69 25 16732,'15'-19'2124,"-10"13"-615,-9 14 1566,-9 11-2593,2 0 1,0 1-1,1 0 1,1 0 0,1 1-1,1 0 1,-7 29 0,14-49-486,0 0 1,-1 0 0,1 0 0,0 0 0,0 0 0,0 0 0,0 0 0,0 0 0,0 0 0,0 0-1,0 0 1,0 0 0,0 0 0,0 0 0,1 0 0,-1 0 0,0 0 0,1-1 0,-1 1 0,1 0-1,-1 0 1,1 0 0,-1 0 0,1-1 0,-1 1 0,1 0 0,0-1 0,0 1 0,-1 0 0,1-1 0,0 1-1,0-1 1,0 1 0,1 0 0,2 0-12,0-1 0,0 0-1,0 1 1,0-1 0,0 0-1,0-1 1,5 0 0,12-1-83,-15 2 71,1 0-1,0 1 1,0 0-1,0 0 0,-1 0 1,1 1-1,-1 0 1,1 0-1,-1 1 1,1 0-1,-1 0 0,0 0 1,-1 1-1,1 0 1,-1 0-1,1 0 0,-1 1 1,0 0-1,-1 0 1,1 0-1,-1 0 0,0 1 1,0 0-1,-1 0 1,0 0-1,0 0 1,0 0-1,-1 1 0,1-1 1,-2 1-1,3 12 1,-2-4 83,-1 1 0,-1-1 0,-1 0 0,0 1-1,0-1 1,-2 0 0,0 0 0,-6 19 0,1-11 255,-1 1-1,-1-1 0,-2-1 0,-16 27 0,25-44-203,0-1 0,0 0 0,-1 0 1,1 0-1,-1 0 0,0-1 0,-8 6 0,11-8-82,0 0 0,0 0 0,-1-1 0,1 1 0,0-1 0,0 1-1,-1-1 1,1 1 0,-1-1 0,1 0 0,0 0 0,-1 0 0,1 0 0,0 0-1,-1 0 1,1 0 0,-1 0 0,1 0 0,0-1 0,-1 1 0,1 0 0,0-1 0,-1 1-1,1-1 1,0 0 0,0 1 0,0-1 0,0 0 0,-1 0 0,1 0 0,0 0-1,0 0 1,0 0 0,0-1 0,-4-4 17,1-1 0,0 1 1,1-1-1,0 0 0,0 0 0,0 0 0,1 0 0,-3-13 1,1-5-132,-3-34 0,6 48-139,1 0 0,0 0 0,0 0-1,1 0 1,1 0 0,-1 0-1,2 0 1,0 0 0,0 0-1,1 1 1,0 0 0,1-1 0,0 1-1,0 1 1,1-1 0,1 1-1,-1 0 1,1 1 0,1-1 0,0 2-1,0-1 1,11-7 0,25-16-671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1.085"/>
    </inkml:context>
    <inkml:brush xml:id="br0">
      <inkml:brushProperty name="width" value="0.05" units="cm"/>
      <inkml:brushProperty name="height" value="0.05" units="cm"/>
    </inkml:brush>
  </inkml:definitions>
  <inkml:trace contextRef="#ctx0" brushRef="#br0">154 357 19508,'0'-2'89,"0"1"-1,0 0 1,-1 0 0,1 0-1,-1 0 1,1 0 0,-1 0-1,0 0 1,1 0 0,-1 0-1,0 0 1,1 0 0,-1 1-1,0-1 1,0 0-1,0 0 1,0 1 0,0-1-1,0 0 1,0 1 0,0-1-1,0 1 1,0-1 0,0 1-1,0 0 1,0 0 0,0-1-1,-1 1 1,1 0-1,0 0 1,0 0 0,0 0-1,0 0 1,-1 0 0,1 0-1,0 1 1,0-1 0,0 0-1,0 1 1,0-1-1,0 1 1,0-1 0,0 1-1,0-1 1,0 1 0,-2 1-1,-4 3 199,0 0 1,0 0-1,1 1 0,-1 0 0,-5 7 0,4-3-164,0 0 0,1 0 1,0 1-1,1 0 0,-10 23 0,14-28-102,0-1 0,0 0 1,1 1-1,-1-1 0,1 1 1,1-1-1,-1 1 1,1 0-1,0-1 0,0 1 1,0 0-1,1-1 1,0 1-1,0-1 0,3 9 1,-3-12-22,-1-1 0,1 1 0,0-1 0,0 0 0,0 1 0,0-1 0,0 0 0,0 1 0,0-1 0,0 0 0,0 0 0,0 0 0,1 0 0,-1 0 0,1 0 0,-1-1 0,0 1 0,1 0 0,-1-1 0,1 1 0,0-1 0,-1 1 0,1-1 0,-1 0 0,1 1 0,-1-1 0,1 0 0,0 0 0,-1 0 0,1-1 0,0 1 0,-1 0 0,1-1 0,-1 1 0,1-1 0,-1 1 0,3-2 0,4-2 0,-1 1 0,1-2-1,-1 1 1,0-1 0,-1 0 0,8-7-1,7-10-26,0-1-1,-2-1 0,-1-1 1,0 0-1,-2-2 0,-2 0 1,19-45-1,-36 132-473,-2-6 412,4-44 75,1 36-27,0-43 43,0 0 0,1 0-1,-1 0 1,1 0 0,0 0-1,0 0 1,0-1 0,0 1-1,0 0 1,1-1 0,-1 1-1,3 3 1,-3-5 2,0 0 0,0-1 1,0 1-1,0 0 0,0-1 0,0 1 0,0-1 0,0 1 0,0-1 0,0 1 1,0-1-1,0 0 0,0 0 0,0 1 0,1-1 0,-1 0 0,0 0 0,0 0 0,0 0 1,0 0-1,0-1 0,0 1 0,1 0 0,-1 0 0,0-1 0,0 1 0,0-1 1,0 1-1,0-1 0,0 1 0,0-1 0,0 0 0,1 0 0,4-4 21,1-1 0,-1 1-1,8-10 1,-14 15-25,31-37 128,-2 0 0,-1-2 0,24-46-1,58-133 361,-103 204-461,-5 11-16,0-1 0,0 0 0,0 0 0,-1 0 0,1 0 0,-1 0 0,0 0 0,0 0 0,0-7 0,-1 11-10,0 0-1,0 0 1,0-1 0,0 1-1,0 0 1,0 0-1,0 0 1,0 0 0,0 0-1,0-1 1,0 1-1,0 0 1,0 0 0,0 0-1,0 0 1,0 0 0,0-1-1,0 1 1,0 0-1,0 0 1,0 0 0,0 0-1,0 0 1,0-1-1,0 1 1,0 0 0,-1 0-1,1 0 1,0 0-1,0 0 1,0 0 0,0 0-1,0-1 1,0 1 0,-1 0-1,1 0 1,0 0-1,0 0 1,0 0 0,0 0-1,0 0 1,-1 0-1,1 0 1,0 0 0,0 0-1,0 0 1,0 0 0,0 0-1,-1 0 1,1 0-1,0 0 1,0 0 0,0 0-1,0 0 1,0 0-1,-1 0 1,-10 10 4,-10 20-14,1 11 35,2 2 0,2 0-1,2 1 1,2 1 0,1 0 0,-7 81 0,17-115-9,1 1 0,1 0-1,0-1 1,3 21 0,-3-29-11,0 0 1,0 0 0,0 0 0,0 0 0,1 0 0,-1 0 0,1-1-1,0 1 1,3 4 0,-4-6-2,0 0 0,0 0 0,1 0 0,-1 0 1,0 0-1,1-1 0,-1 1 0,0 0 0,1-1 0,-1 1 0,1-1 0,-1 1 0,1-1 0,-1 0 0,1 1 0,0-1 1,-1 0-1,1 0 0,-1 0 0,3-1 0,0 0 0,0 0 0,0 0 0,0-1 0,0 1 0,-1-1 0,1 0 0,-1 0 0,1 0-1,-1-1 1,0 1 0,1-1 0,-1 0 0,-1 0 0,1 0 0,4-7 0,1-1 14,-1 0-1,0-1 1,8-20-1,-9 17 13,-1 0 0,0 0 0,-1-1 0,-1 0 1,0 1-1,0-27 0,-3 32 38,0 12-11,5 17-7,-4-16-49,1 1 0,0-1 0,1 1 0,-1-1 0,0 0 0,1 0 0,0 0 0,0 0 0,0-1 0,0 1 0,0-1-1,0 0 1,1 0 0,-1 0 0,1 0 0,-1 0 0,1-1 0,0 0 0,0 0 0,0 0 0,-1 0 0,1 0 0,0-1 0,0 0 0,0 1 0,0-2-1,0 1 1,0 0 0,0-1 0,0 0 0,0 0 0,0 0 0,7-3 0,-1 0-1,1-2 0,0 1 0,-1-1 0,0 0 0,-1-1 0,0 0 0,0-1 0,0 0-1,-1 0 1,11-14 0,11-23 9,-28 42-11,0 0 0,-1-1 0,1 1-1,-1 0 1,0-1 0,0 1 0,0-1 0,0 0 0,0 1 0,-1-1 0,0 0 0,0-3 0,0 6 1,0 1 0,0 0 0,0 0-1,0 0 1,0-1 0,0 1 0,0 0-1,0 0 1,0 0 0,0-1 0,0 1-1,0 0 1,0 0 0,0 0 0,-1-1 0,1 1-1,0 0 1,0 0 0,0 0 0,0 0-1,0-1 1,0 1 0,-1 0 0,1 0-1,0 0 1,0 0 0,0 0 0,-1 0-1,1 0 1,0-1 0,0 1 0,0 0-1,-1 0 1,1 0 0,0 0 0,0 0-1,-9 5 4,-7 12 5,7-2-22,1 1 1,0-1-1,1 1 1,1 0 0,0 1-1,1 0 1,1-1-1,0 2 1,2-1-1,0 0 1,1 0-1,0 1 1,3 22 0,-1-34-131,0 1 1,0-1-1,0 0 1,1 0-1,0 0 1,0 0 0,0 0-1,6 10 1,-6-15 110,-1 1 0,0 0 0,0 0 0,1-1 0,-1 1 0,0-1 0,1 1 0,0-1 0,-1 0 0,1 0 0,0 0 0,0 0 0,-1 0 0,1 0 0,0 0 0,0 0 0,0-1 0,0 1 0,0-1 0,0 1 0,0-1 0,1 0 0,-1 0 0,0 0 0,0 0 0,0 0 0,0 0 0,0-1 0,4 0 0,27-16-434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46.713"/>
    </inkml:context>
    <inkml:brush xml:id="br0">
      <inkml:brushProperty name="width" value="0.05" units="cm"/>
      <inkml:brushProperty name="height" value="0.05" units="cm"/>
    </inkml:brush>
  </inkml:definitions>
  <inkml:trace contextRef="#ctx0" brushRef="#br0">2 115 12219,'-1'-1'60,"1"1"1,0-1 0,0 1 0,0-1 0,0 1-1,0-1 1,0 1 0,-1-1 0,1 1 0,0-1-1,1 0 1,-1 1 0,0-1 0,0 1-1,0-1 1,0 1 0,0-1 0,0 1 0,1-1-1,-1 1 1,0-1 0,0 1 0,1-1 0,-1 1-1,0-1 1,1 1 0,0-1 0,17-8 849,31 0 4,-42 8-630,366-25 2974,5 23-2277,-20 2-853,390-43-153,-688 39 17,-26 4 22,-25 2-309,-17 3-984,-59 15-1581,44-12 2056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1.725"/>
    </inkml:context>
    <inkml:brush xml:id="br0">
      <inkml:brushProperty name="width" value="0.05" units="cm"/>
      <inkml:brushProperty name="height" value="0.05" units="cm"/>
    </inkml:brush>
  </inkml:definitions>
  <inkml:trace contextRef="#ctx0" brushRef="#br0">0 0 19164,'11'0'2057,"0"11"-1185,-5 8-336,-2 13 1080,1 4-360,-5 7-447,0 3-241,0 0-512,0-5-344,2-13-849,4-8 985,7-14-176,4-6-120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2.942"/>
    </inkml:context>
    <inkml:brush xml:id="br0">
      <inkml:brushProperty name="width" value="0.05" units="cm"/>
      <inkml:brushProperty name="height" value="0.05" units="cm"/>
    </inkml:brush>
  </inkml:definitions>
  <inkml:trace contextRef="#ctx0" brushRef="#br0">52 335 16283,'8'-5'2615,"-12"12"-1014,-6 7-71,2 3-1202,1 1 1,0-1-1,1 1 1,1 1 0,1-1-1,1 1 1,-2 29-1,5-44-327,0 0 0,0 1 0,1-1 1,-1 0-1,1 0 0,0 1 0,0-1 0,1 0 0,1 4 0,-2-6 0,0-1-1,0 1 1,0-1-1,0 1 1,0 0-1,0-1 1,1 0 0,-1 1-1,1-1 1,-1 0-1,1 0 1,-1 0 0,1 0-1,0 0 1,0 0-1,-1 0 1,1 0-1,0-1 1,0 1 0,0-1-1,0 1 1,3-1-1,1 0 9,-1 0 1,1-1-1,-1 0 0,1 0 0,-1 0 0,0-1 0,0 1 0,1-1 0,-1 0 0,0-1 1,9-5-1,4-5 43,27-23 0,-17 11 24,-1-1 1,-1-2-1,-2-1 1,0 0-1,23-42 1,-33 48-19,-2 0 1,0-1 0,-1 0 0,-2-1 0,-1 0-1,0-1 1,-2 0 0,4-34 0,-12 16 39,2 43-95,0 0 1,0 0-1,0 0 0,-1 0 1,1 0-1,0-1 1,-1 1-1,1 0 0,-1 0 1,1 0-1,-1 0 1,0 0-1,-1-1 0,2 2-1,-1-1-1,1 1 0,-1 0 0,1 0 0,-1 0 0,1 0 0,-1 0 0,1 0 0,-1 0 0,1 1 0,-1-1 0,1 0 0,-1 0 0,1 0 0,-1 0 0,1 1 0,-1-1 0,1 0 0,-1 0 0,1 1 0,0-1 0,-1 0 0,1 1 0,-1-1 0,1 1 0,0-1 0,0 0 0,-1 1 0,1-1 0,0 1 0,-1-1 0,1 1 0,0 0 0,-7 10 1,0 0 0,1 1 0,0 0 1,1 0-1,0 1 0,-3 16 0,-13 80 12,10-27 132,4 1 0,4-1 0,4 1 0,3 0 0,4-1 0,20 95 0,-18-135-82,-3-8-12,0-1 0,2 59 0,-12-73-21,2-19-30,1 0 1,0 1-1,0-1 0,0 0 0,-1 0 0,1 1 1,0-1-1,0 0 0,-1 0 0,1 0 0,0 1 0,-1-1 1,1 0-1,0 0 0,0 0 0,-1 0 0,1 0 1,0 0-1,-1 1 0,1-1 0,-1 0 0,1 0 1,0 0-1,-1 0 0,1 0 0,0 0 0,-1-1 0,1 1 1,-1 0-1,-1-1 2,0 0 0,0 0 1,0-1-1,0 1 0,0 0 0,1-1 1,-1 0-1,0 1 0,1-1 0,-1 0 1,1 0-1,-2-3 0,-11-17-7,1-2 1,1 1-1,1-1 0,-13-45 1,19 52-8,1 0 0,0-1 0,2 0 0,0 1 0,1-1 0,0 0 0,2 0 0,2-18 0,-1 27 6,0 0 0,1 0 0,0 0 0,0 1 0,1-1 1,0 1-1,1 0 0,0 0 0,0 0 0,0 0 0,14-13 0,-1 4-402,2 0-1,0 2 1,24-16-1,-38 27 241,1 0 0,-1 0 0,-1-1 0,1 0 0,-1 0 0,1-1 0,-2 1 0,1-1 0,0-1 0,-1 1 0,-1 0 0,6-12 0,2-16-542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3.372"/>
    </inkml:context>
    <inkml:brush xml:id="br0">
      <inkml:brushProperty name="width" value="0.05" units="cm"/>
      <inkml:brushProperty name="height" value="0.05" units="cm"/>
    </inkml:brush>
  </inkml:definitions>
  <inkml:trace contextRef="#ctx0" brushRef="#br0">25 24 19676,'-10'-11'1457,"2"7"-1618,3 1 562,4-1 271,1 3-440,3 1-80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4.117"/>
    </inkml:context>
    <inkml:brush xml:id="br0">
      <inkml:brushProperty name="width" value="0.05" units="cm"/>
      <inkml:brushProperty name="height" value="0.05" units="cm"/>
    </inkml:brush>
  </inkml:definitions>
  <inkml:trace contextRef="#ctx0" brushRef="#br0">2 35 18212,'-1'55'5426,"0"-14"-4728,4 52-104,-2-81-566,1 0 1,0 0-1,1 0 1,0 0 0,8 18-1,-10-28-13,0 1-1,0-1 0,1 1 1,-1-1-1,1 1 1,-1-1-1,1 0 0,0 0 1,0 0-1,0 0 0,1 0 1,-1 0-1,0 0 0,1-1 1,-1 1-1,1-1 1,-1 0-1,1 0 0,-1 0 1,1 0-1,0 0 0,0 0 1,0-1-1,-1 0 0,1 1 1,0-1-1,0 0 1,0 0-1,0-1 0,-1 1 1,1 0-1,0-1 0,0 0 1,0 0-1,4-1 0,4-3 54,0 0 0,-1-1 0,1 0 0,-1 0 0,0-1 0,-1 0 0,10-10 0,0-1 66,-1-1 1,-1 0 0,-1-2-1,-1 1 1,-1-2 0,0 0-1,-2-1 1,-1 0 0,13-37 0,-19 30-35,-6 21-53,-5 15 3,1 6-45,1-1 0,-1 1 1,2 0-1,0 0 0,0 1 1,1-1-1,0 13 0,-1 91 1,3-114-6,0 18 7,1 1-1,5 24 1,-5-39-4,0-1-1,0 0 1,1 0-1,-1 0 1,1-1-1,0 1 1,1 0 0,-1-1-1,1 1 1,0-1-1,0 0 1,0 0-1,1 0 1,4 5 0,-6-8 2,0 0-1,0 0 1,-1 0 0,1 0 0,0 0 0,0 0 0,0 0 0,0-1 0,0 1 0,0-1 0,0 1 0,0-1 0,0 0-1,0 0 1,0 0 0,0 0 0,0 0 0,4-1 0,-2 0 4,0 0 0,-1-1 0,1 1 0,-1-1 0,1 0 0,-1 0 0,1 0 0,-1-1 0,4-3 0,2-3 23,0 0 1,-1-1-1,0 0 0,-1 0 1,7-13-1,-7 10 23,0-2 0,0 1 1,-2-1-1,0 0 0,-1 0 0,0-1 0,-1 1 1,-1-1-1,0 1 0,-1-1 0,-1 0 0,-3-27 1,3 40-43,-1 1 1,1 0 0,-1-1 0,0 1 0,0 0 0,1 0-1,-2-1 1,1 1 0,0 0 0,0 0 0,-1 0 0,-2-3-1,4 5-9,-1 0 0,1-1 0,0 1-1,-1 0 1,1 0 0,-1-1 0,1 1-1,0 0 1,-1 0 0,1 0-1,-1 0 1,1 0 0,-1 0 0,1 0-1,-1-1 1,1 1 0,-1 0 0,1 1-1,0-1 1,-1 0 0,1 0 0,-1 0-1,1 0 1,-1 0 0,0 1-1,-1 0 1,1 0-1,0-1 0,0 1 1,1 0-1,-1 0 1,0 0-1,0 0 0,0 0 1,1 0-1,-1 1 1,-1 1-1,-2 7 1,1 0-1,0 0 1,1 0 0,0 0-1,0 0 1,1 1 0,0-1 0,1 1-1,0-1 1,1 1 0,0-1-1,1 0 1,4 16 0,-6-23-4,1-1-1,0 0 1,0 0 0,0 1-1,1-1 1,-1 0 0,0 0-1,1 0 1,-1 0 0,1 0-1,0-1 1,0 1 0,0 0 0,0-1-1,0 1 1,0-1 0,0 0-1,0 0 1,3 2 0,-1-2 0,0-1-1,0 1 1,0 0 0,0-1 0,1 0 0,-1 0 0,0 0 0,0 0 0,0-1 0,7-2 0,6-2-4,1-1 0,-2-1 0,1-1 0,17-11 0,-34 19 4,15-9 4,-1 1 1,0-2-1,-1 0 0,0-1 0,21-21 0,-30 28-1,-1 0-1,0 0 1,0 0 0,0 0-1,-1 0 1,0-1-1,1 1 1,-1-1-1,-1 0 1,1 1 0,-1-1-1,0 0 1,0 0-1,0 0 1,-1 0-1,1 0 1,-1 0 0,0 0-1,-1 0 1,1 0-1,-1 0 1,0 0-1,-3-8 1,3 11-2,1 1-1,-1-1 1,1 1 0,-1 0-1,0-1 1,0 1 0,0 0-1,0-1 1,0 1-1,0 0 1,0 0 0,0 0-1,0 0 1,-2-1 0,3 2-1,-1-1 0,0 1 0,1 0 0,-1 0 0,0 0 0,0-1 0,1 1 0,-1 0 0,0 0 0,0 0 0,1 0 0,-1 0 0,0 0 0,1 0 0,-1 1 0,0-1 0,0 0 0,1 0 0,-1 1 0,0-1 0,0 1 0,-2 1 0,0 0-1,1 0 0,-1 0 1,1 1-1,-1 0 1,1-1-1,0 1 1,0 0-1,0 0 1,-2 5-1,-6 13 2,1-1 0,1 2 0,1-1 0,1 1 0,1 0 0,1 1 0,0-1 0,2 1 0,1-1 0,3 39 0,-2-56-37,1-1-1,-1 0 1,1 0 0,0 0 0,1 0 0,-1 0 0,1-1 0,-1 1 0,1 0 0,0-1-1,1 1 1,-1-1 0,1 1 0,4 4 0,-4-6-11,0 0 0,0 0 1,0 0-1,0 0 0,1-1 0,-1 1 0,1-1 0,-1 0 1,1 0-1,-1 0 0,1 0 0,-1-1 0,1 1 0,0-1 1,-1 0-1,7-1 0,-3 1 5,-1-1-1,1 0 1,-1-1-1,12-3 1,36-22-234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4.872"/>
    </inkml:context>
    <inkml:brush xml:id="br0">
      <inkml:brushProperty name="width" value="0.05" units="cm"/>
      <inkml:brushProperty name="height" value="0.05" units="cm"/>
    </inkml:brush>
  </inkml:definitions>
  <inkml:trace contextRef="#ctx0" brushRef="#br0">41 1 18460,'0'0'39,"0"0"-1,0 0 1,0 0-1,0 0 1,0 0 0,0 0-1,0 0 1,0 0 0,0 1-1,0-1 1,0 0 0,0 0-1,0 0 1,0 0 0,0 0-1,1 0 1,-1 0-1,0 0 1,0 0 0,0 0-1,0 0 1,0 0 0,0 0-1,0 0 1,0 0 0,0 0-1,0 0 1,0 0-1,1 0 1,-1 0 0,0 0-1,0 0 1,0 0 0,0 0-1,0 0 1,0 0 0,0 0-1,0 0 1,0 0-1,0 0 1,0 0 0,1 0-1,-1 0 1,0 0 0,0-1-1,0 1 1,0 0 0,0 0-1,0 0 1,0 0-1,0 0 1,0 0 0,0 0-1,0 0 1,0 0 0,0 0-1,0 0 1,0-1 0,0 1-1,0 0 1,0 0-1,3 14 1107,0 30-270,-3-35-501,4 74 316,0 33-45,35 210-1,-29-299-492,-3-22-54,-1-15-13,-5 1-66,1 0 1,-1 0-1,-1-1 0,0 1 1,0 0-1,-2-13 0,-13-59 33,11 61-36,-7-32 6,-3 1 0,-2 0 0,-43-95 0,57 142-24,8 18-6,13 23 2,-13-26-116,1-1 1,0 0-1,1 0 1,0-1-1,0 0 1,1-1-1,0 1 1,1-2-1,0 1 1,0-1-1,0-1 1,1 0 0,0 0-1,0-1 1,1-1-1,-1 0 1,1 0-1,0-1 1,0-1-1,0 0 1,0 0-1,0-2 1,1 1-1,-1-1 1,14-2 0,29-9-466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5.295"/>
    </inkml:context>
    <inkml:brush xml:id="br0">
      <inkml:brushProperty name="width" value="0.05" units="cm"/>
      <inkml:brushProperty name="height" value="0.05" units="cm"/>
    </inkml:brush>
  </inkml:definitions>
  <inkml:trace contextRef="#ctx0" brushRef="#br0">148 61 18380,'-13'8'636,"1"1"-1,0 0 1,0 1-1,1 0 1,0 1 0,1 0-1,-15 22 1,19-25-495,1 0 1,1 0 0,-1 0 0,1 0 0,1 1-1,0 0 1,0 0 0,1-1 0,0 1-1,0 1 1,1-1 0,0 0 0,1 16-1,0-23-124,0 0 0,0 0 0,0 0-1,1 0 1,-1 0 0,0-1 0,1 1-1,0 0 1,-1 0 0,1-1-1,0 1 1,0 0 0,0-1 0,0 1-1,0-1 1,0 1 0,0-1 0,1 0-1,1 2 1,-2-2 0,1-1 0,-1 1-1,1-1 1,-1 1 0,1-1 0,-1 0-1,1 1 1,-1-1 0,1 0 0,-1 0-1,1 0 1,-1-1 0,1 1 0,-1 0-1,1 0 1,-1-1 0,1 1 0,1-2 0,4-1 35,0-1 0,0 0 1,0 0-1,-1 0 0,0-1 1,0 0-1,9-10 1,2-7 65,0 0 1,-1-1-1,-1-1 1,-1-1-1,-2 0 1,0 0 0,-2-1-1,-1-1 1,10-44-1,-23 92-79,-7 30-87,3 1 1,2 0 0,1 80 0,5-124-129,1-1 0,0 0 0,1 1 0,-1-1 1,2 0-1,2 7 0,-5-12 134,1-1-1,0 0 0,-1 0 1,1 0-1,0 0 1,-1 0-1,1 0 1,0 0-1,0 0 1,0 0-1,0-1 1,0 1-1,0 0 1,0 0-1,0-1 1,0 1-1,2 0 1,-1-1 22,-1 0 0,0 0 1,1 0-1,-1 0 0,0 0 1,1 0-1,-1-1 0,0 1 1,0-1-1,1 1 0,-1-1 1,0 1-1,0-1 0,0 1 1,1-1-1,-1 0 0,0 0 1,0 0-1,0 0 0,0 0 1,0-1-1,25-31-487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5.681"/>
    </inkml:context>
    <inkml:brush xml:id="br0">
      <inkml:brushProperty name="width" value="0.05" units="cm"/>
      <inkml:brushProperty name="height" value="0.05" units="cm"/>
    </inkml:brush>
  </inkml:definitions>
  <inkml:trace contextRef="#ctx0" brushRef="#br0">211 70 17468,'0'-6'412,"0"0"183,-1 0 0,0-1 0,0 1 0,0 0 0,-4-12 0,4 17-493,1 0 0,0 0 1,-1 0-1,0 0 0,1 0 0,-1 0 0,1 1 1,-1-1-1,0 0 0,0 0 0,1 1 0,-1-1 1,0 1-1,0-1 0,0 0 0,0 1 0,-2-1 1,2 1 14,-1-1 1,1 1 0,-1 0 0,1 0 0,-1 0 0,1 1-1,-1-1 1,1 0 0,-1 1 0,1-1 0,-1 0-1,1 1 1,-1 0 0,1-1 0,-3 3 0,-4 2 29,0 1 0,1 0-1,0 0 1,0 1 0,0 0 0,1 0 0,0 0 0,0 1 0,1 0 0,-6 11 0,-2 5-62,2 1 1,-12 37-1,14-32 9,1 0 1,-8 62-1,15-77-63,0 0 1,1 0 0,0 0-1,1-1 1,1 1-1,0 0 1,1-1-1,7 21 1,-8-30-13,0 0 1,1 0-1,-1 0 1,1 0-1,0 0 0,0 0 1,1-1-1,-1 1 1,1-1-1,0 0 1,0-1-1,1 1 0,-1 0 1,1-1-1,-1 0 1,8 3-1,-5-3-95,0-1 0,0 0-1,1 0 1,-1-1 0,0 0 0,1 0-1,-1 0 1,0-1 0,1 0 0,-1-1-1,9-1 1,1-2-117,-1 0 0,0-1 0,0 0 0,-1-1 0,0-1 0,0-1 0,0 0 0,-1 0-1,-1-2 1,20-15 0,12-19-347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6.100"/>
    </inkml:context>
    <inkml:brush xml:id="br0">
      <inkml:brushProperty name="width" value="0.05" units="cm"/>
      <inkml:brushProperty name="height" value="0.05" units="cm"/>
    </inkml:brush>
  </inkml:definitions>
  <inkml:trace contextRef="#ctx0" brushRef="#br0">41 1 16604,'2'4'441,"-1"0"1,1 1 0,-1-1 0,0 1 0,0-1 0,-1 1 0,0 0 0,1-1 0,-2 7 0,-6 46 1591,3-30-1165,-10 76 631,4-35-792,-4 114 1,15-176-673,-1 0 1,0 0 0,1 0 0,3 9-1,-4-14-26,0 0 1,0 0-1,0 0 0,1 0 0,-1-1 0,0 1 1,1 0-1,-1 0 0,1 0 0,-1-1 0,1 1 1,-1 0-1,1-1 0,-1 1 0,1 0 0,0-1 0,-1 1 1,1-1-1,0 1 0,0-1 0,-1 1 0,1-1 1,0 0-1,0 1 0,0-1 0,0 0 0,-1 0 1,1 1-1,0-1 0,0 0 0,0 0 0,0 0 0,0 0 1,0 0-1,-1 0 0,1 0 0,0-1 0,0 1 1,0 0-1,0 0 0,0-1 0,-1 1 0,2-1 1,8-5 61,0-1 1,-1 0 0,0-1 0,-1 0 0,1 0 0,-1-1 0,13-18 0,4-4 77,64-73 268,144-155-597,-232 259 135,-1 0 0,0 0 0,0-1 0,1 1 0,-1 0 0,0 0 0,0 0 0,0 0 0,1 0 0,-1 0 0,0-1 0,0 1 0,0 0 0,0 0 0,1 0 0,-1 0 0,0-1 0,0 1 0,0 0 0,0 0 0,0-1 0,0 1 0,1 0 1,-1 0-1,0 0 0,0-1 0,0 1 0,0 0 0,0 0 0,0-1 0,0 1 0,0 0 0,0 0 0,0-1 0,0 1 0,0 0 0,0 0 0,0-1 0,-1 1 0,1 0 0,0 0 0,0-1 0,0 1 0,0 0 0,-12 1-435,-13 11-54,-7 1-189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6.503"/>
    </inkml:context>
    <inkml:brush xml:id="br0">
      <inkml:brushProperty name="width" value="0.05" units="cm"/>
      <inkml:brushProperty name="height" value="0.05" units="cm"/>
    </inkml:brush>
  </inkml:definitions>
  <inkml:trace contextRef="#ctx0" brushRef="#br0">1 0 18532,'17'25'2024,"3"2"-1167,-1-2-369,6-4 1192,1 1-480,2-1-808,1-1-664,-3-5 328,-10-5-112,1-10-184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6.956"/>
    </inkml:context>
    <inkml:brush xml:id="br0">
      <inkml:brushProperty name="width" value="0.05" units="cm"/>
      <inkml:brushProperty name="height" value="0.05" units="cm"/>
    </inkml:brush>
  </inkml:definitions>
  <inkml:trace contextRef="#ctx0" brushRef="#br0">242 128 17284,'-1'-2'219,"0"-1"0,-1 1 0,1-1 0,-1 1 0,1-1 0,-1 1 0,0 0 0,0 0 0,0 0 0,0 0 0,-1 0 0,1 0 0,0 1 0,-1-1 0,1 1 0,-1-1 0,1 1 0,-1 0 0,0 0 0,0 0 0,1 0 0,-1 1 0,0-1 0,0 1 0,0 0 0,0 0 0,0 0 0,0 0 0,1 0 0,-1 1 0,-5 0 0,1 1 11,0 0 0,0 1 0,0-1 0,1 1 0,-1 1 0,1-1-1,0 1 1,0 0 0,0 0 0,1 1 0,-11 10 0,7-3-174,0 0 0,1 0 0,1 1 0,0 0 0,0 1 0,1-1-1,1 1 1,1 0 0,0 1 0,0-1 0,-1 16 0,5-27-57,0 1 0,0-1 1,0 0-1,0 0 0,0 0 0,0 0 0,1 0 0,0 0 1,0 0-1,0 0 0,0 0 0,0 0 0,0 0 1,1-1-1,-1 1 0,1 0 0,0-1 0,0 0 1,2 3-1,-2-3 5,0-1 0,0 0-1,0 0 1,0 0 0,0 0 0,0 0 0,1 0 0,-1 0 0,0-1 0,1 1 0,-1-1 0,0 0 0,1 0-1,-1 1 1,0-1 0,1-1 0,-1 1 0,0 0 0,1-1 0,-1 1 0,0-1 0,0 0 0,1 1-1,-1-1 1,4-2 0,6-4 28,-1 0-1,1-1 1,-1 0 0,0-1-1,-1 0 1,17-20-1,-1-2 109,24-37 1,-28 31 74,32-68 0,-25 43-29,-36 102-130,4-16-71,-1-1-60,-7 33-631,3 0 0,-1 91-1,9-139 364,1 19-441,0-26 740,-1 0 0,0 0 0,0 0 1,0 0-1,1 0 0,-1 0 0,1 0 0,-1 0 0,1 0 0,-1 0 0,1 0 0,-1 0 0,1 0 0,0 0 0,0-1 0,-1 1 0,1 0 1,2 1-1,-3-2 21,0 0 0,1 0 0,-1 0 1,1 1-1,0-1 0,-1 0 1,1 0-1,-1 0 0,1 0 0,-1 0 1,1 0-1,-1 0 0,1-1 1,-1 1-1,1 0 0,-1 0 0,1 0 1,-1 0-1,1-1 0,-1 1 1,0 0-1,1 0 0,-1-1 0,1 1 1,-1 0-1,1-1 0,-1 1 1,1-1-1,19-25-772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50.609"/>
    </inkml:context>
    <inkml:brush xml:id="br0">
      <inkml:brushProperty name="width" value="0.05" units="cm"/>
      <inkml:brushProperty name="height" value="0.05" units="cm"/>
    </inkml:brush>
  </inkml:definitions>
  <inkml:trace contextRef="#ctx0" brushRef="#br0">62 181 10730,'-6'-2'351,"0"1"0,1-1 0,-1 0 0,-9-4 0,13 5-222,1 1 0,0-1 0,-1 0 0,1 0 0,-1 0 0,1 0 0,0 0 0,0 0 0,0 0 0,0 0 0,0 0 0,0 0 0,0-1 0,0 1 0,0 0 1,0-1-1,1 1 0,-1-1 0,1 1 0,-1-1 0,1 1 0,-1-1 0,1-1 0,0 2-97,0 1 0,0-1 0,0 1 0,1 0 0,-1-1 0,0 1 0,0 0 0,1-1 0,-1 1 0,0 0 0,0-1 0,1 1 0,-1 0 0,0-1 0,1 1 0,-1 0 0,0 0 0,1-1 0,-1 1-1,1 0 1,-1 0 0,0 0 0,1 0 0,-1 0 0,1-1 0,-1 1 0,1 0 0,-1 0 0,1 0 0,-1 0 0,0 0 0,1 0 0,-1 0 0,1 1 0,-1-1 0,1 0 0,-1 0 0,1 0 0,20 5 276,-20-5-280,32 8 30,-1-2 0,1-1 0,0-2 0,0-1 0,41-2 0,166-25-2,-199 20-13,196-37 348,-140 22-132,0 5-1,113-4 1,466-3-187,-626 20-78,107-8-50,200 14-1,-119 7-69,-74-6 105,85 12 8,-237-17-39,-8-1-42,0 1 1,-1 0 0,1 0-1,0 0 1,-1 0-1,1 1 1,0 0-1,-1-1 1,1 1-1,-1 0 1,7 3-1,-10-4 87,0 1-1,0-1 1,0 0-1,0 0 0,0 0 1,0 0-1,0 0 1,0 0-1,1 0 0,-1 1 1,0-1-1,0 0 0,0 0 1,0 0-1,0 0 1,0 0-1,0 0 0,0 1 1,0-1-1,0 0 1,0 0-1,-1 0 0,1 0 1,0 0-1,0 0 1,0 1-1,0-1 0,0 0 1,0 0-1,0 0 0,0 0 1,0 0-1,0 0 1,0 0-1,0 0 0,-1 0 1,1 1-1,0-1 1,0 0-1,0 0 0,0 0 1,0 0-1,0 0 1,0 0-1,-1 0 0,1 0 1,0 0-1,0 0 0,0 0 1,0 0-1,0 0 1,0 0-1,0 0 0,-1 0 1,1 0-1,0 0 1,0 0-1,-8 1-297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7.374"/>
    </inkml:context>
    <inkml:brush xml:id="br0">
      <inkml:brushProperty name="width" value="0.05" units="cm"/>
      <inkml:brushProperty name="height" value="0.05" units="cm"/>
    </inkml:brush>
  </inkml:definitions>
  <inkml:trace contextRef="#ctx0" brushRef="#br0">106 0 19308,'-3'24'1044,"-1"0"0,-1 0 0,-10 27-1,-6 25 513,17-61-1329,1 1 1,0 0-1,2 0 1,0 0 0,2 31-1,-1-46-218,0 1-1,0-1 1,0 0-1,1 1 1,-1-1-1,0 0 1,1 0 0,0 1-1,-1-1 1,1 0-1,0 0 1,-1 0-1,1 0 1,0 0-1,0 0 1,0 0-1,0 0 1,0 0-1,0 0 1,0 0-1,0 0 1,0-1-1,0 1 1,1-1 0,-1 1-1,0-1 1,0 1-1,1-1 1,-1 1-1,0-1 1,1 0-1,-1 0 1,0 0-1,1 0 1,-1 0-1,0 0 1,1 0-1,-1 0 1,0-1-1,1 1 1,-1 0 0,2-1-1,7-3 2,-1 1-1,0-1 1,1 0-1,11-9 1,-12 8-6,1 0-2,0-2-5,1 1 0,1 0 0,-1 1-1,1 1 1,13-4 0,-23 8 1,0-1-1,1 1 1,-1-1-1,1 1 1,-1 0-1,1 0 1,-1 0-1,1 0 1,-1 1-1,1-1 1,-1 1-1,1-1 1,-1 1-1,0 0 0,1 0 1,-1 0-1,0 0 1,0 0-1,0 1 1,0-1-1,0 1 1,0-1-1,0 1 1,0 0-1,-1 0 1,1 0-1,-1 0 1,1 0-1,-1 0 1,0 0-1,2 4 1,0-1 12,-1 0 0,0 1 1,0-1-1,-1 0 0,0 1 0,0 0 1,0-1-1,-1 1 0,1 0 0,-1-1 1,0 1-1,-1 0 0,0-1 1,0 1-1,0-1 0,-2 7 0,-1-3 77,1-1 0,-1 0 0,0-1-1,-1 1 1,0-1 0,0 0 0,-1 0 0,1 0-1,-14 11 1,9-10 27,1-1-1,-1 0 1,-1 0 0,1-1-1,-1-1 1,0 0 0,-13 5-1,16-8-86,0 0 0,0 0 1,0 0-1,0-1 0,0 0 0,0-1 0,-1 1 0,1-2 0,0 1 0,-11-3 1,16 2-118,0 0 0,0 0 0,-1 0 1,1 0-1,0 0 0,0-1 1,1 0-1,-1 1 0,0-1 0,0 0 1,1-1-1,-1 1 0,1 0 1,0-1-1,0 1 0,-3-5 1,2 2-18,1 0 1,-1 0 0,1 0 0,1-1 0,-1 1-1,1-1 1,0 1 0,-1-11 0,1-22-463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18.515"/>
    </inkml:context>
    <inkml:brush xml:id="br0">
      <inkml:brushProperty name="width" value="0.05" units="cm"/>
      <inkml:brushProperty name="height" value="0.05" units="cm"/>
    </inkml:brush>
  </inkml:definitions>
  <inkml:trace contextRef="#ctx0" brushRef="#br0">81 654 13667,'10'-9'1045,"0"-2"-1,-1 1 1,16-24 0,-22 29-611,0 0 0,0-1 0,0 0 0,0 1 0,-1-1-1,0 0 1,-1 0 0,1 0 0,-1 0 0,0 0 0,0-8 0,-1 13-355,0 0 0,0-1 0,0 1 0,0 0 0,0 0 0,0 0 0,0 0 0,0 0 0,-1 0 1,1 0-1,0 0 0,-1 0 0,1 0 0,-1 0 0,1 0 0,-1 0 0,0 0 0,1 0 0,-1 0 0,0 0 0,1 0 0,-1 1 0,0-1 0,0 0 0,0 0 0,0 1 0,0-1 1,0 1-1,0-1 0,0 1 0,0-1 0,0 1 0,0 0 0,0 0 0,0-1 0,0 1 0,0 0 0,-1 0 0,1 0 0,0 0 0,0 0 0,0 0 0,0 0 0,0 1 1,0-1-1,-2 1 0,-1 0 16,0 0 0,-1 1 0,1 0 0,0 0 0,0 0 0,0 1 0,0-1 0,0 1 0,0 0 0,-3 4 0,-2 4-78,0 0 0,2 1 1,-1 0-1,1 0 0,1 1 1,0-1-1,1 2 0,1-1 0,0 0 1,0 1-1,1 0 0,1 0 0,1 0 1,0 0-1,0 0 0,1 0 0,3 19 1,-3-31-21,1 0 1,-1 0 0,0-1 0,1 1 0,-1 0 0,1 0-1,0 0 1,0 0 0,0 0 0,0-1 0,0 1-1,0 0 1,0-1 0,0 1 0,1-1 0,-1 1 0,0-1-1,1 1 1,-1-1 0,1 0 0,2 1 0,-2-1 1,-1-1 1,1 0 0,0 0 0,0 1 0,0-1-1,0 0 1,0-1 0,0 1 0,0 0-1,-1 0 1,1-1 0,0 1 0,0-1-1,0 0 1,-1 0 0,1 1 0,3-3 0,5-4 11,-1 0 1,1-1 0,-1 0 0,0 0 0,10-13-1,0-3 45,-1 0-1,-2-2 0,0 0 1,-1 0-1,-2-1 0,-1-1 1,11-37-1,-21 61-42,-1 0 0,0-1 0,0 1 0,0-1 0,-1 1-1,0-1 1,1 1 0,-2-9 0,1 13-12,0 0-1,-1 0 0,1 0 1,0 0-1,0-1 1,0 1-1,0 0 0,0 0 1,-1 0-1,1 0 1,0 0-1,0 0 0,0 0 1,0 0-1,-1 0 1,1 0-1,0 0 0,0 0 1,0 0-1,0 0 1,-1 0-1,1 0 0,0 0 1,0 0-1,0 0 1,0 0-1,-1 0 0,1 0 1,0 0-1,0 0 1,0 0-1,0 0 0,-1 0 1,1 0-1,0 1 1,0-1-1,0 0 0,0 0 1,0 0-1,-1 0 1,1 0-1,0 0 1,0 1-1,0-1 0,0 0 1,0 0-1,0 0 1,0 0-1,0 1 0,0-1 1,0 0-1,0 0 1,0 0-1,0 1 0,-8 11 7,1 9-7,1 0 0,0 0 0,2 1 0,0 0 0,2 0 0,0 0 0,2 34 0,0-51 3,1-1-1,-1 1 1,1 0-1,0-1 0,0 1 1,1-1-1,-1 1 0,1-1 1,0 1-1,3 4 0,-4-8 0,0 0-1,0 0 0,0 0 1,0 1-1,0-1 0,0 0 1,0-1-1,1 1 0,-1 0 1,0 0-1,0 0 0,1-1 1,-1 1-1,1-1 0,-1 1 1,1-1-1,-1 0 0,0 1 0,1-1 1,-1 0-1,1 0 0,-1 0 1,1 0-1,-1 0 0,1 0 1,-1-1-1,1 1 0,-1 0 1,1-1-1,-1 1 0,1-1 1,-1 0-1,0 1 0,2-2 1,6-3 8,-1-1 0,1 0 1,-1 0-1,0-1 0,-1 0 1,1 0-1,-1-1 1,-1 0-1,0 0 0,7-11 1,0-4 31,0 0 0,17-45 0,-28 62-38,0 0-1,0 0-1,0 1 1,-1-1 0,2-9 0,-14 44-20,10-26 15,-6 24-7,1 1 0,1-1 0,1 1 0,2-1 0,1 41 0,1-67 9,0 3-2,1 1 1,0-1 0,0 1 0,0-1-1,2 6 1,-3-10 2,1 1-1,-1 0 1,0 0-1,1-1 0,-1 1 1,1 0-1,-1-1 1,1 1-1,-1 0 1,1-1-1,-1 1 1,1-1-1,-1 1 1,1-1-1,0 1 1,-1-1-1,1 1 0,0-1 1,0 0-1,-1 1 1,1-1-1,0 0 1,0 0-1,0 0 1,-1 1-1,1-1 1,0 0-1,0 0 1,0 0-1,-1 0 0,1 0 1,0-1-1,0 1 1,0 0-1,-1 0 1,1 0-1,0-1 1,0 1-1,1-1 1,7-4 4,-1-1 0,0 0 0,0 0 0,0 0 0,0-1 1,-1-1-1,0 1 0,-1-1 0,9-12 0,5-11 29,20-42 1,16-39 34,-62 156-120,0-11 29,1-1-1,2 1 1,1 0 0,3 46-1,0-74 22,-1-1 1,1 1-1,0-1 0,1 0 1,2 9-1,-3-12 1,-1 0 0,1 0 0,-1 0 0,1 0 0,-1-1 0,1 1 0,-1 0 0,1 0 0,0-1 0,-1 1 0,1 0 0,0-1 0,0 1 1,-1-1-1,1 1 0,0-1 0,0 1 0,0-1 0,0 1 0,0-1 0,0 0 0,-1 0 0,1 1 0,0-1 0,0 0 0,0 0 0,0 0 0,0 0 0,0 0 0,0 0 0,0 0 0,0-1 0,0 1 0,2-1 1,1-1-1,0 0 1,0 0 0,0 0-1,-1-1 1,1 0 0,0 1-1,-1-2 1,0 1 0,4-4-1,27-38 0,-21 26 0,30-44 2,-3-2 0,38-83-1,47-147-135,-110 248 89,-10 31-30,11-28 0,-16 67-89,-50 140-24,14-55 167,20-50 27,2 1 0,-6 62 1,17-97 7,1 0 0,2 0 0,0 0 0,2 0 1,1 0-1,0 0 0,2-1 0,8 24 0,-7-30 1,-5-19-69,-8-26-112,-34-81-359,-78-150 0,117 255 557,0 0-1,1 0 1,-1 0-1,1 0 1,-1 0-1,0-7 1,2 10-20,0 0 0,0 0 0,0 0 0,0 0 0,0 0 0,1 1 0,-1-1 0,0 0 1,1 0-1,-1 0 0,0 0 0,1 1 0,-1-1 0,1 0 0,-1 0 0,1 1 0,-1-1 1,1 0-1,0 1 0,-1-1 0,1 1 0,0-1 0,0 1 0,-1-1 0,1 1 0,0-1 0,0 1 1,0 0-1,0-1 0,-1 1 0,1 0 0,0 0 0,0 0 0,0-1 0,0 1 0,1 0 1,27-2 183,0 1 1,47 4-1,-4 0-403,75-3-463,-105-2 471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0.934"/>
    </inkml:context>
    <inkml:brush xml:id="br0">
      <inkml:brushProperty name="width" value="0.05" units="cm"/>
      <inkml:brushProperty name="height" value="0.05" units="cm"/>
    </inkml:brush>
  </inkml:definitions>
  <inkml:trace contextRef="#ctx0" brushRef="#br0">19 74 16628,'0'-5'414,"-2"-5"123,1 0 1,0 0-1,1 0 1,2-15 0,-2 25-519,0 0 1,0 0 0,0 0 0,0 0 0,0-1 0,0 1 0,0 0 0,0 0 0,0 0 0,0 0 0,0 0 0,0 0 0,0 0 0,0 0 0,0-1 0,0 1 0,0 0 0,0 0 0,0 0-1,0 0 1,0 0 0,0 0 0,0 0 0,0 0 0,0-1 0,0 1 0,0 0 0,0 0 0,0 0 0,0 0 0,0 0 0,1 0 0,-1 0 0,0 0 0,0 0 0,0 0 0,0 0-1,0 0 1,0 0 0,0 0 0,0 0 0,1-1 0,-1 1 0,0 0 0,0 0 0,0 0 0,0 0 0,0 0 0,0 0 0,0 0 0,1 0 0,-1 1 0,0-1 0,0 0 0,0 0-1,0 0 1,0 0 0,0 0 0,0 0 0,0 0 0,0 0 0,1 0 0,-1 0 0,0 0 0,0 0 0,0 0 0,0 0 0,0 1 0,4 9 901,0 31 56,-1 0 0,-6 69 0,2-74-704,-8 160 641,-3 102-144,14-262-687,2-23-37,-4-13-45,0 0 0,0 0 0,0 0 1,0 0-1,1 0 0,-1 0 0,0 0 0,0 0 0,0 0 0,0 0 0,1 0 0,-1 0 0,0 0 0,0 0 0,0 0 0,0 0 0,1 0 0,-1-1 0,0 1 0,0 0 0,0 0 1,0 0-1,1 0 0,-1 0 0,0 0 0,0 0 0,0-1 0,0 1 0,0 0 0,0 0 0,0 0 0,0 0 0,1 0 0,-1-1 0,0 1 0,0 0 0,0 0 0,0 0 0,0 0 1,0-1-1,0 1 0,0 0 0,0 0 0,0 0 0,0 0 0,0-1 0,0 1 0,0 0 0,0 0 0,0 0 0,0-1 0,3-12 18,1 0 1,-2-1-1,0 0 0,1-21 0,-4-61 55,0 66-56,-1-37 63,-19-123 0,14 162-56,9 71-5,0-28-28,0-1 0,2 0 0,0 1 0,0-1 1,1-1-1,1 1 0,1-1 0,-1 0 0,15 19 0,-19-30 6,0 0 0,0 0-1,0 0 1,0 0 0,0 0-1,0 0 1,1-1 0,-1 1-1,1-1 1,-1 0 0,1 0 0,0 0-1,-1 0 1,1 0 0,0 0-1,0-1 1,-1 1 0,1-1-1,0 0 1,0 0 0,0 0-1,0 0 1,0 0 0,-1-1 0,1 1-1,0-1 1,0 0 0,-1 0-1,1 0 1,0 0 0,-1 0-1,1-1 1,-1 1 0,4-4 0,6-3-6,-1-1 0,-1 0 0,0-1 0,0 0 0,16-21 0,-9 7 11,-2 0 0,0-1 0,-1 0 0,-2-1 0,0-1 0,-2 0 0,-1 0 0,-1-1 0,-1 0 0,-2 0 0,2-32 0,-7 57-3,0 1 1,0-1-1,0 1 0,0-1 1,-1 0-1,1 1 0,-1-1 0,-1-3 1,2 6-1,0-1 0,-1 0 0,1 1 0,0-1 0,-1 0 0,1 1 0,-1-1 0,1 1 0,-1-1 0,1 1 0,-1-1 0,1 1 0,-1-1 0,1 1 0,-1 0 0,0-1 0,1 1 0,-1 0 0,0-1 0,0 1 0,-1 0 0,0 0-1,1 0 1,-1 1 0,0-1-1,1 1 1,-1-1-1,1 1 1,-1 0 0,0-1-1,1 1 1,0 0 0,-1 0-1,1 0 1,0 0-1,-1 0 1,1 1 0,0-1-1,0 0 1,0 1-1,0-1 1,0 0 0,0 1-1,1-1 1,-2 2 0,-13 29-11,1 0 0,2 1 1,1 0-1,-7 37 1,15-57 6,-20 95 23,21-92-17,0 0 0,1 0 0,1 0 0,3 28-1,-3-42 0,1-1 0,-1 1 0,0-1 0,0 1 0,1-1-1,-1 1 1,0-1 0,1 1 0,0-1 0,-1 0 0,1 1-1,0-1 1,0 0 0,-1 0 0,1 1 0,0-1 0,0 0-1,0 0 1,1 0 0,-1 0 0,0 0 0,0-1 0,0 1-1,1 0 1,-1 0 0,0-1 0,1 1 0,-1-1 0,1 1-1,-1-1 1,1 0 0,-1 1 0,1-1 0,-1 0 0,1 0-1,-1 0 1,1 0 0,-1 0 0,1 0 0,-1-1 0,3 0-1,5-1 1,1-2 0,-1 1 0,0-1 0,0-1 0,9-5 0,-9 5-4,-2 1 1,5-3-2,0 0 1,0 2-1,0-1 1,16-3-1,-26 8 3,1 0-1,0 1 1,0-1 0,-1 1-1,1 0 1,0-1-1,0 1 1,0 1 0,-1-1-1,1 0 1,0 1-1,0-1 1,0 1 0,-1 0-1,1 0 1,0 0-1,-1 0 1,1 0 0,-1 1-1,1-1 1,-1 1-1,0 0 1,0-1 0,0 1-1,4 4 1,-1 1-2,0 0 0,-1 1 0,0-1 0,0 1-1,-1 0 1,0 0 0,-1 0 0,3 9 0,7 69-8,-4-25 28,-3-86-53,-4 14-182,0 8-44,-1-1-1,1 1 1,-1 0-1,0 0 1,0-1-1,0 1 0,0 0 1,0-1-1,-1 1 1,0 0-1,0 0 1,-1-3-1,0 6-369,1 6-208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1.333"/>
    </inkml:context>
    <inkml:brush xml:id="br0">
      <inkml:brushProperty name="width" value="0.05" units="cm"/>
      <inkml:brushProperty name="height" value="0.05" units="cm"/>
    </inkml:brush>
  </inkml:definitions>
  <inkml:trace contextRef="#ctx0" brushRef="#br0">1 169 11811,'21'5'2912,"-1"-1"0,27 1 1,-37-5-2351,0 0-1,-1-1 1,1 0 0,-1-1-1,1 1 1,-1-2 0,12-3-1,-13 2-323,1 0-1,-1-1 1,1 1-1,-1-2 1,-1 1-1,1-1 1,13-13-1,-18 16-194,0 0 0,0-1-1,0 1 1,-1-1 0,1 1 0,-1-1-1,0 0 1,0 0 0,0 0-1,0 0 1,-1-1 0,1 1-1,-1 0 1,-1-1 0,1 1-1,0 0 1,-1-1 0,0 1 0,0-5-1,-1 7-34,1 1-1,0-1 0,-1 1 0,1-1 1,-1 1-1,1-1 0,-1 1 1,0 0-1,1-1 0,-1 1 0,0 0 1,0 0-1,0-1 0,0 1 1,0 0-1,0 0 0,-1 0 0,1 0 1,0 0-1,0 1 0,-1-1 1,1 0-1,0 1 0,-1-1 0,1 1 1,-1-1-1,1 1 0,-1-1 1,1 1-1,-1 0 0,1 0 1,-1 0-1,1 0 0,-1 0 0,1 0 1,-1 0-1,-1 1 0,-3 0 5,1 0 0,0 0 0,-1 1-1,1 0 1,0 0 0,0 0 0,0 1-1,0 0 1,-6 4 0,-1 3-4,1 0 0,0 1 0,1 0 0,0 0 0,1 1 0,0 1 0,1-1 0,1 1 0,0 1 0,0 0 0,1 0 0,1 0 0,1 0 0,0 1 0,0 0 0,0 15 0,3-26-8,1 1 0,0 0 1,0-1-1,0 1 0,1-1 0,0 1 0,0 0 0,0-1 0,0 0 1,1 1-1,0-1 0,2 4 0,-3-5-24,1-1 0,-1 0-1,1 0 1,0 0 0,0 0 0,0 0 0,0 0-1,1 0 1,-1-1 0,0 1 0,1-1-1,-1 1 1,1-1 0,-1 0 0,1 0 0,0 0-1,-1-1 1,1 1 0,0-1 0,0 1-1,3-1 1,12 0-192,0-2 0,0 0 0,-1-1 0,1 0 0,-1-2 0,27-9 0,17-10-149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2.592"/>
    </inkml:context>
    <inkml:brush xml:id="br0">
      <inkml:brushProperty name="width" value="0.05" units="cm"/>
      <inkml:brushProperty name="height" value="0.05" units="cm"/>
    </inkml:brush>
  </inkml:definitions>
  <inkml:trace contextRef="#ctx0" brushRef="#br0">297 45 14955,'0'-2'269,"0"-1"0,0 0-1,-1 0 1,1 0 0,-1 0-1,1 0 1,-1 0 0,0 0-1,0 1 1,-2-4 0,3 5-165,-1 0 0,0 1 0,1-1 0,-1 0 0,0 0 0,1 1 0,-1-1 0,0 1 0,0-1 0,0 1 0,0-1 0,1 1 0,-1-1 0,0 1 0,0 0 0,0-1 0,0 1 0,0 0 0,0 0 0,0 0 0,0 0 0,0 0 0,0 0 0,0 0 0,0 0 0,0 0 0,0 0 0,0 0 0,0 1 0,0-1 0,0 0 0,0 1 0,1-1 0,-1 1 0,-1 0 0,-18 9 703,1 1-1,0 0 1,-32 27 0,34-24-703,1 1 0,0 1 0,1 1-1,1 0 1,1 1 0,-19 33 0,28-43-68,0 0 0,1 0 0,0 1 0,0-1-1,1 1 1,0-1 0,0 15 0,1-21-30,1 0 0,0-1 0,0 1 1,0 0-1,0-1 0,0 1 0,0 0 0,1-1 1,-1 1-1,0-1 0,1 1 0,-1 0 1,1-1-1,0 1 0,-1-1 0,1 1 1,0-1-1,0 0 0,0 1 0,0-1 0,0 0 1,0 0-1,1 1 0,-1-1 0,0 0 1,1 0-1,-1 0 0,0-1 0,1 1 0,-1 0 1,1 0-1,-1-1 0,1 1 0,0-1 1,-1 0-1,1 1 0,-1-1 0,1 0 0,0 0 1,-1 0-1,1 0 0,0 0 0,-1 0 1,1 0-1,0-1 0,2 0 0,4-1-1,-1 0 0,1-1 0,0 0 1,-1 0-1,1-1 0,-1 0 0,0 0 0,-1-1 0,1 0 0,-1 0 0,0 0 0,8-10 0,5-6 47,-2 0 1,20-33-1,-17 21 162,-3-1 0,17-42 0,-21 44 139,-18 70 89,4-24-393,-1-1-23,-2 25-5,1 0 0,1 0-1,6 60 1,-4-95-20,1 0-1,-1 0 1,1 0 0,0 0-1,0 0 1,0 0 0,0-1-1,0 1 1,1 0 0,-1-1-1,1 1 1,0-1 0,2 4-1,-3-6 1,0 1 0,0 0 0,1-1 0,-1 1-1,0-1 1,0 0 0,0 1 0,1-1 0,-1 0-1,0 0 1,1 1 0,-1-1 0,0 0 0,0 0-1,1-1 1,-1 1 0,0 0 0,0 0 0,1-1 0,-1 1-1,0 0 1,0-1 0,1 1 0,-1-1 0,0 0-1,0 1 1,0-1 0,0 0 0,0 0 0,0 0-1,0 1 1,1-3 0,20-18 11,-1-1-1,35-47 1,-35 41 12,42-43 0,-61 69-24,0 0 0,0 1 1,0-1-1,0 0 0,0 1 0,0 0 1,0-1-1,1 1 0,-1 0 0,1 0 1,-1 0-1,1 0 0,-1 1 1,4-1-1,-4 1 0,-1 0 0,0 0 1,0 1-1,0-1 0,0 0 1,0 1-1,0-1 0,1 1 1,-1-1-1,0 1 0,0 0 1,-1 0-1,1-1 0,0 1 1,0 0-1,0 0 0,0 0 1,-1 0-1,1 0 0,0 0 1,-1 0-1,1 0 0,-1 0 0,1 0 1,-1 0-1,0 0 0,1 0 1,-1 1-1,0-1 0,0 0 1,0 0-1,0 2 0,2 13 3,0 0 0,-2 19-1,-1-22 2,2 0 0,-1 1 0,2-1 0,3 17 0,-5-29-2,0 0 0,0-1-1,1 1 1,-1 0 0,0 0 0,1 0-1,-1-1 1,1 1 0,-1 0-1,1-1 1,-1 1 0,1 0 0,-1-1-1,1 1 1,0-1 0,-1 1-1,1-1 1,0 1 0,0-1 0,-1 1-1,1-1 1,0 1 0,0-1-1,-1 0 1,1 0 0,0 0-1,0 1 1,0-1 0,0 0 0,0 0-1,-1 0 1,1 0 0,0 0-1,0 0 1,0 0 0,0-1 0,0 1-1,-1 0 1,1 0 0,0-1-1,0 1 1,-1 0 0,1-1 0,0 1-1,0-1 1,-1 1 0,2-2-1,5-2 15,0-1 0,0 0 0,10-11 0,-17 16-16,46-46 76,-30 28-46,1 1 0,1 0 0,0 1 0,36-23 0,-51 38-29,0-1-1,-1 1 1,1 0-1,0 0 1,-1 0-1,1 0 1,0 0-1,0 0 1,0 1-1,0-1 1,0 1-1,0 0 0,0 0 1,0 0-1,0 1 1,0-1-1,0 0 1,0 1-1,3 1 1,-3 0-1,1 0 0,-1 0 0,0 0 0,0 0 0,-1 0 0,1 1 0,0 0 0,-1-1 1,1 1-1,-1 0 0,0 0 0,0 0 0,0 0 0,2 7 0,24 53 4,-28-62-3,1-1 1,-1 1-1,0-1 0,1 1 0,-1-1 1,1 1-1,-1-1 0,1 1 0,-1-1 1,1 0-1,-1 1 0,1-1 0,-1 0 1,1 0-1,-1 1 0,1-1 0,0 0 1,-1 0-1,1 0 0,-1 1 0,1-1 1,0 0-1,-1 0 0,1 0 0,0 0 1,-1 0-1,1 0 0,-1-1 0,1 1 1,0 0-1,-1 0 0,1 0 0,-1 0 1,1-1-1,0 1 0,-1 0 0,1-1 1,-1 1-1,1 0 0,-1-1 1,1 1-1,0-1 0,20-22 13,-20 20-11,9-10 11,25-31 11,-33 42-26,0 0 1,0 0-1,0 1 0,0-1 1,0 0-1,0 1 1,1-1-1,-1 1 1,0 0-1,1 0 0,-1 0 1,1 0-1,-1 0 1,1 0-1,0 1 1,3-1-1,-4 1 0,0 1 0,-1-1 0,1 1 0,-1-1 0,1 1 0,-1 0 0,1 0 0,-1 0 0,1 0 0,-1 0 0,0 0 0,1 0 0,-1 0 0,0 0 0,0 1 0,0-1 0,0 0 0,0 1 0,0-1 0,0 1 0,-1-1 0,1 1 0,-1-1 0,1 1 0,-1-1 0,1 1 0,-1 3 0,2 6-28,0 0 0,0 20 0,-2-28 15,0-1 10,1 4-103,-1-1 1,0 0-1,0 0 0,-1 1 0,1-1 1,-1 0-1,0 0 0,-4 10 1,0-8-52,-1-12-55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3.647"/>
    </inkml:context>
    <inkml:brush xml:id="br0">
      <inkml:brushProperty name="width" value="0.05" units="cm"/>
      <inkml:brushProperty name="height" value="0.05" units="cm"/>
    </inkml:brush>
  </inkml:definitions>
  <inkml:trace contextRef="#ctx0" brushRef="#br0">231 56 16828,'0'-1'136,"1"0"1,0-1 0,-1 1 0,1-1 0,-1 1 0,0-1 0,1 1 0,-1-1 0,0 0-1,0 1 1,0-1 0,0 1 0,0-1 0,0 1 0,-1-1 0,1 1 0,0-1-1,-1 0 1,1 1 0,-1 0 0,0-1 0,1 1 0,-1-1 0,0 1 0,0 0 0,0 0-1,0-1 1,0 1 0,0 0 0,0 0 0,0 0 0,-1 0 0,1 0 0,0 0-1,-1 0 1,1 1 0,0-1 0,-1 0 0,1 1 0,-1-1 0,1 1 0,-1 0 0,1-1-1,-1 1 1,0 0 0,-2 0 0,-3 0 116,1 0 1,0 0-1,-1 1 1,1 0-1,0 0 0,0 0 1,0 1-1,0 0 0,0 0 1,-10 6-1,7-2-155,-1 1 1,2 0-1,-1 0 0,1 1 0,0 0 1,0 1-1,1-1 0,0 1 0,-8 15 1,11-16-85,0 0 1,0 0-1,0 0 1,1 1-1,0-1 1,1 1-1,0 0 1,1 0-1,-1 0 1,1 0-1,1 0 1,1 11-1,-1-18-12,0-1-1,0 1 0,0 0 1,0-1-1,1 1 1,-1 0-1,1-1 0,-1 1 1,1 0-1,0-1 1,0 1-1,-1-1 0,1 0 1,0 1-1,0-1 0,0 0 1,1 1-1,-1-1 1,0 0-1,0 0 0,1 0 1,1 1-1,-1-1 1,0-1 0,0 1 0,0-1 0,0 1 0,1-1 0,-1 0-1,0 0 1,0 0 0,0 0 0,0 0 0,1-1 0,-1 1 0,0-1-1,4-1 1,3-1 6,0-1 0,-1-1 0,0 1 0,1-2 0,-1 1 0,11-11 0,-6 3 15,0 0 1,-2 0-1,17-24 0,-24 30-4,0 1 0,0-1 1,0 0-1,-1 0 0,0 0 0,-1 0 0,1-1 1,-1 1-1,-1-1 0,2-13 0,-3 21-14,0-1 0,0 0-1,1 1 1,-1-1-1,0 0 1,0 1 0,0-1-1,0 0 1,-1 1 0,1-1-1,0 0 1,0 1 0,0-1-1,-1 0 1,1 1 0,0-1-1,0 0 1,-1 1 0,1-1-1,-1 1 1,1-1 0,-1 0-1,0 1-1,1 0 1,-1 0-1,1 1 1,-1-1-1,1 0 0,-1 0 1,1 1-1,-1-1 0,1 0 1,0 1-1,-1-1 0,1 0 1,-1 1-1,1-1 0,0 1 1,-1-1-1,1 1 0,0-1 1,-1 1-1,1 0 0,-15 30 64,12-24-61,1 0 0,0 1 0,1-1 0,0 1 0,0-1 0,1 1-1,-1-1 1,2 1 0,0 8 0,-1-16-6,0 1 0,0-1 0,0 1 1,0 0-1,0-1 0,1 1 0,-1-1 0,0 1 0,0-1 0,0 1 1,1-1-1,-1 0 0,0 1 0,0-1 0,1 1 0,-1-1 1,1 1-1,-1-1 0,0 0 0,1 1 0,-1-1 0,1 0 0,-1 1 1,1-1-1,-1 0 0,1 0 0,-1 0 0,1 1 0,-1-1 1,1 0-1,-1 0 0,1 0 0,-1 0 0,1 0 0,0 0 0,1 0 2,-1-1-1,1 0 0,-1 1 0,1-1 0,-1 0 0,1 0 0,-1 0 0,1 0 0,-1 0 0,0 0 0,2-2 0,27-37 21,22-65 27,-44 86-41,-5 17-1,-1 7-6,-1 7-2,-3 23 3,0 2-11,3 41 0,-1-75 9,0-1 1,0 0-1,1 0 1,-1 0-1,1 0 1,-1 0-1,1 0 1,0 0-1,0 0 1,0 0-1,0 0 1,0-1-1,0 1 1,0 0-1,3 2 1,-3-3-1,0-1 0,0 1 1,0-1-1,0 1 0,0-1 0,1 1 1,-1-1-1,0 0 0,0 1 0,0-1 1,1 0-1,-1 0 0,0 0 0,0 0 0,1 0 1,-1 0-1,0-1 0,0 1 0,0 0 1,1-1-1,-1 1 0,0 0 0,0-1 1,0 1-1,0-1 0,0 0 0,2-1 1,15-10 2,31-27 1,-37 28-2,-1 1 0,2 1-1,-1 0 1,1 0-1,25-11 1,-36 20-2,-1-1 0,1 0 0,0 0-1,0 1 1,0-1 0,0 1 0,-1 0 0,1 0 0,0-1 0,0 1 0,0 0-1,0 1 1,0-1 0,0 0 0,0 0 0,0 1 0,0-1 0,-1 1-1,1 0 1,0 0 0,0-1 0,-1 1 0,1 0 0,0 0 0,-1 0 0,3 3-1,0 1 0,0 0 0,0 1 0,0 0 0,-1 0 0,1 0 0,2 7 0,-5-8 1,1-1 0,0 1-1,0-1 1,0 0-1,1 1 1,0-1-1,-1 0 1,1-1 0,1 1-1,-1-1 1,1 1-1,4 3 1,-5-6 1,-1-1 0,0 1 0,0-1 0,0 1 0,0-1 0,0 0 0,1 0 0,-1 0 1,0 0-1,0 0 0,0-1 0,0 1 0,1 0 0,-1-1 0,0 0 0,0 0 0,0 1 0,0-1 0,0 0 0,2-3 0,7-2 4,-1-2-1,13-11 0,-11 9-6,-6 5 4,1-1 2,1 0-1,-1 1 0,1-1 1,0 2-1,10-6 1,-16 10-5,0-1 0,0 0 0,0 1 1,0-1-1,0 1 0,0 0 0,-1-1 1,1 1-1,0 0 0,0 0 0,0 0 0,0 1 1,0-1-1,0 0 0,0 1 0,0-1 1,0 1-1,0 0 0,0 0 0,0 0 1,-1 0-1,1 0 0,0 0 0,-1 0 1,1 0-1,-1 1 0,1-1 0,-1 0 1,0 1-1,2 2 0,1 1-2,-1 1 0,1 1 0,-1-1 0,-1 0 0,1 1 0,-1-1 0,1 9 0,9 21-244,-12-36 216,0-1 1,0 1-1,0 0 0,0 0 0,0-1 0,0 1 0,0 0 0,1 0 0,-1-1 1,0 1-1,0 0 0,0 0 0,0 0 0,1-1 0,-1 1 0,0 0 1,0 0-1,1 0 0,-1 0 0,0-1 0,0 1 0,1 0 0,-1 0 0,0 0 1,0 0-1,1 0 0,-1 0 0,0 0 0,1 0 0,-1 0 0,0 0 0,0 0 1,1 0-1,-1 0 0,0 0 0,0 0 0,1 0 0,-1 0 0,0 0 1,1 0-1,-1 0 0,0 1 0,0-1 0,0 0 0,1 0 0,-1 0 0,0 0 1,0 1-1,1-1 0,-1 0 0,0 0 0,0 0 0,0 1 0,0-1 1,1 0-1,-1 0 0,0 1 0,0-1 0,0 0 0,0 0 0,0 1 0,7-30-811,-6 25 766,5-19-502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4.083"/>
    </inkml:context>
    <inkml:brush xml:id="br0">
      <inkml:brushProperty name="width" value="0.05" units="cm"/>
      <inkml:brushProperty name="height" value="0.05" units="cm"/>
    </inkml:brush>
  </inkml:definitions>
  <inkml:trace contextRef="#ctx0" brushRef="#br0">192 0 20308,'0'5'587,"-1"0"-1,1 1 0,-1-1 1,-1 0-1,-3 9 1,-3 13 371,-1 29-338,2 0 1,3 0-1,2 1 0,11 109 0,-8-153-575,1 0 0,0 0 0,1-1 0,0 1-1,7 15 1,-6-20-265,-3-12-171,-5-14-185,-2 8 322,0-1 0,-1 1 0,0 0-1,-1 1 1,-15-16 0,-51-37-82,26 24 1423,48 38-1056,-1-1 1,1 1 0,0 0 0,0 0-1,-1-1 1,1 1 0,0 0 0,0 0-1,-1-1 1,1 1 0,0 0 0,0-1 0,0 1-1,-1 0 1,1-1 0,0 1 0,0-1-1,0 1 1,0 0 0,0-1 0,0 1-1,0 0 1,0-1 0,0 1 0,0-1 0,0 1-1,0 0 1,0-1 0,0 1 0,0 0-1,0-1 1,0 1 0,1-1 0,12-10 666,28-5 9,-33 14-577,71-25-508,126-64 0,-156 65 107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5.068"/>
    </inkml:context>
    <inkml:brush xml:id="br0">
      <inkml:brushProperty name="width" value="0.05" units="cm"/>
      <inkml:brushProperty name="height" value="0.05" units="cm"/>
    </inkml:brush>
  </inkml:definitions>
  <inkml:trace contextRef="#ctx0" brushRef="#br0">198 273 17836,'0'-1'117,"1"0"-1,-1 0 1,0 0 0,0 0-1,1 0 1,-1 0 0,0 0-1,0 0 1,0 0 0,0 0 0,0 0-1,0 0 1,0 0 0,0 0-1,-1 0 1,1 0 0,0 0 0,-1 0-1,1 0 1,0 0 0,-1 0-1,1 0 1,-1 1 0,0-1-1,1 0 1,-1 0 0,1 1 0,-1-1-1,0 0 1,0 1 0,0-1-1,1 0 1,-1 1 0,0-1-1,0 1 1,0-1 0,0 1 0,0 0-1,0-1 1,0 1 0,0 0-1,0 0 1,0 0 0,-1 0 0,-3-1 123,1 1 0,0 0 1,-1 0-1,1 0 0,-1 0 0,1 1 1,0 0-1,0 0 0,-5 1 1,1 2-146,0 0 1,1 0-1,0 1 1,0 0-1,0 0 1,1 1-1,0 0 1,0 0-1,0 0 1,1 1-1,-1-1 1,-5 12-1,5-8-90,1 0-1,0 0 1,1 0 0,0 1-1,0 0 1,1-1 0,1 1-1,-3 22 1,5-29-5,0 1 0,0-1 0,0 0 0,0 0 0,1 1 0,0-1 0,0 0 0,0 0 0,0 0 0,1 0 0,0 0 0,0 0 0,2 4-1,-2-6 4,-1 0 0,1 0 0,0-1 0,0 1-1,-1 0 1,1-1 0,0 1 0,0-1 0,1 0-1,-1 0 1,0 1 0,0-1 0,1-1 0,-1 1-1,0 0 1,1-1 0,-1 1 0,1-1-1,-1 1 1,1-1 0,-1 0 0,1 0 0,3-1-1,2-1 20,-1 0 1,0 0-1,0-1 0,0 0 0,-1 0 0,1 0 0,-1-1 0,1 0 0,-1 0 0,0-1 0,-1 0 1,1 0-1,-1 0 0,6-8 0,4-5 83,-1-1 0,-1 0-1,14-27 1,-21 34-28,0-1-1,0 1 1,-2-1 0,1 0-1,-1 0 1,-1 0-1,-1-1 1,3-24 0,-5 38-76,0 0 1,0-1 0,0 1 0,0 0 0,0 0-1,0 0 1,0 0 0,0 0 0,0-1-1,0 1 1,0 0 0,0 0 0,0 0-1,0 0 1,0 0 0,0 0 0,0-1 0,0 1-1,0 0 1,0 0 0,0 0 0,0 0-1,0 0 1,0-1 0,0 1 0,0 0-1,0 0 1,0 0 0,0 0 0,-1 0 0,1 0-1,0 0 1,0 0 0,0-1 0,0 1-1,0 0 1,0 0 0,0 0 0,0 0-1,-1 0 1,1 0 0,0 0 0,0 0-1,0 0 1,0 0 0,0 0 0,-1 0 0,1 0-1,0 0 1,0 0 0,0 0 0,0 0-1,0 0 1,0 0 0,-1 0 0,1 0-1,0 0 1,0 0 0,0 0 0,0 0 0,0 0-1,-1 0 1,-4 7 36,1 3-33,1 0-1,0 0 1,0 0 0,1 0-1,1 1 1,-1 18 0,1-22-8,1 0 0,0-1 0,1 1 0,-1 0 1,1-1-1,1 1 0,-1 0 0,1-1 0,1 0 0,-1 1 1,6 9-1,-7-15 2,0 1 0,0-1 0,0 0 0,1 0 1,-1 0-1,0 0 0,1 0 0,-1 0 0,0 0 0,1 0 1,-1 0-1,1-1 0,0 1 0,-1-1 0,1 1 0,-1-1 0,1 0 1,0 1-1,-1-1 0,1 0 0,0 0 0,0 0 0,-1 0 1,1 0-1,0-1 0,-1 1 0,1-1 0,-1 1 0,1-1 1,0 1-1,-1-1 0,1 0 0,-1 1 0,0-1 0,3-2 1,4-2-2,0-1 0,0 0 1,-1 0-1,0-1 0,7-7 1,11-17 13,0 0-1,-3-1 1,0-2 0,-3 0 0,0-1 0,-2-1 0,23-73-1,-35 89 3,-6 17 6,-3 10-17,-4 10-4,-11 52 38,2 1 1,4 1-1,3 0 0,-1 80 0,10-117 33,2-1-1,2 0 1,0 0 0,17 64 0,-5-50 56,1 0 0,37 73 0,-16-54-37,-24-46-51,-1 1 1,-1 1 0,10 29 0,-20-50-37,-1 0 1,1 0-1,-1 0 1,0 1-1,0-1 1,1 0-1,-1 0 1,0 0-1,0 0 1,0 1-1,0-1 1,-1 0-1,1 0 1,0 0-1,0 0 1,-1 2-1,0-2 0,1-1-1,0 1 1,-1-1-1,1 0 1,-1 1-1,1-1 1,0 0-1,-1 0 1,1 1-1,-1-1 0,1 0 1,-1 0-1,1 0 1,-1 1-1,1-1 1,-1 0-1,1 0 1,-1 0-1,1 0 1,-1 0-1,1 0 1,-1 0-1,0 0 1,1 0-1,-1-1 1,-3 0 2,1 0 1,-1 0 0,1-1-1,-1 1 1,1-1 0,0 0 0,0 0-1,0 0 1,-4-4 0,-21-23-5,1 0 1,2-2 0,1-1-1,1-1 1,2-1 0,1-1-1,-15-38 1,35 71-4,-6-10 1,1 0-1,1 0 0,0 0 1,0-1-1,-1-14 0,5 24-5,0 0 0,-1 0 0,2 0 0,-1-1-1,0 1 1,1 0 0,-1 0 0,1 0 0,0 0-1,0 0 1,0 0 0,0 0 0,1 0 0,-1 0-1,1 0 1,0 1 0,0-1 0,0 0-1,0 1 1,0 0 0,0-1 0,1 1 0,-1 0-1,1 0 1,5-2 0,24-14-1076,53-19 0,-49 23 478,39-22 1,-18-2-44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5.789"/>
    </inkml:context>
    <inkml:brush xml:id="br0">
      <inkml:brushProperty name="width" value="0.05" units="cm"/>
      <inkml:brushProperty name="height" value="0.05" units="cm"/>
    </inkml:brush>
  </inkml:definitions>
  <inkml:trace contextRef="#ctx0" brushRef="#br0">1 29 16131,'2'-4'951,"15"-16"836,-17 20-1714,1 0 0,-1-1 1,0 1-1,1 0 0,-1-1 1,0 1-1,1 0 0,-1-1 0,0 1 1,1 0-1,-1 0 0,1 0 1,-1-1-1,0 1 0,1 0 1,-1 0-1,1 0 0,-1 0 1,1 0-1,-1 0 0,0 0 0,1 0 1,-1 0-1,1 0 0,-1 0 1,1 0-1,-1 0 0,1 0 1,-1 0-1,0 0 0,1 0 1,-1 1-1,1-1 0,-1 0 0,0 0 1,1 0-1,-1 1 0,0-1 1,1 0-1,-1 1 0,0-1 1,1 0-1,-1 1 0,0-1 1,1 0-1,-1 1 0,2 5 277,0-1-1,-1 1 1,0 0-1,0 0 1,0-1 0,-1 1-1,0 0 1,-1 10-1,1 5 117,1 31 319,-1-25-282,4 44 0,-4-70-493,0 0 1,0 0-1,1 0 1,-1 0 0,0 0-1,0 0 1,1 0 0,-1 0-1,0-1 1,1 1-1,-1 0 1,1 0 0,-1 0-1,1 0 1,0 0-1,-1-1 1,1 1 0,0 0-1,1 0 1,-1 0-3,-1-1-1,1 0 1,0 0 0,-1 0 0,1 0 0,0 0 0,0 0-1,-1 0 1,1 0 0,0 0 0,0 0 0,-1 0-1,1 0 1,0-1 0,-1 1 0,1 0 0,0 0-1,-1-1 1,1 1 0,0-1 0,4-3 14,0 1-1,-1-1 1,0 0 0,0-1 0,5-6-1,20-26 50,-8 8 0,33-33-1,-51 59-67,-1 1 0,1-1 0,0 1-1,1 0 1,-1-1 0,0 1 0,4-1-1,-6 2-1,0 1 0,1 0 0,-1-1 0,0 1 0,0 0 0,0 0 0,0-1 0,0 1 0,0 0 0,1 0 0,-1 0 0,0 1 0,0-1 0,0 0 0,0 0 0,0 1 0,0-1 0,0 0 0,0 1-1,0-1 1,0 1 0,0-1 0,0 1 0,0 0 0,0 0 0,0-1 0,0 1 0,0 0 0,0 1 0,2 2 1,0 0-1,-1 0 1,1 0 0,-1 1-1,0-1 1,0 1 0,-1-1-1,0 1 1,2 6 0,2 48-7,-4-47 9,-1 0-1,1-1 1,1 1-1,5 16 0,-7-28-2,0 1-1,0-1 0,0 1 0,0 0 0,1-1 0,-1 0 0,0 1 0,0-1 0,1 1 0,-1-1 0,0 1 1,1-1-1,-1 1 0,1-1 0,-1 0 0,0 1 0,1-1 0,-1 0 0,1 1 0,-1-1 0,1 0 0,-1 0 1,1 0-1,-1 1 0,1-1 0,-1 0 0,1 0 0,-1 0 0,1 0 0,0 0 0,-1 0 0,1 0 0,-1 0 1,1 0-1,-1 0 0,1 0 0,-1 0 0,1 0 0,-1-1 0,1 1 0,-1 0 0,1 0 0,-1-1 0,1 1 1,-1 0-1,1 0 0,0-2 0,19-17 5,-19 19-4,63-84 14,-42 54-6,40-44-1,-58 69-8,1 1 0,0 0 0,0 0 0,1 0 0,-1 0 0,7-2 0,-11 5 0,0 1 0,0-1 0,1 1 0,-1-1 0,0 1 0,0-1 0,0 1 0,0 0 0,0 0 0,1 0 0,-1 0 0,0 0 0,0 0 0,0 0 0,0 0 0,1 0 0,-1 0 1,0 0-1,0 1 0,0-1 0,0 1 0,0-1 0,1 1 0,-1-1 0,0 1 0,0-1 0,0 1 0,-1 0 0,1 0 0,0 0 0,0-1 0,0 1 0,0 0 0,-1 0 0,1 0 0,0 0 0,-1 0 0,1 0 0,0 2 0,1 4 2,0-1 0,0 1-1,-1 0 1,1 0 0,-2 0-1,1 1 1,-1-1 0,-1 14-1,-12 60 11,11-69-9,2-10 67,-2 5-261,1 0 1,-1 0-1,0 0 1,-4 8 0,5-14 136,1 0 0,-1 1 0,1-1 0,-1 0 0,0 0 0,1 0 0,-1 0 0,0 0 0,0 0 0,0 0 0,0 0 0,0 0 0,0-1 0,0 1 0,0 0 0,0-1 0,0 1 0,0 0 0,-1-1 0,1 0 0,0 1 0,0-1 0,-1 0 0,1 1 0,0-1 0,0 0 0,-1 0 0,1 0 0,0 0 0,-1 0 0,-1-1 0,-9-6-424</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6.788"/>
    </inkml:context>
    <inkml:brush xml:id="br0">
      <inkml:brushProperty name="width" value="0.05" units="cm"/>
      <inkml:brushProperty name="height" value="0.05" units="cm"/>
    </inkml:brush>
  </inkml:definitions>
  <inkml:trace contextRef="#ctx0" brushRef="#br0">145 138 11843,'5'-6'674,"-1"-1"1,0 0 0,0 0 0,-1 0 0,0-1 0,0 1 0,0-1 0,2-14-1,-5 20-508,0 0 0,1 0 0,-1 0 0,0 0 0,0 0-1,0 0 1,0 0 0,-1 0 0,1 0 0,0 0 0,-1 0-1,0 0 1,1 0 0,-1 1 0,0-1 0,0 0 0,0 0-1,0 0 1,0 1 0,0-1 0,-1 1 0,1-1 0,-1 1-1,1-1 1,-1 1 0,1 0 0,-1 0 0,0-1 0,1 1-1,-1 1 1,0-1 0,0 0 0,0 0 0,0 1 0,0-1-1,0 1 1,0-1 0,-4 1 0,3-1-44,-1 1 0,1 0 0,-1 0 0,0 0 0,1 0 0,-1 1 0,1-1 0,-1 1 0,1 0 0,-1 0 0,1 0-1,-1 1 1,1-1 0,0 1 0,0 0 0,-3 2 0,1 0-40,0 0-1,1 0 1,-1 1-1,1-1 0,1 1 1,-1 0-1,0 0 1,-4 11-1,2-4-57,1 1-1,1 0 1,0 0 0,1 0-1,0 0 1,1 1 0,-1 25-1,3-33-14,0-1-1,0 1 0,1-1 1,0 1-1,0-1 0,1 0 1,2 7-1,-3-11-3,-1 0 0,1 0-1,-1 0 1,1 0 0,-1 0 0,1 0 0,-1-1 0,1 1-1,0 0 1,0 0 0,-1-1 0,1 1 0,0-1-1,0 1 1,0-1 0,0 1 0,0-1 0,0 1-1,1-1 1,-1 0 2,0 0 1,1 0-1,-1 0 0,0 0 0,1 0 0,-1-1 0,0 1 1,1 0-1,-1-1 0,0 1 0,0-1 0,0 0 1,1 1-1,-1-1 0,0 0 0,0 0 0,0 0 1,0 1-1,1-2 0,5-6 36,0 0 0,-1 0 0,1-1 0,-2 0 0,1 0 0,-1 0 0,7-18 1,-1-3 59,9-40 0,-17 57-96,1 2 11,11 18-25,-11-5 7,-1-1 0,0 1 1,0-1-1,0 0 0,1 0 0,-1-1 0,1 1 0,-1-1 0,0 1 0,1-1 0,-1 0 0,6-1 0,46-9 2,-15 3 1,-32 6-6,0 1 0,0-1 1,0 2-1,0-1 0,0 1 1,-1 0-1,1 1 0,0 0 1,0 0-1,-1 0 1,10 5-1,-13-4-1,1 0-1,-1 0 1,0 0-1,0 0 1,0 1 0,-1-1-1,1 1 1,-1 0 0,0 0-1,0 1 1,0-1 0,-1 0-1,1 1 1,-1 0-1,0-1 1,-1 1 0,1 0-1,1 8 1,0 3-6,-1 1 0,0 0 0,-1 23-1,-1-32 20,0 0-1,-1 0 1,0 0-1,0-1 1,-1 1-1,0 0 1,-1-1-1,1 1 1,-6 8-1,21-56 120,33-62-30,-40 91-97,0 0-1,1 0 1,1 1-1,-1 0 0,2 0 1,17-15-1,-25 24-1,0-1-1,0 1 0,0 0 1,0 1-1,0-1 0,0 0 1,0 0-1,1 0 0,-1 1 1,0-1-1,1 0 0,-1 1 1,0-1-1,1 1 0,-1 0 1,1-1-1,-1 1 0,1 0 1,-1 0-1,0 0 0,1 0 1,-1 0-1,1 0 0,-1 1 1,1-1-1,-1 0 0,0 1 1,1-1-1,-1 1 0,1-1 1,-1 1-1,0 0 0,0 0 1,1-1-1,-1 1 0,0 0 1,0 0-1,0 0 0,0 0 1,0 0-1,0 1 0,0-1 1,-1 0-1,1 0 0,0 1 1,-1-1-1,1 0 0,0 3 1,2 3-4,0 1 1,-1 0 0,1 0-1,-2 1 1,1-1 0,-1 0 0,0 11-1,-2-3-57,0 0 0,-1-1-1,-1 1 1,0 0 0,-1-1-1,0 0 1,-13 26 0,12-36-1423,5-12 1136,3-10-169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26.744"/>
    </inkml:context>
    <inkml:brush xml:id="br0">
      <inkml:brushProperty name="width" value="0.05" units="cm"/>
      <inkml:brushProperty name="height" value="0.05" units="cm"/>
    </inkml:brush>
  </inkml:definitions>
  <inkml:trace contextRef="#ctx0" brushRef="#br0">359 78 12339,'51'-75'5167,"-47"72"-2958,-5 9-1331,-8 12-82,-55 96 876,10-17-1247,10-22-227,-148 262 251,191-334-445,-12 21 41,-11 34 0,21-51-36,1 0 0,1 0 0,-1 0 0,1-1 0,0 1 0,0 0 0,1 1-1,0-1 1,0 0 0,2 11 0,-1-16-6,0 1 1,1 0-1,-1-1 0,0 1 0,1 0 0,-1-1 0,1 0 0,0 1 1,0-1-1,0 0 0,0 0 0,0 0 0,0 0 0,1 0 1,-1-1-1,1 1 0,-1-1 0,1 1 0,0-1 0,-1 0 1,1 0-1,0 0 0,0-1 0,4 2 0,8 0 11,0 0-1,0-1 0,21-1 1,-32 0-11,62-4-307,1-3 1,-2-3-1,1-3 0,68-24 0,-101 27-408,-30 9 239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7.435"/>
    </inkml:context>
    <inkml:brush xml:id="br0">
      <inkml:brushProperty name="width" value="0.05" units="cm"/>
      <inkml:brushProperty name="height" value="0.05" units="cm"/>
    </inkml:brush>
  </inkml:definitions>
  <inkml:trace contextRef="#ctx0" brushRef="#br0">1 221 16251,'0'2'211,"0"-1"0,-1 1 0,1-1 0,0 1 0,0-1 0,0 1 0,0-1 0,1 1 1,-1 0-1,0-1 0,1 0 0,-1 1 0,1-1 0,-1 1 0,1-1 0,0 0 0,0 1 0,-1-1 0,1 0 0,0 1 0,0-1 0,0 0 0,0 0 0,1 0 0,-1 0 0,2 1 0,0 1 45,0-1 1,1 0 0,-1 0 0,0-1 0,1 1-1,-1-1 1,1 1 0,0-1 0,-1 0 0,5 0-1,-1-1-136,-1 0 0,1 0 0,-1-1 0,1 0 0,-1-1 0,1 1 0,-1-1 0,0 0 0,0-1 0,0 1 0,0-1 0,0 0 0,-1-1 0,1 0 0,-1 0 0,0 0 0,0 0 0,6-7-1,-1 0-45,0 0 0,-1-1 0,-1 0-1,1 0 1,-2-1 0,0 0-1,6-16 1,-11 23-49,0 0 0,0 0 0,-1 0-1,0 0 1,0 0 0,0 0 0,-1 0 0,0 0 0,0-1 0,-2-9 0,2 15-20,-1-1 1,1 0 0,-1 0-1,1 1 1,-1-1 0,0 0-1,0 0 1,0 1 0,0-1 0,0 1-1,0-1 1,0 1 0,0 0-1,-1-1 1,1 1 0,-1 0-1,1 0 1,-1 0 0,1 0-1,-1 0 1,1 0 0,-1 0 0,0 0-1,0 1 1,1-1 0,-1 1-1,0-1 1,0 1 0,0 0-1,1 0 1,-1-1 0,0 1-1,0 1 1,0-1 0,0 0 0,0 0-1,1 1 1,-1-1 0,-2 2-1,-3 0 3,1 0-1,-1 1 0,1 0 0,0 0 1,0 1-1,0-1 0,1 1 0,-1 1 1,1-1-1,0 1 0,-8 9 0,-1 3-1,0 1 0,-14 26-1,19-29-6,1 0-1,0 1 1,1-1 0,1 1-1,1 1 1,0-1-1,1 1 1,1 0-1,0 0 1,0 30-1,3-44 2,0 0 0,0 0 0,0 0 0,1 0 0,0 0 0,-1 0 0,1-1 0,0 1 0,0 0 0,0 0-1,1-1 1,-1 1 0,1-1 0,-1 1 0,1-1 0,0 0 0,0 1 0,0-1 0,3 3 0,-2-4 0,0 0 0,0 1 0,0-1 0,0 0 0,0 0 0,0-1 0,0 1 0,0 0 0,1-1 0,-1 0 0,0 0 0,0 0 0,0 0 0,1-1 0,-1 1 0,0-1 0,5-1 0,5-3-124,0 0 0,0 0 0,-1-2 0,0 1 0,0-2 1,0 1-1,-1-1 0,13-13 0,-8 6-172,-1 0-1,-1-1 1,0-1 0,18-28-1,-7-1-667,-19 33 308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28.092"/>
    </inkml:context>
    <inkml:brush xml:id="br0">
      <inkml:brushProperty name="width" value="0.05" units="cm"/>
      <inkml:brushProperty name="height" value="0.05" units="cm"/>
    </inkml:brush>
  </inkml:definitions>
  <inkml:trace contextRef="#ctx0" brushRef="#br0">86 107 18748,'8'-35'2585,"-8"34"-2500,0 0 1,0 0-1,0 0 0,0 0 0,0 0 1,0 0-1,0 0 0,0 0 0,0 0 0,-1 1 1,1-1-1,0 0 0,-1 0 0,0-2 0,1 3-11,-1 0-1,1 0 0,-1 0 0,1-1 0,-1 1 0,1 0 0,-1 0 0,1 0 0,-1 0 0,1 0 1,-1 0-1,1 0 0,-1 0 0,1 0 0,-1 0 0,1 0 0,-1 0 0,1 0 0,-1 0 0,1 1 1,-1-1-1,1 0 0,-1 0 0,1 1 0,0-1 0,-1 0 0,1 0 0,-1 1 0,1-1 0,0 0 1,-1 1-1,-5 4 95,1 0 0,0 0 0,0 1 0,0 0 0,1-1 0,0 1 0,0 1 0,1-1 0,-1 1 1,1-1-1,-3 12 0,0 0-108,2 0 1,0 0-1,-3 26 1,7-38-58,-1-1 0,1 0 0,0 1 0,1-1 0,-1 0 0,3 6 0,-3-10-2,0 0-1,0 0 1,0-1-1,1 1 1,-1 0-1,1 0 1,-1-1-1,0 1 0,1 0 1,-1-1-1,1 1 1,-1 0-1,1-1 1,0 1-1,-1-1 1,1 1-1,0-1 0,-1 1 1,2-1-1,-1 1 1,0-1 0,0 0 0,0 0-1,0 0 1,0 0 0,0 0-1,0 0 1,0-1 0,0 1 0,0 0-1,0 0 1,0-1 0,0 1 0,0-1-1,0 1 1,0-1 0,0 1 0,0-1-1,1-1 1,12-11 6,0 0 0,-1-1 0,-1-1 0,-1 0 0,0-1 0,11-19 0,-10 16-5,21-37 19,20-28-31,-43 75-26,-6 16 8,-7 21-6,2-23 29,-10 77 140,4 1 0,4-1 0,7 92 0,7-81 160,-4-45-85,1 74-1,-8-108-162,-1 0-1,0 0 1,-1 0-1,-1 0 1,0 0-1,-1 0 1,0-1-1,-1 0 0,-12 22 1,15-30-24,-2-1 0,1 1 0,0-1 0,-1 1 0,0-1 0,0 0 1,0 0-1,-1-1 0,1 1 0,-1-1 0,0 0 0,-9 4 0,11-6-13,1 0-1,-1 0 1,0 0-1,1-1 1,-1 1-1,0-1 0,0 0 1,1 0-1,-1 0 1,0 0-1,0 0 1,1 0-1,-1-1 1,0 0-1,0 1 1,1-1-1,-1 0 1,1 0-1,-1 0 0,1-1 1,-1 1-1,1-1 1,0 1-1,0-1 1,-1 0-1,1 0 1,0 0-1,-2-3 1,-1-3 2,0 1 0,0-1 0,1 0 1,0 0-1,1 0 0,-1-1 0,2 0 1,-1 1-1,1-1 0,1 0 0,0 0 1,0 0-1,0-11 0,1 2-4,1 0 0,1-1-1,0 1 1,2 0-1,8-29 1,-5 29-16,0 0-1,1 1 1,1 0-1,1 0 1,0 1-1,1 0 1,1 1 0,18-18-1,12-7-146,68-50 0,-107 87 154,34-26-31,34-36 0,-22 12-52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2.734"/>
    </inkml:context>
    <inkml:brush xml:id="br0">
      <inkml:brushProperty name="width" value="0.05" units="cm"/>
      <inkml:brushProperty name="height" value="0.05" units="cm"/>
    </inkml:brush>
  </inkml:definitions>
  <inkml:trace contextRef="#ctx0" brushRef="#br0">1 23 12259,'0'0'1080,"9"18"11253,-7-20-12156,0 0-1,0 0 1,0 0 0,0-1-1,0 1 1,-1-1 0,1 1-1,-1-1 1,0 1 0,0-1-1,0 0 1,0 0 0,1-3-1,-1 3-492,-3 11-569,1 0 292,1-2 137,-1 0 1,1 0-1,1 0 1,-1 0-1,1 0 0,0 0 1,4 11-1,2 3-597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3.808"/>
    </inkml:context>
    <inkml:brush xml:id="br0">
      <inkml:brushProperty name="width" value="0.05" units="cm"/>
      <inkml:brushProperty name="height" value="0.05" units="cm"/>
    </inkml:brush>
  </inkml:definitions>
  <inkml:trace contextRef="#ctx0" brushRef="#br0">195 46 14747,'0'0'155,"1"-1"0,-1 0-1,1 1 1,-1-1 0,0 1 0,1-1-1,-1 0 1,0 1 0,1-1-1,-1 0 1,0 1 0,0-1 0,0 0-1,0 1 1,1-1 0,-1 0 0,0 0-1,0 1 1,0-1 0,-1 0-1,1 0 1,0 1 0,0-1 0,0 0-1,0 1 1,-1-1 0,1 0 0,0 1-1,-1-1 1,1 0 0,0 1-1,-1-1 1,1 1 0,-1-1 0,1 1-1,-1-1 1,1 1 0,-1-1 0,1 1-1,-1-1 1,0 1 0,1 0 0,-1-1-1,1 1 1,-1 0 0,0-1-1,0 1 1,1 0 0,-1 0 0,0 0-1,1 0 1,-1 0 0,-1 0 0,-2-1 171,1 1 0,-1 1 0,0-1 0,1 0 0,-1 1 1,1 0-1,-1 0 0,0 0 0,-4 2 0,-1 3-235,0 0 1,0 1-1,1 0 0,0 0 0,0 0 0,1 1 0,-1 1 1,2-1-1,0 1 0,0 0 0,0 0 0,-7 18 0,6-10-99,1-1 1,0 1-1,1-1 0,1 2 0,1-1 0,0 0 0,0 20 0,3-31 3,0-1 0,0 1 0,1-1 0,0 1 0,2 8 0,-2-12 4,-1-1 0,0 0 0,1 1-1,-1-1 1,1 0 0,0 0 0,-1 0-1,1 1 1,0-1 0,0 0 0,0 0 0,0 0-1,0 0 1,0 0 0,0 0 0,0-1-1,0 1 1,0 0 0,1-1 0,-1 1-1,0 0 1,1-1 0,-1 1 0,0-1-1,1 0 1,-1 1 0,0-1 0,3 0 0,0-1 7,0 1 0,0-1 0,0 0 0,0 0 0,-1-1 0,1 1 0,0-1 0,-1 0 0,1 0 0,-1 0 0,1 0 1,-1-1-1,0 1 0,0-1 0,0 0 0,4-5 0,6-8 81,-1 0-1,10-18 1,-20 31-69,12-20 167,-2 0-1,14-31 1,-22 42-82,0 0 1,0 0-1,-1 0 1,-1 0-1,0-1 1,-1 1-1,0-14 1,-1 24-81,0-1 1,0 1 0,0-1 0,-1 1-1,1 0 1,-1-1 0,1 1 0,-1-1-1,0 1 1,0 0 0,0 0 0,0 0-1,-1 0 1,1 0 0,-1 0 0,-2-4-1,2 5-33,1 0-1,-1 0 1,1 1 0,-1-1-1,1 0 1,-1 1-1,1-1 1,-1 1 0,0-1-1,1 1 1,-1 0-1,0-1 1,0 1 0,1 0-1,-1 0 1,0 0-1,1 1 1,-1-1 0,0 0-1,1 1 1,-1-1 0,0 1-1,1-1 1,-1 1-1,-2 1 1,-2 2-209,1-1-1,-1 1 1,1 0 0,0 1-1,0-1 1,0 1 0,0 0-1,-6 9 1,9-11 76,0 0-1,-1 0 1,2 0-1,-1 0 1,0 0-1,1 1 1,0-1 0,-1 0-1,1 1 1,0-1-1,1 1 1,-1-1-1,1 1 1,0-1 0,-1 1-1,1-1 1,2 8-1,5 1-580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4.229"/>
    </inkml:context>
    <inkml:brush xml:id="br0">
      <inkml:brushProperty name="width" value="0.05" units="cm"/>
      <inkml:brushProperty name="height" value="0.05" units="cm"/>
    </inkml:brush>
  </inkml:definitions>
  <inkml:trace contextRef="#ctx0" brushRef="#br0">53 1 20332,'-21'153'4307,"-6"46"-1541,27-192-2529,1-7-47,5-13 86,5-19 117,-9 21-231,-2 12-176,-9 19 20,8-18-206,-1 0 0,1 1 0,0-1-1,0 1 1,0-1 0,0 1-1,0-1 1,0 5 0,-5 13-3616,7-23 2848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4.651"/>
    </inkml:context>
    <inkml:brush xml:id="br0">
      <inkml:brushProperty name="width" value="0.05" units="cm"/>
      <inkml:brushProperty name="height" value="0.05" units="cm"/>
    </inkml:brush>
  </inkml:definitions>
  <inkml:trace contextRef="#ctx0" brushRef="#br0">11 1 14083,'-1'0'284,"1"0"0,-1 1 0,0-1 0,1 0 0,-1 0 0,1 1 0,-1-1-1,1 1 1,-1-1 0,1 0 0,-1 1 0,1-1 0,-1 1 0,1-1 0,0 1 0,-1-1 0,1 1 0,0-1 0,-1 1 0,1 0 0,0-1 0,0 1-1,0-1 1,-1 1 0,1 0 0,0-1 0,0 1 0,0 0 0,0-1 0,0 1 0,0 0 0,0 0 0,1 0-22,0 0 0,0 0 1,0 0-1,0 0 0,0 0 1,0 0-1,1-1 0,-1 1 0,0 0 1,0-1-1,0 1 0,1-1 1,-1 1-1,2-1 0,7 3 418,0-1 0,20 1-1,-13-2-354,41 0 217,-53-2-956,0 1-1,0-1 0,0 0 0,-1 0 0,6-3 1,-9 4 370,-1 0 0,1 0 1,-1 0-1,1-1 1,-1 1-1,0 0 0,1-1 1,-1 1-1,1 0 1,-1-1-1,0 1 0,1 0 1,-1-1-1,0 1 1,1-1-1,-1 1 0,0-1 1,0 1-1,1 0 1,-1-1-1,0 1 0,0-1 1,0 1-1,0-1 1,1 0-1,-1-5-725</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5.097"/>
    </inkml:context>
    <inkml:brush xml:id="br0">
      <inkml:brushProperty name="width" value="0.05" units="cm"/>
      <inkml:brushProperty name="height" value="0.05" units="cm"/>
    </inkml:brush>
  </inkml:definitions>
  <inkml:trace contextRef="#ctx0" brushRef="#br0">36 13 19668,'1'-1'110,"-1"0"-1,0 0 1,0 0-1,1 1 1,-1-1 0,1 0-1,-1 0 1,1 1-1,-1-1 1,1 0-1,-1 1 1,1-1-1,0 0 1,-1 1 0,1-1-1,1 0 1,-2 1-49,0 0 1,1 0 0,-1 1-1,0-1 1,0 0 0,1 0-1,-1 0 1,0 0 0,0 1-1,1-1 1,-1 0 0,0 0-1,0 0 1,1 1 0,-1-1-1,0 0 1,0 0 0,0 1 0,0-1-1,1 0 1,-1 1 0,0-1-1,0 0 1,0 1 0,0-1-1,0 0 1,0 1 0,0-1-1,4 38 1949,-5-7-1540,-2 0-1,-11 52 1,6-41-345,-3 11-4,5-31-43,2 0-1,-3 39 0,7-60-74,0-1 0,0 0 0,0 0 0,0 1 0,0-1-1,0 0 1,0 1 0,0-1 0,0 0 0,0 0 0,0 1-1,0-1 1,0 0 0,0 0 0,0 1 0,0-1 0,0 0-1,0 0 1,0 1 0,1-1 0,-1 0 0,0 0-1,0 1 1,0-1 0,0 0 0,1 0 0,-1 0 0,0 1-1,0-1 1,0 0 0,1 0 0,-1 0 0,0 0 0,0 0-1,1 0 1,-1 1 0,0-1 0,0 0 0,1 0 0,-1 0-1,1 0 1,11-7 66,9-15 10,1-8-13,43-52 37,-54 69-88,1 2-1,0-1 0,0 1 0,16-10 0,-26 20-13,0-1 0,1 1 0,-1 0 0,0-1 0,0 1 0,1 0-1,-1 0 1,0 1 0,1-1 0,-1 0 0,1 1 0,-1 0 0,1-1 0,-1 1 0,1 0-1,-1 0 1,1 1 0,-1-1 0,1 0 0,2 2 0,-3-1 0,0 0 1,1 1-1,-1-1 1,0 1-1,0-1 1,-1 1-1,1 0 1,0 0-1,-1 0 1,1 0-1,-1 0 1,1 0-1,-1 0 0,0 0 1,0 0-1,0 1 1,0-1-1,0 1 1,0 4-1,2 9 15,0 1 0,-2 0 0,0 0 0,-1-1 0,-2 27 0,-2-15-283,0 1-1,-13 37 0,8-48-762,7-20 657,2-9 183,5-11-260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6.701"/>
    </inkml:context>
    <inkml:brush xml:id="br0">
      <inkml:brushProperty name="width" value="0.05" units="cm"/>
      <inkml:brushProperty name="height" value="0.05" units="cm"/>
    </inkml:brush>
  </inkml:definitions>
  <inkml:trace contextRef="#ctx0" brushRef="#br0">1 201 14587,'0'1'290,"0"0"0,0 0 0,0 0 0,0 0 0,0 0 0,0 0 0,1 0-1,-1 0 1,0 0 0,1 0 0,-1 0 0,1 0 0,-1 0 0,1 0 0,-1 0 0,1-1 0,0 1 0,-1 0 0,1 0-1,0-1 1,0 1 0,0 0 0,0-1 0,1 2 0,0-1-2,1 0 0,-1 0 0,1-1 0,0 1-1,-1-1 1,1 1 0,0-1 0,0 0 0,3 0 0,3 0-12,-1-1 1,1-1-1,-1 1 0,0-1 1,11-4-1,-2-2-5,-1 0 0,0-1-1,-1-1 1,26-20 0,-33 23-202,0 0 0,0 0-1,-1 0 1,0-1 0,-1-1 0,0 1 0,0-1-1,-1 0 1,8-16 0,-12 23-49,-1 0-1,1 0 0,0 0 1,-1 0-1,1 0 1,-1 0-1,0 0 1,1 0-1,-1-1 1,0 1-1,-1 0 1,1 0-1,0 0 1,0 0-1,-1 0 0,1 0 1,-1 0-1,-1-3 1,1 3-8,0 1 0,-1 0 0,1 0 1,0 0-1,0 0 0,0 0 0,-1 1 0,1-1 1,0 0-1,-1 1 0,1-1 0,-1 1 0,1-1 1,-1 1-1,1-1 0,-1 1 0,1 0 0,-1 0 1,1 0-1,-1 0 0,1 0 0,-1 0 0,1 0 1,-1 1-1,-2 0 0,-5 1 15,1 1 0,-1 0 1,1 0-1,0 1 0,0 0 0,1 1 1,-1-1-1,1 2 0,0-1 1,-11 11-1,4-2-16,1 0 1,0 1-1,-19 30 0,19-23-13,2-1 0,-13 29 1,21-41-3,0 0 0,0 0 1,0 0-1,1 0 1,1 0-1,-1 1 1,2-1-1,-1 1 1,2 10-1,-1-19 3,0 0 1,0 0-1,0 0 1,1 1-1,-1-1 0,0 0 1,1 0-1,-1 0 0,0 0 1,1 0-1,-1 0 1,1 0-1,0 0 0,-1 0 1,1-1-1,0 1 1,0 0-1,-1 0 0,1 0 1,0-1-1,0 1 1,2 0-1,-2 0 0,1-1 1,0 1-1,0-1 0,-1 0 1,1 0-1,0 1 0,0-1 1,0-1-1,-1 1 1,1 0-1,0 0 0,0-1 1,1 0-1,8-3-2,0 0-1,0-1 1,16-11-1,-15 9 0,45-27-33,53-28-51,-97 56 19,0 1 0,0 0-1,0 1 1,1 0 0,-1 1-1,25-2 1,-34 4 21,-1 1 0,1 0 0,-1 0-1,0 0 1,1 1 0,-1 0 0,1-1 0,-1 1 0,1 0 0,-1 0-1,0 1 1,0-1 0,0 1 0,0-1 0,0 1 0,0 0-1,5 4 1,-5-2-21,0-1 0,-1 1 1,1 0-1,-1 0 0,1 0 0,-1 0 0,0 0 0,-1 0 0,1 1 0,-1-1 0,2 9 0,-2 2 20,0 0 0,0 0-1,-1 0 1,-1 0 0,-1 0-1,0 0 1,-5 14 0,9-62 824,7-30 632,1-98 1,-10 161-1404,1 0 1,-1-1-1,0 1 0,0 0 1,0 0-1,0 0 1,0-1-1,0 1 0,0 0 1,0 0-1,0 0 1,0-1-1,1 1 0,-1 0 1,0 0-1,0 0 1,0-1-1,-1 1 0,1 0 1,0 0-1,0-1 1,0 1-1,0 0 0,0 0 1,0 0-1,0-1 1,0 1-1,0 0 0,0 0 1,0 0-1,-1 0 1,1-1-1,0 1 0,0 0 1,0 0-1,0 0 1,-1 0-1,1 0 0,0-1 1,0 1-1,0 0 1,0 0-1,-1 0 0,1 0 1,0 0-1,0 0 1,-1 0-1,1 0 0,-6 10 44,5 4-115,1-14 64,1 0 0,-1 1 0,0-1 0,0 0 0,0 0 0,0 1 0,0-1 0,1 0 0,-1 0 0,0 0 0,0 1 0,0-1 0,1 0 0,-1 0 0,0 0 0,0 0 0,1 0 0,-1 1 0,0-1 0,0 0 0,1 0 0,-1 0 0,0 0 0,0 0 0,1 0 0,-1 0 0,0 0 0,1 0 0,-1 0 0,0 0 0,0 0 0,1 0 0,-1 0 0,0 0 0,0 0 0,1 0 0,-1-1 0,0 1 0,0 0 0,1 0 0,-1 0 0,0 0 0,1-1 0,43-24-250,10-4-10,-44 25 203,0 1 0,1 0-1,0 0 1,-1 1 0,1 0 0,0 1 0,14 0 0,-22 1 42,1 0 0,-1 0 0,0 1 0,0-1 0,1 1 0,-1-1 0,0 1 0,0 0 0,0 0 0,0 1 0,0-1 0,0 1 0,-1-1 0,1 1 0,0 0 0,-1 0 0,1 0 0,-1 0 0,0 1 0,1-1 0,-1 1 0,0-1 0,-1 1 0,1 0 0,0-1 0,-1 1 0,1 0 0,0 5 0,0 1-4,0-1-1,0 1 1,-1 0 0,-1 0-1,0 0 1,-1 16 0,-14 55-1,2-6 66,12-72-40,1-1 1,0 1-1,0 0 1,0-1-1,0 1 1,0-1-1,0 1 0,0 0 1,0-1-1,1 1 1,-1-1-1,1 1 1,-1-1-1,2 3 1,-2-4-2,1 1 0,-1-1 0,0 0 1,1 0-1,-1 1 0,1-1 1,-1 0-1,1 0 0,-1 1 0,1-1 1,-1 0-1,1 0 0,-1 0 1,0 0-1,1 0 0,-1 0 0,1 0 1,-1 0-1,1 0 0,-1 0 0,1 0 1,-1 0-1,1 0 0,-1 0 1,1 0-1,-1-1 0,1 1 0,-1 0 1,1-1-1,4-1 8,0-2 1,-1 1-1,1 0 1,-1-1-1,1 0 1,3-5-1,30-35 51,58-90 0,-65 87-21,-31 46-37,1 1 0,-1-1 0,1 0 0,-1 0 0,1 0 0,0 1 1,-1-1-1,1 0 0,0 1 0,-1-1 0,1 1 0,0-1 0,0 1 1,0-1-1,1 0 0,-2 1-2,0 0 0,1 0 0,-1 0 1,0 1-1,0-1 0,1 0 0,-1 0 0,0 0 0,0 0 0,1 0 1,-1 1-1,0-1 0,0 0 0,0 0 0,1 1 0,-1-1 1,0 0-1,0 0 0,0 0 0,0 1 0,1-1 0,-1 0 1,0 1-1,0-1 0,0 0 0,0 0 0,0 1 0,0-1 1,0 0-1,0 1 0,0 30 25,-6 17-22,-4 49 34,10-86-32,0-1 1,0 1-1,1 0 0,1-1 1,0 1-1,5 17 0,-6-26-3,0 1-1,0-1 0,0 1 1,0 0-1,1-1 0,-1 0 1,1 1-1,-1-1 1,1 0-1,0 0 0,0 0 1,0 0-1,0 0 0,5 3 1,-5-4 1,0-1-1,0 1 1,-1 0 0,1-1 0,0 0-1,0 1 1,0-1 0,0 0 0,0 0-1,0 0 1,0 0 0,1 0 0,-1 0-1,-1-1 1,1 1 0,3-1 0,2-3 8,0 1 0,0-1 0,0 0 0,0 0 0,-1-1 0,0 1 0,0-2 0,0 1 0,5-7 0,0 0 31,0-1 1,-1 0-1,-1-1 0,0 0 0,-1 0 0,0-1 1,-2 0-1,1-1 0,-2 1 0,0-1 0,-1 0 0,0 0 1,-2-1-1,0 1 0,0-26 0,-2 41-37,0-1 0,0 1 0,0-1-1,0 1 1,0 0 0,-1-1 0,1 1 0,-1 0-1,1-1 1,-1 1 0,1 0 0,-1 0 0,0-1-1,1 1 1,-1 0 0,0 0 0,0 0 0,0 0 0,0 0-1,0 0 1,-2-1 0,2 2-4,1 0 0,-1 0 0,0 0 0,0 0 0,0 0 0,0 0 0,0 0 0,0 0 0,0 0 0,0 0 0,0 1 0,1-1 0,-1 0 0,0 1 0,0-1 0,0 1 0,0-1 0,1 1 0,-1-1 0,0 1 0,1-1 0,-1 1 0,0 0 0,1-1 0,-1 1 0,1 0 0,-1 0 0,1-1 0,-1 1 0,1 0 0,-1 0 0,1 0 0,-1 1 0,0 2-1,-1 0-1,1 0 0,0 0 1,0 1-1,0-1 1,0 0-1,1 1 0,0-1 1,0 0-1,0 1 1,0-1-1,2 8 1,-2-11-1,0 0 0,1 1 0,-1-1 1,0-1-1,1 1 0,-1 0 1,1 0-1,-1 0 0,1 0 1,-1 0-1,1 0 0,-1 0 1,1-1-1,0 1 0,0 0 0,-1 0 1,1-1-1,0 1 0,0-1 1,0 1-1,0 0 0,1-1 1,-1 0 0,1 0 0,-1 0 0,1 0 0,-1 0 0,1 0 0,-1-1 0,0 1 0,1 0 0,-1-1 0,1 1 0,-1-1 0,0 0 0,1 0 0,-1 1 0,0-1 0,0 0 0,1 0 0,-1 0 0,0 0 0,1-2 0,14-15 6,-1 0 0,-1-1 0,0 0 0,-2-1 0,20-43 0,-28 55-18,-2 7-94,-3 8 50,-3 18 29,1-6 6,-3 34 46,2 54 0,4-84-1,1 1 1,2 0 0,0-1-1,11 40 1,-13-59-22,1-1 0,-1 1 0,0 0 1,1-1-1,0 0 0,0 1 0,0-1 0,0 0 1,0 0-1,1 0 0,-1 0 0,1-1 0,5 5 0,-6-6-9,0 0-1,0 0 1,0 0-1,0-1 1,0 1-1,0-1 1,1 1-1,-1-1 1,0 0-1,0 0 1,0 0-1,0 0 0,0 0 1,0 0-1,1-1 1,-1 1-1,0-1 1,0 1-1,0-1 1,0 0-1,0 0 1,0 0-1,-1 0 1,1 0-1,3-2 0,2-3-236,0 1-1,-1-1 0,0-1 0,0 1 0,0-1 0,-1 0 0,1 0 0,-2 0 1,1-1-1,-1 0 0,0 0 0,-1 0 0,0 0 0,0-1 0,-1 1 0,0-1 0,0 1 1,-1-1-1,0 0 0,-1 0 0,0 1 0,0-1 0,-3-13 0,-4-14-729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7.147"/>
    </inkml:context>
    <inkml:brush xml:id="br0">
      <inkml:brushProperty name="width" value="0.05" units="cm"/>
      <inkml:brushProperty name="height" value="0.05" units="cm"/>
    </inkml:brush>
  </inkml:definitions>
  <inkml:trace contextRef="#ctx0" brushRef="#br0">1 1 18092,'1'3'2440,"2"5"-1527,1 1-441,0 5 2784,2-2-2671,3 3-585,1 2-1009,0-2-351,1 2 1024,1 0-256,2 3-256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7.503"/>
    </inkml:context>
    <inkml:brush xml:id="br0">
      <inkml:brushProperty name="width" value="0.05" units="cm"/>
      <inkml:brushProperty name="height" value="0.05" units="cm"/>
    </inkml:brush>
  </inkml:definitions>
  <inkml:trace contextRef="#ctx0" brushRef="#br0">174 1 19444,'-2'0'272,"-1"0"0,1 0-1,0 0 1,-1 0 0,1 0 0,0 1-1,-1-1 1,1 1 0,0-1 0,0 1-1,-1 0 1,1 0 0,0 0-1,0 0 1,0 0 0,0 0 0,-2 2-1,-32 26 2000,19-13-1551,-22 26 0,34-36-687,0 0-1,1 0 1,0 1 0,0-1-1,0 1 1,1 0-1,0 0 1,-3 11-1,6-18-39,-1 1-1,1 0 0,0 0 1,0 0-1,0 0 1,-1 0-1,1 0 0,0 0 1,0 0-1,0 0 0,1 0 1,-1 0-1,0 0 0,0 0 1,0 0-1,1 0 0,-1 0 1,0 0-1,1 0 1,-1-1-1,1 1 0,-1 0 1,1 0-1,0 0 0,-1-1 1,1 1-1,0 0 0,-1 0 1,1-1-1,0 1 0,0-1 1,0 1-1,-1-1 1,1 1-1,0-1 0,0 1 1,0-1-1,0 0 0,0 0 1,0 1-1,0-1 0,0 0 1,0 0-1,0 0 0,0 0 1,0 0-1,0 0 1,0 0-1,0-1 0,1 1 1,9-1-118,-1-1 0,1-1 1,17-5-1,-16 4 0,-2 1-12,1 0 1,-1 1-1,1 0 1,0 1-1,-1 0 1,1 1-1,18 1 1,-25 0 101,1 0 0,-1 0 0,0 0-1,0 0 1,0 1 0,0-1 0,-1 1 0,1 0 0,0 1 0,-1-1 0,1 0 0,-1 1 0,0 0 0,0 0-1,0 0 1,0 0 0,0 0 0,-1 1 0,0-1 0,1 1 0,-1-1 0,2 7 0,-1-1 137,0 0 0,-1 0 0,0 0 0,0 0 0,-1 0 0,0 1 0,-1-1 0,0 0 0,-1 0 0,0 1 0,0-1 0,-1 0 0,0 0 0,0 0 0,-1 0-1,0-1 1,-8 15 0,9-18-52,-1 0-1,0 0 1,0 0-1,0 0 0,-1-1 1,0 1-1,0-1 0,0 0 1,0 0-1,-1 0 0,0 0 1,1-1-1,-1 0 1,0 0-1,-1 0 0,1-1 1,0 0-1,-1 0 0,0 0 1,1-1-1,-1 1 1,0-1-1,0-1 0,1 1 1,-1-1-1,0 0 0,0 0 1,-9-2-1,10 0-135,-1 1 0,1-1 1,-1 0-1,1-1 0,0 1 0,0-1 0,0 0 1,0 0-1,0-1 0,1 0 0,-1 1 0,1-2 0,-4-4 1,-14-18-306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0:03.543"/>
    </inkml:context>
    <inkml:brush xml:id="br0">
      <inkml:brushProperty name="width" value="0.05" units="cm"/>
      <inkml:brushProperty name="height" value="0.05" units="cm"/>
    </inkml:brush>
  </inkml:definitions>
  <inkml:trace contextRef="#ctx0" brushRef="#br0">4 0 14507,'-3'22'1192,"11"-2"-1048,11 1-56,4 4 320,16 6-223,2 1-105,7 7-224,-3 2-121,-2 1-207,-8 0-664,-11 6 912,-5-6-144,-11-1-168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29.868"/>
    </inkml:context>
    <inkml:brush xml:id="br0">
      <inkml:brushProperty name="width" value="0.05" units="cm"/>
      <inkml:brushProperty name="height" value="0.05" units="cm"/>
    </inkml:brush>
  </inkml:definitions>
  <inkml:trace contextRef="#ctx0" brushRef="#br0">213 49 13923,'5'-5'883,"-1"1"-330,-1 0 0,1 0 0,-1 0 0,0-1 0,0 1 0,0-1 0,1-9 1996,-10 18-1706,-6 5-175,-8 13-381,1 1 0,1 0-1,1 1 1,1 1 0,1 0 0,2 1 0,-17 45 0,12-19-241,2 1 1,3 0 0,-8 64 0,16-73-8,1 0 1,3 58 0,2-84-57,0 1 0,2-1 1,0 0-1,1 1 0,1-2 0,1 1 0,0 0 1,10 17-1,-14-30-43,1 0-1,0 0 1,0-1 0,0 1 0,1-1 0,0 0 0,-1 1 0,2-2 0,-1 1 0,0 0-1,1-1 1,-1 0 0,1 0 0,0-1 0,0 1 0,0-1 0,0 0 0,1 0 0,-1-1-1,1 1 1,-1-1 0,1 0 0,-1-1 0,1 0 0,-1 1 0,10-2 0,20-6-283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7.967"/>
    </inkml:context>
    <inkml:brush xml:id="br0">
      <inkml:brushProperty name="width" value="0.05" units="cm"/>
      <inkml:brushProperty name="height" value="0.05" units="cm"/>
    </inkml:brush>
  </inkml:definitions>
  <inkml:trace contextRef="#ctx0" brushRef="#br0">7 240 17300,'3'4'302,"1"-1"1,-1 0-1,0 0 1,1 0 0,-1-1-1,1 1 1,0-1-1,0 0 1,0 0-1,0-1 1,0 1 0,0-1-1,1 1 1,-1-1-1,0-1 1,1 1-1,-1-1 1,0 1 0,1-1-1,-1-1 1,1 1-1,4-1 1,4-1-6,0-1 0,-1 0 0,1 0 0,-1-1 0,1-1 0,15-8 0,-14 5-103,0-1 0,0 0 0,0-1 0,19-20 1,-27 24-145,1 0-1,-2-1 1,1 0 0,-1 0 0,0-1 0,0 1 0,-1-1 0,0 0 0,-1 0 0,4-11 0,-6 16-37,-1 1-1,1-1 1,0 1-1,-1-1 1,0 1 0,1-1-1,-1 1 1,0-1-1,-1 0 1,1 1-1,0-1 1,-1 1 0,1-1-1,-1 1 1,0-1-1,0 1 1,0 0 0,0-1-1,0 1 1,0 0-1,-1 0 1,1 0 0,-1 0-1,1 0 1,-1 0-1,0 0 1,0 0 0,0 1-1,0-1 1,0 1-1,0-1 1,-1 1 0,-3-2-1,1 1 1,-1 1 0,1-1 1,-1 1-1,1 0 0,-1 1 0,0-1 0,0 1 0,1 0 1,-1 1-1,0-1 0,1 1 0,-1 0 0,1 1 0,-8 2 0,0 1-3,1 1 0,0 1 0,0 0 0,0 0-1,1 1 1,0 1 0,1 0 0,0 0 0,-15 19-1,11-12 3,2 2-1,0 0 1,0 0-1,2 1 1,-12 30-1,18-40 5,1 0 0,0 1 0,0 0 0,1-1 0,1 1 1,-1 0-1,2 0 0,-1 0 0,2 0 0,-1 0 0,3 11 0,-2-15-5,1 0 0,0 0 0,0-1 1,0 1-1,1-1 0,-1 0 0,1 0 0,1 0 0,-1 0 1,1 0-1,0-1 0,0 1 0,0-1 0,1 0 0,-1 0 1,1-1-1,0 1 0,0-1 0,9 4 0,-2-2-84,-1 0 0,0-1-1,1-1 1,0 0-1,0-1 1,0 0 0,0 0-1,0-2 1,1 1 0,-1-2-1,21-2 1,-24 2-64,0-1-1,0-1 0,1 1 1,-2-1-1,1-1 1,0 0-1,-1 0 1,1-1-1,-1 0 1,0 0-1,-1 0 1,1-1-1,-1-1 1,0 1-1,9-12 1,13-24-444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39.850"/>
    </inkml:context>
    <inkml:brush xml:id="br0">
      <inkml:brushProperty name="width" value="0.05" units="cm"/>
      <inkml:brushProperty name="height" value="0.05" units="cm"/>
    </inkml:brush>
  </inkml:definitions>
  <inkml:trace contextRef="#ctx0" brushRef="#br0">37 236 17052,'4'-14'2645,"-11"35"-1101,-3 15-1070,2 0 1,2 1-1,1 0 1,2 0-1,2 60 1,1-96-473,1 8 18,0-1-1,0 1 1,4 11-1,-5-18-7,1-1 0,-1 1-1,1-1 1,-1 1 0,1-1 0,-1 1 0,1-1-1,0 0 1,0 1 0,0-1 0,0 0 0,0 0-1,0 0 1,0 0 0,0 0 0,0 0 0,0 0 0,1 0-1,-1 0 1,0 0 0,1-1 0,-1 1 0,1 0-1,-1-1 1,1 1 0,-1-1 0,3 1 0,0-2 26,0 1 0,-1-1 0,1 0 0,-1 0 0,1 0 0,-1-1 0,1 1 0,-1-1 0,0 0 0,0 0 0,0 0 0,0 0 0,0 0 0,2-4 0,40-42 399,-36 37-334,37-46 362,-3-1 0,-2-2 0,-3-3 0,39-87 0,-74 144-444,21-54 172,-22 54-171,0 1 0,0-1 0,-1 0 0,0 0-1,0 0 1,-1 0 0,0 0 0,0-8 0,0 14-22,0 1 1,0-1-1,0 0 0,0 0 1,0 0-1,0 0 1,0 0-1,-1 0 1,1 0-1,0 0 1,0 0-1,0 0 0,0 0 1,0 0-1,0 0 1,0 1-1,0-1 1,0 0-1,0 0 0,0 0 1,0 0-1,0 0 1,0 0-1,-1 0 1,1 0-1,0 0 0,0 0 1,0 0-1,0 0 1,0 0-1,0 0 1,0 0-1,0 0 1,0 0-1,0 0 0,0 0 1,-1 0-1,1 0 1,0 0-1,0 0 1,0 0-1,0 0 0,0 0 1,0 0-1,0 0 1,0-1-1,0 1 1,0 0-1,0 0 0,0 0 1,0 0-1,0 0 1,-1 0-1,1 0 1,0 0-1,0 0 1,0 0-1,0 0 0,0 0 1,-6 13 4,-4 16-8,0 17-14,-8 90 1,11 50-17,6-170 29,1 1 4,-2 5 3,2 0 0,0-1 0,1 1 0,2-1 0,8 39 0,-5-50 18,-2-12 4,0-14 14,-5 2-38,0 0-1,-1 0 1,0 0-1,-1 0 1,0 0-1,-2 1 1,1 0 0,-2-1-1,0 2 1,-12-21-1,-6-6-362,-58-68 1,30 52-529,52 54 882,0 1 1,0 0-1,-1 0 0,1 0 0,0 0 1,0 0-1,0 0 0,0-1 1,0 1-1,0 0 0,-1 0 0,1 0 1,0 0-1,0-1 0,0 1 1,0 0-1,0 0 0,0 0 0,0 0 1,0-1-1,0 1 0,0 0 1,0 0-1,0 0 0,0-1 0,0 1 1,0 0-1,0 0 0,0 0 1,0 0-1,0-1 0,0 1 0,0 0 1,1 0-1,-1 0 0,0 0 1,0-1-1,9-2-31,18 2 286,-20 1-183,44-1 323,-25 2-988,-1-2 0,0-1-1,42-8 1,-65 10 539,-1 0 1,0 0 0,0 0-1,0-1 1,0 1-1,0 0 1,0-1-1,0 1 1,0-1-1,0 1 1,0-1-1,0 1 1,-1-1-1,1 0 1,0 1-1,0-1 1,0 0-1,-1 0 1,2-1-1,-4-8-791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0.301"/>
    </inkml:context>
    <inkml:brush xml:id="br0">
      <inkml:brushProperty name="width" value="0.05" units="cm"/>
      <inkml:brushProperty name="height" value="0.05" units="cm"/>
    </inkml:brush>
  </inkml:definitions>
  <inkml:trace contextRef="#ctx0" brushRef="#br0">1 6 17676,'1'-4'1896,"6"3"-1320,2 6-464,1 4 1025,0 0-601,-6 0-200,-4-1-392</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0.781"/>
    </inkml:context>
    <inkml:brush xml:id="br0">
      <inkml:brushProperty name="width" value="0.05" units="cm"/>
      <inkml:brushProperty name="height" value="0.05" units="cm"/>
    </inkml:brush>
  </inkml:definitions>
  <inkml:trace contextRef="#ctx0" brushRef="#br0">233 23 18788,'0'0'85,"1"0"0,-1-1 0,1 1 0,-1 0 0,1-1 0,-1 1 0,0 0 0,1-1 0,-1 1 0,0-1 0,0 1 0,1-1 0,-1 1 0,0-1 0,0 1 0,0-1 0,0 1 0,1-1 0,-1 1 0,0-1 0,0 1 0,0-1 0,0 0 0,0 1 0,0-1 0,0 1 0,-1-1 0,1 1 0,0-1 0,0 1 0,0-1 0,0 1 0,-1-1 0,1 1 0,0-1 0,-1 1 0,1 0 1,0-1-1,-1 1 0,1-1 0,0 1 0,-1 0 0,1-1 0,-1 1 0,1 0 0,-1-1 0,1 1 0,0 0 0,-1 0 0,1-1 0,-1 1 0,1 0 0,-1 0 0,0 0 0,1 0 0,-1 0 0,1 0 0,-1 0 0,1 0 0,-2 0 0,-3 0 464,-1-1 1,0 2 0,0-1-1,-8 2 1,4 1-368,0-1 0,1 2 0,-1-1 1,1 2-1,0-1 0,0 1 0,0 0 0,1 1 1,0 0-1,0 0 0,0 1 0,-10 13 0,11-13-222,2-1 0,-1 2 0,1-1-1,0 1 1,0 0 0,1 0-1,0 0 1,1 0 0,0 1 0,0-1-1,1 1 1,0 0 0,0 0-1,0 12 1,2-21 27,0 1 0,0 0 0,0-1-1,0 1 1,0 0 0,1-1 0,-1 1 0,0-1-1,0 1 1,1 0 0,-1-1 0,0 1 0,1-1-1,-1 1 1,0-1 0,1 1 0,-1-1 0,1 1-1,-1-1 1,1 1 0,-1-1 0,1 0 0,-1 1 0,1-1-1,-1 0 1,1 1 0,0-1 0,-1 0 0,1 0-1,0 0 1,-1 1 0,1-1 0,-1 0 0,1 0-1,0 0 1,-1 0 0,1 0 0,0 0 0,0-1-1,32-4-187,-21 2 110,-7 2 69,1 0 0,-1 1 0,1 0 0,-1 0 0,1 0 0,0 0 0,-1 1 0,1 0 0,-1 0 0,0 1 0,1 0 0,-1 0 0,0 0 0,0 0 0,0 1 0,5 3 0,-6-3 17,-1 0 0,0 0 0,0 0 0,0 0 0,0 1 0,0 0 0,-1-1 1,0 1-1,1 0 0,-1 0 0,-1 0 0,1 0 0,-1 1 0,1-1 0,-1 0 0,-1 1 0,1-1 0,0 1 0,-1-1 0,0 8 0,-1-4 21,-1 1 0,1-1 0,-1 0 0,-1 1 0,1-1 0,-2 0 0,1 0 0,-1-1 0,0 1 0,0-1 0,-11 14 0,12-17-21,0 0 1,-1 0-1,1 0 1,-1-1-1,1 1 1,-1-1-1,0 0 1,-1 0-1,1 0 1,0-1-1,-1 1 1,1-1-1,-1 0 1,0 0-1,0-1 1,0 0-1,0 1 1,0-2-1,0 1 1,0 0-1,-5-1 1,7-1-83,0 1 1,1-1 0,-1 0 0,1 1 0,-1-1 0,1 0 0,0-1 0,-1 1 0,1 0 0,0-1 0,0 1 0,0-1 0,0 0 0,0 1 0,0-1 0,0 0 0,1 0-1,-1 0 1,1-1 0,-1 1 0,1 0 0,0-1 0,0 1 0,0 0 0,-1-6 0,0 1-78,0-1 1,1 0-1,0 0 0,1 0 0,-1-1 1,1 1-1,2-10 0,7-29-556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1.137"/>
    </inkml:context>
    <inkml:brush xml:id="br0">
      <inkml:brushProperty name="width" value="0.05" units="cm"/>
      <inkml:brushProperty name="height" value="0.05" units="cm"/>
    </inkml:brush>
  </inkml:definitions>
  <inkml:trace contextRef="#ctx0" brushRef="#br0">45 0 20140,'1'15'508,"0"0"-1,-1-1 1,0 1-1,-1 0 1,-1-1-1,-1 1 1,-4 14-1,-2 19 425,0 4-376,4-28-451,1-1 0,0 0 0,2 1 0,1 0 0,3 37 0,-2-61-104,0 1 0,0 0 0,0 0 0,0 0 0,1-1 0,-1 1 0,0 0 0,0 0 0,0 0 0,1-1 0,-1 1 0,0 0 0,1 0 0,-1-1 0,0 1 0,1 0 0,-1-1 1,1 1-1,-1 0 0,1-1 0,0 1 0,-1-1 0,1 1 0,0-1 0,-1 1 0,1-1 0,0 0 0,-1 1 0,1-1 0,0 0 0,0 1 0,0-1 0,-1 0 0,1 0 0,0 0 0,0 0 1,0 0-1,-1 0 0,1 0 0,0 0 0,0 0 0,0 0 0,0 0 0,-1 0 0,1-1 0,0 1 0,0 0 0,-1 0 0,1-1 0,0 1 0,-1-1 0,2 0 0,5-3 17,0-1-1,0 0 0,-1 0 0,7-7 0,-12 10-13,21-19 56,-6 6-2,0 0 0,0 0 0,1 2 1,25-16-1,-40 28-51,0 0 1,0 0-1,0 0 0,0 0 1,0 0-1,0 1 1,0-1-1,1 1 0,-1-1 1,0 1-1,0 0 0,0 0 1,0 0-1,1 0 1,-1 0-1,0 0 0,0 0 1,0 1-1,0-1 1,1 1-1,-1 0 0,3 1 1,-3 0-1,0 0 0,1 0 0,-1 0 0,0 0 0,0 1 1,0-1-1,0 0 0,0 1 0,-1 0 0,1-1 0,-1 1 0,0 0 0,0 0 1,0 0-1,1 4 0,2 13 2,0 0 1,-2 0 0,0 0-1,-2 0 1,0 0 0,-1 0-1,-1 0 1,-8 33-1,5-41-415,5-12 359,0 0-1,0 0 1,0 0 0,0 0-1,0 0 1,0 1-1,0-1 1,0 0 0,-1 0-1,1 0 1,0 0 0,0 0-1,0 0 1,0 0-1,0 0 1,0 0 0,0 0-1,-1 0 1,1 0 0,0 0-1,0 0 1,0 0-1,0 0 1,0 0 0,0 0-1,0 0 1,-1 0-1,1 0 1,0 0 0,0 0-1,0 0 1,0 0 0,0 0-1,0 0 1,0 0-1,0 0 1,-1-1 0,1 1-1,0 0 1,0 0 0,0 0-1,0 0 1,0 0-1,0 0 1,0 0 0,0-1-1,-1 0-175,0-1 0,1 0 0,-1 1-1,1-1 1,-1 0 0,1 0-1,0 0 1,0 1 0,0-1 0,0-3-1,3-22-617,3-5-289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2.055"/>
    </inkml:context>
    <inkml:brush xml:id="br0">
      <inkml:brushProperty name="width" value="0.05" units="cm"/>
      <inkml:brushProperty name="height" value="0.05" units="cm"/>
    </inkml:brush>
  </inkml:definitions>
  <inkml:trace contextRef="#ctx0" brushRef="#br0">190 528 14691,'2'-3'321,"0"0"-1,0 1 1,0-1-1,-1 0 0,1 0 1,-1 0-1,1 0 1,-1 0-1,0 0 1,1-6-1,-2 8-201,1 0-1,-1 0 0,0 0 1,0 0-1,0 0 0,-1 0 1,1 0-1,0 0 1,0 0-1,0 0 0,-1 0 1,1 0-1,0 0 1,-1 0-1,1 0 0,-1 0 1,1 0-1,-1 0 0,0 1 1,1-1-1,-1 0 1,0 0-1,0 1 0,1-1 1,-1 0-1,0 1 1,0-1-1,0 1 0,0-1 1,0 1-1,0-1 1,0 1-1,0 0 0,0 0 1,0-1-1,0 1 0,0 0 1,0 0-1,-2 0 1,-1 0 110,-1 0 0,0 1-1,1-1 1,-1 1 0,1 0 0,0 0 0,-1 1 0,1-1 0,0 1 0,0 0 0,0 0 0,0 1 0,0-1 0,0 1 0,1-1 0,-7 7 0,-1 1 30,1 1 1,0 0-1,-16 23 1,20-24-238,0-1 0,0 1 0,1 0 0,0 1 0,1-1 0,1 1 0,-1 0 0,1 0 0,1 0 0,0 0 0,1 0 0,0 0 0,1 13 0,0-23-22,0 1 0,0 0 0,0 0 0,0 0 0,1-1 0,-1 1 0,1 0 0,-1 0 0,1-1 0,0 1 0,0-1 0,-1 1 0,1 0 0,0-1 0,0 0 0,1 1 0,-1-1 0,0 0 0,0 1 0,1-1-1,-1 0 1,1 0 0,-1 0 0,1 0 0,2 1 0,-1-1 2,-1-1 0,1 0 0,-1 0 0,1 1 0,-1-2 0,1 1 0,0 0 0,-1 0 0,1-1 0,-1 1 0,0-1 0,1 0-1,-1 0 1,1 0 0,-1 0 0,0 0 0,0-1 0,3-1 0,6-6 31,0 0 0,0 0 0,-1-1 0,0-1 0,-1 0 0,0 0 1,8-14-1,-2 0 102,-1-1 0,16-39-1,-25 55-68,-1-1-1,0 0 0,-1 0 0,0 0 0,-1 0 0,0-1 0,0-21 0,-1 32-60,-1 1 1,0-1 0,0 0 0,0 0 0,0 1 0,0-1 0,0 0 0,-1 0-1,1 1 1,0-1 0,0 0 0,0 0 0,-1 1 0,1-1 0,0 0-1,-1 1 1,1-1 0,0 1 0,-1-1 0,1 0 0,-2 0 0,2 1-4,-1 0 1,1 0 0,-1 0-1,1 0 1,-1 0-1,1 0 1,-1 1 0,1-1-1,-1 0 1,1 0-1,-1 0 1,1 1 0,0-1-1,-1 0 1,1 1-1,-1-1 1,1 0 0,0 1-1,-1-1 1,1 0-1,0 1 1,-1 0 0,-2 3-3,0 0 0,0 0 1,1 0-1,-1 1 0,-1 7 0,0 0-9,0 1 0,1 1-1,1-1 1,0 0 0,1 1-1,1-1 1,0 1 0,3 25-1,-2-37 9,-1 0-1,0 0 1,1 0-1,0 0 1,-1 0-1,1 0 1,0-1-1,0 1 1,0 0-1,0 0 1,0 0-1,1-1 1,-1 1-1,0-1 1,1 1-1,-1-1 0,1 0 1,0 1-1,-1-1 1,4 2-1,-3-3 2,-1 1 0,1-1 0,0 0 0,0 1 0,0-1 0,0 0 0,0 0-1,-1 0 1,1 0 0,0-1 0,0 1 0,0 0 0,0-1 0,-1 1 0,1-1 0,0 0-1,0 0 1,-1 0 0,1 1 0,0-2 0,-1 1 0,1 0 0,1-2 0,7-6 5,0-1 0,0 0 0,-1-1 0,-1 0 0,0 0 0,0-1 0,6-13 1,1-5-9,20-58 1,-42 139-196,7-47 190,-11 73-72,11-70 77,0 0 0,0-1 0,0 1 0,1 0 0,0-1 0,0 1 0,1-1 0,0 1 0,3 8 0,-4-14 3,-1 0 1,1 1-1,0-1 0,-1 0 1,1 0-1,0 0 1,0 0-1,0 0 1,-1 0-1,1 0 1,0 0-1,1 0 1,-1 0-1,0 0 1,0 0-1,0-1 1,0 1-1,1-1 1,-1 1-1,0-1 1,0 1-1,1-1 1,-1 0-1,0 1 1,1-1-1,-1 0 1,1 0-1,-1 0 0,0 0 1,1 0-1,-1 0 1,0-1-1,1 1 1,-1 0-1,0-1 1,1 1-1,-1-1 1,0 1-1,0-1 1,1 0-1,-1 1 1,0-1-1,2-1 1,5-4 4,-1-1 0,1 1 0,-1-1 0,10-13 0,-16 19-6,19-26 13,-1 0 0,-2-1 0,-1-1 0,16-39 0,-28 58-16,-10 26-27,1 0 1,1 1-1,-5 24 1,7-30 26,1 0 0,0 1 0,1-1 0,0 0 0,0 0 0,1 1 0,4 17 1,-5-28 5,0 1 1,1-1-1,-1 1 1,1-1-1,0 1 1,-1-1 0,1 0-1,0 1 1,0-1-1,-1 0 1,1 1 0,0-1-1,1 0 1,-1 0-1,0 0 1,0 0 0,0 0-1,1 0 1,-1 0-1,0-1 1,1 1-1,-1 0 1,0-1 0,1 1-1,-1-1 1,1 1-1,-1-1 1,1 0 0,0 0-1,-1 0 1,1 1-1,-1-1 1,1-1-1,-1 1 1,1 0 0,-1 0-1,1-1 1,-1 1-1,1 0 1,-1-1 0,1 0-1,-1 1 1,2-2-1,7-3 19,0-1 0,0 0 0,-1-1 0,14-11 0,-21 16-18,46-40 72,-3-2 0,77-95-1,-95 104-65,-3-1-1,0-2 1,-3 0-1,-1-1 0,15-43 1,-32 75-9,-1 0-1,0 0 1,0 0 0,0 0 0,-1-1 0,0 1 0,0-9-1,-1 16 1,0 0-1,0-1 1,0 1 0,-1 0-1,1-1 1,0 1-1,0 0 1,0-1-1,0 1 1,0 0-1,0 0 1,0-1 0,-1 1-1,1 0 1,0 0-1,0-1 1,0 1-1,-1 0 1,1 0-1,0-1 1,0 1 0,0 0-1,-1 0 1,1 0-1,0 0 1,-1-1-1,1 1 1,0 0-1,0 0 1,-1 0 0,1 0-1,0 0 1,-1 0-1,1 0 1,0 0-1,-1 0 1,1 0-1,0 0 1,-1 0 0,1 0-1,0 0 1,0 0-1,-1 0 1,1 0-1,0 0 1,-1 0-1,1 1 1,-15 8-11,2 6 2,0 1 0,1 0-1,1 0 1,-12 22 0,5-6-5,-63 116-14,70-124 33,1 0 0,1 1 0,1 0-1,-5 34 1,12-52-2,0 0 1,0 0-1,1 0 0,0-1 0,0 1 0,0 0 0,1 0 1,0 0-1,1 0 0,3 10 0,-3-13-56,0-1-1,0 1 0,0-1 1,0 1-1,1-1 0,-1 0 1,1 0-1,0 0 0,0 0 1,0-1-1,0 1 1,1-1-1,-1 0 0,1 1 1,-1-2-1,1 1 0,0 0 1,7 1-1,-4-1-92,1 0-1,-1 0 1,1-1 0,0 0-1,-1-1 1,1 1 0,0-2-1,-1 1 1,1-1 0,10-2-1,15-8-343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2.490"/>
    </inkml:context>
    <inkml:brush xml:id="br0">
      <inkml:brushProperty name="width" value="0.05" units="cm"/>
      <inkml:brushProperty name="height" value="0.05" units="cm"/>
    </inkml:brush>
  </inkml:definitions>
  <inkml:trace contextRef="#ctx0" brushRef="#br0">116 375 23045,'-1'-1'85,"0"0"0,0 0 0,1 0 0,-1 1 1,0-1-1,0 0 0,0 1 0,0-1 0,0 0 0,-1 1 0,1-1 1,0 1-1,0 0 0,0-1 0,0 1 0,0 0 0,-1 0 0,1 0 1,0 0-1,0 0 0,0 0 0,-1 0 0,1 0 0,0 0 0,0 1 1,0-1-1,0 0 0,-1 1 0,1-1 0,0 1 0,0-1 0,0 1 0,0 0 1,0-1-1,0 1 0,0 0 0,-1 1 0,-2 2 92,-1 0 0,1 1 0,-1-1-1,1 1 1,0 0 0,-3 6 0,1-1-126,1 1 0,0 0 1,0 0-1,1 0 0,0 1 1,1 0-1,0-1 0,1 1 0,1 0 1,-1 15-1,2-26-45,0 1 0,-1-1 0,1 1-1,1-1 1,-1 1 0,0-1 0,0 1 0,0-1 0,1 0-1,-1 1 1,1-1 0,-1 1 0,1-1 0,0 0 0,-1 1-1,1-1 1,0 0 0,0 0 0,0 0 0,0 0 0,0 1-1,0-1 1,0 0 0,0-1 0,0 1 0,2 1 0,-1-2 8,0 1 0,1-1 1,-1 0-1,0 0 0,0 0 1,1 0-1,-1 0 0,0 0 1,0-1-1,1 1 0,-1-1 1,0 1-1,0-1 0,4-2 1,8-4 71,-1-1 1,0 0-1,20-17 1,8-12 54,-3-1 0,-1-2 0,-2-1 1,-1-2-1,-3-1 0,-1-2 0,31-65 0,-55 99-125,22-48 31,-26 55-49,0 0 0,0 0-1,-1 0 1,0 0 0,0 0 0,0-1-1,-1 1 1,1 0 0,-2-8-1,-2 11-33,-4 7 18,-6 12-5,-8 21-122,2 0 0,1 2 0,2 0 0,2 0 0,2 1 0,2 1 0,-7 54 0,16-86-155,0 0 1,1 0-1,2 17 0,-2-24 261,0 0-1,1-1 0,-1 1 0,1-1 1,0 1-1,0-1 0,0 1 0,0-1 1,1 0-1,-1 1 0,1-1 0,-1 0 1,1 0-1,0 0 0,0 0 0,0 0 1,0-1-1,3 3 0,21 8-493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3.503"/>
    </inkml:context>
    <inkml:brush xml:id="br0">
      <inkml:brushProperty name="width" value="0.05" units="cm"/>
      <inkml:brushProperty name="height" value="0.05" units="cm"/>
    </inkml:brush>
  </inkml:definitions>
  <inkml:trace contextRef="#ctx0" brushRef="#br0">1 13 19028,'4'-13'1889,"2"18"-598,4 23 326,3 36 61,6 90 0,-1-7-1194,-17-142-476,-1-1 1,1 0-1,0 0 1,1-1-1,2 8 1,-3-10-9,-1-1 1,0 1 0,0-1 0,1 1 0,-1-1-1,1 0 1,-1 1 0,0-1 0,1 0 0,-1 1-1,1-1 1,-1 0 0,1 1 0,-1-1 0,1 0-1,-1 0 1,1 0 0,-1 1 0,1-1 0,-1 0 0,1 0-1,-1 0 1,1 0 0,-1 0 0,1 0 0,-1 0-1,1 0 1,0 0 0,-1 0 0,1-1 0,-1 1-1,1 0 1,-1 0 0,1 0 0,-1-1 0,1 1 0,-1 0-1,0 0 1,1-1 0,-1 1 0,1 0 0,-1-1-1,0 1 1,1-1 0,-1 1 0,0-1 0,1 1-1,-1-1 1,7-6 5,0-1-1,-1 0 1,8-13 0,14-17-3,-20 30-11,-1 0 0,2 0 0,-1 1 0,1 1 1,0-1-1,0 1 0,16-7 0,-20 11 1,-1 0 0,1 0-1,-1 1 1,1 0 0,0 0 0,-1 0 0,1 0-1,0 1 1,0 0 0,-1 0 0,1 0 0,0 1-1,0-1 1,-1 1 0,1 0 0,0 0 0,-1 1-1,1 0 1,7 4 0,-5-2-3,-1 0-1,0 0 1,0 1 0,0 0-1,0 0 1,-1 0-1,0 1 1,0 0 0,0 0-1,-1 0 1,0 0 0,0 1-1,-1 0 1,1-1 0,-2 1-1,5 14 1,-6-15 24,0 0-1,0 0 1,-1 0-1,1 1 1,-1-1-1,-1 0 1,1 0 0,-1 0-1,0 0 1,-1 0-1,1 0 1,-1 0-1,0 0 1,-1-1 0,1 1-1,-1-1 1,0 1-1,-1-1 1,1 0-1,-1 0 1,-5 5 0,0-2 47,0 0 0,-1-1 0,0 0 0,0 0 0,0-1 0,-1-1 0,0 0 0,0 0 0,0-1 0,0 0 0,-1-1 0,0 0 0,-17 1 0,13-2-95,0-1 0,1-1 1,-1 0-1,0-1 0,1 0 0,-1-2 0,1 0 0,0-1 1,-27-9-1,38 11-278,-1 0 1,1 0-1,0-1 1,0 1 0,-7-7-1,17 8-1999,6 3 1974,9 1-522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3.970"/>
    </inkml:context>
    <inkml:brush xml:id="br0">
      <inkml:brushProperty name="width" value="0.05" units="cm"/>
      <inkml:brushProperty name="height" value="0.05" units="cm"/>
    </inkml:brush>
  </inkml:definitions>
  <inkml:trace contextRef="#ctx0" brushRef="#br0">1 272 14563,'1'1'199,"1"0"-1,0 0 1,-1 0-1,1 0 1,0-1-1,0 1 1,0-1-1,0 0 1,-1 1-1,1-1 1,0 0-1,0 0 1,0 0-1,0 0 1,0 0-1,0-1 1,0 1-1,0-1 1,-1 1-1,4-2 1,-1 0 151,-1 0 1,0 0-1,0 0 0,0-1 1,0 1-1,0-1 0,-1 0 1,1 0-1,3-6 0,2-3 302,-1-2 1,0 1-1,-1-1 0,6-18 0,-6 13-207,5-30 0,-10 43-381,0-1-1,0 1 0,-1 0 0,0-1 0,0 1 1,0-1-1,-1 1 0,-3-11 0,4 16-53,0 0 0,0 0 1,-1 0-1,1 0 0,0 0 0,-1-1 0,1 1 0,-1 0 0,0 0 1,1 0-1,-1 0 0,0 0 0,0 1 0,1-1 0,-1 0 0,0 0 1,0 0-1,0 1 0,0-1 0,0 0 0,0 1 0,0-1 1,0 1-1,-2-1 0,2 1 2,0 0 0,-1 0-1,1 0 1,-1 1 0,1-1 0,0 0 0,-1 1 0,1-1-1,0 1 1,0-1 0,-1 1 0,1 0 0,0 0 0,0-1 0,0 1-1,-2 2 1,-3 3 30,1 0-1,0 0 1,0 0-1,1 0 1,-8 14-1,4-1 9,0 0 0,2 1 1,0 0-1,1 0 0,1 1 0,-2 30 0,5-37-34,1 0 1,0 0-1,1 0 1,0 1-1,1-1 1,1-1-1,0 1 1,1 0-1,0-1 1,9 19-1,-11-29-48,0 0 0,0 1 0,0-1 0,1 0 0,-1 0 0,1 0 0,-1-1 0,1 1 0,0-1 0,0 1 0,0-1 0,0 0 0,1 0 0,-1 0 0,1-1 0,-1 1 0,1-1-1,-1 0 1,1 0 0,0 0 0,0 0 0,-1-1 0,1 1 0,0-1 0,0 0 0,0 0 0,-1-1 0,1 1 0,0-1 0,0 0 0,7-2 0,20-17-176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4.425"/>
    </inkml:context>
    <inkml:brush xml:id="br0">
      <inkml:brushProperty name="width" value="0.05" units="cm"/>
      <inkml:brushProperty name="height" value="0.05" units="cm"/>
    </inkml:brush>
  </inkml:definitions>
  <inkml:trace contextRef="#ctx0" brushRef="#br0">239 14 19452,'-1'-1'154,"1"0"1,-1 0-1,0 0 0,0 0 1,0 0-1,0 1 0,0-1 1,0 0-1,0 0 0,0 1 1,0-1-1,0 0 0,-1 1 1,1-1-1,0 1 0,0 0 1,-1-1-1,1 1 0,0 0 1,0 0-1,-1 0 0,1 0 1,0 0-1,-1 0 0,1 0 0,0 0 1,0 0-1,-1 1 0,1-1 1,0 1-1,0-1 0,-1 1 1,1-1-1,-1 2 0,-7 2 303,1 0 0,0 0 0,-10 8 1,17-12-449,-14 11 134,0 1 0,1 0 0,0 1 0,1 1 0,0 0 0,1 1 0,1 0 0,0 0-1,1 2 1,-8 17 0,16-31-153,1 0 0,0 0 1,0 0-1,0 0 0,1 0 0,-1 0 0,1 1 0,0-1 0,0 0 0,0 4 0,0-6 2,0 0-1,1 0 1,-1-1 0,0 1 0,1 0 0,-1 0 0,1 0-1,-1 0 1,1 0 0,-1 0 0,1-1 0,-1 1-1,1 0 1,0 0 0,0-1 0,-1 1 0,1 0-1,0-1 1,0 1 0,0-1 0,0 1 0,-1-1 0,1 0-1,0 1 1,0-1 0,0 0 0,0 1 0,0-1-1,0 0 1,0 0 0,0 0 0,0 0 0,0 0-1,1 0 1,17-2-98,0 0 1,0-1-1,-1-1 0,21-7 0,27-5-76,-51 13 155,1 1 0,0 0-1,0 1 1,25 2-1,-38-1 42,0 1 1,0-1-1,0 1 0,0 0 0,0 0 1,0 0-1,0 0 0,0 0 0,0 1 1,-1-1-1,1 1 0,0 0 0,2 2 1,-4-2 15,1 0 0,-1-1 1,0 1-1,0 0 1,0 0-1,0 0 0,0 0 1,0 0-1,-1 1 1,1-1-1,-1 0 0,1 0 1,-1 0-1,0 0 1,0 1-1,0-1 0,0 0 1,0 0-1,-1 0 0,1 1 1,-1 1-1,-1 2 70,0-1 0,0 1 1,0-1-1,-1 0 0,0 0 0,0 0 0,0-1 0,0 1 0,-1-1 0,0 1 0,0-1 0,0 0 0,0-1 0,-1 1 0,1-1 1,-1 0-1,0 0 0,0 0 0,0-1 0,-9 4 0,-10 2-142,-1 0-1,1-1 1,-30 3-1,46-8-190,-3 0-1988,32-7 1411,8-4 145,5-4-140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0.329"/>
    </inkml:context>
    <inkml:brush xml:id="br0">
      <inkml:brushProperty name="width" value="0.05" units="cm"/>
      <inkml:brushProperty name="height" value="0.05" units="cm"/>
    </inkml:brush>
  </inkml:definitions>
  <inkml:trace contextRef="#ctx0" brushRef="#br0">35 15 16604,'15'-15'2485,"-15"15"-2440,0 0 1,1 0-1,-1 0 1,0 0-1,0 0 1,0 0 0,0 0-1,0 0 1,1 0-1,-1 0 1,0 0-1,0 0 1,0 0 0,0 0-1,0 0 1,1 0-1,-1 0 1,0 0 0,0 0-1,0 1 1,0-1-1,0 0 1,0 0-1,1 0 1,-1 0 0,0 0-1,0 0 1,0 0-1,0 0 1,0 1-1,0-1 1,0 0 0,0 0-1,0 0 1,0 0-1,1 0 1,-1 1 0,0-1-1,0 0 1,0 0-1,0 0 1,0 0-1,0 0 1,0 1 0,0-1-1,0 0 1,0 0-1,0 0 1,0 0-1,0 0 1,-1 1 0,1-1-1,0 0 1,-8 36 2746,6-31-2823,-11 37 651,2 0 0,-5 44 0,14-72-579,1 0-1,0 1 1,1-1 0,1 1-1,0-1 1,0 0 0,2 1-1,0-1 1,9 27 0,-9-37-87,-1 1-1,1 0 1,0-1 0,0 0 0,0 1 0,1-1 0,-1 0 0,1-1 0,0 1 0,0-1-1,0 1 1,1-1 0,-1-1 0,1 1 0,6 2 0,-8-4-20,-1 0 0,0 0 0,1 0 0,-1-1 0,1 1 0,-1-1 0,1 0 0,0 0 0,-1 0 0,1 0 0,-1 0 0,1-1 0,-1 1 0,1-1 0,-1 1 0,1-1 0,-1 0 0,0 0 0,1 0 0,-1 0 0,0-1 0,0 1 0,0 0 0,0-1 0,0 0 0,0 1 0,0-1 0,0 0 0,-1 0 0,1 0 0,-1 0 0,1 0 0,-1-1 0,2-2 0,10-30-507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4.898"/>
    </inkml:context>
    <inkml:brush xml:id="br0">
      <inkml:brushProperty name="width" value="0.05" units="cm"/>
      <inkml:brushProperty name="height" value="0.05" units="cm"/>
    </inkml:brush>
  </inkml:definitions>
  <inkml:trace contextRef="#ctx0" brushRef="#br0">63 59 18980,'1'-2'253,"0"0"0,0 0 0,0 0 0,-1-1 0,1 1 0,-1 0 0,1 0 0,-1-1 0,0-2 0,0 4-217,0 1 1,0 0-1,0-1 0,0 1 0,0 0 1,0 0-1,0-1 0,0 1 0,0 0 1,-1-1-1,1 1 0,0 0 0,0-1 1,0 1-1,0 0 0,-1 0 0,1-1 1,0 1-1,0 0 0,0 0 0,-1 0 1,1-1-1,0 1 0,0 0 0,-1 0 1,1 0-1,-1-1 0,0 1 47,1 0-1,-1 0 1,0 1 0,0-1-1,0 0 1,0 0 0,1 0-1,-1 0 1,0 1 0,0-1-1,0 0 1,1 1 0,-1-1-1,0 1 1,-1 0 0,-1 2 70,-1 1 0,1-1 0,-1 1 0,1 0 0,0-1 0,0 1 0,1 0 0,0 1 0,-1-1 0,1 0 0,0 1 0,1-1 0,-1 1 0,0 5 0,-1 5-117,0 0 0,1 0 0,0 19 0,2-25-33,0-1 0,1 0 0,0 1 0,0-1 0,5 15 0,-6-21 2,1-1 0,-1 0 1,1 0-1,0 1 0,-1-1 1,1 0-1,0 0 0,0 0 0,0 1 1,0-1-1,-1 0 0,2 0 1,-1 0-1,0-1 0,0 1 0,0 0 1,2 1-1,-2-2 6,1 0 0,-1 0 1,1 0-1,-1 0 0,0 0 0,1 0 1,-1 0-1,1 0 0,-1-1 0,0 1 0,1 0 1,-1-1-1,0 1 0,0-1 0,1 0 1,-1 1-1,0-1 0,0 0 0,0 0 1,0 0-1,2-1 0,6-6 75,-1-1 0,0 0 1,0 0-1,-1 0 0,11-19 0,26-58 359,-32 63-296,-4 4-38,-7 15-94,0 0 0,1 0 1,-1 0-1,1 0 0,0 1 0,1-1 0,-1 0 1,1 1-1,-1 0 0,1-1 0,0 1 0,5-4 1,-7 7-18,0 0 1,-1 0-1,1 0 1,-1 0-1,1 1 1,-1-1-1,0 0 1,1 0-1,-1 1 1,1-1-1,-1 0 1,1 1-1,-1-1 1,0 0-1,1 1 1,-1-1-1,0 1 1,1-1-1,-1 1 1,0-1-1,1 0 1,-1 1 0,0-1-1,0 1 1,0-1-1,0 1 1,1-1-1,-1 1 1,0 0-1,0-1 1,0 1-1,0-1 1,0 1-1,0-1 1,-1 2-1,5 27 7,-4-25-7,4 47 22,7 68 126,-8-101-121,1 0 1,0 0-1,1 0 0,10 21 1,-14-35-11,1 0 0,0 0 0,1 0 1,-1-1-1,1 1 0,-1-1 0,1 0 0,0 0 0,5 4 1,-7-6-30,0 0 0,1 0 1,-1 0-1,1-1 1,-1 1-1,1 0 0,-1-1 1,1 1-1,0-1 1,-1 1-1,1-1 0,-1 0 1,1 0-1,0 0 1,-1 0-1,1 0 0,0 0 1,0 0-1,-1 0 1,1-1-1,-1 1 0,1-1 1,0 1-1,-1-1 1,1 0-1,1 0 0,1-2-127,0 0 0,-1 0 0,1 0-1,0 0 1,-1 0 0,0-1 0,0 1 0,0-1-1,0 0 1,-1 0 0,3-5 0,1-3-140,-1 0 1,7-24 0,-1-4-287</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5.267"/>
    </inkml:context>
    <inkml:brush xml:id="br0">
      <inkml:brushProperty name="width" value="0.05" units="cm"/>
      <inkml:brushProperty name="height" value="0.05" units="cm"/>
    </inkml:brush>
  </inkml:definitions>
  <inkml:trace contextRef="#ctx0" brushRef="#br0">29 7 20628,'-15'-7'2017,"7"15"-1369,4 6-312,2 3 1400,2 3-919,6-2-1249,2-3-601,4-1 817,0-2-168,8 2-152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7.228"/>
    </inkml:context>
    <inkml:brush xml:id="br0">
      <inkml:brushProperty name="width" value="0.05" units="cm"/>
      <inkml:brushProperty name="height" value="0.05" units="cm"/>
    </inkml:brush>
  </inkml:definitions>
  <inkml:trace contextRef="#ctx0" brushRef="#br0">1 0 18196,'2'4'325,"0"0"0,0-1 0,0 1 0,0 0 0,-1 0 0,1 1 0,-1-1 0,0 0 0,0 0 0,-1 1-1,1 6 1,1 5 661,29 208 1401,-32-228-2870,-17-135-1868,8 98 1962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7.722"/>
    </inkml:context>
    <inkml:brush xml:id="br0">
      <inkml:brushProperty name="width" value="0.05" units="cm"/>
      <inkml:brushProperty name="height" value="0.05" units="cm"/>
    </inkml:brush>
  </inkml:definitions>
  <inkml:trace contextRef="#ctx0" brushRef="#br0">9 37 14379,'-6'-17'2041,"3"7"-913,3 0 3009,3 13-2993,-1 1-160,4 2-768,3 0-424,2 0-816,1 0 904,3 2-192,5-2-120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8.202"/>
    </inkml:context>
    <inkml:brush xml:id="br0">
      <inkml:brushProperty name="width" value="0.05" units="cm"/>
      <inkml:brushProperty name="height" value="0.05" units="cm"/>
    </inkml:brush>
  </inkml:definitions>
  <inkml:trace contextRef="#ctx0" brushRef="#br0">174 323 18252,'-1'-1'149,"0"0"-1,1 0 1,-1 0 0,0 0-1,0 0 1,0 0 0,0 0-1,0 0 1,0 1 0,0-1 0,0 0-1,0 0 1,0 1 0,0-1-1,0 1 1,0-1 0,-1 1-1,1 0 1,0-1 0,0 1-1,-2 0 1,-29-4 1504,28 4-1491,0 0 1,-1 1 0,1-1 0,0 1 0,0 0-1,0 0 1,1 0 0,-1 1 0,0-1 0,0 1-1,1 0 1,-1 0 0,1 0 0,-1 0 0,-3 5-1,3-3-47,-1 1-1,1 0 0,0 0 0,1 0 1,-1 1-1,1-1 0,0 1 0,0 0 1,-2 6-1,2 0-42,0-1 0,0 1 0,1-1 0,0 1 1,1 0-1,1 0 0,0-1 0,0 1 0,1 0 0,3 16 1,-3-24-49,1 1 0,-1-1 0,1 1 0,-1-1 0,1 0 1,1 0-1,-1 0 0,0 0 0,1 0 0,0 0 1,0-1-1,0 1 0,6 4 0,-6-6-14,-1 0 1,1-1-1,-1 0 0,1 1 1,0-1-1,0 0 0,0 0 1,-1 0-1,1-1 0,0 1 1,0-1-1,0 0 0,0 0 1,0 0-1,0 0 0,0 0 1,0 0-1,0-1 0,0 0 1,0 1-1,0-1 0,4-2 1,2-2 5,0 1 1,0-2-1,0 1 1,-1-1 0,0-1-1,0 1 1,0-1-1,-1-1 1,0 0-1,8-11 1,4-8 39,-2-1-1,14-29 1,-11 17 72,-3-1 0,20-65 0,-30 79 10,-1 1-1,-1-1 1,-1-1-1,-2 1 1,0-37 0,-7 44 63,5 19-196,0 1 0,0 0 1,0 0-1,-1 0 0,1 0 0,0 0 0,0 0 0,0 0 1,0 0-1,-1 0 0,1 0 0,0 0 0,0 0 0,-1 0 0,1 0 1,0 0-1,0 0 0,0 0 0,-1 0 0,1 0 0,0 0 1,0 0-1,0 0 0,0 0 0,-1 0 0,1 0 0,0 0 0,0 1 1,0-1-1,0 0 0,-1 0 0,1 0 0,0 0 0,0 0 1,0 1-1,0-1 0,0 0 0,-1 0 0,1 0 0,0 0 0,0 1 1,0-1-1,0 0 0,0 1 0,-3 3 31,1 1-1,0 0 1,0 0-1,0 1 1,-1 6 0,-3 20-62,1 0 0,2 0 1,1 1-1,1-1 0,2 1 0,2-1 1,6 35-1,-8-59-215,1 1 1,1-1-1,-1 0 0,6 11 1,-8-18 193,1 1 1,0-1-1,0 1 1,0-1-1,0 1 1,0-1-1,0 0 1,0 1-1,0-1 1,1 0 0,-1 0-1,0 0 1,1 0-1,-1 0 1,1 0-1,-1 0 1,1-1-1,-1 1 1,1 0-1,0-1 1,-1 1-1,1-1 1,0 0-1,0 0 1,-1 1 0,1-1-1,2-1 1,19-2-473</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8.589"/>
    </inkml:context>
    <inkml:brush xml:id="br0">
      <inkml:brushProperty name="width" value="0.05" units="cm"/>
      <inkml:brushProperty name="height" value="0.05" units="cm"/>
    </inkml:brush>
  </inkml:definitions>
  <inkml:trace contextRef="#ctx0" brushRef="#br0">1 1 19052,'9'43'2009,"-1"3"-1449,-2 6-272,3 3 1328,0-2-1248,-3-2-424,0-14 1168,-1-8-1072,3-13 24,-5-5-8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9.161"/>
    </inkml:context>
    <inkml:brush xml:id="br0">
      <inkml:brushProperty name="width" value="0.05" units="cm"/>
      <inkml:brushProperty name="height" value="0.05" units="cm"/>
    </inkml:brush>
  </inkml:definitions>
  <inkml:trace contextRef="#ctx0" brushRef="#br0">0 64 18500,'2'3'2702,"1"18"-2201,10 151 2625,21 85-2552,-32-244-552,-1-8-3,0 1 1,0 0-1,0 0 1,1-1-1,4 10 0,-6-15-17,0 0 0,0 0-1,0 0 1,0 0-1,0 0 1,0-1-1,0 1 1,0 0-1,0 0 1,0 0-1,0 0 1,1 0-1,-1 0 1,0 0-1,0 0 1,0 0-1,0-1 1,0 1-1,0 0 1,0 0-1,0 0 1,0 0-1,0 0 1,1 0-1,-1 0 1,0 0-1,0 0 1,0 0-1,0 0 1,0 0 0,0 0-1,0 0 1,1 0-1,-1 0 1,0 0-1,0 0 1,0 0-1,0 0 1,0 0-1,0 0 1,1 0-1,-1 0 1,0 0-1,0 0 1,0 0-1,0 0 1,0 0-1,0 0 1,0 0-1,0 0 1,1 0-1,-1 1 1,0-1-1,0 0 1,0 0-1,0 0 1,0 0-1,0 0 1,0 0 0,0 0-1,0 0 1,0 1-1,0-1 1,0 0-1,0 0 1,0 0-1,0 0 1,4-16 35,-3-23 4,-23-103 119,24 149-167,0 0-1,1-1 1,0 1 0,0 0-1,5 7 1,-3-5-4,0 1 1,0-1 0,0 0 0,1 0 0,1-1-1,-1 0 1,1 0 0,1 0 0,10 8 0,-15-14 12,0 0 0,0 0-1,0 0 1,0-1 0,0 1 0,1-1 0,-1 0-1,1 0 1,-1 0 0,1 0 0,-1-1 0,1 1-1,-1-1 1,1 0 0,-1 0 0,1 0 0,0-1 0,-1 1-1,1-1 1,-1 0 0,0 0 0,1 0 0,-1 0-1,0-1 1,1 1 0,-1-1 0,0 0 0,5-4 0,4-3 38,0-2 1,-1 0-1,0 0 1,-1-1 0,0 0-1,0-1 1,-2 0 0,0 0-1,0-1 1,9-24 0,-6 10 78,-1 1 1,-2-1 0,-1-1-1,6-53 1,-12 66-38,0 0-1,-3-28 0,2 37-56,-1 0-1,-1 1 0,1-1 0,-1 1 0,0 0 0,-1-1 0,1 1 0,-1 0 0,-5-6 1,8 10-23,-1 1 1,1 0-1,-1 0 1,0 0-1,1 0 1,-1 0-1,0 0 1,0 0-1,0 0 1,0 0-1,0 1 1,0-1-1,0 0 1,0 0 0,0 1-1,0-1 1,0 1-1,-1-1 1,1 1-1,0-1 1,0 1-1,-1 0 1,1 0-1,0-1 1,0 1-1,-1 0 1,1 0 0,0 0-1,0 0 1,-1 1-1,1-1 1,0 0-1,0 1 1,-1-1-1,1 0 1,0 1-1,0-1 1,0 1-1,0 0 1,-1-1 0,1 1-1,0 0 1,0 0-1,1 0 1,-3 1-1,-2 4-2,1-1-1,0 1 0,0 0 1,0 0-1,0 0 1,1 0-1,-3 9 1,-5 18-13,2 0 1,1 1 0,2 0 0,1 1 0,1-1 0,2 1-1,5 62 1,-2-86 12,0 0 0,1-1 0,0 1 0,0-1 0,1 1 0,6 13 0,-8-22 1,0 0-1,0 0 1,0-1-1,0 1 1,0 0-1,0 0 1,0-1 0,1 1-1,-1-1 1,1 1-1,-1-1 1,1 0-1,0 1 1,-1-1-1,1 0 1,0 0 0,0 0-1,0 0 1,0-1-1,0 1 1,0 0-1,0-1 1,0 0-1,0 1 1,0-1-1,0 0 1,0 0 0,0 0-1,0 0 1,1 0-1,-1-1 1,0 1-1,0-1 1,0 1-1,0-1 1,0 0-1,0 0 1,2-1 0,45-29-4,4-1-29,-50 30 25,1 0-1,0 0 0,0 1 1,0 0-1,0 0 0,0 0 0,0 0 1,0 1-1,1-1 0,-1 1 1,7 1-1,-8-1 1,0 1 0,0 1 0,1-1 0,-1 0 0,0 1 1,-1 0-1,1-1 0,0 1 0,0 0 0,-1 1 0,1-1 0,-1 0 0,0 1 1,0-1-1,0 1 0,0 0 0,0-1 0,0 1 0,-1 0 0,0 0 0,1 0 0,-1 0 1,1 7-1,3 6-121,-2-1 0,0 1-1,1 24 1,-3-30-8,0-3-149,0 0 0,-1 0 0,1 0 0,-2 0 0,1 0 0,-1 0 0,0 0-1,-3 11 1,4-18 274,0 0 0,0 0 0,0 0 0,0 1 0,0-1 0,0 0 0,0 0 0,0 0 0,-1 0 0,1 0 0,0 0 0,0 0 0,0 1 0,0-1 0,0 0 0,0 0 0,0 0 0,-1 0 0,1 0 0,0 0 0,0 0 0,0 0 0,0 0 0,0 0 0,0 0 0,-1 0 0,1 0 0,0 0 0,0 0 0,0 0 0,0 0 0,0 0 0,-1 0 0,1 0 0,0 0 0,0 0 0,0 0 0,0 0 0,0 0 0,0 0 0,-1 0 0,1 0 0,0 0 0,0 0 0,0 0 0,0-1 0,0 1 0,0 0 0,0 0 0,-1 0 0,1 0 0,0 0 0,0 0 0,0 0 0,0-1 0,0 1 0,0 0 0,0 0 0,0 0 0,0 0 0,0 0 0,0 0 0,0-1 0,0 1 0,0 0 0,0 0 1,-4-12-422,-1-15-349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49.971"/>
    </inkml:context>
    <inkml:brush xml:id="br0">
      <inkml:brushProperty name="width" value="0.05" units="cm"/>
      <inkml:brushProperty name="height" value="0.05" units="cm"/>
    </inkml:brush>
  </inkml:definitions>
  <inkml:trace contextRef="#ctx0" brushRef="#br0">93 430 18452,'0'-6'503,"1"0"1,-1 0-1,-1 0 1,1 0 0,-1 0-1,0 0 1,-3-9-1,3 14-378,1-1 1,-1 1-1,1-1 0,-1 1 0,0-1 1,0 1-1,1 0 0,-1 0 0,0-1 1,0 1-1,0 0 0,-1 0 0,1 0 1,-2-1-1,2 1-34,0 1 0,0 0-1,0-1 1,0 1 0,0 0 0,0 0 0,0 0 0,0 0-1,0 0 1,0 0 0,0 0 0,0 0 0,0 0-1,0 1 1,0-1 0,0 0 0,1 1 0,-1-1 0,0 1-1,0-1 1,0 1 0,0-1 0,0 1 0,1-1 0,-2 2-1,-2 1-7,1 1 0,0-1 0,-1 1 0,1 0 0,1 0 0,-1 0 0,1 1-1,-1-1 1,1 1 0,1-1 0,-1 1 0,0 0 0,0 4 0,-1 6-15,0 1 0,0 28 0,2-38-61,0 24 15,4 34 0,-2-56-23,0 0 0,0 0 0,1 0 0,0 0 0,0-1 1,1 1-1,0-1 0,1 1 0,5 8 0,-8-14 2,0-1 0,0 0-1,0 1 1,0-1 0,0 0 0,0 0-1,0 1 1,1-1 0,-1 0-1,0 0 1,1 0 0,-1 0-1,1-1 1,-1 1 0,1 0-1,-1-1 1,1 1 0,-1-1 0,1 1-1,0-1 1,-1 0 0,1 0-1,0 0 1,-1 0 0,1 0-1,0 0 1,0 0 0,-1 0-1,1-1 1,-1 1 0,1-1 0,0 1-1,-1-1 1,1 1 0,-1-1-1,3-2 1,2-1 2,-1 0 1,1 0-1,-1-1 0,0 1 1,-1-1-1,1 0 1,-1-1-1,4-6 0,11-22 12,-1-1 0,-2 0 0,-2-2 0,12-45-1,-7 24-106,-13 44 3,-6 14 87,0 0 0,0 0 0,0 0 0,0 0 0,0 0 0,0 0 0,0 0-1,1 0 1,-1 0 0,0 0 0,0 0 0,0 0 0,0 0 0,0 0 0,0 0 0,0 0-1,0 0 1,0 0 0,0 0 0,1 0 0,-1 0 0,0 0 0,0 0 0,0 0-1,0 0 1,0 0 0,0 0 0,0 0 0,0 0 0,0 0 0,0 0 0,1 0-1,-1 0 1,0 0 0,0 0 0,0 0 0,0 0 0,0 0 0,0 0 0,0 0-1,0 0 1,0 0 0,0 0 0,0 0 0,0 1 0,0-1 0,0 0 0,0 0-1,0 0 1,0 0 0,1 0 0,-1 0 0,0 0 0,0 0 0,0 0 0,0 0-1,0 1 1,0-1 0,0 0 0,2 24-201,-1-16 196,1 21-95,5 48-63,-6-69 161,0 1 0,1-1-1,1 1 1,-1-1 0,1 0 0,6 10 0,-9-18 6,0 1 0,1 0 1,-1 0-1,0-1 0,1 1 0,-1 0 0,1-1 0,0 1 0,-1 0 0,1-1 1,-1 1-1,1-1 0,0 1 0,-1-1 0,1 1 0,0-1 0,0 1 0,-1-1 1,1 0-1,0 0 0,0 1 0,0-1 0,-1 0 0,1 0 0,0 0 0,0 0 1,1 0-1,-1 0 2,1-1-1,-1 1 1,1-1 0,-1 0 0,1 1 0,-1-1 0,0 0-1,1 0 1,-1 0 0,0 0 0,0 0 0,0-1 0,2-1-1,4-6 24,-1 0 0,0 0 0,6-14 0,-11 21-18,20-43 189,-2-1 0,23-86 0,4-104 472,-42 203-546,-5 20-49,-2 18-42,-5 19-25,-1 40 45,0 69 0,9-99 25,1 1 0,1-1 0,13 59 1,-11-77-34,1 0 0,0-1 0,1 0 0,13 24 0,-16-34-60,0 0 0,0 0-1,1 0 1,-1-1 0,1 1-1,0-1 1,0 0 0,0 0-1,0-1 1,1 1 0,0-1 0,0 0-1,0 0 1,0 0 0,0-1-1,7 2 1,-11-3-15,0-1 0,-1 0 0,1 1 0,0-1 0,0 0 0,-1 0 0,1 0 0,0 1 0,0-1 0,-1 0 0,1 0 0,0 0 0,0 0 0,-1-1 0,1 1 0,0 0 0,0 0 0,-1 0 0,1-1 0,0 1 0,0 0 0,-1-1 0,1 1 0,0 0 0,-1-1 0,1 1 0,0-2 0,0 1-20,-1 0 1,0 0 0,0 0 0,0 0 0,0 0-1,0 0 1,0 0 0,0 0 0,0 0 0,0 0 0,0 0-1,-1 0 1,1 0 0,0 0 0,-1 0 0,0-2-1,-3-5-275,0 1 0,-1-1 0,-8-10 0,-95-94-2022,69 74 2775,-40-50 0,78 87-328,0 0-1,0 0 0,0 0 1,0 0-1,1-1 1,-1 1-1,0 0 0,1-1 1,-1 1-1,1 0 0,-1-1 1,1 1-1,-1-3 1,2 4-65,-1-1 0,0 1 1,0-1-1,1 1 1,-1-1-1,0 1 1,1-1-1,-1 1 0,0-1 1,1 1-1,-1 0 1,1-1-1,-1 1 1,1 0-1,-1-1 0,0 1 1,1 0-1,0 0 1,-1-1-1,1 1 1,-1 0-1,1 0 0,-1 0 1,1 0-1,-1 0 1,1 0-1,-1 0 1,1 0-1,0 0 0,-1 0 1,1 0-1,-1 0 1,1 0-1,0 0 1,52 1-168,0-3 0,67-10 1,-63 2-153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1.855"/>
    </inkml:context>
    <inkml:brush xml:id="br0">
      <inkml:brushProperty name="width" value="0.05" units="cm"/>
      <inkml:brushProperty name="height" value="0.05" units="cm"/>
    </inkml:brush>
  </inkml:definitions>
  <inkml:trace contextRef="#ctx0" brushRef="#br0">0 69 16396,'9'-6'4299,"18"-8"-2511,-19 11-1030,5-4-263,0 1-1,0 1 1,0 0-1,1 1 1,22-4 0,-33 7-462,0 1 1,0-1 0,0 1-1,0 0 1,0 0 0,0 0 0,0 0-1,0 1 1,0-1 0,0 1-1,0 0 1,0 0 0,0 0-1,0 0 1,-1 0 0,1 0-1,0 1 1,-1 0 0,1-1 0,-1 1-1,0 0 1,1 0 0,-1 0-1,0 1 1,0-1 0,-1 0-1,1 1 1,0-1 0,-1 1-1,1 0 1,-1-1 0,2 6 0,0 3-12,-1 0 0,0 1 0,0-1 1,-1 1-1,0-1 0,-1 1 0,-2 13 0,-16 83-21,10-66-25,8-42 24,0 0-1,1 0 1,-1 0 0,0 0-1,0 0 1,0 0 0,0 0-1,0 0 1,1 0 0,-1 0-1,0 0 1,0 0 0,0 0-1,0 0 1,1 0 0,-1 0-1,0 0 1,0 0-1,0 0 1,0 0 0,0 0-1,1 0 1,-1 0 0,0 0-1,0 0 1,0 0 0,0 0-1,0 0 1,0 0 0,1 1-1,-1-1 1,0 0 0,0 0-1,0 0 1,0 0-1,0 0 1,0 0 0,0 1-1,0-1 1,0 0 0,0 0-1,0 0 1,0 0 0,1 0-1,-1 1 1,0-1 0,0 0-1,0 0 1,13-17 0,0-2-1,-1 1 1,14-29 0,7-12 41,-18 34-32,-7 11-6,0 1-1,1 0 1,14-15 0,-23 27-4,1 0 1,-1 1-1,1-1 1,0 0-1,-1 1 1,1-1-1,0 0 0,-1 1 1,1-1-1,0 1 1,0-1-1,0 1 1,0 0-1,-1-1 0,1 1 1,0 0-1,0-1 1,0 1-1,0 0 1,0 0-1,0 0 1,0 0-1,0 0 0,-1 0 1,1 0-1,0 0 1,0 0-1,0 1 1,0-1-1,0 0 1,0 0-1,0 1 0,0-1 1,-1 1-1,1-1 1,0 1-1,0-1 1,-1 1-1,1-1 0,0 1 1,-1 0-1,1-1 1,0 1-1,-1 0 1,1 0-1,-1-1 1,1 1-1,-1 0 0,0 0 1,1 0-1,-1 0 1,0-1-1,1 2 1,2 8-11,1-1-1,-1 0 1,2 19 0,-4-22 7,5 28-12,11 47-2,-15-74 20,0 0-1,0 0 1,1 0-1,0-1 1,0 1-1,1-1 1,0 0 0,6 8-1,-9-13 6,0 0 0,0 0 0,0 0-1,0 0 1,0 0 0,0-1 0,0 1-1,0 0 1,0-1 0,1 1 0,-1-1 0,0 1-1,0-1 1,1 1 0,-1-1 0,0 0 0,1 0-1,-1 0 1,0 1 0,1-1 0,-1-1-1,1 1 1,-1 0 0,0 0 0,1 0 0,-1-1-1,0 1 1,0-1 0,1 1 0,-1-1 0,0 1-1,0-1 1,0 0 0,0 1 0,1-1 0,-1 0-1,1-2 1,5-3 53,-1 0 1,-1-1-1,1 1 1,6-13-1,-12 19-58,14-22 283,-1-1 0,20-49 1,-28 58-119,0 0 0,-1 0 0,0-1 0,-2 1 0,1-1 0,-1-26 0,-2 40-145,0-1 0,0 1 0,0-1 0,0 1-1,0-1 1,-1 1 0,1-1 0,0 1-1,-1 0 1,1-1 0,-1 1 0,0 0 0,1-1-1,-3-1 1,3 3-12,-1-1-1,1 1 1,0 0-1,-1-1 1,1 1-1,-1 0 1,1 0-1,-1-1 0,0 1 1,1 0-1,-1 0 1,1 0-1,-1 0 1,1 0-1,-1 0 1,1 0-1,-1 0 1,0 0-1,1 0 1,-1 0-1,1 0 1,-1 0-1,1 0 1,-1 1-1,0-1 1,-2 2 5,1-1 0,-1 1 0,1 0 0,-1-1 0,1 1 0,-1 0 1,1 1-1,0-1 0,0 0 0,0 1 0,-1 3 0,-2 2-12,0 2-1,1-1 0,0 1 1,1-1-1,0 1 0,1 0 1,-3 17-1,6-23-35,4-9-3,2-9-74,0-9-244,-6 17-65,1 0 0,0 0 0,0 0 0,0 0 0,0 0 0,6-8 0,-8 14 362,0 0 0,0 0 0,0 0 0,1 0 0,-1 0 1,0-1-1,0 1 0,0 0 0,0 0 0,0 0 0,0 0 0,1 0 0,-1 0 1,0 0-1,0 0 0,0 0 0,0 0 0,0 0 0,1 0 0,-1 0 0,0 0 1,0 0-1,0 0 0,0 0 0,0 0 0,0 0 0,1 0 0,-1 0 0,0 0 1,0 0-1,0 0 0,0 0 0,0 1 0,0-1 0,1 0 0,-1 0 0,0 0 1,0 0-1,0 0 0,0 0 0,0 0 0,0 0 0,0 1 0,0-1 0,0 0 0,0 0 1,1 0-1,-1 0 0,0 0 0,0 1 0,0-1 0,0 0 0,0 0 0,0 0 1,0 0-1,0 0 0,0 0 0,0 1 0,0-1 0,0 0 0,0 0 0,0 0 1,0 0-1,-1 1 0,3 11-404,-2-11 38,3 10-633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2.318"/>
    </inkml:context>
    <inkml:brush xml:id="br0">
      <inkml:brushProperty name="width" value="0.05" units="cm"/>
      <inkml:brushProperty name="height" value="0.05" units="cm"/>
    </inkml:brush>
  </inkml:definitions>
  <inkml:trace contextRef="#ctx0" brushRef="#br0">1 212 14235,'9'0'501,"1"0"0,-1-1 1,1 0-1,-1 0 0,1-1 0,-1 0 1,0-1-1,0 0 0,0 0 0,0-1 0,0 0 1,-1-1-1,0 0 0,15-11 0,-9 5 87,0-1 0,-1-1 0,-1 0 0,0-1 0,0 0 0,17-30 1,-29 44-586,12-26 911,-12 25-896,0 1 0,0-1-1,0 1 1,0-1 0,0 1 0,0-1 0,0 1 0,0-1 0,0 1 0,0-1 0,0 1 0,0-1 0,0 1 0,-1-1 0,1 1 0,0-1 0,0 1 0,-1 0 0,1-1 0,0 1 0,-1-1 0,1 1 0,0 0 0,-1-1 0,1 1 0,0 0-1,-1-1 1,1 1 0,-1 0 0,1-1 0,-1 1 0,1 0 0,-1 0 0,1 0 0,-1 0 0,1-1 0,-1 1 0,1 0 0,-1 0 0,1 0 0,-1 0 0,1 0 0,-1 0 0,1 0 0,-1 0 0,1 0 0,-1 1 0,1-1 0,-1 0 0,-3 1 0,0 0 0,0 0 0,0 0 0,0 1 0,0-1 0,1 1 0,-1 0 0,1 0 0,-1 0 0,1 1 0,0-1 0,-5 5 0,-2 3-9,1 0 0,-12 15 0,13-13 21,0 1 0,1 0 0,0 0 1,1 1-1,1 0 0,0 0 0,-4 19 0,6-21 4,1 1 0,1-1 0,0 0 0,0 1 0,1-1 0,0 1 0,1-1 0,1 0 0,3 14 0,-3-21-76,-1 0 0,1 0-1,0 0 1,1 0-1,-1-1 1,1 1-1,0-1 1,0 0 0,0 1-1,0-1 1,1-1-1,0 1 1,0-1-1,0 1 1,0-1 0,0 0-1,1 0 1,-1-1-1,1 0 1,0 1 0,0-2-1,0 1 1,0 0-1,0-1 1,0 0-1,0 0 1,0-1 0,0 1-1,1-1 1,-1 0-1,0-1 1,0 1-1,1-1 1,-1 0 0,0 0-1,7-3 1,0-1-86,0-1 0,0 0 0,0-1 1,-1-1-1,18-15 0,12-15-362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0.752"/>
    </inkml:context>
    <inkml:brush xml:id="br0">
      <inkml:brushProperty name="width" value="0.05" units="cm"/>
      <inkml:brushProperty name="height" value="0.05" units="cm"/>
    </inkml:brush>
  </inkml:definitions>
  <inkml:trace contextRef="#ctx0" brushRef="#br0">24 2 20724,'-16'-2'1721,"10"8"-1281,5 3-208,7 2 680,8 1-360,2-2-1184,4-6 296,3 5 216,0-1-144,0 0-128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4.406"/>
    </inkml:context>
    <inkml:brush xml:id="br0">
      <inkml:brushProperty name="width" value="0.05" units="cm"/>
      <inkml:brushProperty name="height" value="0.05" units="cm"/>
    </inkml:brush>
  </inkml:definitions>
  <inkml:trace contextRef="#ctx0" brushRef="#br0">120 14 15955,'-1'-13'2274,"5"15"-380,6 25 476,0 24-489,5 86 1,-9 55-1138,-6-177-664,3 172 226,-4-174-295,-1-13-119,-6-22-255,4 7 188,-15-29-517,-1 0 0,-2 1 0,-1 2 1,-41-55-1,63 96 710,1 0 1,0 0 0,0-1-1,-1 1 1,1 0 0,0 0 0,0 0-1,0-1 1,0 1 0,-1 0-1,1-1 1,0 1 0,0 0-1,0 0 1,0-1 0,0 1 0,0 0-1,0-1 1,0 1 0,0 0-1,0 0 1,0-1 0,0 1 0,0 0-1,0-1 1,0 1 0,0 0-1,0-1 1,0 1 0,0 0-1,1 0 1,-1-1 0,0 1 0,12-4 449,26 7 186,-23-1-361,30-1-310,67-9 1,-5 0-1837,-80 8 1273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4.904"/>
    </inkml:context>
    <inkml:brush xml:id="br0">
      <inkml:brushProperty name="width" value="0.05" units="cm"/>
      <inkml:brushProperty name="height" value="0.05" units="cm"/>
    </inkml:brush>
  </inkml:definitions>
  <inkml:trace contextRef="#ctx0" brushRef="#br0">68 79 17412,'-3'1'207,"1"-1"1,-1 1-1,1 0 0,0 0 1,-1-1-1,1 2 1,0-1-1,0 0 1,0 0-1,0 1 0,0-1 1,0 1-1,0-1 1,0 1-1,1 0 1,-1 0-1,1 0 0,-1 0 1,1 0-1,-1 0 1,1 0-1,0 0 1,0 1-1,-1 3 0,-2 5 91,1 0 0,0 0 0,0 0 0,-1 12-1,3-17-223,0-1-30,1-1 0,-1 1 0,0-1 0,1 1 0,0 0 0,0-1 1,1 1-1,-1-1 0,1 1 0,0-1 0,0 1 0,1-1 0,2 8 0,-4-11-36,1-1-1,-1 1 0,1-1 1,-1 1-1,1-1 0,0 1 0,-1-1 1,1 1-1,-1-1 0,1 0 1,0 1-1,-1-1 0,1 0 1,0 0-1,0 1 0,-1-1 1,1 0-1,0 0 0,-1 0 0,1 0 1,0 0-1,0 0 0,-1 0 1,1 0-1,0 0 0,0 0 1,-1 0-1,1-1 0,0 1 1,-1 0-1,1 0 0,0-1 0,-1 1 1,1 0-1,0-1 0,-1 1 1,1-1-1,0 0 0,23-24 178,-5-2 90,-2-1 0,-2-1 0,18-43 0,0 0 458,-24 59-428,-9 13-301,0 0 0,0 0 0,0 0-1,0 0 1,0 0 0,0 0-1,1 0 1,-1 0 0,0 0 0,0 0-1,0 0 1,0 0 0,0 0 0,0 0-1,1 0 1,-1 0 0,0 0-1,0 0 1,0 0 0,0 0 0,0 0-1,0 0 1,0 0 0,1 1 0,-1-1-1,0 0 1,0 0 0,0 0-1,0 0 1,0 0 0,0 0 0,0 0-1,0 1 1,0-1 0,0 0 0,0 0-1,0 0 1,0 0 0,0 0 0,0 0-1,0 1 1,0-1 0,0 0-1,0 0 1,0 0 0,0 0 0,0 0-1,0 1 1,-1 29 121,0-20-120,0 9-17,-1 89-59,3-91-1,0 0 1,1 0-1,1 0 0,6 20 1,-8-33 16,1 0 0,0 1 1,0-1-1,0 0 1,0 0-1,4 5 0,-5-8 20,0-1 1,-1 1-1,1 0 0,0 0 0,0 0 0,0 0 0,-1-1 0,1 1 0,0 0 0,0-1 0,0 1 0,0-1 1,0 1-1,1-1 0,-1 0 0,0 1 0,0-1 0,0 0 0,0 0 0,0 0 0,0 0 0,1 0 0,-1 0 1,0 0-1,0 0 0,0 0 0,0 0 0,0-1 0,1 1 0,0-1 0,2-1-167,0-1-1,0 1 0,0-1 1,0 0-1,-1 0 1,0 0-1,1 0 1,-1-1-1,0 1 1,0-1-1,3-5 0,24-51-822,-19 36 639,12-23-375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5.372"/>
    </inkml:context>
    <inkml:brush xml:id="br0">
      <inkml:brushProperty name="width" value="0.05" units="cm"/>
      <inkml:brushProperty name="height" value="0.05" units="cm"/>
    </inkml:brush>
  </inkml:definitions>
  <inkml:trace contextRef="#ctx0" brushRef="#br0">5 2 13283,'1'0'235,"-1"0"0,0 0 0,1 0 1,-1-1-1,0 1 0,1 0 0,-1 0 0,1 0 0,-1 0 1,0 0-1,1 0 0,-1 0 0,0 0 0,1 0 1,-1 0-1,1 0 0,-1 0 0,0 0 0,1 0 0,-1 1 1,0-1-1,1 0 0,-1 0 0,0 0 0,1 0 0,-1 1 1,7 9 2092,-2 18-652,-4-6-778,-1 0-1,-1 0 1,-5 27 0,-1 5-37,2 0-337,0-12-119,1 57-1,5-88-423,-1 0 1,2 1-1,-1-1 0,1 1 0,1-1 0,0 0 1,1 0-1,0-1 0,10 19 0,-13-26-101,1-1 0,-1 0-1,0 0 1,1 0 0,0 0-1,-1 0 1,1 0 0,0 0-1,0-1 1,0 1 0,0-1-1,0 1 1,1-1 0,-1 0-1,0 0 1,3 1 0,-3-2 34,0 0 1,-1 0 0,1 0 0,0 0 0,0 0-1,0 0 1,-1-1 0,1 1 0,0-1 0,-1 1-1,1-1 1,0 0 0,-1 1 0,1-1 0,-1 0-1,1 0 1,-1 0 0,0 0 0,1-1 0,-1 1-1,0 0 1,0-1 0,0 1 0,2-2 0,11-16-729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5.791"/>
    </inkml:context>
    <inkml:brush xml:id="br0">
      <inkml:brushProperty name="width" value="0.05" units="cm"/>
      <inkml:brushProperty name="height" value="0.05" units="cm"/>
    </inkml:brush>
  </inkml:definitions>
  <inkml:trace contextRef="#ctx0" brushRef="#br0">20 10 20044,'0'-9'2201,"-1"26"-1132,-7 181 2549,-2 62-2692,9-258-892,1 0-1,0 1 1,1-1-1,-1 0 1,0 1-1,1-1 1,-1 0 0,2 3-1,-2-5-25,0 1-1,0-1 1,0 0-1,0 0 1,0 0 0,1 1-1,-1-1 1,0 0-1,0 0 1,0 0-1,0 0 1,1 1 0,-1-1-1,0 0 1,0 0-1,0 0 1,1 0-1,-1 0 1,0 0-1,0 0 1,1 0 0,-1 0-1,0 0 1,0 0-1,1 0 1,-1 0-1,0 0 1,0 0 0,0 0-1,1 0 1,-1 0-1,0 0 1,13-10 200,62-100 325,-27 37-311,-28 44-151,9-14-66,3 1 0,52-56-1,-74 87-508,-10 11 479,0 0 1,0 0-1,0 0 0,0 0 0,0 1 1,0-1-1,0 0 0,0 0 0,0 0 1,0 0-1,0-1 0,0 1 0,0 0 1,0 0-1,0 0 0,0 0 0,0 0 1,0 0-1,0 0 0,0 0 0,0 0 1,-1 0-1,1 0 0,0 0 0,0 0 1,0 0-1,0 0 0,0 0 0,0 0 1,0 0-1,0 0 0,0 0 0,0 0 1,0 0-1,0 0 0,0 0 0,0 0 1,0 0-1,0 0 0,0 0 0,0 0 1,-21 13-1903,9-4 1939,-13 7-727</inkml:trace>
  <inkml:trace contextRef="#ctx0" brushRef="#br0" timeOffset="1">141 298 19876,'15'22'2289,"4"0"-1545,1-3-296,4 1 1216,-1-5-1024,2-3-688,-5-4 201,-4 0-137,-10-5-201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6.274"/>
    </inkml:context>
    <inkml:brush xml:id="br0">
      <inkml:brushProperty name="width" value="0.05" units="cm"/>
      <inkml:brushProperty name="height" value="0.05" units="cm"/>
    </inkml:brush>
  </inkml:definitions>
  <inkml:trace contextRef="#ctx0" brushRef="#br0">133 94 19236,'-1'0'131,"0"-1"-1,0 1 1,0-1 0,0 1-1,0-1 1,-1 1-1,1 0 1,0-1 0,0 1-1,0 0 1,0 0-1,-1 0 1,1 0 0,0 0-1,0 0 1,0 0-1,-1 0 1,1 1 0,0-1-1,-1 1 1,-1 0 64,0 0 0,0 1 0,0 0 0,0-1 0,1 1-1,-1 0 1,-3 4 0,-1 1 365,0 1 0,0 1 0,-9 15 0,7-10-286,1 1 0,-9 21 1,15-30-264,0-1 0,1 1 0,-1-1 1,1 1-1,0 0 0,0 0 0,1 0 1,0 0-1,0 0 0,1 7 0,-1-12-11,0 0-1,0 0 1,0 0-1,1 0 1,-1 1-1,0-1 1,1 0-1,-1 0 1,1 0-1,-1 0 1,1 0-1,0 0 1,-1 0-1,1 0 1,0 0-1,0 0 1,0 0-1,-1 0 1,1-1-1,0 1 1,0 0-1,0 0 1,0-1-1,0 1 1,1-1-1,-1 1 1,0-1-1,0 0 1,0 1-1,0-1 1,0 0-1,1 0 1,-1 0-1,0 0 1,0 0-1,1 0 1,-1 0-1,0 0 1,0 0-1,1-1 1,3 0 0,0-1 0,0 1 0,0-1 1,-1 0-1,1-1 0,-1 1 0,0-1 0,7-5 1,3-5 40,0-1 0,-1 0-1,0-1 1,-1 0 0,-1-1 0,14-26 0,-4 1 371,25-71-1,-40 100-183,-5 30-50,-2 214-1299,2-224 1014,-1-4-72,0 1 0,0 0 0,0-1-1,1 1 1,0 0 0,0-1-1,0 1 1,1-1 0,0 1 0,2 4-1,-4-8 169,0-1-1,1 1 0,-1-1 1,0 1-1,1-1 1,-1 1-1,0-1 0,1 1 1,-1-1-1,1 1 1,-1-1-1,1 1 0,-1-1 1,1 0-1,-1 1 0,1-1 1,-1 0-1,1 0 1,-1 1-1,1-1 0,0 0 1,-1 0-1,1 0 1,-1 0-1,1 0 0,0 0 1,-1 0-1,1 0 1,0 0-1,-1 0 0,1 0 1,-1 0-1,1 0 0,0 0 1,-1 0-1,1-1 1,-1 1-1,1 0 0,-1 0 1,1-1-1,-1 1 1,1-1-1,-1 1 0,2-1 1,0-2-78,1 0 0,0 0 1,-1 0-1,1-1 1,-1 1-1,3-6 0,13-32-536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6.678"/>
    </inkml:context>
    <inkml:brush xml:id="br0">
      <inkml:brushProperty name="width" value="0.05" units="cm"/>
      <inkml:brushProperty name="height" value="0.05" units="cm"/>
    </inkml:brush>
  </inkml:definitions>
  <inkml:trace contextRef="#ctx0" brushRef="#br0">17 0 16179,'-8'150'5485,"0"89"-2636,8-234-2755,0-1-1,1 1 1,-1-1-1,1 1 1,0-1-1,1 0 1,2 9-1,-3-12-69,-1 0 0,1-1 0,0 1 0,-1 0 0,1-1 0,0 1 0,-1 0 0,1-1-1,0 1 1,0-1 0,0 1 0,0-1 0,0 1 0,-1-1 0,1 0 0,0 1 0,0-1 0,0 0 0,0 0-1,0 0 1,0 0 0,0 0 0,0 0 0,0 0 0,0 0 0,0 0 0,0 0 0,0-1 0,0 1 0,0 0-1,0 0 1,0-1 0,-1 1 0,1-1 0,0 1 0,0-1 0,0 1 0,-1-1 0,2-1 0,45-32 261,-35 24-258,0 0 1,0 1 0,1 0 0,25-11-1,-35 19-27,0-1 0,1 1-1,-1 0 1,1 0 0,-1 1-1,1-1 1,-1 1 0,1 0-1,-1 0 1,1 0 0,-1 0-1,1 0 1,-1 1-1,1 0 1,-1-1 0,1 1-1,-1 0 1,0 1 0,0-1-1,1 1 1,-1 0 0,0-1-1,0 1 1,-1 0 0,6 5-1,-5-4 30,0 0-1,0 0 0,0 0 0,-1 1 0,1-1 0,-1 1 1,0-1-1,0 1 0,-1 0 0,1 0 0,-1 0 0,1 0 1,-1 0-1,0 0 0,-1 0 0,1 0 0,-1 0 0,0 1 1,0-1-1,0 0 0,0 0 0,-1 0 0,0 0 0,0 0 1,0 0-1,0 0 0,0 0 0,-1 0 0,0 0 0,0 0 1,0-1-1,-3 5 0,0-1 55,0 0 0,0-1 1,0 0-1,-1 0 0,1-1 0,-2 1 1,1-1-1,0 0 0,-1-1 0,0 1 0,0-2 1,0 1-1,-1-1 0,1 0 0,-1 0 1,-9 1-1,8-2-211,0-1 1,-1 0 0,1-1-1,0 0 1,-1-1 0,-12-2-1,18 2 31,0 0-1,0 0 1,0 0-1,0 0 1,1-1-1,-1 0 1,0 0-1,1 0 0,0 0 1,-1 0-1,1-1 1,0 1-1,0-1 1,0 0-1,1 0 1,-1 0-1,-3-5 1,-1-13-548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7.672"/>
    </inkml:context>
    <inkml:brush xml:id="br0">
      <inkml:brushProperty name="width" value="0.05" units="cm"/>
      <inkml:brushProperty name="height" value="0.05" units="cm"/>
    </inkml:brush>
  </inkml:definitions>
  <inkml:trace contextRef="#ctx0" brushRef="#br0">176 470 15891,'0'-2'248,"-1"-1"0,1 1 0,-1 0-1,0-1 1,0 1 0,1 0-1,-1 0 1,-1 0 0,1 0-1,0 0 1,0 0 0,-1 0 0,1 0-1,-1 0 1,0 0 0,0 1-1,1-1 1,-5-2 0,4 4-76,1-1 1,-1 0-1,0 1 1,-1-1-1,1 1 1,0 0-1,0-1 1,0 1-1,0 0 1,0 0-1,0 0 1,0 1-1,0-1 1,0 1-1,0-1 1,0 1-1,0-1 1,0 1-1,0 0 1,0 0-1,0 0 1,-2 2-1,-4 3-16,-1 1 0,2 0 0,-1 0 0,1 1 0,0 0 0,1 0 0,-1 1 1,2 0-1,-1 0 0,1 0 0,1 0 0,0 1 0,0 0 0,1 0 0,0 0 0,1 0 0,0 1 0,-1 17 0,2-26-156,1-1 0,0 0 0,0 0 0,0 0 0,0 0 1,0 0-1,0 0 0,0 0 0,0 0 0,1 0 0,-1 0 0,0 0 0,1 0 0,-1 0 1,1 0-1,-1 0 0,1 0 0,-1 0 0,1 0 0,0 1 0,0-2 0,0 0 0,-1 0 0,1 0 0,-1 0 0,1 0-1,0 0 1,-1 0 0,1 0 0,0 0 0,-1 0 0,1 0-1,-1 0 1,1 0 0,0-1 0,-1 1 0,1 0 0,-1 0 0,1-1-1,-1 1 1,1 0 0,-1-1 0,1 1 0,-1-1 0,1 0 0,5-4-1,-1 0 0,0 0 1,0-1-1,6-9 1,6-16 35,-1-1 0,-2 0 1,0-1-1,10-45 0,-28 146-8,3-56-35,1 0-1,0-1 1,1 1-1,1 0 1,0 0-1,6 20 1,-7-30 10,-1-1 0,1 0 1,0 1-1,-1-1 0,1 0 0,0 0 1,0 1-1,0-1 0,0 0 0,0 0 1,0 0-1,0 0 0,0 0 0,0 0 1,0 0-1,0-1 0,1 1 0,-1 0 1,0-1-1,1 1 0,-1-1 0,1 1 1,-1-1-1,0 0 0,3 1 0,-2-2 8,1 1-1,-1 0 0,0-1 1,0 1-1,0-1 0,0 0 1,0 0-1,0 0 1,0 0-1,0 0 0,0 0 1,0-1-1,0 1 0,-1-1 1,1 1-1,2-3 0,4-7 47,0 0-1,0 0 0,-1 0 1,0-1-1,-1 0 1,0-1-1,-1 1 0,-1-1 1,0 0-1,0 0 1,-1 0-1,1-23 0,-5 20-15,1 15-40,0 1 0,0 0 0,0 0 0,0 0 0,0 0 0,-1 0 0,1-1 0,0 1 0,0 0-1,0 0 1,0 0 0,0 0 0,0 0 0,0 0 0,0 0 0,-1 0 0,1-1 0,0 1 0,0 0 0,0 0 0,0 0 0,0 0 0,-1 0 0,1 0 0,0 0 0,0 0 0,0 0 0,0 0 0,0 0 0,-1 0 0,1 0 0,0 0 0,0 0 0,0 0 0,0 0 0,-1 0 0,1 0 0,0 0 0,0 0-1,0 0 1,0 1 0,0-1 0,0 0 0,-1 0 0,1 0 0,-1 2-5,-1-1 0,1 1-1,-1 0 1,1 0-1,0 0 1,0 0 0,0 0-1,0 0 1,1 0 0,-1 0-1,-1 4 1,-9 59-103,10-60 103,1 0-1,0 1 1,0-1 0,0 0 0,0 1 0,1-1-1,0 0 1,0 0 0,1 1 0,1 5-1,-2-11 6,-1 1 0,1 0 0,-1 0 0,1 0 1,-1 0-1,1-1 0,0 1 0,-1 0 0,1 0 0,0-1 0,-1 1 0,1-1 0,0 1 0,0-1 0,0 1 0,0-1 0,-1 1 0,1-1 0,0 0 0,0 1 0,0-1 0,0 0 0,0 0 0,0 0 0,0 0 0,0 0 0,1 0 0,1 0 0,-1-1 1,1 1-1,-1-1 1,1 0-1,-1 0 0,1 0 1,-1-1-1,1 1 1,3-3-1,4-4 2,-1-1 0,0 1 1,10-13-1,-2-1 8,19-33 0,10-13-33,-45 68 22,-1 0-1,0 0 0,0 0 1,0-1-1,0 1 1,1 0-1,-1 0 1,0 0-1,0 0 1,0 0-1,0 0 1,1 0-1,-1-1 1,0 1-1,0 0 0,1 0 1,-1 0-1,0 0 1,0 0-1,0 0 1,1 0-1,-1 0 1,0 0-1,0 0 1,1 0-1,-1 0 0,0 0 1,0 0-1,0 1 1,1-1-1,-1 0 1,0 0-1,0 0 1,0 0-1,1 0 1,-1 0-1,0 1 1,0-1-1,0 0 0,1 0 1,-1 0-1,0 0 1,0 1-1,0-1 1,0 0-1,0 0 1,0 0-1,0 1 1,1-1-1,-1 0 0,0 0 1,0 0-1,0 1 1,0-1-1,0 0 1,0 0-1,0 1 1,0-1-1,0 0 1,0 0-1,0 0 1,0 1-1,0-1 0,-1 0 1,1 1-1,2 17-29,-2-16 27,3 87-85,-1-77 84,-1 0 1,2 0-1,-1-1 1,2 1-1,6 16 1,-9-26 9,0 0 1,0 0-1,0 0 1,0 0-1,0-1 1,0 1 0,1 0-1,-1-1 1,1 1-1,-1-1 1,1 1-1,0-1 1,-1 0-1,1 1 1,0-1 0,0 0-1,0 0 1,0 0-1,0-1 1,0 1-1,3 0 1,-3-1 5,1 0 0,0 0 0,-1 0 1,1 0-1,0 0 0,0-1 0,-1 1 0,1-1 0,-1 0 1,1 0-1,-1 0 0,1 0 0,-1 0 0,1-1 0,-1 1 1,4-4-1,4-4 28,0-1 0,-1 0 1,1 0-1,-2-1 1,0 0-1,0 0 0,11-26 1,34-91 150,-48 114-171,27-85 37,19-107 0,-90 473-199,36-229 178,2 1 1,2-1-1,1 1 1,2-1-1,10 40 0,-12-70-20,-2-4-7,1 0 0,-1 0-1,1-1 1,0 1 0,1-1 0,-1 1 0,0 0-1,1-1 1,0 0 0,0 1 0,0-1 0,0 0-1,4 4 1,-6-7-7,1 0 1,-1 0-1,0 0 0,0 0 0,0 0 0,0 0 0,0 0 0,0 0 1,1 0-1,-1 0 0,0 0 0,0 0 0,0 0 0,0 0 1,0 0-1,1 0 0,-1 0 0,0 0 0,0 0 0,0 0 0,0 0 1,0 0-1,0 0 0,1 0 0,-1 0 0,0 0 0,0 0 1,0 0-1,0-1 0,0 1 0,0 0 0,0 0 0,0 0 0,1 0 1,-1 0-1,0 0 0,0 0 0,0-1 0,0 1 0,0 0 1,0 0-1,0 0 0,0 0 0,0-1 0,2-9 25,-3-14 4,-1 7-34,-1 1-1,-1 0 1,0 0-1,-1 0 1,-1 0 0,-1 1-1,-14-27 1,2 12-58,0 2 1,-40-45-1,68 71 90,-1 0 0,1 1 0,13 0 0,-19 1-21,16-1-216,1 0 1,26-7 0,-41 7 154,1-1 0,0 0 1,-1 0-1,1 0 0,-1-1 1,0 0-1,0 0 0,0 0 1,0 0-1,0-1 0,-1 0 1,6-6-1,11-20-202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8.515"/>
    </inkml:context>
    <inkml:brush xml:id="br0">
      <inkml:brushProperty name="width" value="0.05" units="cm"/>
      <inkml:brushProperty name="height" value="0.05" units="cm"/>
    </inkml:brush>
  </inkml:definitions>
  <inkml:trace contextRef="#ctx0" brushRef="#br0">162 58 18788,'1'-2'289,"2"-3"287,0 0-1,-1 0 1,1-1 0,1-8 0,-3 14-498,-1-1 0,0 1 0,0-1 1,0 0-1,0 1 0,1-1 0,-1 0 0,0 1 0,0-1 1,0 0-1,-1 1 0,1-1 0,0 1 0,0-1 0,0 0 1,0 1-1,0-1 0,-1 0 0,1 1 0,0-1 0,-1 1 1,1-1-1,0 1 0,-1-1 0,1 1 0,-1-1 0,1 1 1,-1-1-1,1 1 0,-1-1 0,1 1 0,-1 0 0,1-1 0,-1 1 1,1 0-1,-1 0 0,0-1 0,1 1 0,-1 0 0,0 0 1,1 0-1,-1 0 0,1 0 0,-1 0 0,0 0 0,1 0 1,-1 0-1,0 0 0,1 0 0,-1 0 0,0 0 0,1 0 1,-1 1-1,-1-1 0,-3 2 82,0-1-1,0 1 1,1 0 0,-1 0 0,0 0-1,1 1 1,-1 0 0,1 0 0,0 0-1,0 0 1,0 0 0,0 1 0,1 0-1,-5 5 1,-3 6-24,1-1 0,-16 30-1,18-28-73,0 1-1,-7 25 1,12-35-57,1 0-1,1 1 1,0-1 0,0 1 0,0-1 0,1 1 0,0-1-1,1 13 1,-1-18-5,0-1 0,1 0 0,-1 1 0,0-1 0,0 0 0,1 0 0,-1 0 0,1 1 0,-1-1 0,1 0 0,0 0 0,-1 0 0,1 0 0,0 0 0,0 0 0,0 0 0,-1 0 0,1 0 0,0 0 0,0 0 0,0-1 0,1 1 0,-1 0 0,1 0 0,0-1 0,0 0 0,-1 1 0,1-1 0,0 0 0,0-1 0,0 1 0,-1 0 0,1 0 0,0-1 0,-1 1 0,1-1 0,0 1 0,-1-1 0,1 0 0,2-1 0,4-3 1,0-1-1,-1 1 1,1-1 0,-1-1 0,9-10-1,4-8 29,26-47 0,2-1 35,-48 73-64,0-1 0,0 1 0,1 0 0,-1-1 0,0 1 0,0-1 0,1 1 0,-1-1 0,0 1 1,1 0-1,-1-1 0,0 1 0,1 0 0,-1-1 0,1 1 0,-1 0 0,0 0 0,1-1 0,-1 1 0,1 0 1,-1 0-1,1 0 0,-1-1 0,1 1 0,-1 0 0,1 0 0,-1 0 0,1 0 0,-1 0 0,1 0 0,0 1 0,-1 0 0,1-1-1,-1 1 1,1 0 0,-1 0-1,1 0 1,-1-1 0,0 1-1,0 0 1,1 0-1,-1 0 1,0 0 0,0 0-1,0 0 1,0 1 0,-2 48-19,1-43 17,-2 27-13,0-18 14,2 0 1,0 0-1,1 0 1,0 0 0,5 31-1,-5-46 3,1 1 0,-1-1 0,0 1 0,1-1 0,-1 0-1,0 1 1,1-1 0,0 1 0,-1-1 0,1 0 0,0 1 0,0-1 0,0 0-1,-1 0 1,1 0 0,0 0 0,1 0 0,-1 0 0,0 0 0,0 0 0,0 0-1,1 0 1,-1-1 0,0 1 0,1 0 0,-1-1 0,0 1 0,1-1-1,-1 0 1,1 1 0,-1-1 0,1 0 0,-1 0 0,1 0 0,-1 0 0,1 0-1,-1 0 1,1 0 0,-1-1 0,1 1 0,-1 0 0,2-2 0,4-1 11,1 0 1,-1-1 0,0 0-1,-1 0 1,1-1 0,7-7-1,29-30 39,-34 32-39,-1 1 0,2 0 0,-1 0 1,1 1-1,0 0 0,1 1 1,0 0-1,18-8 0,-28 14-12,0 1-1,0-1 1,0 1-1,1 0 1,-1-1-1,0 1 1,0 0-1,0 0 1,1 0-1,-1 0 1,0 0-1,0 0 1,1 0-1,-1 0 1,0 0-1,0 1 1,1-1-1,-1 1 1,0-1-1,0 0 1,0 1-1,0 0 1,0-1-1,0 1 1,0 0-1,0 0 1,0-1-1,0 1 1,0 0-1,0 0 1,0 0-1,-1 0 1,1 0-1,0 0 1,-1 0-1,2 3 1,0 3-2,0 1 1,0-1-1,0 1 0,-1 0 1,0 8-1,5 19 1,-6-34 1,0-1 1,0 1 0,0-1 0,1 1 0,-1-1-1,0 0 1,0 1 0,1-1 0,-1 0 0,0 1-1,1-1 1,-1 0 0,0 1 0,1-1-1,-1 0 1,1 0 0,-1 1 0,0-1 0,1 0-1,-1 0 1,1 0 0,-1 0 0,1 0 0,-1 0-1,0 1 1,1-1 0,-1 0 0,1 0-1,-1 0 1,1-1 0,-1 1 0,1 0 0,-1 0-1,1 0 1,-1 0 0,0 0 0,1 0 0,-1-1-1,1 1 1,-1 0 0,1 0 0,-1-1-1,0 1 1,1 0 0,-1 0 0,0-1 0,1 1-1,-1 0 1,0-1 0,22-22 63,-18 18-53,9-10 30,-10 10-34,1 0 0,-1 1 0,1 0 0,0 0 0,0 0 0,0 0 0,1 0 0,-1 1 0,1 0 0,0 0 0,0 0 0,10-4 0,-15 7-10,1 0-1,0 0 1,0 0 0,0 0 0,0 0-1,0 0 1,-1 0 0,1 0 0,0 0 0,0 0-1,0 1 1,0-1 0,-1 0 0,1 1-1,0-1 1,0 0 0,0 1 0,-1-1-1,1 1 1,0-1 0,-1 1 0,1-1 0,1 2-1,-1 0-21,0 0-1,0 0 1,0 0-1,0 0 0,0 0 1,0 1-1,0-1 1,-1 0-1,1 3 1,1 7-302,-1-1 1,-1 23 0,0-25 23,-1 34-320,1-38 231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0:59.069"/>
    </inkml:context>
    <inkml:brush xml:id="br0">
      <inkml:brushProperty name="width" value="0.05" units="cm"/>
      <inkml:brushProperty name="height" value="0.05" units="cm"/>
    </inkml:brush>
  </inkml:definitions>
  <inkml:trace contextRef="#ctx0" brushRef="#br0">126 95 16091,'1'-3'505,"11"-37"2262,-11 38-2544,-1 0-1,1 0 1,-1 0 0,0 0-1,0 0 1,0 0-1,0 0 1,0 0 0,-1 0-1,1 0 1,0 0 0,-1 0-1,0 0 1,1 0-1,-1 0 1,-2-3 0,2 4-122,1 0 1,-1 1 0,0-1 0,1 1-1,-1-1 1,0 1 0,0-1 0,1 1 0,-1-1-1,0 1 1,0 0 0,0 0 0,0-1-1,0 1 1,1 0 0,-1 0 0,0 0-1,0 0 1,0 0 0,0 0 0,0 0-1,0 0 1,0 0 0,1 0 0,-1 1 0,0-1-1,0 0 1,0 1 0,0-1 0,1 1-1,-1-1 1,0 0 0,0 1 0,1 0-1,-1-1 1,0 1 0,1-1 0,-1 1 0,-1 1-1,-26 32 870,25-31-881,-6 12 10,0-1-1,0 1 0,1 1 0,1-1 0,-7 23 0,11-27-93,0-1-1,1 1 0,0 0 1,0 0-1,1 0 0,1 1 1,0-1-1,0 0 0,3 14 1,-3-24-4,0 0 1,0 1 0,0-1 0,1 0 0,-1 1 0,1-1 0,-1 0 0,1 0-1,-1 0 1,1 1 0,-1-1 0,1 0 0,0 0 0,0 0 0,0 0 0,0 0-1,0 0 1,0 0 0,0-1 0,0 1 0,2 1 0,-2-2 4,1 1 0,-1-1 1,0 0-1,1 0 0,-1 0 1,0 0-1,1 0 0,-1-1 1,0 1-1,1 0 0,-1 0 1,0-1-1,0 1 0,1-1 1,-1 0-1,0 1 0,2-2 1,3-2 33,0-1 0,-1 1 1,1-1-1,-1 0 1,0-1-1,7-10 1,-1-2 47,-2 0 0,0 0 1,-1-1-1,-1 0 0,0 0 0,-2 0 1,0-1-1,-2 0 0,0 0 0,1-34 0,-7 32-64,2 22-26,1 0 0,0 0-1,0 0 1,-1 0 0,1 0-1,0 0 1,-1 0-1,1 0 1,0 0 0,0 1-1,-1-1 1,1 0-1,0 0 1,0 0 0,-1 0-1,1 0 1,0 1-1,0-1 1,0 0 0,-1 0-1,1 0 1,0 1 0,0-1-1,0 0 1,0 0-1,-1 0 1,1 1 0,0-1-1,0 0 1,0 0-1,0 1 1,0-1 0,0 0-1,0 1 1,0-1 0,0 0-1,-12 41-173,10-30 23,0 0 1,1 0-1,0 1 0,1-1 0,1 0 1,-1 0-1,2 1 0,0-1 0,4 16 0,-6-26 85,0 0 0,1 0 0,-1 0-1,0 0 1,1 0 0,-1 0-1,1 0 1,-1 0 0,1 0 0,0 0-1,-1 0 1,1 0 0,0 0-1,0 0 1,0-1 0,-1 1-1,1 0 1,0 0 0,0-1 0,0 1-1,0-1 1,0 1 0,0-1-1,0 1 1,0-1 0,1 0 0,-1 1-1,0-1 1,0 0 0,0 0-1,0 0 1,0 0 0,1 0 0,-1 0-1,0 0 1,0 0 0,0-1-1,0 1 1,0 0 0,0-1-1,0 1 1,1-1 0,-1 1 0,0-1-1,0 1 1,1-2 0,4-2-42,0-1 0,-1 0 0,0 0 0,0 0 0,0 0 0,5-9 1,14-25-502,-1-9-46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00.049"/>
    </inkml:context>
    <inkml:brush xml:id="br0">
      <inkml:brushProperty name="width" value="0.05" units="cm"/>
      <inkml:brushProperty name="height" value="0.05" units="cm"/>
    </inkml:brush>
  </inkml:definitions>
  <inkml:trace contextRef="#ctx0" brushRef="#br0">40 1 15331,'0'0'61,"0"0"-1,0 0 1,1 0-1,-1 0 1,0 0-1,0 1 1,0-1 0,0 0-1,0 0 1,0 0-1,0 0 1,0 0-1,0 1 1,0-1-1,0 0 1,1 0-1,-1 0 1,0 0-1,0 0 1,0 0-1,0 0 1,0 1-1,1-1 1,-1 0 0,0 0-1,0 0 1,0 0-1,0 0 1,0 0-1,1 0 1,-1 0-1,0 0 1,0 0-1,0 0 1,0 0-1,1 0 1,-1 0-1,0 0 1,0 0 0,0 0-1,0 0 1,1 0-1,-1 0 1,0 0-1,0 0 1,0-1-1,0 1 1,0 0-1,1 0 1,-1 0-1,0 0 1,0 0-1,0 0 1,0 0-1,0-1 1,0 1 0,0 0-1,-1 20 246,1-17 28,-14 138 3814,-17 314 169,34-415-3856,-3-40-453,0 0-1,0 1 1,0-1-1,0 0 1,0 1 0,0-1-1,0 0 1,0 0 0,0 1-1,0-1 1,0 0 0,0 1-1,0-1 1,0 0-1,0 0 1,1 1 0,-1-1-1,0 0 1,0 0 0,0 1-1,0-1 1,1 0-1,-1 0 1,0 0 0,0 0-1,0 1 1,1-1 0,-1 0-1,0 0 1,0 0 0,1 0-1,-1 1 1,8-19 173,-3-12-104,-1 1 1,-2-1-1,-2-56 0,0 39-41,-7-35-290,8 91 217,2 0 0,-1 0 0,1 0 0,0 0 0,1-1 0,0 0 0,6 10 0,-9-17 35,0 1-1,0 0 0,0-1 0,0 1 0,1 0 1,-1-1-1,0 0 0,1 1 0,-1-1 0,1 0 1,0 1-1,-1-1 0,1 0 0,0 0 1,0-1-1,0 1 0,0 0 0,0-1 0,-1 1 1,1-1-1,0 1 0,0-1 0,0 0 0,0 0 1,0 0-1,0 0 0,1 0 0,-1 0 0,-1-1 1,1 1-1,0-1 0,0 1 0,0-1 1,0 0-1,0 1 0,0-1 0,-1 0 0,1-1 1,2 0-1,7-7 6,0-1 0,0 0 0,-1 0-1,-1-1 1,0 0 0,0-1 0,11-20 0,0-5 54,21-51 0,-32 66-26,-1 0 1,0 0-1,-2 0 0,5-31 0,-11 36-22,0 17-9,0 0 0,0 0 0,0 0 0,0 0 0,0-1 0,0 1 0,0 0 0,-1 0 1,1 0-1,0 0 0,0-1 0,0 1 0,0 0 0,0 0 0,0 0 0,0 0 0,0 0 0,0 0 0,-1-1 0,1 1 0,0 0 0,0 0 0,0 0 0,0 0 0,0 0 0,0 0 0,-1 0 0,1 0 0,0 0 0,0 0 1,0 0-1,0 0 0,-1 0 0,1 0 0,0 0 0,0 0 0,0 0 0,0 0 0,-1 0 0,1 0 0,0 0 0,-2 1-2,0 1 1,0-1-1,1 1 0,-1 0 0,1-1 1,-1 1-1,1 0 0,0 0 1,-1 0-1,-1 4 0,-21 45 2,2 1 1,2 1-1,3 1 0,-19 98 0,34-141 26,0-1 0,1 0 1,0 1-1,1-1 0,1 18 0,-1-27-23,0-1 1,0 1 0,1 0 0,-1 0 0,0-1 0,0 1 0,1 0 0,-1-1 0,0 1 0,1-1 0,-1 1 0,1-1 0,-1 1 0,0 0-1,1-1 1,0 1 0,-1-1 0,1 0 0,-1 1 0,1-1 0,-1 1 0,1-1 0,0 0 0,-1 0 0,1 1 0,0-1 0,-1 0 0,1 0 0,0 0-1,0 0 1,-1 0 0,1 1 0,0-1 0,-1-1 0,1 1 0,0 0 0,0 0 0,-1 0 0,1 0 0,0 0 0,-1-1 0,1 1 0,0 0 0,-1-1-1,1 1 1,-1 0 0,2-1 0,26-19 66,-9 2-34,31-38 0,-36 38-64,2 0 1,23-20 0,-39 37 24,0 1 0,1-1 0,-1 1 0,0 0 0,0-1 1,1 1-1,-1 0 0,0-1 0,1 1 0,-1 0 0,1-1 1,-1 1-1,0 0 0,1 0 0,-1-1 0,1 1 0,-1 0 1,1 0-1,-1 0 0,1 0 0,-1 0 0,0 0 0,1-1 1,-1 1-1,1 0 0,-1 0 0,1 1 0,-1-1 0,1 0 1,-1 0-1,1 0 0,-1 0 0,1 0 0,-1 0 0,1 1 1,-1-1-1,0 0 0,1 0 0,-1 1 0,1-1 0,-1 0 1,0 1-1,1-1 0,-1 0 0,0 1 0,1-1 0,-1 0 1,0 1-1,0-1 0,1 1 0,-1-1 0,0 0 0,0 1 1,0-1-1,0 1 0,1-1 0,-1 1 0,0-1 0,0 1 1,0-1-1,0 1 0,0 0 0,-1 31-140,-4 3 5,2-17 52,1 0 1,0 31-1,3-48 80,-1 1 0,0 0 0,0-1 0,1 1 0,-1-1 0,0 1-1,1 0 1,0-1 0,-1 1 0,1-1 0,0 0 0,0 1 0,0-1 0,0 0-1,0 1 1,0-1 0,0 0 0,0 0 0,1 0 0,-1 0 0,0 0-1,1 0 1,-1 0 0,0 0 0,1-1 0,-1 1 0,1 0 0,-1-1 0,1 0-1,0 1 1,-1-1 0,1 0 0,0 0 0,-1 0 0,1 0 0,-1 0-1,4 0 1,6-1 2,0-1 0,0 0 0,0 0 0,13-6 0,-19 7 4,7-3 12,0 0 0,0-1 0,-1 0 0,1-1 0,20-15 1,-29 20-5,-1-1 0,1 0 1,-1 0-1,0-1 1,1 1-1,-1 0 1,0-1-1,0 1 0,0-1 1,-1 0-1,1 1 1,-1-1-1,1 0 1,-1 0-1,0 0 0,0 0 1,-1 0-1,1-1 1,0 1-1,-1 0 1,0 0-1,0 0 0,0 0 1,0-1-1,0 1 1,-1 0-1,1 0 1,-1 0-1,-1-4 0,2 6-3,0 0-1,-1 0 0,1 0 0,-1 1 0,1-1 0,0 0 0,-1 0 0,1 0 1,-1 0-1,0 0 0,1 1 0,-1-1 0,0 0 0,1 1 0,-1-1 0,0 0 1,0 1-1,0-1 0,0 1 0,1-1 0,-1 1 0,0-1 0,0 1 0,0 0 1,0 0-1,0-1 0,0 1 0,0 0 0,0 0 0,0 0 0,0 0 1,0 0-1,0 0 0,0 0 0,0 0 0,0 1 0,0-1 0,0 0 0,0 0 1,0 1-1,0-1 0,0 1 0,0-1 0,0 1 0,-4 2 8,0 1-1,0-1 1,0 1-1,1 0 1,0 0 0,-4 5-1,1-2 0,1 1 1,0-1-1,1 1 0,0 1 0,0-1 1,1 1-1,0 0 0,0 0 0,1 0 1,0 1-1,1-1 0,0 1 0,-1 17 1,3-25-9,0-1 1,0 1 0,1-1-1,-1 0 1,0 1 0,1-1 0,-1 0-1,1 1 1,-1-1 0,1 0-1,0 0 1,-1 1 0,1-1 0,0 0-1,0 0 1,0 0 0,0 0-1,0 0 1,0 0 0,0 0 0,0-1-1,1 1 1,-1 0 0,0 0-1,0-1 1,1 1 0,-1-1 0,0 1-1,1-1 1,-1 0 0,0 0 0,1 1-1,-1-1 1,1 0 0,2 0-1,5 0 10,0-1-1,1 0 1,-1 0-1,10-3 0,-14 3-10,23-6 16,0 2 0,0 1 1,1 2-1,-1 0 0,1 2 1,37 4-1,-66-5-2,0-1 1,0 0-1,-1 1 0,1-1 1,0 1-1,0-1 0,-1 1 1,1-1-1,-1 1 0,0-1 1,1 1-1,-1 0 0,-1-3 1,0 1 30,-7-19 184,0 0 0,2 0 0,0-1 0,-6-44 0,13 67-237,0 0 1,0-1-1,0 1 1,0 0-1,0 0 1,0 0-1,0-1 1,0 1-1,0 0 1,0 0-1,0 0 1,0-1-1,0 1 1,0 0-1,0 0 1,1 0-1,-1 0 1,0-1-1,0 1 0,0 0 1,0 0-1,0 0 1,0 0-1,1 0 1,-1-1-1,0 1 1,0 0-1,0 0 1,0 0-1,1 0 1,-1 0-1,0 0 1,0 0-1,0 0 1,1 0-1,-1 0 1,11 1-359,17 9-340,-19-6 610,-3-2 41,2 1-61,1 0 1,-1-1 0,17 3 0,14-5-265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1.166"/>
    </inkml:context>
    <inkml:brush xml:id="br0">
      <inkml:brushProperty name="width" value="0.05" units="cm"/>
      <inkml:brushProperty name="height" value="0.05" units="cm"/>
    </inkml:brush>
  </inkml:definitions>
  <inkml:trace contextRef="#ctx0" brushRef="#br0">1 0 17100,'5'2'412,"1"-1"1,-1 1-1,1-1 1,-1 2-1,1-1 1,-1 1 0,0-1-1,0 1 1,6 5-1,44 39 1452,-35-29-1261,2 2-352,0 0-1,-2 2 1,0 0 0,-2 1 0,0 1 0,28 52 0,-39-61-215,0 1 0,-1 0 0,0 1 0,-2-1 0,0 1 0,0 0 0,-2 0 0,0 1 0,-1-1 0,-1 0 0,0 0 0,-2 1 0,-4 24 0,2-24-26,-2 1-1,0-1 0,-1 0 1,0 0-1,-2-1 0,0 0 1,-1 0-1,-1-1 1,-20 24-1,22-30 16,1-1 0,-1 0 0,-1-1 0,0 1 0,0-2 0,-1 0 0,0 0 0,0-1 0,0 0 1,-1 0-1,0-2 0,0 0 0,0 0 0,0-1 0,-16 2 0,9-5-6,7-6 17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00.932"/>
    </inkml:context>
    <inkml:brush xml:id="br0">
      <inkml:brushProperty name="width" value="0.05" units="cm"/>
      <inkml:brushProperty name="height" value="0.05" units="cm"/>
    </inkml:brush>
  </inkml:definitions>
  <inkml:trace contextRef="#ctx0" brushRef="#br0">194 64 18884,'1'-2'154,"-1"0"-1,1 0 1,-1 0-1,0-1 1,1 1-1,-1 0 1,-1 0 0,1 0-1,0 0 1,0 0-1,-1-1 1,1 1-1,-1 0 1,0 0 0,1 0-1,-1 0 1,0 0-1,0 1 1,-1-1-1,1 0 1,0 0 0,0 1-1,-1-1 1,1 0-1,-1 1 1,0 0-1,1-1 1,-1 1 0,0 0-1,0 0 1,0 0-1,1 0 1,-1 0-1,0 0 1,0 1 0,-1-1-1,1 1 1,0-1-1,0 1 1,0 0-1,0 0 1,0 0 0,0 0-1,-1 0 1,-2 1-1,-1 0-42,0 0 0,0 0 0,0 1-1,0 0 1,1 1 0,-1-1 0,1 1 0,0 0-1,-1 0 1,1 1 0,0-1 0,1 1 0,-1 0-1,1 0 1,0 1 0,0-1 0,0 1-1,1 0 1,-1 0 0,-4 11 0,3-7-100,1 0 0,0 0 1,0 0-1,1 0 0,1 1 0,-1-1 0,1 1 1,1 0-1,0-1 0,0 1 0,1 0 1,2 13-1,-2-21-10,0-1 1,0 1-1,0-1 0,1 1 1,-1-1-1,1 1 0,-1-1 1,1 1-1,-1-1 1,1 1-1,0-1 0,0 0 1,0 0-1,0 1 1,0-1-1,0 0 0,0 0 1,0 0-1,0 0 1,3 2-1,-3-3 2,1 1 0,-1-1 0,1 0 0,-1 0 0,1 1 0,-1-1 0,1 0 0,-1 0 0,1-1 0,-1 1 0,1 0 0,-1 0 0,1-1 0,-1 1 1,1-1-1,-1 1 0,2-2 0,4-2 16,0 0 1,0 0 0,0-1-1,-1 0 1,0 0-1,8-9 1,6-10 97,-1-1 0,19-33-1,-3 3 141,-35 55-251,0 0 0,0-1 0,1 1 0,-1-1 1,0 1-1,0 0 0,1-1 0,-1 1 0,0 0 0,0-1 0,1 1 1,-1 0-1,0-1 0,1 1 0,-1 0 0,1 0 0,-1 0 0,0-1 1,1 1-1,-1 0 0,1 0 0,-1 0 0,1 0 0,2 8 50,-5 22-45,2-26 0,-6 46-10,2-26-1,1 0-1,1 46 1,2-70 2,0 1-1,0 0 1,0-1-1,0 1 1,0-1 0,0 1-1,0 0 1,1-1-1,-1 1 1,0-1-1,0 1 1,0 0-1,1-1 1,-1 1-1,0-1 1,1 1 0,-1-1-1,0 1 1,1-1-1,-1 1 1,1-1-1,-1 1 1,0-1-1,1 0 1,0 1 0,-1-1-1,1 0 1,0 1-1,0-1 3,0 0 0,0 0 0,0 0 0,1 0 0,-1 0 0,0-1 0,0 1 0,0 0 0,0-1 0,0 1 0,0-1-1,0 1 1,0-1 0,1 0 0,4-3 24,0-1-1,0 0 0,8-9 1,33-42 140,-33 38-93,1 0 1,0 1-1,2 1 1,24-20-1,-40 35-68,0-1 0,1 1-1,-1 0 1,1 0 0,0 1 0,-1-1 0,1 0-1,0 0 1,-1 1 0,1-1 0,0 1 0,0 0-1,-1-1 1,1 1 0,0 0 0,0 0 0,0 0-1,2 1 1,-2-1-4,-1 1 1,0-1-1,1 1 0,-1 0 1,0 0-1,0 0 1,0 0-1,0 0 0,0 0 1,0 0-1,0 0 0,0 0 1,0 0-1,0 1 0,0-1 1,-1 0-1,1 0 0,0 2 1,2 7-1,0 0 1,-1 0-1,-1 0 1,1 0-1,-1 12 1,-1-14-4,3 79 45,-1-123-1776,-6 12-859,4 22 1768</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01.722"/>
    </inkml:context>
    <inkml:brush xml:id="br0">
      <inkml:brushProperty name="width" value="0.05" units="cm"/>
      <inkml:brushProperty name="height" value="0.05" units="cm"/>
    </inkml:brush>
  </inkml:definitions>
  <inkml:trace contextRef="#ctx0" brushRef="#br0">223 109 17284,'4'-5'658,"0"0"0,0-1 0,0 1 0,-1-1 1,0 0-1,0 0 0,0 0 0,-1 0 0,0 0 1,0-1-1,0 1 0,1-13 0,-3 19-560,0-1 0,0 0 0,0 0 0,-1 0 0,1 1 0,0-1-1,0 0 1,0 0 0,-1 0 0,1 1 0,0-1 0,-1 0 0,1 1 0,-1-1 0,1 0 0,-1 1-1,1-1 1,-1 0 0,1 1 0,-1-1 0,1 1 0,-1-1 0,0 1 0,1-1 0,-2 0 0,0 1 10,0-1 0,1 1 1,-1 0-1,0 0 1,0-1-1,1 1 1,-1 0-1,0 1 1,0-1-1,1 0 0,-4 1 1,-1 1 70,0 0 0,-1 0-1,1 1 1,1 0 0,-11 6 0,0 2-24,2 1 0,-1 1 0,2 0 0,-23 29 1,29-33-184,0 0 0,1 1 1,0 0-1,1 0 1,0 0-1,1 1 1,0-1-1,1 1 1,-4 16-1,7-27 24,1-1 0,-1 1 0,0 0 0,0 0 0,0 0 0,0 0 0,0 0 0,0 0 0,1 0 0,-1 0 0,0 0 0,0 0 0,0 0 0,0 0 0,1 0 0,-1 0 0,0 0 0,0 0 0,0 0 0,0 0 0,1 0 0,-1 0 0,0 0 0,0 0 0,0 0 0,0 0 0,0 0 0,1 0 0,-1 0 0,0 0 0,0 0 0,0 0 0,0 1 0,0-1 0,0 0 0,1 0 0,-1 0 0,0 0 0,0 0 0,0 0 0,0 1 0,0-1 0,0 0 0,0 0 0,0 0 0,0 0 0,0 0 0,0 1 0,0-1 0,0 0 0,0 0 0,0 0 0,0 0 0,0 1 0,0-1 0,0 0 0,0 0 0,0 0 0,0 0 0,0 1 0,0-1 0,0 0 1,0 0-1,10-9-108,0-6 12,-1-1 1,0 1-1,10-28 0,7-10-118,-26 52 206,0 0 1,0 0 0,1 0-1,-1 1 1,1-1 0,-1 0-1,1 0 1,-1 1-1,1-1 1,-1 0 0,1 1-1,0-1 1,-1 0 0,1 1-1,0-1 1,-1 1-1,1-1 1,0 1 0,0 0-1,0-1 1,-1 1 0,2-1-1,-1 2 4,0-1-1,-1 0 1,1 1-1,0-1 1,-1 0-1,1 1 1,-1-1-1,1 1 1,-1-1-1,1 1 1,-1-1-1,1 1 1,-1-1-1,1 1 1,-1-1-1,0 1 1,1 0-1,-1-1 1,0 1-1,1 0 1,-1 0-1,3 10-58,0-1 0,2 20 0,-3-20 41,9 48-54,27 184 180,-35-208-24,-1 0 1,-2 0-1,-1 0 1,-2 0-1,-8 37 0,9-65-35,1 1 0,-1 0-1,-1-1 1,1 0-1,-1 1 1,0-1-1,-6 8 1,8-13-25,0 1 1,0-1 0,0 0-1,0 0 1,0 0-1,0 0 1,0 0 0,0 0-1,-1 0 1,1 0-1,0 0 1,-1-1 0,1 1-1,-1 0 1,1-1 0,-1 1-1,1-1 1,-1 0-1,1 1 1,-1-1 0,1 0-1,-1 0 1,0 0-1,1 0 1,-1 0 0,1-1-1,-1 1 1,1 0-1,-1-1 1,1 1 0,-1-1-1,1 1 1,-1-1 0,1 0-1,0 0 1,-1 0-1,1 1 1,-1-2 0,-4-3 33,0-1 1,0 1 0,1-1 0,0 0 0,0 0-1,0-1 1,1 1 0,0-1 0,-5-11 0,-3-9 90,-9-33 0,12 30-41,-10-59-1,17 79-106,1 0 1,1 1-1,-1-1 0,2 0 1,-1 0-1,1 1 0,1-1 1,-1 1-1,2-1 0,4-12 1,-5 19-47,-1-1 1,1 1 0,0 0-1,1 0 1,-1 0 0,0 0-1,1 1 1,0-1 0,-1 1-1,1-1 1,0 1 0,0 0-1,1 0 1,-1 0 0,5-1-1,4-2-517,0 2 1,1 0-1,15-2 0,17-5-1880,22-14 558,-35 10 813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02.435"/>
    </inkml:context>
    <inkml:brush xml:id="br0">
      <inkml:brushProperty name="width" value="0.05" units="cm"/>
      <inkml:brushProperty name="height" value="0.05" units="cm"/>
    </inkml:brush>
  </inkml:definitions>
  <inkml:trace contextRef="#ctx0" brushRef="#br0">232 32 20484,'0'-1'77,"0"0"0,0 0-1,0 0 1,0 0 0,0 1-1,-1-1 1,1 0 0,0 0-1,-1 0 1,1 0 0,-1 0-1,1 1 1,-1-1 0,1 0-1,-1 0 1,0 1 0,1-1-1,-1 0 1,0 1-1,1-1 1,-1 1 0,0-1-1,0 1 1,0-1 0,1 1-1,-1-1 1,0 1 0,0 0-1,0 0 1,0-1 0,0 1-1,0 0 1,0 0 0,0 0-1,1 0 1,-1 0 0,0 0-1,0 0 1,0 0 0,0 1-1,0-1 1,0 0 0,0 0-1,0 1 1,0-1 0,-1 1-1,-3 1 155,0 1 0,0-1 0,0 1-1,0 0 1,0 0 0,-7 7 0,-12 13-35,2 0-1,1 2 1,1 0 0,1 1 0,-24 44 0,42-69-196,0 0 0,0 1 0,1-1 0,-1 0 0,0 1 0,1-1 0,-1 0 0,1 1-1,0-1 1,-1 1 0,1-1 0,0 1 0,0 2 0,0-4 0,1 0 1,-1 0-1,0 0 0,1 0 0,-1 1 0,0-1 0,1 0 0,-1 0 0,0 0 0,1 0 0,-1 0 1,1 0-1,-1 0 0,0 0 0,1 0 0,-1 0 0,1 0 0,-1 0 0,0 0 0,1-1 0,-1 1 1,0 0-1,1 0 0,-1 0 0,0 0 0,1-1 0,-1 1 0,0 0 0,1 0 0,-1-1 0,40-29 6,-33 25-8,8-8-3,-3 3-5,1-1 1,0 2-1,0 0 1,1 0-1,1 2 1,20-9-1,-33 15 7,0 0-1,0 0 1,0 1-1,0-1 1,1 1-1,-1 0 1,0 0-1,0 0 0,1 0 1,-1 0-1,0 0 1,0 0-1,0 1 1,1-1-1,-1 1 1,0 0-1,0 0 1,0-1-1,3 3 0,-3-1 1,1 0-1,-1 0 0,0 1 0,0-1 0,0 0 0,0 1 0,0 0 1,0-1-1,-1 1 0,1 0 0,-1 0 0,1 4 0,2 6-5,-1 0 0,-1 0 0,0 0 1,-1 0-1,0 19 0,-2 6 31,-1 0 0,-3 1 1,-9 39-1,8-52 73,-1 0-1,-2 0 1,0-1 0,-2 0-1,-16 28 1,24-48-58,-1 0 0,1 0 0,-1-1 0,1 1 0,-2-1 0,1 0 0,-5 4 0,8-7-32,0-1-1,0 1 0,0 0 0,0-1 0,0 1 0,0-1 0,0 0 1,0 1-1,0-1 0,0 0 0,0 1 0,0-1 0,0 0 0,-1 0 1,1 0-1,0 0 0,0 0 0,0 0 0,0-1 0,0 1 0,0 0 1,0 0-1,-1-1 0,1 1 0,0-1 0,0 1 0,0-1 0,0 1 1,1-1-1,-1 0 0,0 1 0,0-1 0,0 0 0,0 0 0,1 0 1,-1 1-1,0-1 0,1 0 0,-1 0 0,1 0 0,-1 0 1,1 0-1,-1 0 0,1-2 0,-5-7-7,1 0 1,1-1-1,0 0 1,1 1-1,0-1 0,0 0 1,1 0-1,1 0 1,0 0-1,0 0 0,4-20 1,-1 13-8,1-1 0,1 1 0,0 0 0,1 1 1,1-1-1,11-19 0,-10 24 2,0 1 0,0 1 0,1-1 0,19-18 0,-23 25-5,0 1 1,1-1-1,-1 1 1,1 0 0,0 1-1,0-1 1,0 1-1,1 0 1,-1 1 0,1-1-1,-1 1 1,8-1 0,-11 3 2,-1 0 0,0 0 0,1 0 0,-1 0 0,0 0 0,1 1 0,-1-1 0,0 1 0,1 0 0,-1-1 0,0 1 0,0 0 0,0 0 0,0 1 0,0-1 0,0 0 0,0 1 0,0-1 0,0 1 0,-1-1 0,1 1 0,0 0 0,2 3 0,11 12 36,-13-16-5,-1 0-1,1-1 1,-1 1 0,1 0-1,0 0 1,-1-1-1,1 1 1,0-1-1,0 1 1,-1-1 0,1 0-1,0 0 1,0 1-1,-1-1 1,1-1 0,0 1-1,0 0 1,-1 0-1,1-1 1,0 1 0,-1-1-1,1 1 1,0-1-1,-1 0 1,1 1 0,0-1-1,1-2 1,5-2 97,-1 0-1,0 0 1,0-1 0,6-7 0,4-4 206,-1-2 1,27-39-1,-35 46-222,-1 0-1,-1 0 1,0-1-1,0 0 1,-2 0 0,6-23-1,-9 32-82,0 0-1,-1-1 1,0 1 0,0 0-1,0-1 1,0 1 0,-2-5-1,2 9-16,0-1 0,0 0 0,0 0 1,0 1-1,-1-1 0,1 0 0,0 0 0,-1 1 0,1-1 0,0 0 0,-1 1 0,1-1 0,-1 1 1,1-1-1,-1 0 0,1 1 0,-1-1 0,0 1 0,1-1 0,-1 1 0,1 0 0,-1-1 0,0 1 1,0 0-1,1-1 0,-1 1 0,0 0 0,0 0 0,1-1 0,-1 1 0,0 0 0,0 0 0,1 0 0,-1 0 1,0 0-1,0 0 0,0 1 0,1-1 0,-1 0 0,0 0 0,0 0 0,1 1 0,-2-1 0,-4 3 1,1 0-1,0 1 0,-1-1 0,1 1 0,1 0 0,-1 0 0,0 0 0,1 1 0,0-1 0,0 1 0,1 0 0,-1 0 0,-2 7 0,-5 7 10,1 1 0,-9 28-1,17-42 4,0 1-1,0-1 1,0 1-1,1-1 1,0 1-1,1 0 1,-1-1-1,1 1 1,0 0-1,2 10 1,-1-15-46,0 1-1,0 0 1,0-1-1,0 1 1,0 0-1,0-1 1,1 0 0,-1 1-1,1-1 1,0 0-1,-1 0 1,1 0 0,0 0-1,0 0 1,0 0-1,1 0 1,-1-1-1,0 1 1,1-1 0,-1 0-1,1 0 1,-1 1-1,1-2 1,0 1 0,-1 0-1,1 0 1,4-1-1,60 5-1540,-51-5 1100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03.151"/>
    </inkml:context>
    <inkml:brush xml:id="br0">
      <inkml:brushProperty name="width" value="0.05" units="cm"/>
      <inkml:brushProperty name="height" value="0.05" units="cm"/>
    </inkml:brush>
  </inkml:definitions>
  <inkml:trace contextRef="#ctx0" brushRef="#br0">37 172 12355,'5'-4'252,"70"-64"4548,-65 57-3682,-1 1 1,0-1-1,0-1 0,-1 1 1,6-14-1,-13 24-1013,-1 1 0,1-1-1,-1 0 1,0 1 0,1-1-1,-1 1 1,0-1 0,1 0 0,-1 1-1,0-1 1,0 0 0,0 1 0,1-1-1,-1 0 1,0 0 0,0 1-1,0-1 1,0 0 0,0 1 0,0-1-1,-1 0 1,1 0 0,0 1-1,0-1 1,0 0 0,-1 1 0,1-2-1,-1 2-38,0 0 0,0 0 0,1 1 1,-1-1-1,0 0 0,0 0 0,1 0 0,-1 1 0,0-1 0,0 0 0,1 1 0,-1-1 0,0 0 0,1 1 0,-1-1 0,1 1 0,-1-1 0,1 1 0,-1-1 0,1 1 1,-1 0-1,1-1 0,-1 1 0,0 1 0,-11 16 27,0 1 1,1 1 0,1 0-1,1 1 1,1 0 0,0 0-1,2 1 1,-7 41 0,13-62-97,-2 30-58,2-31 58,0 0-1,0 1 1,0-1 0,0 1 0,0-1 0,0 1-1,0-1 1,1 1 0,-1-1 0,0 1 0,0-1-1,1 0 1,-1 1 0,0-1 0,0 1 0,1-1-1,-1 0 1,1 1 0,-1-1 0,0 0 0,1 0-1,-1 1 1,1-1 0,-1 0 0,0 0 0,1 0-1,-1 1 1,1-1 0,-1 0 0,1 0-1,-1 0 1,1 0 0,-1 0 0,1 0 0,-1 0-1,1 0 1,-1 0 0,0 0 0,1 0 0,-1 0-1,1 0 1,-1 0 0,1-1 0,-1 1 0,1 0-1,-1 0 1,1-1 0,-1 1 0,0 0 0,1 0-1,-1-1 1,0 1 0,1 0 0,-1-1 0,8-4-63,-1 0 1,-1-1 0,10-8-1,19-16-291,-33 28 310,1 0-1,-1 1 0,1-1 0,-1 1 0,1 0 0,0-1 1,0 1-1,0 1 0,-1-1 0,1 0 0,6 0 0,-7 2 20,0-1-1,0 0 0,-1 1 0,1-1 1,0 1-1,0-1 0,-1 1 0,1 0 1,-1 0-1,1 0 0,-1 0 1,1 0-1,-1 0 0,1 0 0,-1 0 1,0 1-1,1-1 0,-1 1 0,0-1 1,0 0-1,1 4 0,17 38-319,-18-39 316,20 54 401,-3 1-1,-2 1 0,11 88 1,-25-130-105,-1-1 1,-3 28-1,2-39-182,-1 0 0,0 0 0,0 0 0,-1 0 0,0 0-1,0-1 1,0 1 0,0 0 0,-1-1 0,-6 10-1,7-14-46,1 1 0,0-1 0,-1 1 0,1-1 0,-1 0 0,1 1-1,-1-1 1,0 0 0,1 0 0,-1 0 0,0-1 0,0 1 0,0 0-1,1-1 1,-1 1 0,0-1 0,0 1 0,-4-1 0,2 0 18,0 0 0,0-1-1,0 0 1,0 1 0,1-1 0,-1-1 0,0 1 0,-7-4 0,-1-2 65,0 0 0,1-1 0,0 0 0,-15-15 0,2 0 36,2-1 1,-23-31 0,34 41-266,1-1 0,1 0 0,1 0 0,0-1 0,-10-30 0,17 42-44,0 1 0,0-1-1,0 1 1,0-1 0,0 1 0,1-1-1,0 0 1,0 1 0,0-1-1,0 0 1,1 1 0,-1-1-1,1 1 1,0-1 0,0 1-1,0-1 1,0 1 0,1-1-1,-1 1 1,1 0 0,0 0-1,0 0 1,0 0 0,0 0-1,1 0 1,-1 1 0,1-1-1,0 1 1,0-1 0,0 1-1,4-2 1,4-3-219,0 1-1,0 0 1,1 1-1,14-5 1,18-5-756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03.990"/>
    </inkml:context>
    <inkml:brush xml:id="br0">
      <inkml:brushProperty name="width" value="0.05" units="cm"/>
      <inkml:brushProperty name="height" value="0.05" units="cm"/>
    </inkml:brush>
  </inkml:definitions>
  <inkml:trace contextRef="#ctx0" brushRef="#br0">181 367 20500,'-2'-2'121,"1"1"-1,-1 0 0,0 0 0,0 0 1,1 0-1,-1 0 0,0 0 0,0 0 1,0 1-1,0-1 0,0 1 0,-1 0 1,1-1-1,0 1 0,0 0 1,0 0-1,0 0 0,0 0 0,0 1 1,0-1-1,0 1 0,0-1 0,0 1 1,0 0-1,0-1 0,0 1 0,0 0 1,-2 2-1,-3 1 194,0 0 0,0 1 1,0 0-1,0 1 0,-10 11 1,8-7-120,1 0 1,1 1-1,0 0 1,0 0 0,-9 22-1,13-25-141,0 0-1,0 0 0,1 0 0,1 1 0,-1-1 1,1 1-1,0-1 0,1 1 0,2 16 0,-2-23-44,0 0 0,0 0 1,1 0-1,-1 0 0,1 0 0,-1 0 0,1 0 0,0 0 0,0-1 0,0 1 0,0 0 1,0-1-1,0 1 0,1 0 0,-1-1 0,0 1 0,1-1 0,-1 0 0,1 1 0,0-1 1,-1 0-1,1 0 0,3 1 0,-2-1-4,0 0 0,0-1 0,0 0 1,-1 1-1,1-1 0,0 0 0,0 0 0,0-1 1,0 1-1,0 0 0,0-1 0,0 0 0,-1 0 0,1 0 1,0 0-1,3-2 0,5-3 8,-1-1 1,0 0-1,0-1 0,0 0 0,-1 0 1,-1-1-1,1 0 0,-1-1 1,-1 0-1,10-16 0,0-3 37,-1-1 0,18-51 0,-18 26-21,-8 26-165,-11 64-16,2-27 133,-4 26-97,2 1 0,2 59-1,1-90 100,0 0 0,1-1 1,0 1-1,0 0 0,0 0 0,0-1 0,0 1 0,3 4 0,-4-7 11,1 0 0,0 0-1,0 0 1,-1-1 0,1 1 0,0 0 0,0 0-1,0-1 1,0 1 0,0 0 0,0-1-1,0 1 1,0-1 0,0 1 0,0-1 0,0 1-1,0-1 1,0 0 0,0 0 0,1 1-1,-1-1 1,0 0 0,0 0 0,0 0 0,0 0-1,1-1 1,-1 1 0,0 0 0,0 0-1,0-1 1,0 1 0,2-1 0,3-2-14,0 0 0,0 0 0,-1-1 0,1 1 0,-1-1 1,0-1-1,0 1 0,0 0 0,6-9 0,34-50-32,-44 62 52,18-30 62,-1-1 1,-1 0-1,20-60 0,-29 71 10,-2-1 0,-1 0 1,0 0-1,-2-1 0,-1 1 0,0-1 0,-3-26 0,1 45-49,-1 0 1,1-1-1,-1 1 1,-1 0 0,1 0-1,-2-5 1,2 9-20,1-1 0,0 0 0,0 1 0,-1-1 0,1 1 1,0-1-1,-1 0 0,1 1 0,-1-1 0,1 1 0,-1-1 0,1 1 0,-1-1 0,1 1 0,-1-1 0,1 1 0,-1 0 1,0-1-1,1 1 0,-1 0 0,0-1 0,1 1 0,-1 0 0,0 0 0,1 0 0,-1 0 0,0 0 0,0 0 1,1 0-1,-1 0 0,0 0 0,1 0 0,-1 0 0,0 0 0,0 0 0,1 0 0,-1 1 0,0-1 0,1 0 1,-1 0-1,1 1 0,-1-1 0,0 1 0,1-1 0,-2 1 0,-1 2 5,-1 1 1,1-1-1,0 1 0,0-1 0,1 1 1,-1 0-1,1 0 0,-1 0 0,-1 7 1,-16 45 72,16-42-52,-8 26 121,2 1 0,2-1-1,2 1 1,-2 84 0,8-119-126,0 0-1,0 0 1,1 0 0,0 1 0,1-1-1,-1 0 1,1-1 0,0 1 0,0 0-1,1 0 1,0-1 0,5 8 0,-7-11-17,0-1 0,1 1 1,-1-1-1,1 1 0,-1-1 1,1 0-1,0 0 0,0 0 1,-1 1-1,1-2 0,0 1 1,0 0-1,0 0 0,0-1 1,4 2-1,-3-2-3,0 0 1,-1 0-1,1 0 1,0-1-1,0 1 0,-1-1 1,1 0-1,0 0 1,-1 0-1,1 0 0,-1 0 1,1 0-1,-1 0 1,5-4-1,-1 0 9,0 0 0,0 0-1,-1-1 1,0 0 0,8-12 0,6-5 23,-19 22-37,0 1 0,1 0 0,-1 0-1,0 0 1,0-1 0,1 1 0,-1 0 0,0 0 0,1 0-1,-1 0 1,0 0 0,1 0 0,-1-1 0,0 1 0,1 0-1,-1 0 1,0 0 0,1 0 0,-1 0 0,0 0 0,1 0-1,-1 0 1,0 1 0,1-1 0,-1 0 0,0 0 0,1 0-1,-1 0 1,0 0 0,1 0 0,-1 1 0,0-1 0,0 0-1,1 0 1,-1 0 0,0 1 0,0-1 0,1 0 0,-1 0-1,0 1 1,0-1 0,0 0 0,1 1 0,-1-1 0,0 1-1,11 19-23,-8-14 17,0 0 2,1 0-1,0 0 1,0-1-1,0 1 1,1-1-1,0 0 0,0 0 1,0-1-1,6 5 1,-8-8 4,0 1 0,0 0 1,0-1-1,0 0 0,0 1 0,0-1 1,1-1-1,-1 1 0,0 0 0,0-1 1,1 0-1,-1 1 0,0-1 0,1-1 1,-1 1-1,0 0 0,0-1 0,1 0 1,-1 1-1,0-1 0,4-2 0,1-1 5,0-1 0,-1 1 0,0-2-1,0 1 1,0-1 0,-1 0 0,1 0-1,-1 0 1,-1-1 0,1 0 0,-1 0 0,7-15-1,-7 14 23,-1-1-1,0 1 0,-1-1 1,0 0-1,0 0 1,-1 0-1,0 0 0,-1-1 1,0 1-1,0 0 0,-2-19 1,1 26-15,0 0 0,0 0-1,-1 0 1,1 0 0,-1 0 0,1 0 0,-1-1 0,0 2 0,0-1 0,0 0-1,0 0 1,0 0 0,0 0 0,0 0 0,-1 1 0,1-1 0,-1 1 0,-2-3-1,2 3 0,1 0-1,-1 1 1,0-1-1,1 1 0,-1 0 1,1-1-1,-1 1 0,0 0 1,1 0-1,-1 0 0,0 0 1,1 0-1,-1 0 0,0 1 1,1-1-1,-1 1 0,1-1 1,-4 2-1,-1 1 10,-1 1 0,1 0-1,0 0 1,0 0 0,1 0 0,-1 1-1,1 0 1,0 1 0,-7 8 0,6-4 4,-1 0 1,2 1-1,-1 0 0,1 0 1,1 0-1,0 1 0,1-1 1,0 1-1,1 0 0,-2 17 1,4-25-23,-1 1 0,1 0 0,0 0 0,0 0 0,1-1 0,0 1 0,0 0 0,0 0 0,0-1 0,0 1 1,1-1-1,0 1 0,0-1 0,1 0 0,-1 0 0,1 1 0,-1-2 0,1 1 0,1 0 0,-1-1 0,0 1 0,1-1 0,0 0 1,0 0-1,0 0 0,0-1 0,0 0 0,6 3 0,9 1-449,1-1 0,0-1 0,0-1 0,0-1 0,0-1 0,0 0 0,34-4 0,-21-1-262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04.831"/>
    </inkml:context>
    <inkml:brush xml:id="br0">
      <inkml:brushProperty name="width" value="0.05" units="cm"/>
      <inkml:brushProperty name="height" value="0.05" units="cm"/>
    </inkml:brush>
  </inkml:definitions>
  <inkml:trace contextRef="#ctx0" brushRef="#br0">8 149 19364,'-8'1'987,"8"1"-319,15 6-5,28 6-70,-2-4-173,0-3 0,62 5 0,83-9 42,196-30-208,-2-30-86,-178 24-14,487-39 324,-461 64-298,232 23 0,-337-5-185,332 16 109,-375-27-185,0-3-1,0-3 1,131-31-1,-201 35 6,-4 2-75,1-1 0,-1 1 1,0 0-1,1 0 0,11 0 1,-13 3-737,-11 2 545,-15 0-19,-5-8-120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18.430"/>
    </inkml:context>
    <inkml:brush xml:id="br0">
      <inkml:brushProperty name="width" value="0.05" units="cm"/>
      <inkml:brushProperty name="height" value="0.05" units="cm"/>
    </inkml:brush>
  </inkml:definitions>
  <inkml:trace contextRef="#ctx0" brushRef="#br0">24 211 15555,'-1'1'139,"0"0"-1,0 0 0,0 0 0,0 1 1,1-1-1,-1 0 0,0 1 1,0-1-1,1 1 0,-1-1 1,1 1-1,-1-1 0,1 1 0,-1 1 1,2-2-76,0 0 0,-1 0 0,1-1 1,0 1-1,-1-1 0,1 1 0,0 0 1,-1-1-1,1 0 0,0 1 0,0-1 1,0 1-1,0-1 0,0 0 0,-1 1 1,1-1-1,0 0 0,0 0 0,0 0 1,0 0-1,0 0 0,0 0 0,0 0 1,0 0-1,0 0 0,1-1 0,37-1 669,-1-2 0,40-9-1,27-3-274,335 0-138,-353 15-310,5-4 2,141-27 0,24-2-65,-249 34 36,0-1 1,0 2-1,-1-1 0,12 3 1,-16-3-6,0 1 0,-1 0 0,1 0 0,0 0 0,0 0 0,-1 0 0,1 1 0,-1-1-1,1 1 1,-1-1 0,0 1 0,0 0 0,1 0 0,1 3 0,-4-4 15,-1-1-1,1 1 0,-1-1 0,1 0 1,-1 1-1,1-1 0,-1 0 0,1 1 1,-1-1-1,1 0 0,-1 0 1,0 1-1,1-1 0,-1 0 0,1 0 1,-1 0-1,0 0 0,1 0 0,-2 0 1,-32 3-97,-67-3 1,34-1 62,-69 0 18,-367 10-30,399-1 112,1 4-1,-184 45 1,215-31 52,47-17 100,-26 7-1,88-28 10,40-11-213,184-12-45,5 21-43,198-24-270,-416 29 241,71-22 0,-96 23 33,0-1 0,0-1 0,-1-1 0,39-26 0,-59 35 66,2 0-16,-1 0 0,1-1 0,-1 1 1,0-1-1,0 0 0,0 0 0,0 0 0,-1-1 0,5-5 0,-7 8 24,0 1-1,0 0 0,1 0 1,-1-1-1,0 1 1,0 0-1,0-1 0,0 1 1,0 0-1,0-1 1,1 1-1,-1 0 0,0-1 1,0 1-1,0 0 1,0-1-1,0 1 0,0-1 1,0 1-1,-1 0 1,1-1-1,0 1 0,0 0 1,0-1-1,0 1 1,0 0-1,0 0 1,-1-1-1,1 1 0,0 0 1,0-1-1,0 1 1,-1 0-1,1 0 0,0-1 1,0 1-1,-1 0 1,1 0-1,0 0 0,-1-1 1,1 1-1,0 0 1,-1 0-1,1 0 0,0 0 1,-1 0-1,1 0 1,0 0-1,-1 0 0,1-1 1,0 1-1,-1 0 1,1 1-1,0-1 0,-1 0 1,1 0-1,0 0 1,-1 0-1,1 0 1,-1 0-1,-29 8-140,28-8 138,-100 32-127,-214 57 431,215-71-116,0-5 0,-1-4 1,0-5-1,-171-14 1,232 5-149,10 1-28,-48 1 1,70 5-90,15 3 23,15 2-17,23-1-40,0-1 1,79-2-1,-73-3 25,453-23-2271,-488 22 2173,-9 1 59,0 0 0,0-1 0,-1 1 0,1-2 0,0 1 0,7-3 0,-13 4 124,0 0-1,-1 0 1,1 0-1,0 0 1,0 0 0,0 0-1,0 0 1,0 0-1,0 0 1,-1 0 0,1-1-1,0 1 1,0 0-1,0 0 1,0 0-1,0 0 1,0 0 0,0 0-1,0 0 1,0 0-1,0-1 1,-1 1 0,1 0-1,0 0 1,0 0-1,0 0 1,0 0-1,0 0 1,0-1 0,0 1-1,0 0 1,0 0-1,0 0 1,0 0 0,0 0-1,0-1 1,0 1-1,0 0 1,0 0 0,0 0-1,0 0 1,1 0-1,-1 0 1,0-1-1,0 1 1,0 0 0,0 0-1,0 0 1,0 0-1,0 0 1,0 0 0,0 0-1,0 0 1,1-1-1,-1 1 1,0 0-1,0 0 1,0 0 0,0 0-1,0 0 1,-15-3-51,-193-9 848,128 10-416,-42 0 209,38 1-1602,-130-17 0,209 17 949,0 0-1,0 0 1,0 0-1,1-1 1,-9-3 0,-10-14-583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25.591"/>
    </inkml:context>
    <inkml:brush xml:id="br0">
      <inkml:brushProperty name="width" value="0.05" units="cm"/>
      <inkml:brushProperty name="height" value="0.05" units="cm"/>
    </inkml:brush>
  </inkml:definitions>
  <inkml:trace contextRef="#ctx0" brushRef="#br0">11 294 13067,'0'-1'26,"0"1"0,0 0-1,0 0 1,-1 0 0,1-1 0,0 1 0,0 0 0,0 0 0,-1 0 0,1 0 0,0-1-1,0 1 1,0 0 0,-1 0 0,1 0 0,0 0 0,0 0 0,-1 0 0,1 0 0,0 0 0,-1 0-1,1 0 1,0 0 0,0 0 0,-1 0 0,1 0 0,0 0 0,0 0 0,-1 0 0,1 0-1,0 0 1,0 0 0,-1 1 0,1-1 0,0 0 0,0 0 0,0 0 0,-1 0 0,1 1-1,0-1 1,0 0 0,0 0 0,0 0 0,-1 1 0,1-1 0,0 0 0,0 0 0,0 0-1,0 1 1,0-1 0,0 0 0,0 0 0,-1 1 0,1-1 0,0 0 0,0 0 0,0 1 0,0-1-1,0 0 1,0 1 0,1 0 27,-1 0 0,0 0 0,0 0 0,0 0 0,1 0 0,-1 0 0,0-1 1,1 1-1,-1 0 0,1 0 0,-1 0 0,1 0 0,-1 0 0,1-1 0,0 1 0,-1 0 0,1-1 0,1 2 0,2 0 50,0 0-1,-1 0 1,1-1 0,0 0-1,1 1 1,-1-1 0,0-1 0,0 1-1,6 0 1,45-2 381,-37 1-339,372-39 915,-196 16-993,-84 11-46,510-50 53,-247 15-54,-90 9-9,-221 33-11,121 6 1,59 23 3,-37-3 35,-112-16 141,0-5 1,147-18 0,179-58 817,-127 26-255,-228 45-585,1 2 1,101 10 0,147 35-28,-160-18-102,197 6 0,-310-31-18,0-1-1,0-3 1,-1-1-1,0-2 1,52-18-1,-84 23-46,-1 1 1,1 0-1,0 1 1,-1-1-1,1 1 0,0 1 1,0-1-1,0 1 1,0 0-1,0 0 0,-1 1 1,14 3-1,-19-4-1,-1 1 33,1-1-1,-1 0 0,0 0 0,0 0 0,0 0 1,1 0-1,-1 0 0,0 1 0,0-1 1,0 0-1,1 0 0,-1 0 0,0 0 1,0 0-1,1 0 0,-1 0 0,0 0 1,0 0-1,0 0 0,1 0 0,-1 0 1,0 0-1,0 0 0,1 0 0,-1 0 1,0-1-1,0 1 0,0 0 0,1 0 1,-1 0-1,0 0 0,0 0 0,1-1 0,0-8-123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27.732"/>
    </inkml:context>
    <inkml:brush xml:id="br0">
      <inkml:brushProperty name="width" value="0.05" units="cm"/>
      <inkml:brushProperty name="height" value="0.05" units="cm"/>
    </inkml:brush>
  </inkml:definitions>
  <inkml:trace contextRef="#ctx0" brushRef="#br0">0 1 14603,'13'8'772,"-1"1"0,0 0 0,15 16 1,22 17 415,199 120 2026,-168-111-2411,-54-35-549,0 0 0,31 11 0,-48-23-206,-1-1 1,0 0 0,1 0-1,0-1 1,0 0 0,-1-1-1,1 0 1,0-1 0,0 1-1,0-2 1,16-1 0,-23 2-40,0-1 0,0 1 0,1-1 1,-1 0-1,0 0 0,0 1 1,0-1-1,0-1 0,1 1 1,-2 0-1,1 0 0,0-1 0,0 1 1,0-1-1,-1 0 0,1 0 1,-1 1-1,1-1 0,-1 0 1,0 0-1,0 0 0,1 0 0,-2 0 1,1-1-1,0 1 0,0 0 1,-1 0-1,1-1 0,0-3 1,-1 2-57,-1 1 0,1 0 0,-1-1 1,1 1-1,-1 0 0,0-1 0,0 1 1,-1 0-1,1 0 0,-1 0 0,1 0 1,-1 0-1,0 0 0,0 0 0,0 1 0,0-1 1,-1 1-1,1-1 0,-1 1 0,-4-3 1,-11-6-288,-1 2 0,0 0 0,0 1 0,-35-9 0,53 17 325,-55-17-527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28.171"/>
    </inkml:context>
    <inkml:brush xml:id="br0">
      <inkml:brushProperty name="width" value="0.05" units="cm"/>
      <inkml:brushProperty name="height" value="0.05" units="cm"/>
    </inkml:brush>
  </inkml:definitions>
  <inkml:trace contextRef="#ctx0" brushRef="#br0">94 347 13147,'-93'7'5913,"108"-13"-1351,-7 0-4281,-1 0 0,0-1 0,8-8 1,-1-4-190,0 1 0,-1-2 0,-1 0 0,18-41 0,-13 18 6,16-66 0,-33 107-95,1 0 0,-1 0 0,1 0 0,0 1 1,-1-1-1,1 0 0,0 1 0,0-1 0,0 0 0,2-1 1,-3 3-3,0-1 1,1 1-1,-1 0 1,0 0-1,1-1 1,-1 1-1,1 0 1,-1 0-1,0 0 1,1 0-1,-1-1 1,1 1-1,-1 0 1,0 0-1,1 0 1,-1 0-1,1 0 1,-1 0-1,1 0 1,-1 0-1,0 0 1,1 0-1,-1 0 1,1 1-1,-1-1 1,0 0-1,1 0 1,3 3 3,-1-1 0,0 1 0,-1-1 0,1 1-1,0 0 1,-1 0 0,3 5 0,2 0-17,3 4-126,0-1 1,1-1 0,0 1-1,1-2 1,1 0 0,-1 0-1,1-1 1,1 0 0,-1-2-1,1 1 1,19 5-1,11 0-155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2.303"/>
    </inkml:context>
    <inkml:brush xml:id="br0">
      <inkml:brushProperty name="width" value="0.05" units="cm"/>
      <inkml:brushProperty name="height" value="0.05" units="cm"/>
    </inkml:brush>
  </inkml:definitions>
  <inkml:trace contextRef="#ctx0" brushRef="#br0">0 58 15251,'2'2'227,"0"0"-1,0 0 0,0-1 1,0 1-1,0-1 0,1 0 1,-1 1-1,0-1 0,1 0 1,-1 0-1,0 0 1,1-1-1,0 1 0,-1-1 1,1 1-1,3-1 0,47 0 1259,-32 0-663,277 16 1896,-297-16-2723,17 2 54,-14-4 1,-12-2-13,-12-3 2,0 1 1,-30-5-1,8 3 1,-37-12 13,-77-16 181,273 60 10,-30-5-253,94 7-1,-303-20-57,87-4 69,-26 4-31,21-2-644,-53-1 1,90-3 633,0 0 0,-1 0 0,1 0 0,0 0 0,0-1-1,0 0 1,0 0 0,0 0 0,0 0 0,0 0 0,0 0 0,0-1-1,-3-2 1,-5-7-310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0.082"/>
    </inkml:context>
    <inkml:brush xml:id="br0">
      <inkml:brushProperty name="width" value="0.05" units="cm"/>
      <inkml:brushProperty name="height" value="0.05" units="cm"/>
    </inkml:brush>
  </inkml:definitions>
  <inkml:trace contextRef="#ctx0" brushRef="#br0">2 38 14211,'2'-3'811,"22"-31"8169,-35 116-6935,-3 41-1953,14-115-89,-3 89 34,4-83-28,0 0 0,1 0 0,0 0 0,7 23 0,-9-36-7,0 0 1,1 0-1,-1 0 0,0 0 0,1 0 0,-1-1 1,1 1-1,-1 0 0,1 0 0,-1 0 0,1 0 1,0 0-1,-1-1 0,1 1 0,0 0 0,0-1 1,-1 1-1,1 0 0,0-1 0,0 1 0,0-1 1,0 0-1,0 1 0,0-1 0,0 0 0,0 1 1,0-1-1,0 0 0,0 0 0,0 0 0,0 0 1,0 0-1,0 0 0,0 0 0,0 0 0,0 0 0,0 0 1,0-1-1,0 1 0,0 0 0,0-1 0,0 1 1,-1-1-1,1 1 0,0-1 0,0 1 0,1-2 1,6-4 11,0 1 0,-1-2-1,0 1 1,7-9 0,-6 7 6,17-18 17,-4 5 3,34-27-1,-49 43-36,0 0 0,0 1-1,1 0 1,0 1-1,0-1 1,0 1 0,0 0-1,1 1 1,-1 0 0,13-2-1,-17 3-3,-1 1 0,1 0 0,-1 0 1,0 0-1,1 0 0,-1 0 0,1 0 0,-1 0 0,0 1 0,1-1 0,-1 1 0,0 0 0,0 0 0,1 0 0,-1 0 0,0 0 0,0 0 0,0 0 0,0 1 0,0-1 1,0 1-1,-1 0 0,1-1 0,0 1 0,-1 0 0,1 0 0,-1 0 0,0 0 0,0 0 0,0 0 0,0 0 0,0 1 0,0-1 0,0 0 0,-1 1 0,1-1 0,-1 0 0,1 5 1,-1 0 20,0 0 0,0 0 0,-1 1 0,0-1 0,0 0 0,-1 0 0,1 0 0,-2 0 0,1 0 0,-1-1 0,-6 13 0,-1-5 127,0 0 0,0-1 0,-1 0-1,-1-1 1,0 0 0,-1 0 0,-21 14 0,23-19-23,0-1 1,0 0 0,0 0-1,-1-1 1,0 0 0,0-1-1,0 0 1,0-1 0,-1-1 0,-20 2-1,31-4-157,0 1 0,0-1 0,0 0 0,0 0 0,0-1 0,0 1 0,0 0 0,0-1 0,0 1 0,1-1 0,-1 1 0,0-1 0,0 0 0,-2-2 0,3 2-50,0 0 0,0 0 0,1 0 1,-1 0-1,1 0 0,-1 0 0,1 0 0,-1 0 0,1-1 1,0 1-1,-1 0 0,1 0 0,0 0 0,0-1 1,0 1-1,0 0 0,0 0 0,0 0 0,0-1 0,1 1 1,-1 0-1,0 0 0,1 0 0,0-2 0,4-15-363,2-3-163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1.028"/>
    </inkml:context>
    <inkml:brush xml:id="br0">
      <inkml:brushProperty name="width" value="0.05" units="cm"/>
      <inkml:brushProperty name="height" value="0.05" units="cm"/>
    </inkml:brush>
  </inkml:definitions>
  <inkml:trace contextRef="#ctx0" brushRef="#br0">217 23 19188,'1'0'91,"-1"-1"-1,0 1 1,0-1 0,0 1-1,0-1 1,0 0 0,0 1-1,0-1 1,0 1 0,0-1-1,0 1 1,0-1-1,0 1 1,0-1 0,0 0-1,0 1 1,0-1 0,-1 1-1,1-1 1,0 1 0,0-1-1,-1 1 1,1 0 0,0-1-1,-1 1 1,1-1 0,-1 0-1,-17-5 1227,13 5-1003,0 1 1,0 0 0,0 0 0,0 0 0,-10 2 0,7 1-220,1 0 0,-1 0-1,1 1 1,0 0 0,0 0 0,1 1 0,-1 0 0,1 0-1,0 1 1,0-1 0,0 1 0,1 0 0,0 1-1,0 0 1,-5 10 0,2-4-98,1 1 1,1 0-1,0 1 0,1 0 0,0 0 1,1 0-1,-2 17 0,5-24 5,0-1 1,1 1-1,0 0 0,0 9 0,0-16-1,1 0 0,-1 1 0,0-1 0,0 0 0,0 0 0,1 0 0,-1 1 0,0-1 0,1 0 0,-1 0 0,1 0 0,0 0 0,-1 0 0,1 0 0,0 0-1,-1 0 1,1 0 0,0 0 0,0 0 0,0-1 0,0 1 0,0 0 0,0 0 0,0-1 0,0 1 0,0-1 0,0 1 0,1-1 0,-1 0 0,0 1 0,0-1 0,0 0-1,1 0 1,-1 1 0,2-1 0,1-1 4,0 0 0,0 0-1,1 0 1,-1 0-1,0-1 1,0 1 0,0-1-1,0 0 1,-1 0-1,1-1 1,-1 1 0,4-4-1,42-40 34,-35 31-24,25-26 67,-19 19 14,33-28 0,-52 49-91,-1 0 0,0 1 0,1-1 1,-1 1-1,1-1 0,0 1 0,-1-1 0,1 1 0,-1-1 0,1 1 1,0 0-1,-1-1 0,1 1 0,0 0 0,-1 0 0,1-1 0,0 1 0,-1 0 1,1 0-1,0 0 0,0 0 0,-1 0 0,1 0 0,0 0 0,-1 0 0,1 0 1,0 0-1,0 0 0,-1 1 0,1-1 0,0 0 0,-1 0 0,1 1 1,0-1-1,-1 0 0,1 1 0,-1-1 0,1 1 0,0-1 0,-1 1 0,1-1 1,-1 1-1,1-1 0,-1 1 0,0 0 0,1-1 0,0 2 0,1 3 13,0 1-1,-1-1 0,0 1 0,1 0 1,-1 6-1,2 7-1,-3-18-13,0 0-1,1 0 1,-1 0 0,0 0 0,0 0 0,1 0-1,-1 0 1,1 0 0,-1 0 0,1 0 0,-1 0-1,1 0 1,0 0 0,-1 0 0,1 0-1,0 0 1,0 0 0,-1-1 0,1 1 0,0 0-1,0-1 1,0 1 0,0 0 0,0-1 0,0 1-1,0-1 1,0 0 0,1 1 0,-1-1 0,0 0-1,0 0 1,0 1 0,0-1 0,0 0-1,0 0 1,1 0 0,-1-1 0,0 1 0,0 0-1,0 0 1,0-1 0,0 1 0,0 0 0,0-1-1,0 1 1,0-1 0,0 1 0,0-1 0,2-1-1,6-4 10,-1-1 0,0 0 0,0 0 0,9-11 0,-9 9-3,10-10 8,-12 11-11,2 0 0,-1 0 1,1 1-1,0-1 0,1 2 1,0-1-1,0 1 0,12-5 1,-20 10-5,0 1 0,0 0 0,0-1 0,0 1 0,0 0 0,0 0 0,0 0 0,0 0 0,0 0 0,0 0 0,0 0 0,0 0 0,0 0 0,0 0-1,0 1 1,0-1 0,0 0 0,0 1 0,0-1 0,0 1 0,0-1 0,0 1 0,-1-1 0,1 1 0,0 0 0,0-1 0,0 1 0,-1 0 0,1 0 0,0 0 0,-1-1 0,1 1 0,-1 0 0,1 0 0,-1 0 0,1 0 0,-1 0 0,0 0 0,1 0 0,-1 1 0,2 6 17,-1-1 1,1 1-1,-2 0 0,1 10 1,-1-9 1,1 7 19,-2-11-17,1-1 1,0 1-1,1-1 1,-1 1-1,1 0 1,0-1-1,2 8 1,-3-12-20,1 1 1,-1-1 0,0 0-1,0 0 1,1 1 0,-1-1 0,0 0-1,1 0 1,-1 0 0,0 1-1,1-1 1,-1 0 0,1 0 0,-1 0-1,0 0 1,1 0 0,-1 0-1,1 0 1,-1 0 0,0 0 0,1 0-1,-1 0 1,1 0 0,-1 0 0,0 0-1,1 0 1,-1 0 0,0 0-1,1-1 1,-1 1 0,0 0 0,1 0-1,-1 0 1,0-1 0,1 1-1,-1 0 1,0 0 0,1-1 0,-1 1-1,0 0 1,0-1 0,1 1-1,-1-1 1,14-14 38,-13 14-38,20-29 5,9-12-89,-27 39 57,0 0 0,-1 0 0,1 0 1,0 1-1,1-1 0,-1 1 0,0 0 1,1-1-1,4-1 0,-7 4 16,-1 0 1,1 0-1,-1-1 0,1 1 0,-1 0 0,1 0 0,-1 0 0,1 0 1,-1 0-1,1 0 0,0 0 0,-1 0 0,1 0 0,-1 0 1,1 0-1,-1 1 0,1-1 0,-1 0 0,1 0 0,-1 0 1,1 1-1,-1-1 0,1 0 0,-1 1 0,1-1 0,-1 0 0,0 1 1,1-1-1,-1 0 0,0 1 0,1-1 0,-1 1 0,0-1 1,1 1-1,-1-1 0,0 1 0,0-1 0,0 1 0,1-1 1,-1 2-1,3 22-137,-3-22 132,0 21-440,-1 1 0,-1 0 1,-2 0-1,-6 26 0,8-45 153,0-5-117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1.462"/>
    </inkml:context>
    <inkml:brush xml:id="br0">
      <inkml:brushProperty name="width" value="0.05" units="cm"/>
      <inkml:brushProperty name="height" value="0.05" units="cm"/>
    </inkml:brush>
  </inkml:definitions>
  <inkml:trace contextRef="#ctx0" brushRef="#br0">19 2 21517,'0'0'43,"1"0"0,-1 0 0,0-1 0,0 1 0,0 0 0,0 0 0,0 0 0,0 0 0,1 0 0,-1 0 0,0 0 0,0 0 0,0 0 0,0 0 0,0 0 0,1 0 0,-1 0 0,0 0 0,0 0 0,0 0 0,0 0 0,1 0 0,-1 0 0,0 0 0,0 0 0,0 0 0,0 0 0,0 0 0,0 0 0,1 0 1,-1 0-1,0 0 0,0 0 0,0 0 0,0 1 0,0-1 0,0 0 0,1 0 0,-1 0 0,0 0 0,0 0 0,0 0 0,0 0 0,0 1 0,3 9 590,-3 18-47,-14 123 2286,7-95-2656,2 1 1,3 0-1,5 58 1,-2-109-207,-1 0-1,1-1 1,1 1-1,-1 0 1,1-1-1,0 1 1,3 6 0,-4-12-6,-1 1 0,1 0 0,-1 0 0,1-1 0,-1 1 1,1 0-1,0-1 0,-1 1 0,1-1 0,0 1 0,-1 0 1,1-1-1,0 0 0,0 1 0,0-1 0,-1 1 0,1-1 1,0 0-1,0 0 0,2 1 0,-2-1 4,1-1-1,-1 1 1,1 0-1,-1-1 1,1 1-1,-1-1 1,1 0-1,-1 1 1,1-1-1,-1 0 1,0 0-1,0 0 1,1 0 0,-1 0-1,0 0 1,1-2-1,7-6 44,-1-1 0,-1 0 0,0 0-1,10-19 1,21-53 160,-23 48-118,21-43 79,33-76-1271,-67 139-1222,-3 12 946,-3 7 923,-2 8-504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1.850"/>
    </inkml:context>
    <inkml:brush xml:id="br0">
      <inkml:brushProperty name="width" value="0.05" units="cm"/>
      <inkml:brushProperty name="height" value="0.05" units="cm"/>
    </inkml:brush>
  </inkml:definitions>
  <inkml:trace contextRef="#ctx0" brushRef="#br0">0 1 16604,'8'26'2520,"6"0"-1384,1-5-496,2-1 1705,3-5-1113,-1 1-520,3-13-248,-4-3-167,-1-11-297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2.345"/>
    </inkml:context>
    <inkml:brush xml:id="br0">
      <inkml:brushProperty name="width" value="0.05" units="cm"/>
      <inkml:brushProperty name="height" value="0.05" units="cm"/>
    </inkml:brush>
  </inkml:definitions>
  <inkml:trace contextRef="#ctx0" brushRef="#br0">193 25 18828,'1'0'150,"-1"-1"0,1 0 0,-1 0 0,1 0 0,-1 1-1,1-1 1,-1 0 0,0 0 0,1 0 0,-1 0 0,0 0 0,0 0 0,0 0 0,0 0-1,0 0 1,0 1 0,0-1 0,0 0 0,0-2 0,0 3-50,-1-1 1,1 1-1,-1-1 1,1 1-1,0-1 0,-1 1 1,1 0-1,-1-1 0,1 1 1,-1 0-1,1-1 1,-1 1-1,0 0 0,1 0 1,-1 0-1,1-1 1,-1 1-1,1 0 0,-1 0 1,0 0-1,1 0 1,-2 0-1,-2 0 209,0 1 1,-1-1 0,1 1-1,0 0 1,-1 0-1,1 0 1,-5 3-1,0 0-221,1 1 0,-1 1 0,1-1 0,0 2-1,1-1 1,-1 1 0,1 0 0,1 0 0,-1 1 0,1 0 0,0 0 0,1 1 0,0-1 0,-5 13-1,3-4-67,1-1 0,0 1-1,2 0 1,-1 0-1,2 1 1,1-1-1,-1 24 1,3-35-14,0-1 0,0 1 0,1 0 1,-1-1-1,1 1 0,4 9 0,-5-13-24,1 0 0,0 0-1,0-1 1,0 1 0,0 0 0,0 0 0,1-1-1,-1 1 1,1 0 0,-1-1 0,1 1 0,-1-1-1,1 0 1,0 0 0,-1 0 0,1 1 0,0-1-1,0-1 1,0 1 0,0 0 0,3 0 0,1 0-133,0 0 1,0-1 0,0 0-1,0 0 1,0 0 0,-1-1-1,1 0 1,0 0 0,0-1-1,-1 1 1,1-1 0,7-4 0,9-5-258,34-22 1,-39 23 268,38-25-509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2.841"/>
    </inkml:context>
    <inkml:brush xml:id="br0">
      <inkml:brushProperty name="width" value="0.05" units="cm"/>
      <inkml:brushProperty name="height" value="0.05" units="cm"/>
    </inkml:brush>
  </inkml:definitions>
  <inkml:trace contextRef="#ctx0" brushRef="#br0">133 0 18764,'-10'7'399,"-1"0"1,1 0-1,0 1 0,0 1 0,1-1 1,0 2-1,0-1 0,1 1 1,1 0-1,0 1 0,0 0 0,1 0 1,0 0-1,-5 17 0,10-27-385,1 0-1,0 0 0,0 0 0,-1 0 1,1 0-1,0 0 0,0 0 1,0 0-1,0 0 0,0 0 0,0-1 1,0 1-1,0 0 0,0 0 1,1 0-1,-1 0 0,0 0 0,0 0 1,2 1-1,-2-1-2,1-1 0,-1 1 0,1-1 0,-1 0-1,1 1 1,-1-1 0,1 0 0,0 1 0,-1-1 0,1 0 0,0 0 0,-1 0-1,1 0 1,0 0 0,-1 1 0,1-1 0,0 0 0,-1 0 0,1-1 0,1 1-1,4-1 48,1-1-1,-1 0 1,0 0-1,9-5 1,-11 5-40,24-10 98,-1-1-41,1 1 0,0 1-1,42-9 1,-67 19-71,0 0 1,1 1-1,-1-1 0,0 1 0,1 0 1,-1 0-1,1 0 0,-1 0 0,0 1 1,1 0-1,-1-1 0,0 1 0,1 0 0,-1 1 1,0-1-1,0 0 0,0 1 0,0 0 1,0 0-1,2 2 0,-2-1 22,0 0 0,-1 1 1,1-1-1,-1 0 0,0 1 0,0 0 1,0 0-1,-1-1 0,1 1 0,-1 0 0,0 0 1,0 0-1,0 1 0,-1-1 0,1 7 0,2 6 505,1-27-87,1-28 70,-5 37-501,2-19 275,-3-29 1,1 44-263,-1 0 0,0 0 0,0 0 0,0 0 0,0 0 0,-1 0 0,0 1-1,0-1 1,0 1 0,0-1 0,-5-5 0,-1 4-17,6 10-289,2-3 209,0 0 0,0 0 1,0 0-1,1 0 1,-1 1-1,0-1 1,1 0-1,-1 0 1,0 0-1,1 0 0,0 0 1,-1-1-1,1 1 1,-1 0-1,1 0 1,1 1-1,3 1-281,1 0 0,0 0 0,-1 0-1,1-1 1,0 0 0,0 0 0,1-1 0,-1 1 0,0-1-1,11 0 1,-8 0 65,23 2-726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3.284"/>
    </inkml:context>
    <inkml:brush xml:id="br0">
      <inkml:brushProperty name="width" value="0.05" units="cm"/>
      <inkml:brushProperty name="height" value="0.05" units="cm"/>
    </inkml:brush>
  </inkml:definitions>
  <inkml:trace contextRef="#ctx0" brushRef="#br0">181 256 17588,'-2'-2'184,"0"1"1,0-1 0,-1 1 0,1-1-1,-1 1 1,1 0 0,-1-1 0,1 1-1,-1 1 1,0-1 0,1 0 0,-1 1-1,0-1 1,0 1 0,1 0 0,-6 0-1,3 1 18,1-1-1,-1 1 0,0 1 0,1-1 0,-1 1 0,1-1 1,-1 1-1,1 1 0,-5 2 0,2 0-57,0 0 0,0 0 0,1 1 0,-1 0-1,1 0 1,0 1 0,1 0 0,0 0 0,0 0 0,-5 10 0,8-12-98,0 0 0,0-1 0,1 1 0,0 1 0,0-1 0,0 0 1,0 0-1,1 0 0,0 1 0,0 9 0,1-13-27,-1 0 0,1-1-1,-1 1 1,1 0 0,-1 0-1,1-1 1,0 1 0,0 0-1,0-1 1,0 1 0,0-1-1,0 1 1,0-1 0,1 0-1,-1 0 1,0 1 0,1-1-1,-1 0 1,1 0 0,-1 0 0,1 0-1,0-1 1,-1 1 0,1 0-1,0-1 1,0 1 0,-1-1-1,1 1 1,0-1 0,0 0-1,0 0 1,0 0 0,-1 0-1,4 0 1,2-1 31,0 0-1,1-1 1,-1 1-1,0-1 1,0-1 0,0 1-1,0-1 1,-1 0-1,1-1 1,-1 0 0,0 0-1,0 0 1,0-1-1,8-8 1,-1 0 78,0 0 1,-2-2-1,0 1 0,17-29 1,-14 17 40,-2 0 1,0-1-1,-2-1 1,0 0-1,-3 0 1,0 0-1,5-46 1,-13 52-25,0 22-143,1 0 0,0 0-1,0 0 1,0 0 0,0 0 0,-1 0-1,1 0 1,0 0 0,0-1 0,0 1-1,-1 0 1,1 0 0,0 0-1,0 0 1,0 0 0,0 0 0,-1 1-1,1-1 1,0 0 0,0 0-1,0 0 1,0 0 0,-1 0 0,1 0-1,0 0 1,0 0 0,0 0 0,0 0-1,-1 0 1,1 1 0,0-1-1,0 0 1,0 0 0,0 0 0,0 0-1,0 0 1,0 1 0,-1-1-1,1 0 1,0 0 0,0 0 0,0 0-1,0 1 1,0-1 0,0 0 0,0 0-1,0 1 1,-3 4 3,1 1 0,-1-1-1,1 1 1,-2 10 0,-18 124 36,21-126-81,0-1 0,1 0 0,1 1 0,0-1 0,1 0-1,0 0 1,1 0 0,7 21 0,-9-30-66,1-1 1,0 1-1,0-1 1,0 0-1,0 1 0,1-1 1,-1 0-1,1-1 1,0 1-1,0 0 0,0-1 1,0 1-1,0-1 0,0 0 1,1 0-1,-1 0 1,1-1-1,0 1 0,-1-1 1,1 0-1,0 0 1,0 0-1,-1-1 0,1 1 1,7-1-1,13 0-477</inkml:trace>
  <inkml:trace contextRef="#ctx0" brushRef="#br0" timeOffset="1">679 177 21741,'-75'37'4331,"69"-33"-4061,1 0-1,0 1 1,0-1 0,0 1-1,-4 6 1,8-11-261,0 1-1,0 0 1,1 0 0,-1 0 0,0 0-1,1-1 1,-1 1 0,1 0 0,-1 0-1,1 0 1,0 0 0,-1 0-1,1 0 1,0 1 0,0-1 0,-1 0-1,1 0 1,0 0 0,0 0 0,0 0-1,0 0 1,1 0 0,-1 0 0,0 0-1,0 0 1,1 0 0,-1 0-1,0 0 1,1 0 0,-1 0 0,1 0-1,0 0 1,-1 0 0,1 0 0,0 0-1,-1-1 1,1 1 0,0 0-1,0 0 1,0-1 0,1 2 0,4 1-43,-1 0 1,2-1 0,-1 1-1,0-1 1,0 0 0,1 0-1,12 1 1,50 0-242,-46-2 155,26 0-80,-18-1 36,0 1 1,0 1 0,46 10 0,-75-12 161,-1 0 1,0 1-1,1-1 1,-1 0 0,0 1-1,0-1 1,1 1-1,-1-1 1,0 1-1,0 0 1,0-1 0,0 1-1,0 0 1,0 0-1,0 0 1,0 0-1,0-1 1,0 2 0,0-1-1,0 0 1,-1 0-1,1 0 1,0 0-1,0 3 1,-1-3 13,0 1 1,-1-1-1,1 0 1,0 1-1,-1-1 0,1 0 1,-1 1-1,0-1 1,1 0-1,-1 0 0,0 1 1,0-1-1,0 0 1,0 0-1,0 0 0,0 0 1,0 0-1,0 0 0,0-1 1,-1 1-1,1 0 1,-2 0-1,-11 7 46,0 0 1,-1-1-1,0-1 0,0-1 0,-31 7 1,20-7-277,0-1 1,-48 0-1,45-5-24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3.990"/>
    </inkml:context>
    <inkml:brush xml:id="br0">
      <inkml:brushProperty name="width" value="0.05" units="cm"/>
      <inkml:brushProperty name="height" value="0.05" units="cm"/>
    </inkml:brush>
  </inkml:definitions>
  <inkml:trace contextRef="#ctx0" brushRef="#br0">1 2 19644,'6'-2'1913,"-2"10"-1217,-1 7-288,-3 8 984,0 5-328,0 5-608,0 6-592,0-4 1073,0-5-841,6-13-40,5-9-16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4.532"/>
    </inkml:context>
    <inkml:brush xml:id="br0">
      <inkml:brushProperty name="width" value="0.05" units="cm"/>
      <inkml:brushProperty name="height" value="0.05" units="cm"/>
    </inkml:brush>
  </inkml:definitions>
  <inkml:trace contextRef="#ctx0" brushRef="#br0">225 56 18660,'0'-5'713,"1"0"-376,-1 0 1,0 1 0,0-1 0,0 0 0,-1-5 0,1 9-286,-1 0 0,1 0 1,0 1-1,0-1 0,-1 0 0,1 0 1,0 1-1,-1-1 0,1 0 1,-1 1-1,1-1 0,-1 0 0,1 1 1,-1-1-1,0 1 0,1-1 0,-1 1 1,1-1-1,-1 1 0,0-1 1,0 1-1,1-1 0,-1 1 0,0 0 1,0 0-1,1-1 0,-1 1 1,0 0-1,0 0 0,0 0 0,0 0 1,1 0-1,-1 0 0,0 0 1,0 0-1,0 0 0,0 1 0,-4 0 108,0 1 0,0 0 0,0 0 0,1 0 0,-1 0 0,1 1 0,0 0 0,0 0-1,0 0 1,0 1 0,-6 6 0,-37 47 135,47-56-292,-20 25 31,-22 39 1,37-56-31,1 0 0,-1 1 1,1-1-1,1 1 0,0 0 1,0 0-1,1 0 0,-1 17 1,3-25-17,-1 0 0,1 1 1,0-1-1,1 0 0,-1 0 0,0 0 1,1 0-1,-1 0 0,1 0 0,0 0 1,-1 0-1,1 0 0,0 0 0,0 0 1,1-1-1,-1 1 0,0 0 0,0-1 0,1 1 1,-1 0-1,4 1 0,-2-1 25,0 0 0,1-1 0,-1 1 0,0-1 0,1 0 0,-1 0 0,1 0 0,0 0-1,-1-1 1,1 1 0,5-1 0,8-1 50,0-1-1,0 0 1,0-2 0,20-5-1,11-6-40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5.098"/>
    </inkml:context>
    <inkml:brush xml:id="br0">
      <inkml:brushProperty name="width" value="0.05" units="cm"/>
      <inkml:brushProperty name="height" value="0.05" units="cm"/>
    </inkml:brush>
  </inkml:definitions>
  <inkml:trace contextRef="#ctx0" brushRef="#br0">46 87 18348,'-19'75'2545,"13"-54"-1997,0 0-1,1 1 1,1 0 0,1 0-1,1 0 1,2 29 0,-1-50-533,1 0 0,0 0 0,0-1 0,0 1 0,0 0 0,1 0 1,-1-1-1,0 1 0,0 0 0,0-1 0,1 1 0,-1 0 0,0 0 0,1-1 1,-1 1-1,0-1 0,1 1 0,-1 0 0,1-1 0,-1 1 0,1-1 0,-1 1 1,1-1-1,0 1 0,0-1-3,-1 0 0,1 0 0,-1-1 0,1 1 0,-1 0 0,1-1 0,-1 1 0,1-1 0,-1 1 0,1 0 1,-1-1-1,0 1 0,1-1 0,-1 1 0,0-1 0,1 1 0,-1-1 0,0 0 0,0 1 0,1-1 0,-1 1 0,0-1 0,0 1 0,0-1 1,0 0-1,0 1 0,0-1 0,0 0 0,2-9 77,3-15 80,-1-1 0,-2 1 0,0-1 1,-4-48-1,4 79-153,1-1 0,-1 1 0,0-1 0,1 1 0,0-1 0,0 0 0,1 0 0,-1 0 1,1-1-1,0 1 0,-1-1 0,8 5 0,-2-4-14,1 0 0,-1-1 0,1 0 0,0 0 0,0-1 0,0 0 0,0-1 0,0 0 0,1-1 0,-1 0 0,0 0 0,0-1 0,0-1 0,12-2 0,-1-1 3,-1-1 1,0-1-1,0 0 1,0-2-1,32-19 1,-39 20-3,0-1 0,0-1-1,-1 0 1,14-16 0,-21 21-3,-1 0-1,0 0 1,0 0-1,0-1 1,-1 0-1,0 1 1,0-1-1,0 0 1,0-1-1,-1 1 1,0 0-1,1-12 1,-2 17-1,-1 0 1,0 1-1,0-1 1,0 0-1,0 1 1,0-1-1,0 0 1,0 1-1,0-1 1,0 0-1,0 0 1,0 1-1,0-1 1,-1 0-1,1 1 1,0-1-1,0 0 1,-1 1-1,1-1 1,0 0-1,-1 1 1,1-1-1,-1 1 1,1-1-1,-1 1 0,1-1 1,-1 1-1,1-1 1,-1 1-1,1 0 1,-1-1-1,0 1 1,1 0-1,-1-1 1,0 1-1,1 0 1,-1 0-1,0-1 1,1 1-1,-1 0 1,0 0-1,0 0 1,1 0-1,-1 0 1,0 0-1,1 0 1,-1 0-1,0 0 1,1 1-1,-2-1 1,-2 1-1,0 1 1,0-1-1,0 1 0,0 0 1,1 0-1,-1 0 1,-5 4-1,-7 8 15,1 0 1,0 1-1,1 0 0,-12 19 0,18-23 10,0 0-1,1 1 0,1 0 0,0 0 1,0 0-1,1 1 0,-4 17 0,8-26-40,0-1 0,1 1 0,-1-1 0,1 1-1,0-1 1,-1 1 0,2 0 0,-1-1-1,0 1 1,1-1 0,0 1 0,-1-1-1,1 1 1,1-1 0,-1 0 0,0 0 0,1 1-1,0-1 1,0 0 0,0 0 0,0 0-1,4 4 1,-1-4-107,-1 0 1,1 0-1,0 0 0,0 0 0,0-1 0,0 0 0,1 0 1,-1 0-1,1-1 0,-1 0 0,1 0 0,-1 0 0,11-1 1,23 0-247,0-4-126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4.336"/>
    </inkml:context>
    <inkml:brush xml:id="br0">
      <inkml:brushProperty name="width" value="0.05" units="cm"/>
      <inkml:brushProperty name="height" value="0.05" units="cm"/>
    </inkml:brush>
  </inkml:definitions>
  <inkml:trace contextRef="#ctx0" brushRef="#br0">0 9 13907,'1'-1'109,"-1"1"-1,0-1 1,0 1 0,0-1 0,0 1-1,1 0 1,-1-1 0,0 1 0,1-1-1,-1 1 1,0 0 0,0-1 0,1 1-1,-1 0 1,1-1 0,-1 1 0,0 0-1,1 0 1,-1-1 0,1 1 0,-1 0-1,0 0 1,1 0 0,-1 0-1,1-1 1,-1 1 0,1 0 0,-1 0-1,2 0 1,1 13 2390,-5 28-200,2-37-2309,-3 28 652,-1 1-380,2 61 1,2-94-273,0 0 1,0 0 0,0 0 0,0 0-1,-1 0 1,1 1 0,0-1-1,0 0 1,0 0 0,0 0 0,0 0-1,0 0 1,0 0 0,0 1 0,0-1-1,0 0 1,0 0 0,0 0-1,0 0 1,1 0 0,-1 0 0,0 1-1,0-1 1,0 0 0,0 0 0,0 0-1,0 0 1,0 0 0,0 0-1,0 0 1,0 0 0,0 1 0,0-1-1,1 0 1,-1 0 0,0 0-1,0 0 1,0 0 0,0 0 0,0 0-1,0 0 1,0 0 0,1 0 0,-1 0-1,0 0 1,0 0 0,0 0-1,0 0 1,0 0 0,0 0 0,1 0-1,-1 0 1,0 0 0,0 0 0,0 0-1,0 0 1,0 0 0,0 0-1,0 0 1,1 0 0,6-10-337,6-14-171,-4 1 95,4-10-260,1 2 1,21-36-1,-46 120 1162,3-30-244,1 0 0,1 1-1,-5 47 1,11-70-252,0 1 0,0 0 0,0-1 0,0 1 0,0-1-1,0 1 1,0 0 0,0-1 0,1 1 0,-1-1 0,1 1 0,-1 0 0,1-1-1,0 0 1,-1 1 0,1-1 0,0 1 0,0-1 0,0 0 0,0 0 0,0 1 0,1-1-1,-1 0 1,0 0 0,0 0 0,3 1 0,-2-1 5,1 0 0,0-1 0,-1 1-1,1-1 1,0 1 0,0-1 0,-1 0 0,1 0 0,0 0 0,0 0-1,-1-1 1,1 1 0,0-1 0,0 1 0,3-3 0,29-14-172,11-14-68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5.581"/>
    </inkml:context>
    <inkml:brush xml:id="br0">
      <inkml:brushProperty name="width" value="0.05" units="cm"/>
      <inkml:brushProperty name="height" value="0.05" units="cm"/>
    </inkml:brush>
  </inkml:definitions>
  <inkml:trace contextRef="#ctx0" brushRef="#br0">128 177 17828,'-4'1'259,"1"-1"1,-1 1-1,0 0 0,0 0 1,1 0-1,-1 1 0,1-1 1,-1 1-1,1 0 0,0 0 1,0 0-1,-1 0 0,1 1 1,1-1-1,-6 6 0,-1 2 290,1 0 0,0 1 0,-8 12 0,12-16-394,0 1 0,1 0-1,-1 0 1,1 0 0,1 1 0,0-1-1,0 1 1,1-1 0,0 1 0,0 11-1,1-18-130,0 1-1,0-1 0,0 1 1,1-1-1,-1 0 0,1 1 0,0-1 1,-1 0-1,1 1 0,0-1 1,1 0-1,-1 0 0,0 0 1,1 0-1,-1 0 0,3 3 1,-2-4-13,0 1 1,1-1 0,-1 0 0,0 0 0,1 0 0,-1 0 0,1 0 0,-1-1 0,1 1 0,-1-1-1,1 1 1,-1-1 0,1 0 0,-1 0 0,1 0 0,0 0 0,-1-1 0,1 1 0,2-2 0,4 0 9,0-1 0,0 0 0,-1-1 0,1 0 0,-1 0 0,0-1-1,-1 0 1,1-1 0,-1 1 0,0-1 0,0-1 0,0 1 0,-1-1 0,9-13 0,3-6 42,-1-1-1,25-55 0,-40 78-58,35-81 67,-32 71-61,-1 1-1,0 0 1,-1-1 0,3-20 0,-8 20 10,-5 18-5,-9 24 6,-2 14 26,-19 68 0,32-92-27,0 0-1,2 1 1,0 0 0,2 0 0,0-1-1,2 32 1,-1-45-14,1-1 0,0 0 0,0 1 1,0-1-1,0 0 0,1 1 0,0-1 0,0 0 0,0 0 0,0 0 0,0-1 0,1 1 0,0 0 0,-1-1 0,2 0 0,5 6 1,-6-7-5,1 0 0,0 0 1,-1 0-1,1 0 1,0-1-1,0 1 0,0-1 1,0 0-1,0-1 1,1 1-1,-1-1 0,0 1 1,0-1-1,0 0 1,0-1-1,1 1 0,7-3 1,-2 0-9,0 0 1,0-1-1,0 0 1,-1-1 0,1 0-1,-1 0 1,0-1-1,-1 0 1,1-1-1,-1 0 1,0 0-1,8-11 1,4-6-30,-1-1 0,27-48 0,-46 73 35,0 0 0,0 0 0,0 0 0,0 0-1,0 0 1,0 0 0,0 0 0,0 0 0,0 0 0,0 0 0,0 0 0,0 0 0,0 1 0,0-1 0,0 0 0,0 0 0,0 0-1,0 0 1,0 0 0,0 0 0,0 0 0,0 0 0,0 0 0,1 0 0,-1 0 0,0 0 0,0 0 0,0 0 0,0 0 0,0 0-1,0 0 1,0 0 0,0 0 0,0 0 0,0 0 0,0 0 0,0 0 0,0 0 0,0 0 0,0 1 0,0-1 0,0 0 0,1 0-1,-1 0 1,0-1 0,0 1 0,0 0 0,0 0 0,-1 13-1,-3 13 3,3-21-12,-2 12 31,0 0 0,2 0 0,0 27 0,1-39-21,0-1-1,1 0 1,0 0-1,0 1 0,0-1 1,0 0-1,1 0 0,3 7 1,-4-10-12,0 1 0,1 0-1,-1-1 1,0 1 0,1 0 0,-1-1 0,1 0 0,0 1 0,-1-1 0,1 0 0,0 0 0,0 0-1,0 0 1,0 0 0,0 0 0,0-1 0,0 1 0,3 0 0,-2-1-86,0 0 0,0 0 1,0-1-1,0 1 1,0-1-1,0 1 0,-1-1 1,1 0-1,0 0 0,0-1 1,-1 1-1,1 0 0,-1-1 1,1 0-1,-1 1 0,1-1 1,-1 0-1,0 0 0,0 0 1,0-1-1,0 1 0,0 0 1,-1-1-1,1 1 0,1-6 1,9-17-437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6.350"/>
    </inkml:context>
    <inkml:brush xml:id="br0">
      <inkml:brushProperty name="width" value="0.05" units="cm"/>
      <inkml:brushProperty name="height" value="0.05" units="cm"/>
    </inkml:brush>
  </inkml:definitions>
  <inkml:trace contextRef="#ctx0" brushRef="#br0">188 0 21044,'-16'34'2796,"7"-8"-2202,2 1 0,2-1 0,-4 35 0,0 84 73,9-133-623,-2 37 118,2 1 1,3 0 0,9 52 0,-6-82-109,-6-20-55,0 1 0,1-1-1,-1 0 1,0 0 0,0 0 0,0 0 0,0 0 0,0 0 0,0 0-1,1 0 1,-1 0 0,0 0 0,0 0 0,0 0 0,0 0 0,0 0-1,0 0 1,1 0 0,-1 0 0,0 0 0,0 0 0,0 0 0,0 0-1,0 0 1,0 0 0,0-1 0,1 1 0,-1 0 0,0 0 0,0 0 0,0 0-1,0 0 1,0 0 0,0 0 0,0 0 0,0 0 0,0-1 0,0 1-1,0 0 1,1 0 0,-1 0 0,0 0 0,0 0 0,0 0 0,0 0-1,0-1 1,0 1 0,0 0 0,0 0 0,0 0 0,0 0 0,0 0-1,0 0 1,0-1 0,0 1 0,0 0 0,0 0 0,0 0 0,-1 0-1,1 0 1,1-5-50,-1 0-1,0 1 0,0-1 1,0 0-1,0 1 0,-2-6 0,-5-17-316,-2-1-1,-1 2 1,-17-33-1,-47-75-900,52 95 1040,21 39 239,0-1-1,1 0 1,-1 0 0,1 0-1,-1 1 1,1-1 0,0 0 0,-1 0-1,1 0 1,0 0 0,-1 0 0,1 0-1,0 0 1,0 0 0,0 0-1,0 0 1,0-1 0,1 1 19,0 1 0,-1-1 0,1 0 0,0 1 0,0-1-1,0 1 1,0-1 0,0 1 0,0 0 0,-1-1 0,1 1 0,0 0 0,0 0 0,0-1 0,0 1 0,0 0 0,0 0-1,0 0 1,2 0 0,67-3 963,-34 2-892,-1-1-1,0-2 1,0-1-1,37-11 1,-44 3-991,-27 13 876,-1 0-1,1-1 1,-1 1 0,1 0 0,-1-1 0,1 1 0,-1 0 0,1-1-1,-1 1 1,0-1 0,1 1 0,-1-1 0,0 1 0,0-1 0,1 1-1,-1-1 1,0 1 0,0-1 0,0 1 0,1-1 0,-1 1 0,0-1-1,0 0 1,0 1 0,0-1 0,0 1 0,0-1 0,0 1 0,0-1 0,0 1-1,-1-1 1,1 0 0,0 1 0,0-1 0,0 1 0,-1-1 0,1 1-1,0-1 1,-1 1 0,1-1 0,0 1 0,-1 0 0,1-1 0,0 1-1,-1-1 1,1 1 0,-1 0 0,1-1 0,-1 1 0,1 0 0,-1 0-1,0-1 1,-26-14-549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6.755"/>
    </inkml:context>
    <inkml:brush xml:id="br0">
      <inkml:brushProperty name="width" value="0.05" units="cm"/>
      <inkml:brushProperty name="height" value="0.05" units="cm"/>
    </inkml:brush>
  </inkml:definitions>
  <inkml:trace contextRef="#ctx0" brushRef="#br0">1 13 20140,'7'-3'1641,"5"0"-1625,2-3-504,2 6 936,-1 0-8,-4 3-376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7.187"/>
    </inkml:context>
    <inkml:brush xml:id="br0">
      <inkml:brushProperty name="width" value="0.05" units="cm"/>
      <inkml:brushProperty name="height" value="0.05" units="cm"/>
    </inkml:brush>
  </inkml:definitions>
  <inkml:trace contextRef="#ctx0" brushRef="#br0">257 124 14851,'13'-6'982,"-1"-1"0,24-15 0,-34 20-722,1 0 1,0 0-1,-1 0 0,1 0 1,-1-1-1,0 1 0,0-1 1,0 1-1,0-1 0,0 0 1,0 0-1,-1 0 0,1 0 1,-1 0-1,0 0 1,0 0-1,0 0 0,1-7 1,-3 9-149,1 0 1,0-1 0,-1 1 0,1-1-1,0 1 1,-1-1 0,0 1 0,1 0-1,-1 0 1,0-1 0,0 1 0,1 0-1,-1 0 1,0 0 0,0 0 0,0 0 0,-1 0-1,1 0 1,0 0 0,0 0 0,0 0-1,-1 1 1,1-1 0,0 0 0,-1 1-1,1-1 1,-1 1 0,1 0 0,-1-1 0,1 1-1,0 0 1,-3 0 0,-3-1 47,0 1 1,0-1-1,0 2 0,0-1 1,-11 3-1,6 0-124,0 1 0,1 0 0,-1 1 0,1 0 0,0 1-1,1 0 1,-1 1 0,1 0 0,1 0 0,-1 1 0,1 1 0,-9 10 0,1 1 0,1 1 1,1 0-1,0 1 1,-18 39 0,29-53-14,1 0 1,0 0-1,0 0 1,0 1-1,1 0 1,0-1-1,1 1 0,0 0 1,0 11-1,1-17-42,0 0 0,1 0-1,-1-1 1,1 1-1,0 0 1,0 0-1,0-1 1,0 1-1,0-1 1,0 1 0,1-1-1,-1 1 1,1-1-1,0 0 1,-1 0-1,1 0 1,0 0 0,1 0-1,-1 0 1,0 0-1,0-1 1,1 1-1,-1-1 1,1 0-1,-1 1 1,1-1 0,0 0-1,-1-1 1,1 1-1,0 0 1,0-1-1,3 1 1,7 0-342,0 0 0,0-1 0,0-1 0,0 0 0,17-3 0,64-19-748,-90 21 1077,50-14-734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7.628"/>
    </inkml:context>
    <inkml:brush xml:id="br0">
      <inkml:brushProperty name="width" value="0.05" units="cm"/>
      <inkml:brushProperty name="height" value="0.05" units="cm"/>
    </inkml:brush>
  </inkml:definitions>
  <inkml:trace contextRef="#ctx0" brushRef="#br0">133 93 13843,'1'-1'258,"32"-33"2827,-30 31-2666,-1 0 0,0 0 0,0 0 0,0 0 0,-1 0 0,1 0 0,-1-1 0,0 1 0,0-1 0,2-5 0,-3 9-346,0-1-1,0 0 1,0 1-1,0-1 0,0 1 1,0-1-1,0 1 1,0-1-1,0 0 0,0 1 1,0-1-1,-1 1 1,1-1-1,0 1 0,0-1 1,0 1-1,-1-1 1,1 1-1,0-1 0,-1 1 1,1-1-1,0 1 1,-1-1-1,1 1 0,-1 0 1,1-1-1,-1 1 1,1-1-1,0 1 0,-1 0 1,0 0-1,1-1 1,-1 1-1,1 0 0,-1 0 1,1 0-1,-1 0 1,1-1-1,-1 1 0,0 0 1,1 0-1,-1 0 1,1 0-1,-1 0 0,1 1 1,-1-1-1,0 0 1,1 0-1,-1 0 0,1 0 1,-1 1-1,1-1 1,-1 0-1,0 1 0,-3 0 101,-1 1-1,1 0 0,0 0 0,0 0 1,-7 4-1,-2 6-79,1 0 1,0 0-1,1 1 0,0 1 1,1 0-1,0 0 1,1 1-1,1 0 0,0 1 1,2-1-1,-1 2 0,-5 25 1,11-38-73,0 0 0,0 0 1,0 1-1,1-1 0,0 0 1,0 0-1,0 0 1,0 0-1,1 0 0,1 7 1,-2-10-14,1 0 0,-1 0 1,1 0-1,-1 0 0,1 0 0,-1-1 1,1 1-1,0 0 0,0 0 1,-1 0-1,1-1 0,0 1 1,0 0-1,0-1 0,0 1 1,-1-1-1,3 2 0,-1-2 2,0 1-1,0-1 1,0 0-1,0 0 1,0 1-1,0-1 1,0 0-1,0-1 1,0 1-1,-1 0 1,1-1-1,4 0 1,9-4 26,1-1 0,-1-1 0,0 0 0,28-19 0,55-47 34,-61 44-64,-16 12-6,-10 8-5,0 0-1,0 1 1,1 0 0,0 1-1,23-10 1,-34 16 3,0 1 1,-1 0-1,1 0 0,-1 0 1,1-1-1,0 1 0,-1 0 1,1 0-1,-1 0 1,1 0-1,0 0 0,-1 0 1,1 0-1,0 0 0,-1 1 1,1-1-1,-1 0 1,1 0-1,0 0 0,-1 1 1,1-1-1,-1 0 0,1 1 1,-1-1-1,1 0 1,-1 1-1,1-1 0,-1 1 1,1-1-1,-1 1 0,0-1 1,1 1-1,-1-1 1,1 1-1,-1-1 0,0 1 1,0-1-1,1 1 0,-1 0 1,0-1-1,0 1 1,0-1-1,0 2 0,1 28-43,-1-26 40,-15 110-60,3-36 48,12-76 20,0 1 0,0-1 1,0 0-1,0 1 0,0-1 1,0 0-1,1 1 0,-1-1 1,1 0-1,0 3 0,-1-4-1,0-1 0,1 0-1,-1 0 1,0 1-1,0-1 1,0 0 0,0 0-1,1 0 1,-1 1 0,0-1-1,0 0 1,0 0-1,1 0 1,-1 0 0,0 1-1,0-1 1,0 0-1,1 0 1,-1 0 0,0 0-1,0 0 1,1 0-1,-1 0 1,0 0 0,0 0-1,1 0 1,-1 0-1,0 0 1,1 0 0,-1 0-1,11-10 51,-5 1-10,-1-1-1,0 0 0,0 0 1,-1-1-1,0 1 0,-1-1 0,3-16 1,6-82 251,-9 75-208,-2 9-24,0 18-38,-1-1 0,1 0 1,3-15-1,-4 23-37,0-1 0,1 0-1,-1 1 1,1-1-1,-1 1 1,1-1 0,-1 1-1,1-1 1,0 1-1,-1-1 1,1 1 0,-1-1-1,1 1 1,0 0 0,0-1-1,-1 1 1,1 0-1,0 0 1,-1 0 0,1-1-1,0 1 1,0 0-1,-1 0 1,1 0 0,0 0-1,0 0 1,-1 0 0,1 0-1,0 1 1,0-1-1,1 0 1,29 9-1020,-21-5 485,3-1 162,1 0 0,0-1 0,0-1 0,0 0 0,17-1 0,12-3-357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8.087"/>
    </inkml:context>
    <inkml:brush xml:id="br0">
      <inkml:brushProperty name="width" value="0.05" units="cm"/>
      <inkml:brushProperty name="height" value="0.05" units="cm"/>
    </inkml:brush>
  </inkml:definitions>
  <inkml:trace contextRef="#ctx0" brushRef="#br0">206 156 18468,'-7'-1'226,"0"1"-1,0 0 1,0 0 0,-1 0-1,1 0 1,0 1 0,0 1 0,0-1-1,0 1 1,0 0 0,1 1-1,-1-1 1,1 1 0,-1 1-1,1-1 1,0 1 0,0 0-1,1 1 1,-1-1 0,1 1 0,-8 8-1,8-7-110,-1 0-1,1 1 1,0-1-1,1 1 1,0 0-1,0 1 0,0-1 1,1 0-1,0 1 1,0 0-1,1 0 1,0 0-1,0 0 1,1 0-1,0 0 1,1 0-1,-1 0 1,3 13-1,-2-19-94,0 0 0,0-1 0,1 1 0,-1 0 0,1 0-1,-1-1 1,1 1 0,0 0 0,0-1 0,-1 1 0,1-1 0,0 1 0,0-1 0,1 1 0,-1-1-1,0 0 1,0 1 0,1-1 0,-1 0 0,1 0 0,-1 0 0,3 1 0,-2-2-2,0 1 0,1-1 1,-1 1-1,1-1 0,-1 0 1,1 0-1,-1 0 0,1 0 0,-1 0 1,1 0-1,-1-1 0,1 0 1,4-1-1,3-2 15,0-1 1,-1 1-1,1-2 1,-1 0-1,0 0 1,8-8-1,5-6 17,-2-1 0,0-1 1,-1-1-1,-2 0 0,17-30 0,-4 1 57,32-82 0,-60 128 113,-8 16-100,-8 21 31,0 4 64,3 1 0,-9 44-1,17-63-209,0 1-1,2-1 1,0 0-1,0 1 1,2-1-1,0 1 1,4 17-1,-4-30-163,1 0-1,-1 0 1,1 1-1,0-1 1,1 0 0,-1 0-1,1-1 1,0 1-1,0 0 1,0-1-1,5 4 1,-7-6 31,1 0 0,0 0 0,1-1 1,-1 1-1,0-1 0,0 0 0,1 1 0,-1-1 0,0 0 1,1 0-1,-1-1 0,1 1 0,0-1 0,-1 1 0,1-1 1,-1 0-1,1 1 0,0-2 0,-1 1 0,1 0 0,-1 0 0,1-1 1,0 1-1,4-3 0,-1 1-57,0-1 0,0 0 0,0 0 0,7-5-1,26-24-1057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8.462"/>
    </inkml:context>
    <inkml:brush xml:id="br0">
      <inkml:brushProperty name="width" value="0.05" units="cm"/>
      <inkml:brushProperty name="height" value="0.05" units="cm"/>
    </inkml:brush>
  </inkml:definitions>
  <inkml:trace contextRef="#ctx0" brushRef="#br0">164 1 17044,'-21'7'2667,"1"1"0,-24 13 0,36-17-2386,0 1-1,0 0 0,0 1 1,1 0-1,0 0 1,0 1-1,-9 11 1,15-18-298,0 1 1,1 0 0,-1 0 0,0 0 0,0 0 0,1 0 0,-1 0 0,1 0 0,-1 0 0,1 1 0,-1-1 0,1 0 0,0 0 0,-1 0 0,1 1-1,0-1 1,0 0 0,0 0 0,0 0 0,0 1 0,0-1 0,0 0 0,0 0 0,1 0 0,-1 1 0,0-1 0,1 0 0,-1 0 0,1 0 0,-1 0 0,1 0-1,0 0 1,-1 0 0,1 0 0,0 0 0,0 0 0,0 0 0,0 0 0,0 0 0,0-1 0,0 1 0,0 0 0,0-1 0,0 1 0,0-1 0,0 1-1,0-1 1,2 1 0,9 3-306,-1-1 0,1 0-1,-1 0 1,14 0 0,-11-1 21,9 2-158,71 14-1275,-81-15 1541,0 0 1,0 2 0,0 0-1,21 11 1,-33-15 210,1-1 1,-1 1-1,1 0 0,-1 0 0,0 0 1,1 0-1,-1 0 0,0 1 1,0-1-1,0 0 0,1 1 1,-2-1-1,1 0 0,0 1 0,0-1 1,0 1-1,-1-1 0,1 1 1,0 3-1,-1-3 26,0-1 0,0 1 0,0-1-1,-1 1 1,1-1 0,-1 1 0,1-1 0,-1 1 0,1-1 0,-1 0 0,0 1-1,0-1 1,0 0 0,1 1 0,-1-1 0,-1 0 0,0 2 0,-6 3 286,-1 1 0,1-1 0,-1 0 0,-18 8 0,24-12-259,-26 12 288,1-2 0,-1 0 1,-1-2-1,0-1 1,-32 4-1,60-12-428,0-1-1,0 1 1,-1-1-1,1 0 1,0 0 0,-1 0-1,1 0 1,0-1-1,0 1 1,-1 0 0,-3-2-1,5 1 51,0 0 0,1 1 0,-1-1 0,0 0-1,0 0 1,0 1 0,1-1 0,-1 0 0,0 0 0,1 0-1,-1 0 1,1 0 0,-1 0 0,1 0 0,0 0 0,-1 0-1,1 0 1,0 0 0,0 0 0,-1-1 0,1 1 0,0-2-1,0-22-400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8.925"/>
    </inkml:context>
    <inkml:brush xml:id="br0">
      <inkml:brushProperty name="width" value="0.05" units="cm"/>
      <inkml:brushProperty name="height" value="0.05" units="cm"/>
    </inkml:brush>
  </inkml:definitions>
  <inkml:trace contextRef="#ctx0" brushRef="#br0">0 191 20684,'16'-13'2097,"4"1"-1393,0-5-320,7-3 1464,7-1-1167,7 1-1305,-1-1-65,9-2 473,1 1-192,1 1-168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05:39.362"/>
    </inkml:context>
    <inkml:brush xml:id="br0">
      <inkml:brushProperty name="width" value="0.05" units="cm"/>
      <inkml:brushProperty name="height" value="0.05" units="cm"/>
    </inkml:brush>
  </inkml:definitions>
  <inkml:trace contextRef="#ctx0" brushRef="#br0">1 167 16828,'12'9'1456,"-1"-12"-1528,4-6 1840,10-13-1072,5-5 145,16-5-257</inkml:trace>
  <inkml:trace contextRef="#ctx0" brushRef="#br0" timeOffset="1">540 44 18252,'0'1'85,"0"-1"0,1 1 0,-1 0 0,0-1 0,1 1 0,-1-1 0,1 1 0,-1-1 0,1 0 0,-1 1 0,1-1 0,-1 1 0,1-1 0,-1 0 0,1 0 0,0 1 0,-1-1 0,1 0 0,0 0 0,-1 0 0,1 1 0,-1-1 0,1 0 0,0 0 0,-1 0 0,1 0 0,0 0 0,-1 0 0,1 0 0,0-1 0,-1 1 0,1 0 0,0 0 0,-1 0 0,2-1 0,20-19 1169,-5 4-1031,-15 15-443,0-1 0,0 1 0,0-1 0,1 1 0,-1 0 0,0 0 0,1 0 0,-1 0 0,1 0 0,-1 0 0,1 1 0,0-1 0,-1 1 0,6 0 0,-6 0 58,-1 1 0,1-1 0,0 1 0,0 0 0,-1 0 0,1 0 0,0 0 0,-1 0 0,1 0 0,-1 0 0,1 0 0,-1 0 0,0 1 0,0-1 1,1 1-1,-1-1 0,0 1 0,0-1 0,0 1 0,-1 0 0,2 2 0,1 3 432,-1 0 0,0 1 0,0-1 0,-1 0 0,0 0 0,0 14 0,0-7 1321,2-6 470,3-11-598,3-17-1356,-8 15-154,-1 0 0,1 0 0,-1 0 0,0 0 0,0 0 0,-2-6 0,-5-16-329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1:44.946"/>
    </inkml:context>
    <inkml:brush xml:id="br0">
      <inkml:brushProperty name="width" value="0.05" units="cm"/>
      <inkml:brushProperty name="height" value="0.05" units="cm"/>
    </inkml:brush>
  </inkml:definitions>
  <inkml:trace contextRef="#ctx0" brushRef="#br0">15 491 14219,'-15'-7'2742,"29"3"-373,8 1-1973,-4-1-166,1 2 0,1 0 0,-1 1 1,0 1-1,0 1 0,24 4 0,-21-2-191,0-1 0,1-1 0,-1-1 1,29-4-1,14-8 18,85-12-10,-132 23-42,1 1 0,-1 0 0,1 1-1,-1 1 1,0 1 0,23 6 0,-25-4 1,-1 0 0,1-1 0,0-1 0,0-1 0,1 0 0,-1-1 0,0-1 0,24-2 0,63-17-3,104-33 0,97-19-1,11 43 17,-80 9-6,154-11-3,97-13 4,-354 25-15,985-114-6,-76 71 15,-1041 61-8,259-1-8,-223 4 11,0 2-1,0 0 0,-1 3 1,1 1-1,36 15 0,-13 2 2,87 54 0,-70-37-2,-53-34-61,-19-8 59,-1 0 1,0 0 0,0 0 0,0 1 0,0-1-1,0 1 1,0 0 0,3 3 0,-15-7 491,-14-8-416,-9-5 24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4.818"/>
    </inkml:context>
    <inkml:brush xml:id="br0">
      <inkml:brushProperty name="width" value="0.05" units="cm"/>
      <inkml:brushProperty name="height" value="0.05" units="cm"/>
    </inkml:brush>
  </inkml:definitions>
  <inkml:trace contextRef="#ctx0" brushRef="#br0">61 52 15955,'-2'0'191,"0"1"0,1-1 0,-1 0-1,0 0 1,1 0 0,-1 1 0,1-1-1,-1 1 1,0 0 0,1-1-1,-1 1 1,1 0 0,0 0 0,-1 0-1,1 0 1,0 0 0,-1 0 0,1 0-1,0 0 1,0 0 0,0 1 0,0-1-1,0 0 1,0 1 0,0-1-1,0 3 1,-4 3 273,1 0 1,0 1-1,-5 15 0,9-22-464,0-1 0,-1 1-1,1 0 1,0-1 0,0 1-1,0-1 1,0 1 0,0 0-1,-1-1 1,1 1 0,0 0-1,0-1 1,1 1 0,-1 0-1,0-1 1,0 1 0,0 0-1,0-1 1,0 1 0,1-1-1,-1 1 1,0 0 0,1-1-1,-1 1 1,0-1 0,1 1-1,-1-1 1,1 1 0,-1-1-1,1 1 1,-1-1 0,1 0-1,-1 1 1,1-1 0,-1 1-1,1-1 1,-1 0 0,1 0-1,0 1 1,-1-1 0,1 0-1,0 0 1,-1 0 0,1 0-1,0 0 1,-1 0 0,1 0-1,-1 0 1,1 0 0,0 0 0,-1 0-1,1 0 1,0 0 0,-1 0-1,1-1 1,0 1 0,6-2-49,-1 1 0,-1-1 1,1 0-1,9-4 1,11-9 46,-1-1-1,-1-2 1,-1 0 0,0-1 0,21-24 0,-53 52-28,1 1 0,0 0 0,1 0 1,0 1-1,1 0 0,0 0 0,0 1 1,1-1-1,-6 23 0,11-23-98,4-3-73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2:03.781"/>
    </inkml:context>
    <inkml:brush xml:id="br0">
      <inkml:brushProperty name="width" value="0.05" units="cm"/>
      <inkml:brushProperty name="height" value="0.05" units="cm"/>
    </inkml:brush>
  </inkml:definitions>
  <inkml:trace contextRef="#ctx0" brushRef="#br0">3341 536 9762,'-85'-84'1076,"-129"-115"413,183 176-1443,0 0 0,-1 2 1,-2 1-1,0 2 0,-57-23 0,10 15-127,0 4 0,-2 3 0,0 4 0,0 3 0,-140-1 0,106 15 364,-1 5-1,1 6 0,-171 39 0,170-21-81,1 6 0,2 4 0,-178 92 1,149-54 138,4 7 1,-154 121 0,261-181-294,2 1-1,0 1 1,2 1 0,1 2-1,-37 53 1,54-68-59,2 0 0,0 0 0,1 1 1,0 0-1,1 1 0,2-1 0,-1 1 0,2 0 1,0 1-1,2-1 0,0 1 0,0-1 0,2 1 0,3 33 1,2-28-36,0 0 0,2 0 0,1 0 0,17 37 0,56 85-147,-49-95 184,3 0 0,2-3 0,2-1 0,2-2 0,49 42 0,-56-58 26,0-2 1,2-2-1,1-1 1,1-2 0,1-2-1,1-1 1,75 24-1,-21-18 3,0-5 0,172 14 0,200-19 22,-300-12-25,212 8 119,278 2 278,-499-15-351,-1-7 1,272-52-1,-348 43-122,-1-3 0,-1-4-1,-1-3 1,-2-3-1,0-4 1,-3-3-1,72-50 1,-106 61-22,-1-2-1,-2-2 1,44-48 0,-60 58 30,-2-1 1,0-1-1,-1-1 1,-2 0-1,0-1 1,18-48-1,-27 58 40,0-1-1,-2 0 1,1-1 0,-2 1-1,-1-1 1,0 1-1,-1-1 1,0 1-1,-1-1 1,-1 1-1,-1 0 1,0-1-1,-2 1 1,1 0-1,-2 1 1,0-1-1,-1 1 1,0 1 0,-11-16-1,0 3 12,-2 0 0,0 1 0,-1 2 0,-49-44-1,32 38 23,-1 1-1,-74-42 0,-3 15 60,-195-68 0,-286-59-133,405 139-46,-235-23 0,164 45 27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2:49.752"/>
    </inkml:context>
    <inkml:brush xml:id="br0">
      <inkml:brushProperty name="width" value="0.05" units="cm"/>
      <inkml:brushProperty name="height" value="0.05" units="cm"/>
    </inkml:brush>
  </inkml:definitions>
  <inkml:trace contextRef="#ctx0" brushRef="#br0">5 249 11779,'-1'1'75,"0"1"1,1 0-1,-1 0 1,1 0 0,-1 0-1,1 0 1,0 0-1,-1 0 1,1 0 0,0 0-1,0 0 1,1 0-1,-1 1 1,0-1 0,1 0-1,0 2 1,0-3-38,1 1 0,-1-1 1,0 1-1,1-1 0,0 1 0,-1-1 1,1 0-1,0 0 0,-1 0 0,1 0 1,0 0-1,0 0 0,0-1 0,0 1 1,0-1-1,0 1 0,3 0 0,40 6 275,1-3 0,-1-1 0,68-4 0,-96 1-242,626-50 1531,-380 24-1225,837-39 616,-241 20-211,-206-33-623,-642 76-158,-8 1-4,1 1 0,0-1 1,0 1-1,-1-1 0,1 0 1,0-1-1,-1 1 0,1 0 0,-1-1 1,1 0-1,-1 0 0,5-4 0,-8 6-12,0-1 0,0 1 0,0 0 0,0-1 0,-1 1 0,1 0 0,0-1 0,0 1 0,0 0 0,0 0 0,0-1 0,-1 1-1,1 0 1,0-1 0,0 1 0,-1 0 0,1 0 0,0-1 0,0 1 0,-1 0 0,1 0 0,0 0 0,0-1 0,-1 1 0,1 0 0,0 0-1,-1 0 1,1 0 0,0 0 0,-1 0 0,1 0 0,-1-1 0,-19-7-104,7 4 35,-5-6-61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2:54.439"/>
    </inkml:context>
    <inkml:brush xml:id="br0">
      <inkml:brushProperty name="width" value="0.05" units="cm"/>
      <inkml:brushProperty name="height" value="0.05" units="cm"/>
    </inkml:brush>
  </inkml:definitions>
  <inkml:trace contextRef="#ctx0" brushRef="#br0">7337 628 11698,'-99'-46'1125,"4"3"-1100,-41-1-213,-205-37-1,134 36 426,-86-22 70,-446-44 1,394 81-284,-440-30-36,-37 47 81,-178-11 361,761 5-345,-483-25-69,558 43 57,-1 7 1,-225 38 0,331-33-6,1 2 0,0 3 0,2 2-1,-91 44 1,114-46-63,1 3 0,0 1 0,2 1 0,0 1 0,1 2 0,2 0 0,0 2 0,-37 48 0,50-53-3,0-1 0,2 1 0,0 1-1,2 0 1,0 1 0,1 0 0,1 1-1,2-1 1,-6 35 0,10-42 11,0 1-1,1 0 1,1 0-1,0 0 1,2 0-1,0 0 1,1-1-1,0 1 1,1-1-1,1 0 1,1 0-1,0 0 1,1 0-1,13 20 1,2-5 21,1 0 0,2-2 0,41 39 1,96 68 61,-83-77-81,3-5 0,1-3 0,3-3 0,2-5 0,97 34-1,-53-32-27,1-6-1,273 42 0,208-33-20,5-47 4,360-60 32,-5-69-4,128-67-18,-12-60 544,-691 138-33,-11-28-98,-376 139-383,22-8 18,-1-3-1,55-35 1,-80 47-23,-1 0 0,0 0 0,0-1 0,-1 0 0,0-1 0,0 1 0,0-1 0,-1 0 0,0-1 0,0 1-1,-1-1 1,0 0 0,0 0 0,-1 0 0,0-1 0,0 1 0,1-11 0,-4 12 0,0 1 1,0 0 0,0 0-1,-1-1 1,0 1 0,0 0-1,-1 0 1,0 0-1,0 0 1,0 1 0,-1-1-1,0 0 1,0 1 0,0 0-1,0 0 1,-1 0-1,0 0 1,0 0 0,-8-6-1,-1-1 5,-1 1 0,0 1 0,0 0 0,-1 1 0,-28-12 0,-4 2-32,-1 3 0,0 1 0,-1 2 0,-71-8-1,-205-6-412,271 24 407,-102-6-74,-18-3-36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21.513"/>
    </inkml:context>
    <inkml:brush xml:id="br0">
      <inkml:brushProperty name="width" value="0.05" units="cm"/>
      <inkml:brushProperty name="height" value="0.05" units="cm"/>
    </inkml:brush>
  </inkml:definitions>
  <inkml:trace contextRef="#ctx0" brushRef="#br0">6416 481 9394,'-47'-40'1305,"31"25"-682,-30-20 1,40 31-558,-1 0 0,-1 0 1,1 0-1,0 1 0,-1 1 0,1-1 0,-1 1 0,-9-1 0,-33-2-48,1 3 0,-54 4 0,9 1-69,-72-9 25,0-6-1,1-8 1,1-7-1,-165-50 1,92 16 639,-3 11 0,-405-33 0,60 60-49,2 36-601,-81 38-514,163 10-839,374-36 1250,-232 79 0,-173 119 594,489-202-399,2 2 1,1 1-1,0 2 1,-36 33-1,48-35 9,1 2 0,1 1 0,2 1-1,1 1 1,-33 53 0,49-70-63,1 0 0,0 0 0,0 1 0,1 0 1,1 0-1,0 0 0,1 0 0,0 1 0,1-1 0,1 1 0,0 0 1,1-1-1,0 1 0,1 0 0,1-1 0,0 1 0,1 0 1,0-1-1,1 0 0,0 0 0,1 0 0,1-1 0,0 1 0,1-1 1,0-1-1,1 1 0,10 11 0,1-1-6,1-2-1,2 0 1,0-1-1,1-1 1,0-1-1,43 23 1,164 64 22,-98-55-29,230 54 1,147-19-61,432 1-31,-654-73 95,370-33 0,-70-38-10,168-14 82,-653 65-47,661-62 148,-519 37-103,261-70 0,-427 82-52,-2-3 0,99-46 0,-141 54-12,-1-2 0,0-2 0,-2 0 0,0-2 0,-2-1 1,0-2-1,29-32 0,-35 30 1,-1 0 1,0-1-1,-3-1 1,23-44-1,-36 63 12,-2-1-1,1 1 0,-1-1 1,-1 0-1,0-1 0,0 1 1,-1 0-1,-1-1 1,0 1-1,-1-1 0,0 0 1,0 1-1,-1-1 0,-1 1 1,0-1-1,0 1 1,-5-12-1,-2 4-1,-1 0-1,0 1 1,-2 0-1,0 0 1,-1 2 0,0-1-1,-1 2 1,-1 0-1,-1 0 1,0 2 0,-1 0-1,-24-15 1,-18-6-205,-2 2 1,-95-36-1,-72-8-50,94 41 87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40.535"/>
    </inkml:context>
    <inkml:brush xml:id="br0">
      <inkml:brushProperty name="width" value="0.05" units="cm"/>
      <inkml:brushProperty name="height" value="0.05" units="cm"/>
    </inkml:brush>
  </inkml:definitions>
  <inkml:trace contextRef="#ctx0" brushRef="#br0">5231 178 8418,'-88'-5'2408,"-89"7"0,-51-2-1632,-273-56-740,68 5-123,-395 6-804,-3 28-359,544 12 1336,-175 11 322,314 4-159,-161 34-1,-85 55 147,321-75-316,2 4-1,0 3 1,-83 51 0,139-73-72,-1 2 0,2-1 0,0 2 0,0 0 0,1 0 0,0 1 0,1 1 0,-12 17 0,19-22-47,0 0 1,0 0-1,0 1 0,1-1 0,1 1 0,-1 0 1,2 0-1,-1 0 0,1 1 0,1-1 0,0 0 1,1 1-1,-1-1 0,2 1 0,1 12 0,5 7-272,0 0-1,2-1 0,0 0 0,3-1 0,0 0 0,2-1 0,0-1 0,23 31 1,-5-14 249,1-2 1,2-1-1,76 66 0,-42-52 464,2-3-1,2-2 1,95 45-1,249 97 1026,-388-178-1373,125 49 174,3-7 0,2-7 0,2-6 0,328 39 0,170-45-219,4-36-78,-303-2 60,72 6-3,556-12-2,-747-7 9,0-10 0,252-59-1,127-97-150,-491 131 19,-2-6 0,196-117 1,-279 145 124,-1-3 0,-1-1 1,-2-2-1,46-50 0,-66 62 38,-1 0 0,-2-2-1,0 0 1,-2 0 0,0-2 0,-2 0-1,0 0 1,-2-1 0,9-35 0,-17 48-5,0 0 1,-1 0 0,-1 0 0,0 0-1,-1 0 1,0 0 0,-1-1 0,-1 1 0,0 1-1,-7-23 1,3 19-20,-1 0 0,0 1 0,-1 0 0,-1 0 0,0 1-1,-1 0 1,-19-21 0,5 11-46,-2 2 0,0 0 0,-1 1 0,-1 2 0,-1 1 0,-1 1 0,0 1 0,-40-14 0,-67-18-33,-24 11-29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33.474"/>
    </inkml:context>
    <inkml:brush xml:id="br0">
      <inkml:brushProperty name="width" value="0.05" units="cm"/>
      <inkml:brushProperty name="height" value="0.05" units="cm"/>
    </inkml:brush>
  </inkml:definitions>
  <inkml:trace contextRef="#ctx0" brushRef="#br0">80 397 11034,'-16'5'891,"7"-2"-236,-1 0 0,1-1 0,-1 0 0,-15 1 1,50-11 1215,49 1-1423,120 3 0,-120 5-373,-65-1-71,502-4 140,1-23-84,604-105 28,150-12-47,-863 118-33,614 39 0,-944-7-4,99 5 20,-143-10-19,0-2 0,0-2-1,51-9 1,-66 8-22,-1 0 0,20-8 0,-30 10-54,1 1 0,-1-1 0,0 0 0,1 0 0,-1 0 0,0-1 0,0 1 0,0-1 0,0 0 0,-1 1 0,1-1 0,-1 0 0,4-6 0,-6 8 61,0 1 0,0-1-1,0 1 1,0-1 0,1 1 0,-1-1-1,0 1 1,0-1 0,0 1-1,0-1 1,-1 1 0,1-1-1,0 1 1,0-1 0,0 1 0,0-1-1,0 1 1,-1 0 0,1-1-1,0 1 1,0-1 0,-1 1-1,1-1 1,0 1 0,0 0 0,-1-1-1,1 1 1,-1 0 0,1-1-1,0 1 1,-1 0 0,1 0-1,-1-1 1,1 1 0,-1 0-1,1 0 1,0 0 0,-1 0 0,0-1-1,-15-3-283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06.023"/>
    </inkml:context>
    <inkml:brush xml:id="br0">
      <inkml:brushProperty name="width" value="0.05" units="cm"/>
      <inkml:brushProperty name="height" value="0.05" units="cm"/>
    </inkml:brush>
  </inkml:definitions>
  <inkml:trace contextRef="#ctx0" brushRef="#br0">109 5682 12811,'-9'-20'4254,"0"-24"-2584,6 28-949,-22-205 2285,21 154-2507,-22-111 0,7 61-37,6 20-160,13 96-286,1-1 0,0 0 0,1 1 1,-1-1-1,0 1 0,0-1 0,1 1 1,-1 0-1,1 0 0,-1-1 0,1 1 0,-1 0 1,4-1-1,7-7 0,5-8 63,0 2 1,39-28 0,-46 37-42,2-1 0,-1 2-1,1-1 1,0 1 0,0 1 0,0 0-1,14-2 1,-12 4-7,-1 0 0,-1-1 0,1-1 1,0 0-1,-1-1 0,0 0 0,0-1 0,0-1 0,-1 1 1,0-2-1,0 0 0,-1 0 0,16-17 0,-19 17 11,1 1 1,0 0-1,0 0 0,12-8 1,-16 13-32,1 0 0,-1 0 0,0 0 1,1 1-1,0-1 0,-1 1 0,1 0 1,0 0-1,-1 1 0,1 0 1,9 0-1,-10 0-7,0 0 1,0 0 0,0 0-1,0-1 1,0 1-1,-1-1 1,1 0-1,0 0 1,-1 0 0,1-1-1,0 1 1,-1-1-1,0 0 1,1 0-1,-1 0 1,5-4 0,0-2 27,-1 0 0,0 0 0,-1-1 0,9-13 0,-1 0 54,-11 19-70,0 0 1,0 0-1,0 0 0,1 1 1,-1-1-1,1 1 0,-1 0 1,1 0-1,0 0 1,0 0-1,0 1 0,0 0 1,0-1-1,0 1 0,6 0 1,-3 0-7,-1-1 1,1 0-1,-1 0 0,1 0 1,9-7-1,2-2 32,-11 5-15,0 1 0,1 1 1,-1-1-1,1 1 0,0 1 0,0-1 0,0 1 1,13-2-1,-7 1 43,0 0-1,-1 0 1,1-1 0,-1-1 0,22-13 0,8-3 56,-38 19-117,0 0-1,0 0 1,0-1 0,0 1-1,4-6 1,-7 6-4,1 1 0,-1-1 0,1 1 0,0 0 1,0-1-1,0 1 0,0 1 0,0-1 0,0 0 1,1 1-1,-1-1 0,1 1 0,-1 0 0,0 0 1,8 0-1,12 5 9,-20-3-10,0 0 1,0-1 0,0 1-1,0-1 1,0 1 0,0-1-1,0 0 1,3 0 0,-5-1 1,0 0-1,0 1 1,0-1 0,0 0 0,0 0 0,0 0-1,0 1 1,0-1 0,0 0 0,-1 0-1,1 0 1,0 0 0,-1-1 0,1 1 0,-1 0-1,1 0 1,-1 0 0,1-2 0,-1 2-1,0-1 1,1 1-1,-1 0 1,1 0-1,-1 0 1,1 0-1,-1-1 1,1 1-1,0 0 1,-1 0-1,1 0 1,0 0-1,0 1 1,0-1-1,0 0 1,0 0-1,0 0 1,0 1-1,0-1 1,0 0-1,1 0 1,7 3 24,-9-2-28,0 1 1,1-1 0,-1 0-1,0 0 1,1 0-1,-1 0 1,0 0 0,1 0-1,-1 1 1,1-1-1,-1 0 1,0 0-1,1 0 1,-1 0 0,0 0-1,1 0 1,-1 0-1,1-1 1,-1 1 0,0 0-1,1 0 1,-1 0-1,1 0 1,-1 0 0,0-1-1,1 1 1,-1 0-1,0 0 1,0 0-1,1-1 1,-1 1 0,0 0-1,1-1 1,-1 1-1,0 0 1,0 0 0,0-1-1,1 1 1,-1-1-1,0 1 1,0 0 0,0-1-1,0 1 1,1-1-1,30-22 142,-30 22-142,1 0-1,-1 1 1,1-1-1,-1 0 1,1 1-1,0-1 0,-1 1 1,1-1-1,0 1 1,-1 0-1,1 0 1,0 0-1,-1 0 1,1 0-1,0 0 1,-1 0-1,1 1 0,0-1 1,-1 0-1,3 2 1,-3-2-2,1 1 1,-1-1-1,1 1 0,0-1 1,-1 0-1,1 0 1,-1 1-1,1-1 0,0 0 1,-1-1-1,1 1 1,0 0-1,-1 0 0,1-1 1,-1 1-1,1-1 1,-1 1-1,1-1 0,-1 1 1,1-1-1,-1 0 1,1 0-1,1-2 0,6-3 36,-7 5-34,0 0 0,0 0 0,0 0 0,-1 0 0,1-1 0,-1 1 0,1 0 0,-1-1 0,1 1 0,-1-1 0,0 0 0,0 1 0,2-4 0,-2-2-2,0 0 0,0 0-1,-1 0 1,1 0 0,-2-1-1,0-8 1,-1-11-3,1 23 3,0-1-1,0 1 1,0 0 0,-1 0-1,0 0 1,0-1 0,0 2-1,0-1 1,-3-4 0,-8-15-24,-24-46 4,1 3 0,26 49-14,8 13 31,-1 0 0,1-1 0,0 1 0,0-1 0,0 1 0,0-1 0,1 0 0,0 1-1,0-1 1,0-10 0,-5-71-34,1 29 53,-1-7-12,0-42 7,3 47-18,-10-59 0,4 48 5,6 48 9,-2 1 0,0-1 0,-2 2 1,-12-31-1,5 15-2,1-13-4,11 38 0,-1 1 1,1 1-1,-1-1 0,-1 0 0,-5-9 0,-4-2-10,-27-34-1,24 35 0,-20-33 0,33 48 11,-1 0 0,1 0 0,-1 0 0,0 1 1,0-1-1,-1 1 0,1 0 0,-1 0 0,0 1 0,0-1 0,0 1 0,-1 0 0,-9-4 0,-3 1-18,0 1 0,-1 0 1,-20-1-1,-20-6-11,54 11 30,0-1 0,0-1 0,0 1-1,0-1 1,1 0 0,-1 0 0,-7-6-1,8 5-1,0 1 0,0 0 0,0 0 0,-1 0 0,0 0 0,1 1 0,-1 0 0,0 0 0,-6-2 0,7 3-3,-1-1 0,1 0 0,0 0 1,0 0-1,0 0 0,0-1 0,0 1 0,0-1 1,1 0-1,-1-1 0,1 1 0,0 0 1,0-1-1,0 0 0,1 0 0,-1 0 1,-2-6-1,1 4-6,1 0 1,-1 1 0,0-1-1,0 1 1,0 0-1,-1 0 1,0 1 0,-9-7-1,6 6 8,0-1 1,0 0-1,0 0 0,1 0 0,0-1 1,0 0-1,1 0 0,0-1 0,0 0 0,1 0 1,-7-12-1,10 16-3,-1 0-1,0 0 1,0 1 0,0-1 0,-1 0-1,1 1 1,-1 0 0,-5-4 0,4 3-3,0 1 1,0-1-1,1-1 1,-1 1-1,-5-8 1,-8-16-4,-1 2 0,-2 0 0,0 1 0,-2 1 1,-35-29-1,58 53 7,-1-1 1,1 1-1,-1-1 0,1 1 0,-1 0 1,1-1-1,0 1 0,-1-1 1,1 0-1,0 1 0,-1-1 1,1 1-1,0-1 0,0 1 1,-1-1-1,1 0 0,0 1 1,0-1-1,0 0 0,0 1 1,0-1-1,0 0 0,0 1 1,0-1-1,0 0 0,10-18-52,24-14-59,-31 30 95,37-35-107,-2-2-1,-2-2 1,48-71-1,-50 67 84,-23 32 37,1 2 1,0-1-1,1 2 0,0 0 1,1 0-1,1 1 1,-1 1-1,1 0 0,1 1 1,0 1-1,0 0 0,33-8 1,-22 11-2,46-3 1,-14 3 3,-24 1 0,1 1 1,0 2 0,0 1 0,0 2-1,0 1 1,52 14 0,-65-14 9,1-1-1,-1-1 1,1-2 0,-1 0 0,30-4 0,65-9-6,32-2-1,-119 14 2,1 0-1,52 8 0,-71-5 5,-1 1 0,18 7 0,-20-6 6,0-1 1,0 0 0,0-1 0,13 2 0,52 7-22,-56-6 21,-1-2 1,1-1-1,29 1 1,17-7 91,-22 1-25,1 2 0,77 7 0,-110-3-63,0 0 0,0 0 0,0 1 0,-1 1-1,11 5 1,-10-4 110,2-1 0,22 8 0,-28-12-87,0 0 0,0-1-1,0 0 1,0 0 0,0 0 0,12-4 0,19 0 82,-31 4-120,0-1 0,-1 0 0,14-3 0,-15 2-1,0 1 0,1 0 1,-1 0-1,1 0 1,-1 1-1,1-1 0,5 2 1,4-1-13,0 0-1,0-1 1,-1-1 0,1 0 0,-1-1 0,0-1 0,1 0 0,21-10 0,-35 13 10,7-2-41,-1 0 1,0-1-1,0 0 1,0-1-1,-1 1 1,0-2-1,0 1 1,0 0-1,9-12 1,3-2-86,42-33 0,-16 14 114,51-49-306,-68 58 226,-2-1 0,28-42 1,-50 65 93,1 0 0,-2 0 0,1 0 1,-1-1-1,0 1 0,0 0 0,-1-1 1,0 0-1,-1 1 0,0-13 0,0 8 4,1 1-1,0 0 0,5-19 1,1 12-10,1 0 1,0 1 0,18-26-1,-24 40 5,0 0-1,0 0 0,0 0 1,0 0-1,1 0 0,-1 1 1,1-1-1,-1 1 0,1 0 1,0 0-1,0 0 0,0 0 0,0 0 1,1 1-1,-1-1 0,0 1 1,1 0-1,3-1 0,-4 1 11,-1 0-1,0 0 0,1 0 0,-1-1 0,0 1 1,0-1-1,0 1 0,0-1 0,0 0 0,0 1 1,2-5-1,20-27 90,-11 14-33,5 0 39,0 0-1,2 2 1,0 0 0,0 1 0,34-18 0,-45 28-76,7-4 8,1 2 1,18-8 0,-26 12-30,-7 3-3,-1 0-1,1-1 1,-1 1 0,1-1-1,-1 1 1,0-1-1,0 0 1,1 1 0,-1-1-1,0 0 1,0 0 0,-1 0-1,1 0 1,0 0 0,-1 0-1,1 0 1,-1 0 0,1-3-1,0-2 4,0-1 0,-1 0-1,0-13 1,-9-36 56,8 52-63,0-1 0,0 1 0,0-1-1,-1 1 1,1 0 0,-1 0 0,-1 0 0,1 0 0,-7-10 0,-32-40 2,29 42 3,-1-1-1,0 2 1,-1-1-1,0 2 1,-1 0 0,0 1-1,-1 0 1,-20-8-1,34 17-18,-1-1 0,1 1 0,0-1-1,0 0 1,0 1 0,0-1 0,0 0-1,1 0 1,-1 0 0,1 0 0,-1-1 0,1 1-1,0 0 1,-1-1 0,1 1 0,0-4-1,-13-49-321,3 7 251,6 38 77,0 0-1,0 0 0,-1 1 0,-1-1 0,1 2 1,-1-1-1,-1 1 0,1 0 0,-17-13 0,22 19 10,0-1-1,0 1 0,0-1 0,0 1 0,0-1 1,1 0-1,0 1 0,-1-1 0,1 0 0,0 0 0,0 0 1,1 0-1,-1 0 0,1 0 0,-1 0 0,1-5 0,0 1 1,0 0-1,0-1 1,1 1-1,0 0 0,3-14 1,3 2-66,0 0 1,10-20 0,-13 31 30,1 1 0,-1-1 1,1 1-1,0 1 1,1-1-1,0 1 1,11-11-1,-15 16 27,1-1-1,-1 1 0,1 0 0,-1 0 0,1 0 0,-1 0 0,1 0 1,-1 1-1,1-1 0,0 1 0,0-1 0,5 1 0,36 5-8,0-1 12,-6-11 15,-31 5-10,0 0 1,0 1-1,0 0 0,0 0 0,14 0 0,-19 2 2,0-1-1,0 0 1,0 1 0,0-1-1,-1 1 1,1 0-1,0 0 1,0-1 0,-1 1-1,1 0 1,0 1 0,-1-1-1,1 0 1,-1 0-1,1 1 1,-1-1 0,0 1-1,0-1 1,1 1 0,-1-1-1,0 1 1,-1 0-1,1 0 1,0-1 0,0 1-1,0 3 1,1 4 19,0 0 1,0 0-1,-1 0 1,0 10-1,-1-11 2,1 0-1,0 0 1,0 0 0,0 0-1,1 0 1,4 8-1,22 59 116,-18-44-103,17 32 0,-18-48-29,1 0 0,0 0 0,1-1 0,17 16 0,15 20 5,-33-37-15,0-1 1,1 1 0,22 17-1,-27-25 7,0 0 0,1-1 0,0 0 0,0 0 0,0 0 0,0-1 0,1 0 0,0 0 0,10 1 0,-12-2 1,-1 0 0,1 0-1,-1 1 1,0 0 0,0-1-1,0 2 1,0-1-1,7 7 1,18 12 11,-24-18-14,0 0 0,0 1-1,-1 0 1,1 0 0,-2 1 0,1-1 0,0 1 0,5 11 0,17 18 5,-21-29-4,-1 0 0,1 1 1,-1 0-1,-1 0 0,5 7 1,-8-10-4,1-1 1,-1 1 0,0 0 0,0-1 0,0 1 0,-1 0 0,0 0 0,1 0-1,-1-1 1,0 1 0,-1 0 0,1 0 0,-2 5 0,1-4 4,1 0 0,-1 0-1,1 0 1,0 0 0,0 0 0,1 0 0,0 0 0,0 0 0,0-1 0,2 7 0,-1-1-12,1 2 7,-3-10 0,0 1 0,0-1 0,1 0 1,-1 0-1,1 1 0,0-1 0,-1 0 1,1 0-1,2 2 0,6 10 20,-9-14-19,0 1-1,0-1 1,0 1 0,-1 0-1,1-1 1,0 1-1,0-1 1,0 1-1,0-1 1,-1 1 0,1-1-1,0 1 1,-1 0-1,1-1 1,0 0-1,-1 1 1,1-1 0,0 1-1,-1-1 1,1 1-1,-1-1 1,1 0 0,-1 1-1,1-1 1,-1 0-1,1 0 1,-1 1-1,1-1 1,-2 0 0,-2 3-1,0 0 0,0 0 0,0 0 0,0 0 1,-3 5-1,6-7-1,0 0 0,0 0 0,0-1 0,0 1 0,0 0 0,1 0 0,-1 0 0,0 0 0,1 0 0,-1 0 1,1 0-1,-1 0 0,1 0 0,-1 1 0,1-1 0,0 0 0,0 0 0,-1 0 0,1 0 0,0 1 0,0-1 0,0 0 0,0 0 0,0 0 0,1 0 0,-1 2 1,11 3-2,-10-6 2,-1 0 0,1 0 0,-1 0 0,1 0 0,-1 1-1,1-1 1,-1 0 0,0 0 0,1 0 0,-1 0 0,1 1 0,-1-1 0,0 0-1,1 0 1,-1 1 0,1-1 0,-1 0 0,0 1 0,0-1 0,1 0-1,-1 1 1,0-1 0,1 1 0,-1-1 0,0 0 0,0 1 0,0-1 0,0 1-1,1-1 1,-1 1 0,0-1 0,0 0 0,0 1 0,0-1 0,0 1 0,0-1-1,0 1 1,0-1 0,0 1 0,-1 0 0,0 15 1,0 0 0,-2 0 0,-6 23 1,5-26-2,1 0 1,0 0 0,1 0-1,1 0 1,0 0 0,1 18-1,1-28 1,0 1 0,0-1 1,0 1-1,0-1 0,1 0 0,0 0 0,-1 0 0,1 0 0,0 0 0,1 0 1,-1 0-1,0-1 0,1 1 0,3 3 0,-3-4 0,0 1 0,0 0 0,0 0 1,0 0-1,-1 0 0,1 1 0,-1-1 0,0 1 0,0-1 1,-1 1-1,3 4 0,-4-6 2,1 0 1,0 0-1,-1-1 1,1 1-1,0 0 0,0-1 1,0 1-1,0-1 1,0 0-1,1 1 1,-1-1-1,0 0 0,1 1 1,-1-1-1,1 0 1,-1 0-1,1 0 1,0 0-1,-1-1 0,1 1 1,0 0-1,0-1 1,-1 1-1,1-1 1,0 0-1,0 1 0,2-1 1,-3 0 19,-1 0-7,2-1-7,7 28 22,-7-25-211,0 1 1,0-1-1,0 0 1,-1 1 0,1-1-1,-1 1 1,1 0-1,-1-1 1,0 1 0,0 0-1,0 0 1,0 0-1,-1-1 1,1 1 0,-1 0-1,0 0 1,0 0-1,0 0 1,0 0 0,0 0-1,0 0 1,-1 0-1,0 0 1,-1 3 0,2-3-86,-1 1 170,-1 0-1,1 0 0,0 0 1,-1 0-1,0 0 0,0-1 1,0 1-1,0 0 0,0-1 1,-1 0-1,-4 5 0,-5 0-198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13.117"/>
    </inkml:context>
    <inkml:brush xml:id="br0">
      <inkml:brushProperty name="width" value="0.05" units="cm"/>
      <inkml:brushProperty name="height" value="0.05" units="cm"/>
    </inkml:brush>
  </inkml:definitions>
  <inkml:trace contextRef="#ctx0" brushRef="#br0">1987 4487 8730,'0'-1'127,"1"1"-1,-1 0 1,1-1 0,-1 1 0,1 0 0,-1 0 0,1-1-1,-1 1 1,1 0 0,-1 0 0,1 0 0,0 0-1,-1 0 1,1 0 0,-1 0 0,1 0 0,-1 0-1,1 0 1,0 0 0,-1 0 0,1 0 0,-1 1-1,1-1 1,-1 0 0,1 0 0,-1 0 0,1 1-1,-1-1 1,1 0 0,-1 1 0,0-1 0,1 0-1,-1 1 1,1-1 0,-1 1 0,0-1 0,1 1-1,-1-1 1,0 1 0,1 0 0,16 26 2124,-13-20-1723,-1-1-350,1 0 0,-1 0 0,1-1 1,0 0-1,0 1 0,1-2 1,0 1-1,-1 0 0,2-1 1,-1 0-1,0 0 0,1-1 1,0 1-1,0-1 0,0 0 0,0-1 1,0 1-1,0-1 0,10 1 1,29 13 150,-37-13-306,1 1 1,-1-2-1,15 4 1,-20-5-10,0-1 1,1 0-1,-1 0 1,0 0-1,0 0 1,0-1 0,0 1-1,0-1 1,0 1-1,0-1 1,0 0-1,0-1 1,0 1 0,4-3-1,35-26 343,-33 23-273,0 0 1,0 0-1,1 1 0,0 1 0,1-1 1,16-5-1,-17 7-74,0 1-1,-1-2 1,1 1-1,-1-2 1,0 1-1,0-1 1,-1 0-1,1-1 1,-1 0 0,11-13-1,5-8 21,33-53 1,-28 38-21,36-45 17,-17 23-7,59-104 1,-95 144-21,-2-1 1,-1 0-1,-1-1 0,6-31 0,5-22-8,2 8-66,-3-1 0,16-141 0,-30 177 52,3 0 0,1 1 0,2 0 0,27-66 0,-26 72 12,-3 8 2,-2-1 1,0 0 0,4-35-1,-2-72-188,-2 21-78,-4 68 270,-2 0 1,-6-46-1,0-1-21,3 62 23,0 0 0,-2 0 1,-1 0-1,-14-37 1,9 30-3,-11-58 0,19 74 4,2 5 0,-1 0-1,-1 1 1,-5-17 0,7 25 0,0 0 1,0 0-1,-1 0 1,0 0 0,0 0-1,0 0 1,0 0-1,0 1 1,0-1 0,0 1-1,-1 0 1,0 0-1,1 0 1,-1 0 0,0 0-1,-5-2 1,-25-11 16,8 4 5,-2 0 0,1 1 0,-33-6 0,-88-21 36,-40-6 210,134 33-71,26 4-94,-29-2 0,46 8-97,0-1-1,1 1 0,-1 1 0,1 0 0,-1 1 1,-17 4-1,8-2-5,0-1-1,-1 0 1,1-2 0,-1 0 0,0-1 0,-27-4 0,-34 1 15,-85 16-5,138-9-7,0 2 0,1 1 1,-51 19-1,63-18-4,-1 0 1,1 1-1,1 0 0,-27 23 1,-45 53-44,10-9 44,43-48 7,1 2 0,1 2-1,-47 63 1,49-53-19,10-15 14,1 1 0,-18 35-1,20-16-13,16-46 7,0 0 6,0 0-1,1-1 1,-1 1 0,0 0 0,0-1-1,1 1 1,-1 0 0,0-1-1,0 1 1,0 0 0,0-1 0,0 1-1,0 0 1,0 0 0,0-1-1,0 1 1,0 0 0,-1-1 0,1 1-1,0 0 1,0-1 0,-1 1-1,1 0 1,0-1 0,-1 1 0,1 0-1,-1-1 1,1 1 0,-1 0-1,1-1-5,2 0 2,-2 1 4,0 0 0,0-1 0,0 1 0,0 0-1,-1-1 1,1 1 0,0-1 0,0 1-1,-1 0 1,1-1 0,0 1 0,-1-1 0,1 1-1,-1-1 1,1 1 0,-1-1 0,1 0 0,-1 1-1,1-1 1,-1 1 0,0-1 0,0 1 0,1-1 1,-1 1 0,1-1-1,-1 1 1,0 0 0,1-1 0,-1 1-1,1 0 1,0-1 0,-1 1-1,1 0 1,-1-1 0,1 1-1,0 0 1,0 0 0,-1 0-1,1-1 1,0 1 0,0 0 0,0 0-1,0 0 1,0 0 0,0 0-1,-2 10 0,2-10 15,-7-3 2,7 2-18,-1 0 0,1 0 0,-1 0 0,1 0 0,-1 0 0,1 0 0,-1 0 0,0 0-1,1 0 1,-1 0 0,1 0 0,-1 0 0,1 0 0,-1 0 0,1 1 0,-1-1 0,1 0 0,-1 0-1,1 0 1,-1 1 0,1-1 0,-1 1 0,0-1 5,0-1-5,1 1 1,0 0-1,0 0 0,-1 0 0,1-1 1,0 1-1,0 0 0,0 0 1,-1 0-1,1 0 0,0 0 0,0 0 1,0 0-1,-1 0 0,1 0 0,0 0 1,0 0-1,0 0 0,-1 0 0,1 0 1,0 0-1,0 0 0,0 0 1,-1 0-1,1 0 0,0 0 0,0 1 1,0-1-1,0 0 0,-1 0 0,1 0 1,0 0-1,0 0 0,0 0 0,0 1 1,0-1-1,-1 0 0,1 0 1,0 0-1,0 0 0,0 1 0,0-1 1,0 0-1,0 0 0,0 0 0,0 0 1,0 1-1,0-1 0,0 0 0,-2 2 14,2-9 18,-3 8-25,1 0 1,-1 0-1,1 0 0,-1-1 0,1 1 0,-1 0 1,1-1-1,-1 0 0,1 0 0,-1 1 1,-5-2-1,-10-1 6,8 0-1,-1 1 1,0 0-1,0 0 1,1 1-1,-18 3 1,26-3-12,1 0-1,-1 0 1,0 1 0,0-1 0,1-1 0,-1 1 0,0 0 0,1 0-1,-1-1 1,0 1 0,1 0 0,-1-1 0,1 0 0,-1 1-1,1-1 1,-1 0 0,1 0 0,-1 0 0,-1-1 0,0-2 9,-1 0-1,1 0 1,-1 0 0,-4-9 0,-8-9 17,10 13-29,-1 0-1,1 0 1,0 0-1,1-1 0,0 1 1,-4-13-1,-17-63-7,24 74 7,0 1 0,1-1 0,0 0 0,1 0 0,0 0 0,1 0-1,0 1 1,5-20 0,4-7 13,15-38-1,-24 73-8,4-10 8,-2 0-16,1 0 1,1 1 0,0 0 0,0 0 0,1 0 0,13-16-1,-19 27 5,0-1 0,0 1-1,1-1 1,-1 1-1,0 0 1,1-1-1,-1 1 1,1-1 0,-1 1-1,0 0 1,1-1-1,-1 1 1,1 0-1,-1 0 1,1-1 0,-1 1-1,1 0 1,-1 0-1,1 0 1,-1-1 0,1 1-1,-1 0 1,1 0-1,0 0 1,0 0-1,-1 13-34,-1-9 35,-1 1 0,1-1 0,-1 1 0,0-1 0,-4 6 0,3-6 2,-1-1 0,0 0 0,0 0 0,0 0 0,0-1 0,0 1 0,-1-1 0,-7 3 0,-13 6 8,-27 15-6,-97 35-1,43-20-4,98-38-1,-8 5 3,0-2 1,0 0-1,-1-1 1,-24 4-1,36-8 4,-1-1-1,1 0 1,0 0 0,-1 0-1,1 0 1,-1-1 0,1 0-1,0-1 1,-1 1-1,1-1 1,0 0 0,0 0-1,0 0 1,1-1 0,-1 0-1,0 0 1,1 0-1,-6-5 1,-31-29 3,2-1-1,1-2 1,-54-75 0,70 85-1,-20-31-9,39 56 3,0 0 0,1 0 1,0-1-1,-1 1 0,2-1 0,-1 0 0,1 1 1,0-1-1,-1-10 0,2 9-1,1 0 0,0 0 1,1 1-1,-1-1 0,1 0 0,0 0 0,4-7 0,27-48-19,-15 30 16,3-8 5,93-186-2,-94 184-1,3 2 0,1 0 0,2 1 0,60-67-1,-28 48-12,120-93-1,-80 72 21,31-45 26,-100 91-25,2 2-1,1 1 0,2 2 1,43-29-1,176-69-20,-57 32-12,-193 93 27,142-73-7,-113 60 19,0 1 0,57-14 0,8 1 23,0-4 0,-3-5 0,140-71 0,-213 96-25,0 1-1,1 1 1,0 1 0,1 1-1,0 0 1,-1 2-1,2 1 1,33-1-1,-16 1 53,0-3 0,56-14 0,30-4 262,-107 23-268,1 0 0,34 4 0,4 0 60,74 10-36,-114-13-79,20 1 8,1 0 1,-1 3-1,-1 1 0,70 19 0,88 25 4,-101-29-23,49 26 9,-100-29 10,73 16 0,69-5 8,9 2-15,-114-15-15,-28-6 27,53 17 0,-88-20-10,-1 0 0,1 1-1,-1 1 1,-1 1-1,0 0 1,27 22 0,-13-8-6,2 0 0,0-2 0,42 21 0,-56-33 6,-2 2 0,1 1 0,-2 0-1,16 15 1,-11-10 1,29 21-1,-25-22-3,-3-3 2,-1 1-1,23 19 1,-37-27-2,0 0 0,0 1 1,-1-1-1,0 1 0,0 0 1,0 0-1,-1 1 0,0-1 0,-1 1 1,4 10-1,26 133-12,-2-7 19,-25-117 4,0 2 0,-3-1 0,0 0 0,-2 39 0,5 47-94,4-49-6,-5-35 55,0 1 1,-2 0-1,-2 59 1,-4-75 30,-1-1 1,0 1-1,-1-1 1,0 0-1,-1 0 0,-1-1 1,-13 21-1,10-18-4,1 1 0,0 0 0,-11 36 0,14-34-1,2 0 0,0 1 0,1-1 0,0 32 0,3-42 7,1-1 0,0 0 0,0 0-1,1 0 1,0 0 0,0-1 0,1 1 0,0 0-1,0-1 1,1 0 0,0 0 0,0 0 0,10 12 0,17 19-7,-1 1 0,-2 2 1,22 46-1,13 16-4,-40-69 5,29 58 1,-45-78 10,1-1 0,0 0 0,1-1 0,0 0 0,1 0 0,1-1 0,18 16 0,-21-18-5,1 0 1,-2 0-1,1 1 1,-1 1 0,-1-1-1,0 1 1,6 15-1,26 88-1,-17-48 1,-15-49-3,-3-13-2,-1 1 0,0-1-1,0 1 1,-1 0 0,0 0 0,1-1-1,-2 1 1,1 0 0,0 0 0,-1 0-1,-1 10 1,1-14-43,-1-1 0,1 1-1,0-1 1,-1 1 0,0-1 0,1 1-1,-1-1 1,1 1 0,-1-1 0,1 0-1,-1 1 1,0-1 0,1 0 0,-1 0-1,0 1 1,1-1 0,-1 0-1,0 0 1,0 0 0,1 0 0,-1 0-1,-1 0 1,-22 0-835,11 0 661,-2 4-211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45.536"/>
    </inkml:context>
    <inkml:brush xml:id="br0">
      <inkml:brushProperty name="width" value="0.05" units="cm"/>
      <inkml:brushProperty name="height" value="0.05" units="cm"/>
    </inkml:brush>
  </inkml:definitions>
  <inkml:trace contextRef="#ctx0" brushRef="#br0">13 31 11330,'-6'15'1727,"5"-13"-1595,0 0 0,0 1-1,0-1 1,1 0-1,-1 0 1,1 0 0,-1 0-1,1 1 1,0-1-1,0 0 1,0 0-1,0 0 1,0 1 0,2 3-1,-1-2 173,1 0 0,1 0 0,-1 0 0,1 0 0,5 7-1,-7-10-207,5 8 243,-1-1 0,9 19 0,-10-18-298,1 0-1,0 0 1,10 13-1,-6-9-29,-1 0 0,0 1 0,0 0-1,-2 0 1,0 1 0,6 20 0,-5-15-5,0-1-1,1 0 1,11 18 0,6 2 26,-15-25-22,-1 1 1,0 0-1,0 0 1,-2 1-1,0 0 1,7 24-1,14 105 141,-28-144-151,0-1-1,0 1 1,0-1-1,0 1 1,1-1-1,-1 1 1,0-1 0,0 0-1,0 1 1,0-1-1,1 1 1,-1-1-1,0 1 1,0-1 0,1 1-1,-1-1 1,0 0-1,1 1 1,-1-1-1,1 0 1,-1 1-1,0-1 1,1 0 0,-1 0-1,1 1 1,-1-1-1,1 0 1,-1 0-1,1 0 1,-1 1 0,1-1-1,-1 0 1,1 0-1,-1 0 1,1 0-1,-1 0 1,1 0 0,-1 0-1,1 0 1,-1 0-1,1 0 1,-1-1-1,1 1 1,-1 0 0,1 0-1,-1 0 1,1-1-1,-1 1 1,1 0 8,-1-1 0,1 1 1,-1 0-1,0 0 0,1 0 0,-1 0 1,1-1-1,-1 1 0,1 0 1,-1 0-1,0 0 0,1 0 0,-1 0 1,1 0-1,-1 0 0,1 0 0,-1 0 1,1 1-1,-1-1 0,0 0 0,1 0 1,-1 0-1,1 0 0,-1 1 0,0-1 1,1 0-1,-1 0 0,1 1 0,-1-1 1,3 6 104,-1-1 1,0 1-1,-1 0 1,1 0-1,0 11 1,1-3 2,32 194 462,-32-187-574,12 75 38,-15-96-39,0 0 0,0 0-1,0 0 1,0 0 0,0 1-1,0-1 1,0 0-1,0 0 1,0 0 0,0 0-1,0 0 1,0 1 0,0-1-1,0 0 1,1 0 0,-1 0-1,0 0 1,0 0 0,0 0-1,0 0 1,0 1 0,0-1-1,0 0 1,0 0-1,1 0 1,-1 0 0,0 0-1,0 0 1,0 0 0,0 0-1,0 0 1,1 0 0,-1 0-1,0 0 1,0 0 0,0 0-1,0 0 1,0 0 0,1 0-1,-1 0 1,0 0-1,0 0 1,0 0 0,0 0-1,1 0 1,-1 0 1,0 0-1,0 0 1,0 0-1,1 0 1,-1 0 0,0 0-1,0 0 1,1 0-1,-1 0 1,0 0-1,0 0 1,0 0 0,1 0-1,-1 0 1,0 0-1,0 0 1,0 0 0,1 0-1,-1 0 1,0 1-1,0-1 1,0 0-1,0 0 1,1 0 0,-1 0-1,0 0 1,0 1-1,0-1 1,0 0-1,0 0 1,1 0 0,-1 1-1,0-1 1,0 0-1,0 0 1,0 0 0,0 1-1,0-1 1,2 4 24,0 0 1,0 0 0,0 0-1,1-1 1,-1 1 0,1-1-1,6 6 1,-7-6-9,-1 1 0,1-1 0,0 0 0,-1 1 0,0-1 0,0 1 0,0 0 1,1 6-1,2 7 12,5 11-6,7 27 28,-7-22-62,-6-24 4,0 0-1,-1 0 1,1 11 0,-2-15 1,-1-3 0,0 1 1,0 0-1,0-1 1,0 1-1,1-1 1,-1 1-1,1 0 1,0-1 0,2 5-1,-2-6 3,0-1 0,1 1 1,-1-1-1,0 1 0,1-1 0,-1 0 0,0 0 0,1 0 0,-1 1 0,1-1 1,-1-1-1,0 1 0,1 0 0,-1 0 0,1 0 0,-1-1 0,3 0 0,4 0-2,9 0 10,1 1-1,-1 2 1,1-1-1,-1 2 1,30 8-1,-42-10 6,1 0 0,-1-1 1,1 0-1,-1 0 0,1 0 0,-1-1 0,1 0 0,-1 0 0,0 0 0,0 0 0,1-1 0,7-4 0,30-6 0,-21 11-10,33 1 0,-33 1-1,37-4 0,-45 1-129,-1-1 1,0-1-1,0-1 1,-1 1 0,1-2-1,18-11 1,16-6-135,19 4 246,-56 16 23,0-1-1,1 1 1,-1 0-1,1 1 0,-1 0 1,1 1-1,0 0 1,-1 1-1,1 0 1,0 1-1,0 0 0,-1 1 1,20 5-1,13 10 24,-33-12-15,0-1 0,0 0 0,0 0 1,0-1-1,14 2 0,-19-5-14,0-1 1,0 1-1,0-1 0,-1 0 0,1-1 0,-1 1 0,1-1 0,-1 0 1,8-4-1,18-7 8,-11 7 36,0-1-1,-1-1 0,0-1 1,29-18-1,-20 11 72,-24 14-109,1 0-1,0 0 1,-1 1-1,1-1 1,0 1-1,0 0 1,0 0-1,1 0 0,-1 1 1,0-1-1,6 1 1,-3 1 27,-6 0-34,-1-1-1,0 0 1,1 0-1,-1 0 0,0 0 1,0 0-1,1 0 1,-1 0-1,0 0 1,1 0-1,-1 0 1,0 0-1,1 0 1,-1 0-1,0 0 1,0 0-1,1 0 1,-1 0-1,0 0 1,1 0-1,-1 0 1,0-1-1,0 1 1,1 0-1,-1 0 1,0 0-1,0-1 1,1 1-1,-1 0 1,0 0-1,0 0 0,0-1 1,1 1-1,-1 0 1,0 0-1,0-1 1,0 1-1,0 0 1,0-1-1,0 1 1,0 0-1,1 0 1,-1-1-1,0 1 1,0 0-1,0-1 1,0 1-1,0 0 1,0-1-1,0 1 1,0 0-1,-1 0 1,1-1-1,6-34 1,-2 0 0,-1-50 1,-1 8-2,14-374 359,-31 265-293,8 131 164,6 21 166,1 1 0,2-1 0,1 1 0,2-1 0,9-33 0,-8 44 182,-4 13-549,1-1-1,-1 1 1,0-17 0,-4 23-296,1 3 80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48.912"/>
    </inkml:context>
    <inkml:brush xml:id="br0">
      <inkml:brushProperty name="width" value="0.05" units="cm"/>
      <inkml:brushProperty name="height" value="0.05" units="cm"/>
    </inkml:brush>
  </inkml:definitions>
  <inkml:trace contextRef="#ctx0" brushRef="#br0">133 185 18540,'1'0'112,"-1"-1"0,0 1 1,1-1-1,-1 1 0,0-1 0,1 1 0,-1-1 1,0 1-1,1-1 0,-1 1 0,1 0 0,-1-1 1,1 1-1,-1 0 0,1 0 0,-1-1 0,1 1 1,-1 0-1,1 0 0,-1 0 0,1-1 0,0 1 1,-1 0-1,1 0 0,0 0 0,23-3 694,-11 1-205,45-12 95,0-2 1,66-29 0,-63 22-472,103-26 0,-155 47-245,1 1 0,-1 1 0,11-1 0,-14 1-11,-35 17 31,-28 7 19,0-2 0,-2-3 0,-1-2 0,-70 10 0,-22-12 30,151-15-49,1 0 0,0 0 0,0 0 0,0 0 0,-1 0 0,1 0 0,0 0 0,0 0-1,0 0 1,-1 0 0,1 0 0,0 0 0,0 0 0,0 0 0,-1 0 0,1 0 0,0 0 0,0 0-1,0 0 1,-1 0 0,1 0 0,0 0 0,0 1 0,0-1 0,0 0 0,-1 0 0,1 0-1,0 0 1,0 0 0,0 0 0,0 1 0,0-1 0,-1 0 0,1 0 0,0 0 0,0 1 0,0-1-1,0 0 1,0 0 0,0 1 0,10 1-10,5-4 5,-1 0 0,-1-1 0,1 0 0,0-1 0,-1-1 0,20-9 0,77-46-59,-80 43 31,65-40-498,-121 75 554,0-2 1,-1-1-1,-1-1 0,0-1 0,-1-1 1,0-2-1,-1-1 0,0-1 0,0-2 1,-54 5-1,69-11-75,0 0-1,0 0 1,0-2-1,0 0 1,0 0 0,-20-7-1,15 1-87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7.863"/>
    </inkml:context>
    <inkml:brush xml:id="br0">
      <inkml:brushProperty name="width" value="0.05" units="cm"/>
      <inkml:brushProperty name="height" value="0.05" units="cm"/>
    </inkml:brush>
  </inkml:definitions>
  <inkml:trace contextRef="#ctx0" brushRef="#br0">0 746 15083,'2'-1'1247,"70"-46"156,3 4-1,82-36 1,-90 47-945,614-262 1331,-319 144-2801,-335 139 500,0-1 0,33-22 1,-57 33 528,-1-1-1,0 0 1,1 0 0,-1 0 0,0 0 0,0-1 0,0 1 0,2-5 0,-4 7-27,1-1-1,-1 1 1,0-1 0,0 1 0,0-1 0,0 1 0,1-1 0,-1 1 0,0-1-1,0 1 1,0-1 0,0 1 0,0-1 0,0 1 0,0-1 0,0 1 0,0-1 0,-1 1-1,1-1 1,0 1 0,0-1 0,0 1 0,0 0 0,-1-1 0,1 1 0,0-1-1,0 1 1,-1-1 0,1 1 0,0 0 0,-1-1 0,1 1 0,-1 0 0,1-1-1,0 1 1,-1 0 0,1 0 0,-1-1 0,1 1 0,-1 0 0,1 0 0,-1 0 0,1 0-1,-1 0 1,1 0 0,0-1 0,-1 1 0,1 0 0,-1 0 0,0 1 0,-24-3-380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54.574"/>
    </inkml:context>
    <inkml:brush xml:id="br0">
      <inkml:brushProperty name="width" value="0.05" units="cm"/>
      <inkml:brushProperty name="height" value="0.05" units="cm"/>
    </inkml:brush>
  </inkml:definitions>
  <inkml:trace contextRef="#ctx0" brushRef="#br0">2 889 14731,'0'1'82,"-1"-1"0,1 1 0,0 0 0,0 0 0,-1 0 0,1 0 0,0 0 0,0 0-1,0 0 1,0 0 0,0-1 0,0 1 0,1 0 0,-1 0 0,0 0 0,0 0 0,1 0 0,-1 0 0,0-1 0,1 1 0,-1 0 0,1 0-1,-1 0 1,1-1 0,-1 1 0,1 0 0,0 0 0,2-1 28,0 0 0,0 0 0,-1-1 0,1 1 0,0-1 1,-1 0-1,1 0 0,-1 0 0,1 0 0,3-2 0,156-78 1805,13-6-1023,29 1-334,275-78 0,233 4-448,-522 129-96,338-62-20,-9-41 154,-366 83 63,-133 48-12,-20 3-195,0 0 1,0 1-1,0-1 0,0 0 1,0 1-1,0-1 0,0 0 1,-1 1-1,1-1 1,0 0-1,0 0 0,0 1 1,0-1-1,0 0 0,0 1 1,-1-1-1,1 0 1,0 0-1,0 0 0,0 1 1,-1-1-1,1 0 0,0 0 1,0 0-1,-1 1 0,1-1 1,0 0-1,0 0 1,-1 0-1,-28 20 138,26-19-195,1 0 1,0-1 0,-1 1 0,1 0 0,-1-1 0,1 1-1,-1-1 1,0 0 0,1 0 0,-1 0 0,1 0 0,-1 0-1,1 0 1,-1-1 0,-4-1 0,0 0-36,1-1 1,0 0-1,0 0 1,-10-7-1,-13-11-158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8:14.059"/>
    </inkml:context>
    <inkml:brush xml:id="br0">
      <inkml:brushProperty name="width" value="0.05" units="cm"/>
      <inkml:brushProperty name="height" value="0.05" units="cm"/>
    </inkml:brush>
  </inkml:definitions>
  <inkml:trace contextRef="#ctx0" brushRef="#br0">133 160 15011,'-10'-1'453,"-3"0"-213,1-1 0,0 2 0,-1 0-1,1 0 1,-1 1 0,-12 3-1,24-4-202,0 1 0,0-1 0,-1 1 0,1-1 0,0 1 0,0 0 0,0-1 0,0 1 0,0 0 0,0 0 0,0 0 0,0 0 0,0 0 0,0 0-1,0 0 1,0 0 0,1 0 0,-1 0 0,0 1 0,1-1 0,-1 0 0,1 0 0,0 1 0,-1-1 0,1 0 0,0 1 0,0-1 0,0 0 0,0 1 0,0-1 0,0 0 0,0 1-1,0-1 1,0 0 0,1 1 0,0 1 0,0 4 102,2 1 0,-1-1 0,1 1 0,8 13 0,1 1 161,2 0 0,17 22 1,-26-37-234,1 0 0,0-1 1,1 1-1,0-1 0,-1-1 1,2 1-1,-1-1 0,1-1 0,13 7 1,-18-9-43,0-1 1,0 0-1,1 0 1,-1-1-1,0 1 1,1-1-1,-1 1 1,0-1-1,1 0 1,-1-1-1,1 1 1,-1 0-1,0-1 1,1 0-1,-1 0 1,0 0-1,6-2 1,-4 0 18,0 0 0,-1 0 0,1-1 1,-1 0-1,1 0 0,-1 0 0,0 0 1,-1 0-1,7-9 0,-1-2 77,-1-1 1,-1 0-1,0 0 1,0 0-1,-2-1 0,4-18 1,-6 21 12,-1-1 0,0 0 0,-1 0 0,-1 0 0,0 0 0,-1 0 0,-4-24-1,4 34-80,-1 0-1,1 0 1,-1 0-1,0 0 1,-1 0-1,1 0 1,-1 1-1,0-1 1,0 1-1,-6-7 1,6 8-27,0 1 0,0-1 0,0 1 0,0 0 0,0 0 0,0 1 0,-1-1 0,1 1 0,-1-1 0,1 1 0,-1 0 0,0 0 0,1 1 0,-1-1 0,0 1 0,-7 0 0,3 0-33,-1 1-1,0 0 1,0 1 0,1 0-1,-1 0 1,1 1 0,-1 0 0,1 1-1,0-1 1,0 1 0,0 1-1,1 0 1,0 0 0,0 0-1,0 1 1,0 0 0,1 0 0,-11 15-1,16-20 25,0 0 0,1 0 0,-1 0 0,0 0-1,1 0 1,-1 1 0,0-1 0,1 0 0,-1 0 0,1 1 0,0-1-1,-1 0 1,1 1 0,0-1 0,0 0 0,0 1 0,0-1 0,0 0-1,0 1 1,0-1 0,1 0 0,-1 1 0,0-1 0,1 0-1,-1 0 1,1 1 0,-1-1 0,1 0 0,0 0 0,-1 0 0,1 1-1,0-1 1,0 0 0,0 0 0,0 0 0,0-1 0,0 1-1,0 0 1,0 0 0,2 1 0,17 4-24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18.877"/>
    </inkml:context>
    <inkml:brush xml:id="br0">
      <inkml:brushProperty name="width" value="0.05" units="cm"/>
      <inkml:brushProperty name="height" value="0.05" units="cm"/>
    </inkml:brush>
  </inkml:definitions>
  <inkml:trace contextRef="#ctx0" brushRef="#br0">1 25 13339,'-1'-7'408,"2"-9"2938,3 15-1350,2 9-429,-2-2-1125,-1 1-1,1-1 0,-2 1 0,1 0 1,-1 0-1,3 14 0,3 49 64,-5-39-398,44 304 460,-38-276-438,-6-38-54,0 1 0,2-1-1,8 26 1,-12-45-24,0 1-1,0 0 1,1-1-1,-1 1 1,1-1-1,0 1 1,0-1-1,0 0 1,0 0-1,0 0 1,0 0-1,1 0 1,-1 0-1,0-1 1,1 1-1,0-1 1,-1 0-1,1 0 1,0 1-1,-1-2 1,1 1-1,0 0 1,0-1-1,0 1 1,0-1 0,0 0-1,0 0 1,4 0-1,8-1 47,1-2 0,-1 1 1,0-2-1,19-6 0,-7 2-162,-16 6 67,0 0-1,1 0 1,-1 1 0,1 1 0,-1 0-1,15 1 1,66 16 19,-73-13-13,-16-3-1,1-1 0,-1 0-1,1 0 1,-1 0 0,1 0-1,-1 0 1,1-1 0,-1 0 0,1 0-1,-1 0 1,1 0 0,-1 0-1,0-1 1,0 1 0,0-1 0,0 0-1,0 0 1,0 0 0,5-5-1,15-9 42,-21 15-215,0 0 0,0 1 1,0-1-1,0 0 1,0 1-1,0 0 0,1-1 1,-1 1-1,0 0 1,0 0-1,4 1 0,-13-14-625,5 7 264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29.915"/>
    </inkml:context>
    <inkml:brush xml:id="br0">
      <inkml:brushProperty name="width" value="0.05" units="cm"/>
      <inkml:brushProperty name="height" value="0.05" units="cm"/>
    </inkml:brush>
  </inkml:definitions>
  <inkml:trace contextRef="#ctx0" brushRef="#br0">17 1176 13571,'-1'1'138,"0"0"1,-1 0-1,1 0 0,0 0 0,0 0 1,0 0-1,0 0 0,0 0 1,0 1-1,0-1 0,1 0 1,-1 0-1,0 1 0,1-1 1,-1 1-1,0 2 0,1-4-108,0 0 0,0 0 0,0 1 0,0-1 0,1 0 0,-1 0-1,0 0 1,0 0 0,0 1 0,0-1 0,1 0 0,-1 0 0,0 0 0,0 0 0,1 0 0,-1 0-1,0 1 1,0-1 0,0 0 0,1 0 0,-1 0 0,0 0 0,0 0 0,1 0 0,-1 0-1,0 0 1,0 0 0,1 0 0,-1 0 0,0 0 0,0 0 0,1-1 0,18-5 823,411-220 2717,19-9-2876,-287 163-569,3 6-1,2 8 1,334-69 0,-444 116-124,488-111 11,-292 36 18,113-30-32,-280 100-8,-49 10-80,-29 5-36,-9 2-76,-297 97-1321,53-15 686,-456 101 18,184-58 812,12 39 52,313-78 67,150-65-44,1 2 1,-53 41 0,93-64-69,-14 11 33,0 1 0,-15 17 0,27-27-30,0 0-1,0 0 0,1 0 1,0 0-1,0 0 0,0 1 1,0-1-1,0 1 0,0 0 1,1 0-1,0-1 0,0 1 1,0 0-1,0 0 0,1 0 1,-1 0-1,1 6 0,1-7-5,-1-1 1,1 0-1,-1 0 0,1-1 1,0 1-1,0 0 0,0 0 1,0 0-1,0 0 0,1-1 1,-1 1-1,0-1 0,1 1 1,-1-1-1,1 1 0,0-1 1,-1 0-1,1 0 0,0 0 1,0 0-1,3 2 0,2-1-8,-1 0 1,1 0-1,0 0 0,0-1 0,13 1 0,4-1-8,0-2-1,0-1 0,0-1 1,0-1-1,45-13 1,121-52-44,-129 45 42,1285-538-953,-1003 399 515,-259 117 196,150-109 1,-190 119 157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42.318"/>
    </inkml:context>
    <inkml:brush xml:id="br0">
      <inkml:brushProperty name="width" value="0.05" units="cm"/>
      <inkml:brushProperty name="height" value="0.05" units="cm"/>
    </inkml:brush>
  </inkml:definitions>
  <inkml:trace contextRef="#ctx0" brushRef="#br0">1 611 14883,'0'1'61,"0"-1"-1,0 0 0,0 1 1,0-1-1,-1 0 1,1 1-1,0-1 0,0 1 1,0-1-1,0 0 1,0 1-1,0-1 0,0 1 1,0-1-1,0 0 1,1 1-1,-1-1 0,0 1 1,0-1-1,0 0 1,0 1-1,0-1 0,1 0 1,-1 1-1,0-1 0,0 0 1,1 1-1,-1-1 1,0 0-1,1 0 0,-1 1 1,0-1-1,0 0 1,1 0-1,-1 1 0,1-1 1,-1 0-1,1 0 1,19-1 1325,20-14-43,323-198 1198,-160 86-2396,246-105-260,-426 221 25,-18 7 44,0 1 0,0 0 0,0 1 1,1-1-1,0 1 0,-1 0 0,1 1 0,0-1 0,9 0 0,-14 2 46,-1 0 0,0 0-1,0 0 1,0 0 0,0 0 0,0 0 0,0 0 0,0 0-1,1 0 1,-1 0 0,0 0 0,0 0 0,0 0-1,0 0 1,0 0 0,0 0 0,0 0 0,0 0-1,0 0 1,1 0 0,-1 1 0,0-1 0,0 0-1,0 0 1,0 0 0,0 0 0,0 0 0,0 0-1,0 0 1,0 0 0,0 1 0,0-1 0,0 0 0,0 0-1,0 0 1,0 0 0,0 0 0,0 0 0,0 0-1,0 1 1,0-1 0,0 0 0,0 0 0,0 0-1,0 0 1,0 0 0,0 0 0,0 0 0,0 0-1,0 1 1,0-1 0,0 0 0,0 0 0,0 0 0,0 0-1,-4 3-117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31.615"/>
    </inkml:context>
    <inkml:brush xml:id="br0">
      <inkml:brushProperty name="width" value="0.05" units="cm"/>
      <inkml:brushProperty name="height" value="0.05" units="cm"/>
    </inkml:brush>
  </inkml:definitions>
  <inkml:trace contextRef="#ctx0" brushRef="#br0">2777 21 11626,'-59'0'696,"-93"-12"-1,76 5-621,58 6-343,-1 1 0,1 0 0,-1 2 0,1 0 0,0 1 0,-1 1 0,1 1 0,-30 12 0,-6 8-730,-72 43 0,80-42 1304,-327 195 3495,12-8-1739,-14 11-1835,19 27-241,282-192 44,4 3 0,2 3 1,-100 122-1,140-149 46,1 0 0,2 2 0,2 1 0,1 1 0,3 1 0,1 0 0,2 1 0,2 1-1,-10 61 1,20-79-57,2 0 0,1 0 1,1 0-1,1 0 0,1 0 0,2 0 0,1-1 0,1 1 0,1-1 0,1 0 0,1-1 0,2 0 0,0 0 0,2-2 0,0 1 0,2-1 0,0-1 0,2-1 0,0 0 0,1-1 0,2-1 0,39 31 0,-39-36-17,1-1-1,0-1 1,0-1-1,2 0 1,-1-2 0,1-1-1,41 10 1,-32-12-12,1-2 0,0 0 0,1-3 1,-1 0-1,38-6 0,-16-2-28,0-3 1,-1-3-1,0-1 0,-1-4 1,-1-1-1,77-41 0,19-23-113,214-161 0,-83 11 140,-17-21 149,-231 224-119,62-66 38,-6-4 0,-3-4-1,-6-3 1,93-165 0,-146 225-33,-2-1 0,26-75-1,-40 94 3,-1 0 0,-2 0-1,-1-1 1,-1 0-1,0-56 1,-4 75-34,-1-1 1,-1 1-1,1 0 0,-2 0 1,0 0-1,0 0 0,0 0 1,-2 0-1,1 1 0,-1 0 1,-1 0-1,0 0 1,0 1-1,-1 0 0,0 0 1,-1 0-1,0 1 0,0 0 1,-1 1-1,0 0 0,0 0 1,-12-6-1,1 2-50,-1 1-1,0 0 1,-1 2-1,1 1 1,-2 0 0,1 2-1,-1 0 1,0 1-1,0 2 1,-25 0 0,-80 11-155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32.075"/>
    </inkml:context>
    <inkml:brush xml:id="br0">
      <inkml:brushProperty name="width" value="0.05" units="cm"/>
      <inkml:brushProperty name="height" value="0.05" units="cm"/>
    </inkml:brush>
  </inkml:definitions>
  <inkml:trace contextRef="#ctx0" brushRef="#br0">0 2653 16075,'1'0'59,"0"0"-1,0-1 0,0 1 1,0 0-1,0 0 0,0-1 1,0 1-1,0 0 0,0 0 1,0 0-1,0 0 0,-1 0 1,1 0-1,0 0 0,0 1 1,0-1-1,0 0 0,0 0 1,0 1-1,0-1 0,0 1 0,0-1 1,-1 1-1,1-1 0,0 1 1,0-1-1,-1 1 0,1 0 1,0 0-1,17 28 589,-7-10-363,30 52 410,-32-53-488,0-2 0,1 1 0,0-1 0,2-1 0,17 20 0,-27-34-180,-1 0 0,0 0 0,1 0 0,-1 0 0,1 0 0,-1 0 0,1-1 1,0 1-1,-1-1 0,1 1 0,0-1 0,-1 1 0,1-1 0,0 0 0,0 0 0,-1 0 0,1 0 1,3 0-1,33-11 599,-32 9-508,0 0 1,0 0 0,0 0 0,11-1-1,0 4-15,1 1 0,-1 0 0,0 2 0,0 0 0,31 11 0,11 3-56,-15-10-29,0-1 1,0-3 0,89-2-1,-36-1 68,-74 0-24,0 2 1,25 6-1,-34-5-29,0-1-1,0-1 1,0 0-1,1-1 1,-1 0-1,1-1 1,-1-1-1,23-4 1,-3-3-2,286-61 100,-280 61-123,1 0 0,-2-3 0,1-1 0,-1-2 0,62-33 0,-51 19-5,-2-2 0,-1-2 0,66-58 0,-82 63 11,73-69 16,-88 79-24,0-1 0,-1-1 0,23-38 0,-18 22-4,2-1-7,-2 0 0,-2-1 0,26-77 0,-27 58-4,3 1 0,26-53-1,63-100 41,-94 180-23,1 0-1,2 1 1,0 1 0,2 1 0,1 1 0,24-23 0,-42 45-3,0 0 0,0 0 0,-1 0 0,1 0 0,0 1 0,0-1 1,1 1-1,-1 0 0,0 0 0,0 0 0,1 0 0,-1 1 0,0-1 0,1 1 0,3 0 1,4 0 2,0 2 0,0-1 1,15 5-1,28 3 61,-50-8-53,0-1 1,1 0-1,-1-1 1,0 1-1,0-1 1,1 0-1,-1 0 1,0 0-1,0 0 1,6-4-1,-2 1 60,0-1 0,0-1-1,-1 1 1,0-1 0,0-1 0,8-9 0,34-48 402,-19 23-234,5-3 18,63-59-1,-87 90-215,0 0 0,-1-1 1,0 0-1,-1-1 1,0 0-1,-1 0 1,-1-1-1,5-18 1,-5 15 6,1 1-1,0-1 1,2 1 0,0 1 0,15-20 0,20-13 37,-21 23-22,22-29-1,-43 51-28,0 0-1,-1 0 0,1 0 0,2-10 0,5-10 259,-9 23-284,1 0 0,0 0 0,0 0 1,0 0-1,0 1 0,0-1 0,0 0 0,0 1 1,0 0-1,1-1 0,-1 1 0,0 0 0,1 0 1,-1 1-1,1-1 0,4-1 0,-2 1 9,0 0 0,-1 1-1,1-1 1,0 1 0,0 0-1,0 0 1,0 1 0,6 1-1,-8-1-19,-1 1 0,0-1 1,1 1-1,-1 0 0,0 0 0,0 0 0,-1 0 0,1 0 0,0 1 0,-1-1 0,1 0 0,-1 1 1,1 0-1,-1-1 0,0 1 0,1 4 0,14 23 8,5-6-4,-4-6-4,0 2-1,-1 0 1,-1 0-1,-1 2 1,17 34-1,-20-32 2,0 1-1,2-1 1,0-1-1,2 0 1,0-1-1,34 37 1,-6-15-17,66 91-1,-42-47 29,-33-45-4,-2 1-1,-2 1 1,30 62 0,-29-45-16,-16-33 9,-1 2 1,13 39-1,62 207-3,-72-231-1,2 1 0,36 64 0,-5-11 0,-31-59 2,48 116-5,-59-134 5,-1 0-1,-2 1 1,0-1-1,-1 1 1,0 26-1,-3-17 1,1-10 6,-1-1-1,-1 0 0,-1 0 1,-1 0-1,-2 0 0,-8 35 0,6-40-8,1 0 0,1 1 0,0 0 0,1 0 0,1 0 0,1 0 0,0 1 0,2-1 0,2 22 0,-2-30 5,0-1 0,0 0 0,-1 0 0,0 0 1,-1 0-1,-3 15 0,3-19-1,0-1-1,-1 1 1,0 0 0,0-1 0,0 1-1,0-1 1,-1 0 0,0 1-1,0-1 1,0-1 0,0 1 0,0 0-1,-6 4 1,8-8-1,1 1-1,0-1 1,-1 0 0,1 1 0,0-1-1,0 1 1,0-1 0,-1 1 0,1-1-1,0 1 1,0-1 0,0 1-1,0-1 1,0 0 0,0 1 0,0-1-1,0 1 1,0-1 0,0 1 0,0-1-1,0 1 1,0-1 0,0 1-1,0-1 1,1 1 0,-1-1 0,0 1-1,0-1 1,1 0 0,-1 1 0,0-1-1,0 1 1,1-1 0,-1 0-1,1 1 1,-1-1 0,0 0 0,1 1-1,-1-1 1,1 0 0,-1 0 0,1 1-1,24 15-10,-20-13 10,6 4 4,0 0 1,1-1-1,-1 0 0,1-1 1,16 4-1,-22-8-2,-1 1 1,1-1-1,0-1 0,0 1 1,-1-1-1,1 0 0,0 0 1,0-1-1,0 1 0,-1-1 1,1-1-1,0 1 0,-1-1 1,6-2-1,8-7 2,-1 0 0,0-1-1,-1 0 1,20-20 0,-4 4 12,-4 2-14,-2-2-1,-1-1 1,-1-1-1,37-58 1,-23 36-57,3 1 0,72-69 0,-97 104 67,-10 10-10,0-1 0,0 1 0,-1-1 0,0-1 0,0 1 0,0-1 0,-1 0 0,0 0 0,-1-1 1,6-15-1,18-42-13,-25 57 7,1 1 1,0-1-1,0 1 0,1 0 1,0 1-1,8-10 1,-7 9 2,0 0-1,0-1 1,-1 1 0,8-18 0,5-29-54,20-101 0,-37 149 34,-1 0-1,0 0 1,0 1 0,-1-1-1,1 0 1,-1 1 0,-1-1-1,1 1 1,-1-1 0,-1 1-1,-4-11 1,25-1-54,-18 18 77,1 0 0,0 0-1,0 0 1,0 0 0,-1 0 0,1 1 0,0-1 0,0 0 0,0 0-1,-1 1 1,1-1 0,0 1 0,-1-1 0,1 0 0,0 1 0,-1-1-1,1 1 1,0 0 0,-1-1 0,1 1 0,-1-1 0,1 2 0,6 4 8,-5-6-6,0 1 0,-1-1 0,1 0 0,0 0 0,0 1-1,0-1 1,0-1 0,0 1 0,0 0 0,0 0 0,0-1 0,2 0 0,-3 0-3,0 1 0,0-1 1,0 1-1,0 0 0,0-1 1,0 1-1,0 0 0,0 0 1,0-1-1,0 1 0,0 0 1,0 0-1,1 0 0,-1 0 1,0 1-1,0-1 0,0 0 1,0 0-1,0 1 0,0-1 1,0 0-1,0 1 0,0-1 1,0 1-1,0 0 0,0-1 1,-1 1-1,1 0 0,0-1 1,0 1-1,0 0 0,-1 0 1,1 0-1,-1 0 0,1-1 1,0 1-1,-1 0 0,1 0 1,-1 1-1,4 9 0,-1 1 1,0-1-1,2 23 1,-4-23 8,0 1-1,2 0 1,4 15 0,17-1 10,-6 11-19,-16-30 0,1-1 0,-1 0 1,1 0-1,1 0 0,-1 0 0,1-1 0,0 1 0,0-1 0,8 7 0,-10-11 1,0 1 0,1-1 0,-1 0 0,1 0 0,-1-1 0,1 1-1,-1 0 1,1-1 0,0 0 0,-1 1 0,1-1 0,-1 0 0,1 0 0,0-1 0,-1 1-1,1 0 1,4-2 0,43-16 13,-21 5-24,5-3 14,1 1 0,1 1 0,71-16 0,-76 27-22,-25 3 18,0 0-1,-1-1 0,1 0 0,0 1 0,-1-2 0,1 1 0,-1-1 0,0 0 0,1 0 1,-1 0-1,0-1 0,9-6 0,-9 5 0,0 0 0,-1 0 0,1-1 1,-1 1-1,0-1 0,-1 0 0,1 0 0,-1-1 1,0 1-1,0-1 0,0 0 0,-1 1 0,0-1 1,0 0-1,-1 0 0,2-8 0,-3 4-46,0 0-1,0 1 1,-1-1-1,0 1 1,0-1-1,-1 1 1,-1-1 0,1 1-1,-9-17 1,-21-48-232,-4 2-1,-88-132 1,113 186 191,1-1-1,1 1 0,0-2 1,-8-28-1,8 22-9,-21-42-1,4 25 12,-34-43 0,-1 0-70,-96-143-849,141 203 897,1-1 1,-17-44-1,23 48-19,-1 0 0,-1 0-1,-1 1 1,-26-35 0,18 37 55,0 0 1,-2 2 0,0 0 0,-1 1 0,-49-26-1,44 26 71,0 0 1,0-2-1,2-1 0,-24-23 0,-53-79 41,30 34 51,67 81-64,-1 0 0,2-1 1,-1 1-1,1-1 0,-7-15 0,10 20-19,1 0 0,1 0 1,-1 0-1,0 0 0,1 0 0,-1 0 0,1 0 0,0 0 1,0 0-1,0 0 0,0 0 0,1 0 0,-1 0 1,1 0-1,0 0 0,-1 1 0,1-1 0,1 0 0,-1 0 1,0 1-1,4-6 0,4-4-8,1 1-1,1 0 1,0 0 0,0 1 0,1 0-1,1 1 1,-1 1 0,1 0 0,1 0-1,-1 2 1,17-7 0,18-4-10,98-23 1,-109 32 12,114-22 22,-131 28-20,0 0-1,1 1 0,-1 1 1,0 1-1,30 5 1,76 30 14,-82-22-26,635 178 728,-555-158-611,-1 6 0,134 63 0,6-6 0,-55-24-54,-161-54-43,-2 2 0,60 38 0,-57-28-10,137 93 3,-141-91-5,-1 1 1,40 44-1,-16-7 11,-3-2 22,93 78 1,-112-112-10,-1 1 0,-3 3 0,67 78 0,62 123 98,-131-177 117,62 132 0,-89-164-193,-1 1 0,-1 1 0,-2 0 0,-1 0 0,5 57 0,-11-63-17,-1 0-1,-1 0 0,-1 0 1,-1-1-1,-2 1 1,-1 0-1,-13 39 1,-1-14 59,-29 57 1,42-95-89,-1 0 0,-1-1 1,0 0-1,-1 0 0,0-1 0,0 0 0,-2-1 0,-23 18 1,33-28-8,0 1 1,0-1 0,0 0-1,0 0 1,0 0 0,0 0 0,0-1-1,0 1 1,-1-1 0,1 1 0,-3-1-1,4 0 4,1 0 0,0 0 0,-1 0 0,1 0 0,0 0 0,-1 0 0,1 0-1,0 0 1,-1 0 0,1-1 0,0 1 0,-1 0 0,1 0 0,0 0 0,-1 0 0,1-1-1,0 1 1,0 0 0,-1 0 0,1-1 0,0 1 0,0 0 0,0 0 0,-1-1 0,1 1 0,0 0-1,0-1 1,0 0-3,0 0 1,-1 0-1,1 0 0,1 0 0,-1 0 0,0-1 0,0 1 0,0 0 0,0 0 0,1 0 0,-1 0 1,1 0-1,-1 0 0,1-1 0,3-4-16,-1 0 1,1-1 0,1 1-1,-1 1 1,1-1 0,0 1-1,0-1 1,1 1 0,0 1-1,0-1 1,0 1-1,0 0 1,9-4 0,-4 3-14,0 1 0,1-1 0,-1 2 0,1 0 0,0 0 0,0 1 0,17-1 0,-8 1-61,0 0 0,30-9-1,-39 8 111,-9 3-14,-1-1-1,0 1 1,1 0-1,-1 0 1,1 0-1,-1 0 0,1 1 1,-1-1-1,0 1 1,1-1-1,-1 1 1,0 0-1,1 0 1,-1 0-1,0 0 1,0 0-1,0 1 0,0-1 1,0 1-1,0-1 1,0 1-1,2 3 1,-3-4-1,1 1 1,0 0-1,0 0 0,0-1 1,0 1-1,0-1 1,0 1-1,1-1 1,-1 0-1,0 0 0,1 0 1,-1 0-1,0-1 1,1 1-1,-1 0 1,1-1-1,-1 0 0,1 0 1,3 0-1,5-2 4,-1-1 0,0 0-1,0 0 1,19-10-1,-18 7 1,1 1 0,0 1 0,14-4-1,-21 7-1,0 0 0,0 0 0,0 0 0,0 1 0,0 0 0,0 0 0,0 1 0,-1-1 0,1 1 0,0 0 0,0 0 0,8 4-1,-7-3 12,-2 1-1,1 1 0,0-1 0,-1 0 0,1 1 0,-1 0 0,0 0 0,0 1 0,-1-1 0,7 10 0,7 17 82,-13-23-54,0 0 1,0-1 0,1 1-1,0-1 1,9 11 0,-13-17-28,1 1-1,0-1 1,0 0 0,-1 1-1,1-1 1,0 0 0,0 0-1,0 0 1,0-1 0,0 1 0,0 0-1,0-1 1,1 1 0,-1-1-1,0 0 1,0 1 0,0-1-1,0 0 1,1 0 0,-1-1 0,0 1-1,0 0 1,0-1 0,0 0-1,0 1 1,1-1 0,1-1-1,8-5 16,0 0 0,-1 0 0,0-1 0,-1-1 0,1 0-1,13-16 1,-14 15-23,-1 0 0,1 1 0,1 0 0,-1 1-1,2 0 1,16-9 0,-26 16-5,0 0 0,0 0 0,0 1 0,1-1 0,-1 0 0,0 1 0,1 0 0,-1 0 0,1-1 0,-1 1 0,0 1 0,1-1 0,-1 0 0,0 1 0,1-1 0,-1 1 0,0-1 0,1 1 0,-1 0 0,0 0 0,0 0 0,0 1 0,0-1 0,0 0 0,0 1 0,0-1 0,0 1 0,-1 0 0,3 2 0,4 7-4,-1-1 0,0 1 0,0 0 0,7 19 0,4 6-2,-16-34 7,-1 1 0,1-1 1,0 0-1,0 1 1,0-1-1,1 0 1,-1 0-1,0-1 1,1 1-1,-1-1 1,1 1-1,0-1 0,-1 0 1,1 1-1,0-2 1,0 1-1,0 0 1,0 0-1,0-1 1,0 0-1,0 1 1,0-1-1,0 0 0,0-1 1,0 1-1,0 0 1,-1-1-1,1 0 1,0 0-1,0 0 1,3-1-1,10-5 7,0 0 0,-1-1 0,0 0 0,16-13-1,-20 14-2,26-19 20,46-29 2,-75 51-28,0 0 0,1 0 1,-1 0-1,1 1 0,0 0 0,0 1 1,0 0-1,10-1 0,-17 3 1,0 0 0,0 0-1,0 0 1,0 0 0,0 0 0,0 1-1,0-1 1,1 1 0,-1-1 0,-1 1-1,1-1 1,0 1 0,0 0 0,0 0-1,0 0 1,0 0 0,-1 1-1,1-1 1,0 0 0,-1 1 0,3 2-1,-1 1-1,0 0-1,0 0 0,-1 1 0,0-1 0,0 1 0,1 6 1,-1-7 4,-1 0 1,0-1 0,1 1 0,0 0 0,0-1 0,1 1-1,5 7 1,-8-11-1,0-1 0,1 0 0,-1 1 1,1-1-1,-1 0 0,0 1 0,1-1 0,-1 0 0,1 1 0,-1-1 0,0 0 0,1 0 0,-1 0 1,1 0-1,-1 1 0,1-1 0,-1 0 0,1 0 0,-1 0 0,1 0 0,-1 0 0,1 0 0,-1 0 1,1 0-1,-1 0 0,1 0 0,0-1 0,13-10 21,5-22 12,-18 30-29,7-13 23,-3 5-25,1 0 0,10-16 1,-10 23-27,-1-4 2,25-92-27,30-188 1,-59 261 17,-1 17 14,0 9 5,-1 2-2,14-26 27,-8 5-13,-1 0 1,0-1-1,-2 0 0,0 0 1,-1 1-1,-4-35 0,3 53-11,0 1 0,-1 0 0,1-1 0,-1 1-1,0 0 1,1-1 0,-1 1 0,0 0 0,0 0 0,0 0 0,0 0-1,0-1 1,0 1 0,0 1 0,-2-3 0,-24-13-161,11 6 105,-13-13 25,1-1-1,1-1 0,1-2 0,-26-34 1,-82-126-2,131 182 38,-274-482-671,122 196 85,98 192 560,-127-241-19,178 327-42,1 0 1,1 0-1,0-1 0,1 1 1,0-1-1,1 0 0,1 0 1,0 0-1,1 0 0,3-26 1,4-1-340,1 1-1,19-52 1,-2 6 209,-23 81 218,-1-2 6,1 1 0,0-1 0,0 1 0,6-11 0,-7 15 12,1 0 0,-1 0 0,1 0 0,0 0 0,-1 0 0,1 1 0,0-1 0,0 0 0,1 1 0,-1 0 0,0-1 0,0 1 0,1 0 0,-1 0 0,5-1 0,6 0 83,0 0 0,0 0 0,0 2 0,1-1-1,-1 2 1,0 0 0,0 0 0,0 1 0,17 5 0,40 5 317,-64-12-378,19 5 266,-24-5-282,-1 0 0,1 1 0,0-1 1,0 1-1,-1-1 0,1 1 0,-1-1 0,1 1 0,0 0 0,-1-1 0,1 1 1,-1 0-1,0-1 0,1 1 0,-1 0 0,1 0 0,-1-1 0,0 1 1,0 0-1,1 0 0,-1 0 0,0-1 0,0 1 0,0 0 0,0 0 1,0 1-1,0-1-9,1 1 1,-1-1-1,0 0 1,1 1 0,-1-1-1,1 0 1,0 1-1,-1-1 1,1 0-1,0 0 1,0 0 0,0 0-1,0 0 1,0 0-1,0 0 1,0 0-1,2 1 1,25 17-174,-11-9-642,6 6 1470,-22-12-741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32.830"/>
    </inkml:context>
    <inkml:brush xml:id="br0">
      <inkml:brushProperty name="width" value="0.05" units="cm"/>
      <inkml:brushProperty name="height" value="0.05" units="cm"/>
    </inkml:brush>
  </inkml:definitions>
  <inkml:trace contextRef="#ctx0" brushRef="#br0">0 161 20364,'26'-12'1545,"0"1"-1241,-1 0-136,5 0 368,0-1-272,0-3 1128,1-8-1200,12-8-56,-1-4 80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8:52.375"/>
    </inkml:context>
    <inkml:brush xml:id="br0">
      <inkml:brushProperty name="width" value="0.05" units="cm"/>
      <inkml:brushProperty name="height" value="0.05" units="cm"/>
    </inkml:brush>
  </inkml:definitions>
  <inkml:trace contextRef="#ctx0" brushRef="#br0">8 964 12515,'-8'3'3238,"23"-6"-2062,24-9-425,340-152 1450,-327 141-2175,435-226 45,-248 122 95,-150 78 45,-3-3 1,146-118-1,-195 139-197,-23 17-42,1 1 0,1 0 1,0 1-1,0 1 0,25-12 1,-67 25-2909,12-5 2346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8:53.103"/>
    </inkml:context>
    <inkml:brush xml:id="br0">
      <inkml:brushProperty name="width" value="0.05" units="cm"/>
      <inkml:brushProperty name="height" value="0.05" units="cm"/>
    </inkml:brush>
  </inkml:definitions>
  <inkml:trace contextRef="#ctx0" brushRef="#br0">14 1238 14211,'0'0'29,"-1"-1"0,0 1-1,1 0 1,-1 0 0,1 0 0,-1 0 0,0 0 0,1-1-1,-1 1 1,1 0 0,-1 0 0,1-1 0,-1 1-1,1 0 1,-1-1 0,1 1 0,-1-1 0,1 1-1,0 0 1,-1-1 0,1 1 0,-1-1 0,1 1-1,0-1 1,0 1 0,-1-1 0,1 0 0,0 1 0,0-1-1,0 1 1,0-1 0,-1 0 0,1 1 0,0-1-1,0 1 1,0-1 0,0 0 0,0 1 0,1-1-1,-1 1 1,0-1 0,0 0 0,0 1 0,0-1 0,1 1-1,-1-1 1,0 1 0,1-1 0,-1 1 0,0-1-1,1 1 1,-1-1 0,0 1 0,1-1 0,0 1-1,29-32 146,-25 27-106,224-249 471,-39 41 321,-147 169-569,2 2-1,82-58 0,-33 40-60,53-39-82,-126 83-139,-1-1-1,-1-1 1,-1 0 0,28-36-1,-2-17 11,9-10 13,-40 67-32,1 0 1,0 1-1,1 1 0,30-20 0,-38 29 1154,-19 9-341,2-3-480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38.277"/>
    </inkml:context>
    <inkml:brush xml:id="br0">
      <inkml:brushProperty name="width" value="0.05" units="cm"/>
      <inkml:brushProperty name="height" value="0.05" units="cm"/>
    </inkml:brush>
  </inkml:definitions>
  <inkml:trace contextRef="#ctx0" brushRef="#br0">700 1 15667,'-1'1'157,"-1"0"0,1 0 0,0 0 0,-1 0 0,1 0 0,0 1 0,0-1 0,0 0 0,0 1 0,0-1 0,0 1 0,1-1 0,-1 1 0,0 1 0,-2 3 222,-37 57 371,-3-3 1,-56 64-1,-111 99-56,158-170-438,-20 19-21,-49 52 81,115-118-308,1 1 0,-1 0 0,1 0 0,0 0 0,1 1 0,-6 12 0,9-18-10,1-1 0,-1 1 1,1-1-1,0 1 0,0 0 0,-1-1 0,1 1 1,0-1-1,0 1 0,0-1 0,1 1 1,-1 0-1,0-1 0,1 1 0,-1-1 1,2 4-1,-1-4-3,0 1 0,1 0 1,-1-1-1,1 1 0,-1-1 0,1 0 1,0 1-1,-1-1 0,1 0 0,0 0 1,0 0-1,0 0 0,0 0 0,-1-1 1,1 1-1,3 0 0,12 2-79,0 0-1,0-1 1,0 0-1,0-2 0,26-2 1,91-15-847,-124 16 854,191-40-475,-95 16 197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8:54.389"/>
    </inkml:context>
    <inkml:brush xml:id="br0">
      <inkml:brushProperty name="width" value="0.05" units="cm"/>
      <inkml:brushProperty name="height" value="0.05" units="cm"/>
    </inkml:brush>
  </inkml:definitions>
  <inkml:trace contextRef="#ctx0" brushRef="#br0">1 11 18660,'4'-10'1560,"2"10"-1176,0 4-184,-6 13 601,2 11-265,1 8-208,2 6-112,2 0-200,2 1-8,-1-3 16,1-6-16,1-7-168,-3-4-184,-4-12-408,-3-9-209,-3-5 729,-8-10-168,-7-7-184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8:54.824"/>
    </inkml:context>
    <inkml:brush xml:id="br0">
      <inkml:brushProperty name="width" value="0.05" units="cm"/>
      <inkml:brushProperty name="height" value="0.05" units="cm"/>
    </inkml:brush>
  </inkml:definitions>
  <inkml:trace contextRef="#ctx0" brushRef="#br0">8 249 15643,'-8'3'1929,"8"-1"-1177,6-6-160,8-2 1080,11-10-559,5-7-105,9-5-296,2-3-88,2-2-352,0-1-224,-5 5-584,-1 4-400,-13 10-1145,-7 6 1681</inkml:trace>
  <inkml:trace contextRef="#ctx0" brushRef="#br0" timeOffset="1">94 480 17484,'-3'6'1552,"7"0"-1016,1-6-216,7-3 728,3-4-351,5-1-225,0-3-48,2-1-560,1-2-416,-7-3 504,0 1-88,-9 2-112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8:55.292"/>
    </inkml:context>
    <inkml:brush xml:id="br0">
      <inkml:brushProperty name="width" value="0.05" units="cm"/>
      <inkml:brushProperty name="height" value="0.05" units="cm"/>
    </inkml:brush>
  </inkml:definitions>
  <inkml:trace contextRef="#ctx0" brushRef="#br0">0 0 17564,'13'12'1632,"-3"13"-1032,-1 2-248,1 10 689,0 6-217,1 8-208,4 2-144,-1-2-424,0-5-328,0-13-640,-4-7 2112,3-13-1256,2-7-16,-1-20-64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37.283"/>
    </inkml:context>
    <inkml:brush xml:id="br0">
      <inkml:brushProperty name="width" value="0.05" units="cm"/>
      <inkml:brushProperty name="height" value="0.05" units="cm"/>
    </inkml:brush>
  </inkml:definitions>
  <inkml:trace contextRef="#ctx0" brushRef="#br0">44 7 10346,'-15'-4'4143,"8"2"719,3 13-3889,-2 13-513,-4 19 376,10-40-785,-1 0 0,1 0-1,0-1 1,0 1 0,0 0-1,0 0 1,1 0 0,-1-1 0,1 1-1,0 0 1,0-1 0,1 5-1,0-6-31,-1 0-1,0 0 1,0 0 0,1 0-1,-1 0 1,0-1-1,1 1 1,-1 0-1,1-1 1,-1 1-1,3 0 1,17 9 193,-17-5-198,0-1 0,0 1-1,-1 0 1,1 0 0,-1 0-1,0 0 1,-1 1 0,0-1-1,1 1 1,0 7 0,1 5 88,3 37 1,-6-44-48,-1 0 1,2 0-1,-1 0 1,2 0-1,-1 0 1,2-1-1,-1 1 1,1-1 0,8 15-1,-7-18-30,1 0 0,-1 0 0,1-1 0,1 1 0,-1-1 0,1 0 0,12 7 1,-15-10 10,0 0 0,1-1 1,0 0-1,-1 0 1,1 0-1,0-1 0,0 0 1,0 1-1,-1-2 1,1 1-1,0 0 1,1-1-1,-1 0 0,8-1 1,-11 0-21,-1 1 0,1 0 0,0-1 0,0 1 0,0 0 0,0 0 0,0 1 0,0-1 0,0 0 0,-1 0 0,1 1 0,0 0 0,0-1 0,0 1 0,-1 0 0,1 0 0,0-1 0,-1 1 0,1 1 0,-1-1 0,1 0 0,-1 0-1,1 1 1,-1-1 0,0 0 0,0 1 0,1-1 0,-1 1 0,0 0 0,0 1 0,3 6 25,-1 0 0,0 0-1,-1 1 1,0-1-1,1 11 1,5 22 91,4-11-48,-6-19 9,-2 0 1,0 1-1,4 18 0,-9-24-57,-6-15-1214,-3-2 721,-4-3 146,-5-1-114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38.547"/>
    </inkml:context>
    <inkml:brush xml:id="br0">
      <inkml:brushProperty name="width" value="0.05" units="cm"/>
      <inkml:brushProperty name="height" value="0.05" units="cm"/>
    </inkml:brush>
  </inkml:definitions>
  <inkml:trace contextRef="#ctx0" brushRef="#br0">0 1 11883,'5'3'481,"0"-1"1,0 1 0,1-1 0,-1 0 0,1 0-1,-1-1 1,1 0 0,-1 0 0,7 1 0,-2-1 139,409 64 5991,-296-53-5797,177-4 0,-256-10-658,0 0 78,-1 1 0,45 6 0,-75-3-156,-1 0 0,0 0 0,0 1 1,0 1-1,0 0 0,-1 1 0,1 0 1,-1 0-1,0 1 0,-1 1 0,18 13 1,5 11 188,-20-18-134,1 0 0,27 18 0,-35-28-72,0 1 0,0-1 0,0 0 0,1-1 0,-1 0 0,1 0 0,0 0 0,-1-1-1,1 1 1,0-2 0,8 1 0,179 5 905,-188-6-996,-1 1-104,1-1-1,-1 1 0,0-1 0,0 0 0,0-1 0,0 1 0,0-1 0,1 0 0,-1-1 0,5-1 0,-10 3 100,1-1 0,-1 1 1,0 0-1,0-1 0,1 1 0,-1 0 0,0-1 0,1 1 0,-1 0 0,0-1 0,0 1 0,0 0 0,1-1 0,-1 1 0,0-1 0,0 1 0,0-1 0,0 1 0,0 0 0,0-1 1,0 1-1,0-1 0,0 1 0,0-1 0,0 1 0,0 0 0,0-1 0,0 1 0,0-1 0,0 1 0,-1 0 0,1-1 0,0 1 0,0-1 0,0 1 0,-1 0 0,1-1 0,0 1 1,0 0-1,-1-1 0,1 1 0,0 0 0,-1-1 0,1 1 0,0 0 0,-1 0 0,1 0 0,-1-1 0,1 1 0,0 0 0,-1 0 0,0 0 0,-15-6-544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39.568"/>
    </inkml:context>
    <inkml:brush xml:id="br0">
      <inkml:brushProperty name="width" value="0.05" units="cm"/>
      <inkml:brushProperty name="height" value="0.05" units="cm"/>
    </inkml:brush>
  </inkml:definitions>
  <inkml:trace contextRef="#ctx0" brushRef="#br0">148 154 14451,'10'-17'1709,"13"-30"0,-20 42-1328,-1 0 0,-1-1 0,1 1 0,-1 0 0,0-1 0,0 1 0,0-1 0,-1 0 0,1 1-1,-2-10 1,1 14-298,0 0-1,-1 0 1,1 0-1,0 0 0,0 0 1,0 0-1,-1 1 1,1-1-1,0 0 0,-1 0 1,1 0-1,-1 0 1,1 1-1,-1-1 0,0 0 1,1 0-1,-1 1 0,0-1 1,1 1-1,-1-1 1,0 0-1,0 1 0,1-1 1,-1 1-1,0 0 1,-1-1-1,0 1-3,1 0 0,-1 0 1,0 0-1,1 0 0,-1 0 0,1 0 0,-1 1 0,1-1 1,-1 1-1,1-1 0,-1 1 0,1 0 0,-1 0 1,-1 0-1,-3 4 112,-1 0 1,0 0-1,1 1 1,-10 10 0,4-1-85,2 1 1,-1 0 0,2 1 0,0 0 0,1 0 0,1 1-1,-9 31 1,8-15-57,1-1 0,1 2-1,0 47 1,5-60-18,1 0-1,5 33 1,-4-48-21,1-1 1,-1 1-1,1 0 1,0-1-1,0 1 1,1-1-1,0 0 1,0 0-1,0 0 1,1 0-1,0-1 1,6 8-1,-9-12-6,1 1-1,-1-1 0,1 0 0,0 1 0,0-1 1,-1 0-1,1 0 0,0 0 0,0 0 1,0-1-1,0 1 0,0 0 0,0-1 1,0 0-1,0 1 0,1-1 0,-1 0 1,0 0-1,0 0 0,3-1 0,-1 1 5,0-2 0,-1 1-1,1 0 1,0-1 0,-1 0-1,1 0 1,-1 0-1,1 0 1,-1 0 0,4-4-1,3-4 23,0 0 1,-1-1-1,0 0 0,0-1 0,7-13 1,-16 25-33,5-8 27,0 0-1,-1 0 1,0-1 0,0 1 0,-1-1 0,4-17 0,-6 25-26,-1 1 1,0-1 0,0 1-1,0-1 1,0 1 0,0-1-1,0 1 1,0-1-1,0 1 1,0-1 0,0 1-1,0-1 1,0 1 0,-1-1-1,1 1 1,0-1 0,0 1-1,0 0 1,-1-1-1,1 1 1,0-1 0,0 1-1,-1 0 1,1-1 0,0 1-1,-1-1 1,1 1 0,0 0-1,-1 0 1,1-1 0,-1 1-1,1 0 1,-1 0-1,1-1 1,0 1 0,-1 0-1,1 0 1,-1 0 0,1 0-1,-1 0 1,1 0 0,-1 0-1,1 0 1,-1 0-1,1 0 1,-1 0 0,1 0-1,-1 0 1,1 0 0,-1 0-1,1 0 1,-1 0 0,1 1-1,-1-1 1,1 0-1,0 0 1,-1 1 0,1-1-1,-1 0 1,1 1 0,-27 17 32,19-10-31,0 1 0,1 0 0,0 0 0,0 1 0,-7 15 0,13-17-15,6-8-7,9-10 2,24-36 13,7-8 6,-41 49-4,0 1-1,1 1 0,-1-1 1,1 1-1,0-1 0,0 1 1,0 1-1,0-1 0,8-2 1,-12 5 4,0-1-1,1 1 1,-1 0 0,1 0 0,-1 0 0,1 0-1,-1 0 1,1 0 0,-1 0 0,1 0 0,-1 0-1,1 1 1,-1-1 0,0 1 0,1-1 0,-1 1-1,0-1 1,1 1 0,-1 0 0,0 0 0,0 0-1,1-1 1,-1 1 0,0 0 0,0 1 0,0-1-1,0 0 1,0 0 0,-1 0 0,1 1 0,0-1-1,0 0 1,0 2 0,2 5 15,0 0-1,0 0 1,-1 1 0,2 11 0,-3-19-16,14 150-1266,-16-198 614,1 10 230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0.848"/>
    </inkml:context>
    <inkml:brush xml:id="br0">
      <inkml:brushProperty name="width" value="0.05" units="cm"/>
      <inkml:brushProperty name="height" value="0.05" units="cm"/>
    </inkml:brush>
  </inkml:definitions>
  <inkml:trace contextRef="#ctx0" brushRef="#br0">9 122 15499,'5'-12'2787,"-1"10"403,2 23-115,-6-21-3090,17 94 1995,-13-61-1984,2 0 0,1-1-1,14 38 1,-15-61-721,-4-20-183,-4-19-620,-4 1-387,-2 1-1,-19-48 1,17 53 1605,-22-35 1,32 57 465,0 1 0,-1-1 0,1 0 1,0 1-1,0-1 0,0 0 0,-1 1 0,1-1 0,0 0 1,0 0-1,0 1 0,0-1 0,0 0 0,1 1 0,-1-1 1,0 0-1,0 0 0,0 1 0,1-1 0,-1 0 0,0 1 1,1-1-1,-1 1 0,0-1 0,1 0 0,-1 1 0,1-1 0,-1 1 1,1-1-1,-1 1 0,1-1 0,-1 1 0,1 0 0,0-1 1,29-17 2155,-15 10-1592,41-39 565,-39 32-1787,24-17 0,-41 31 444,0 1-1,1 0 0,-1 0 1,0 0-1,0 0 0,0 0 1,0 0-1,0-1 0,0 1 1,1 0-1,-1 0 0,0 0 1,0 0-1,0 0 1,0 0-1,0 0 0,1 0 1,-1 0-1,0 0 0,0 0 1,0 0-1,1 0 0,-1 0 1,0 0-1,0 0 0,0 0 1,0 0-1,1 0 0,-1 0 1,0 0-1,0 0 1,0 0-1,0 0 0,1 0 1,-1 0-1,0 0 0,0 0 1,0 0-1,0 0 0,0 1 1,1-1-1,-1 0 0,-1 9-1194,-7 13-608,-9 10-1627,-26 34 0,25-40 3134,2 1 0,-17 34-1,33-60 533,-1 0-1,1-1 1,-1 1-1,1 0 1,-1 0-1,1 0 1,0 0-1,0 0 1,-1 0-1,1 1 1,0-1-1,0 0 1,0 0-1,0 0 1,0 0-1,0 0 1,0 0-1,1 0 1,-1 0-1,1 2 1,-1-3 5,1 1 1,0-1-1,-1 0 1,1 1-1,-1-1 1,1 0-1,0 1 1,-1-1-1,1 0 1,0 0-1,-1 0 1,1 0-1,0 0 1,0 0-1,-1 0 0,1 0 1,0 0-1,-1 0 1,1 0-1,0 0 1,-1 0-1,2-1 1,6-1 852,0-1 0,-1 0 0,13-7 0,-5 1-246,16-9 6,-30 17-913,1 0 0,0 0 0,-1 1-1,1-1 1,0 0 0,0 1 0,0 0 0,0-1-1,-1 1 1,1 0 0,0 0 0,0 0 0,3 0-1,-5 1 86,1-1 0,-1 1-1,0-1 1,0 1 0,1-1-1,-1 0 1,0 1-1,0-1 1,0 1 0,0-1-1,0 1 1,0-1 0,0 1-1,0-1 1,0 1-1,0-1 1,0 1 0,0-1-1,0 1 1,0-1 0,0 1-1,0-1 1,0 1 0,0-1-1,-1 0 1,1 1-1,0-1 1,-1 1 0,-5 14-619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1.294"/>
    </inkml:context>
    <inkml:brush xml:id="br0">
      <inkml:brushProperty name="width" value="0.05" units="cm"/>
      <inkml:brushProperty name="height" value="0.05" units="cm"/>
    </inkml:brush>
  </inkml:definitions>
  <inkml:trace contextRef="#ctx0" brushRef="#br0">1 202 15803,'4'11'2049,"7"-12"-913,1-10-368,6-11 1161,2-1-361,0-9-504,2 0-496,-6 3-872,-2 2 504,-8 8-272,-3 2-192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1.730"/>
    </inkml:context>
    <inkml:brush xml:id="br0">
      <inkml:brushProperty name="width" value="0.05" units="cm"/>
      <inkml:brushProperty name="height" value="0.05" units="cm"/>
    </inkml:brush>
  </inkml:definitions>
  <inkml:trace contextRef="#ctx0" brushRef="#br0">1 0 17660,'11'0'1912,"-1"6"-1304,4 9-232,3 8 913,0 8-457,0 1-168,1 6-328,0-1-96,-1-2-128,-2-4-96,-2-10-312,-4-2-240,-5-12-440,-4-5-209,-4 1 857,-10-9-264,-9-5-168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2.241"/>
    </inkml:context>
    <inkml:brush xml:id="br0">
      <inkml:brushProperty name="width" value="0.05" units="cm"/>
      <inkml:brushProperty name="height" value="0.05" units="cm"/>
    </inkml:brush>
  </inkml:definitions>
  <inkml:trace contextRef="#ctx0" brushRef="#br0">58 328 15363,'-11'-3'1015,"-22"-11"771,32 14-1676,0 0-1,0-1 1,0 1-1,1-1 0,-1 0 1,0 1-1,0-1 1,1 0-1,-1 1 1,0-1-1,1 0 0,-1 0 1,1 0-1,-1 0 1,1 1-1,-1-1 1,1 0-1,0 0 0,-1 0 1,1 0-1,0 0 1,0 0-1,0 0 1,0 0-1,0 0 0,0 0 1,0 0-1,0 0 1,0 0-1,0-1 1,3-6 192,0 1 1,1 0-1,0 0 1,0 0 0,0 0-1,1 1 1,0-1-1,0 1 1,11-9 0,8-7-94,30-19 1,-30 23-32,21-15-248,49-39-2380,-83 60 2168,-11 12 262,0 0 0,1-1 1,-1 1-1,0 0 0,0 0 0,0 0 1,1 0-1,-1 0 0,0-1 0,0 1 1,0 0-1,0 0 0,1 0 0,-1-1 0,0 1 1,0 0-1,0 0 0,0-1 0,0 1 1,0 0-1,0 0 0,0 0 0,0-1 1,0 1-1,0 0 0,0 0 0,0-1 0,0 1 1,0 0-1,0 0 0,0-1 0,0 1 1,0 0-1,0 0 0,0-1 0,0 1 1,0 0-1,0 0 0,0-1 0,-1 1 0,1 0 1,0 0-1,0 0 0,0-1 0,-1 1 1,-4 1-662</inkml:trace>
  <inkml:trace contextRef="#ctx0" brushRef="#br0" timeOffset="1">165 391 16155,'4'6'1793,"8"-1"-849,-1-5-280,11-9 881,1-10-169,8-7-256,-2-6-200,-1 0-312,-4-3-272,-4 3-592,-2 1-368,-5 8-672,-4 5 1024,-1 9-232,-2 2-184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6.586"/>
    </inkml:context>
    <inkml:brush xml:id="br0">
      <inkml:brushProperty name="width" value="0.05" units="cm"/>
      <inkml:brushProperty name="height" value="0.05" units="cm"/>
    </inkml:brush>
  </inkml:definitions>
  <inkml:trace contextRef="#ctx0" brushRef="#br0">0 51 16235,'12'-46'2885,"-10"42"-2011,-1 5-125,1 11 398,0 20-83,-3 112 459,7 247-559,-6-376-856,1 0-1,1 0 0,1 0 0,5 15 1,-8-28-86,0-1 0,1 0 0,-1 0 0,0 0 1,1 0-1,0 0 0,-1 0 0,1 0 0,0 0 1,-1 0-1,1 0 0,0 0 0,0 0 0,0 0 0,0 0 1,0-1-1,0 1 0,0 0 0,0-1 0,0 1 1,0-1-1,3 1 0,-3-1 9,1 1 0,0-2 1,0 1-1,0 0 0,0 0 0,-1 0 0,1-1 0,0 1 1,0-1-1,0 0 0,-1 1 0,1-1 0,2-2 0,6-4 120,0 0-1,-1-1 0,16-16 0,-19 18-90,328-371 689,-328 369-904,13-17-500,-18 24 588,0 0 0,-1 0 1,1 1-1,-1-1 0,1 0 0,-1 0 0,0 0 0,1 0 1,-1 0-1,0 0 0,0 0 0,0 0 0,1 0 1,-1 0-1,0 0 0,0 0 0,0 0 0,-1 0 0,1 1 1,0-1-1,0 0 0,0 0 0,-1-2 0,0 3 31,0-1-1,0 0 1,0 1 0,0-1-1,0 1 1,0-1 0,0 1-1,0 0 1,0-1 0,0 1-1,-1 0 1,1 0 0,0 0-1,0 0 1,0 0 0,0 0-1,0 0 1,0 0 0,-1 0-1,1 0 1,0 1 0,0-1-1,-2 1 1,-1 0-120,-23 6-571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2.689"/>
    </inkml:context>
    <inkml:brush xml:id="br0">
      <inkml:brushProperty name="width" value="0.05" units="cm"/>
      <inkml:brushProperty name="height" value="0.05" units="cm"/>
    </inkml:brush>
  </inkml:definitions>
  <inkml:trace contextRef="#ctx0" brushRef="#br0">1 0 18884,'1'2'1624,"4"6"-1192,0 4-199,5 11 719,7 1-304,6 13-296,2 0-208,4 6-112,1-4-32,-2 0-152,-4-7-64,-2-5-192,-5-4-224,-10-12-441,-5-9 801,-7 4-176,-7-11-144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3.081"/>
    </inkml:context>
    <inkml:brush xml:id="br0">
      <inkml:brushProperty name="width" value="0.05" units="cm"/>
      <inkml:brushProperty name="height" value="0.05" units="cm"/>
    </inkml:brush>
  </inkml:definitions>
  <inkml:trace contextRef="#ctx0" brushRef="#br0">37 269 14955,'-4'-6'424,"-1"0"0,1 0 1,1-1-1,-1 1 0,1-1 0,0 0 0,1 0 0,0 0 0,0 0 0,0-1 1,1 1-1,0 0 0,1-1 0,-1 1 0,1-1 0,1 1 0,0 0 0,0-1 1,0 1-1,1 0 0,2-8 0,-2 9-325,0 0-1,1 0 1,0 0 0,0 0-1,0 0 1,1 1 0,0-1-1,0 1 1,0 0 0,1 0-1,0 1 1,-1 0-1,2-1 1,-1 1 0,0 1-1,1-1 1,0 1 0,-1 0-1,1 1 1,1-1 0,-1 1-1,0 0 1,0 0 0,8 0-1,-8 1-92,0 1 0,0-1 0,0 2 0,1-1 0,-1 0 0,0 1 0,0 0 0,0 1-1,9 2 1,-13-3-3,0 0 0,0 0-1,0 0 1,0 0 0,-1 0 0,1 0-1,0 1 1,-1-1 0,1 0-1,-1 1 1,0-1 0,1 1-1,-1 0 1,0-1 0,0 1-1,0 0 1,0 0 0,0 0 0,0-1-1,-1 1 1,1 0 0,-1 0-1,1 0 1,-1 0 0,0 0-1,0 0 1,1 1 0,-1-1 0,-1 0-1,1 0 1,0 0 0,-1 2-1,-3 11 18,0-1-1,-1 0 1,-7 16-1,7-20 11,0 0 0,1 1 0,1-1 0,0 1 0,0 0 0,1 0 0,-1 14 0,67-38 1306,-27 12-1271,0 1 0,0 1 0,0 3 0,0 1 0,52 14 0,-87-19-100,0 1 0,0 0 0,0-1 0,1 0 0,-1 1 0,0-1 0,0 0 0,1 0 0,-1 0 0,0 0 1,0 0-1,0-1 0,1 1 0,-1-1 0,0 0 0,2 0 0,-14-11-1635,3 2 1236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56.142"/>
    </inkml:context>
    <inkml:brush xml:id="br0">
      <inkml:brushProperty name="width" value="0.05" units="cm"/>
      <inkml:brushProperty name="height" value="0.05" units="cm"/>
    </inkml:brush>
  </inkml:definitions>
  <inkml:trace contextRef="#ctx0" brushRef="#br0">2002 376 14251,'1'2'4219,"-6"-5"-2353,0-2-1441,1-1 0,0 0-1,0 0 1,1-1 0,0 1 0,0-1-1,0 1 1,-1-10 0,-1-7 72,-3-29 1,6 36-456,0 0 1,-1 0-1,0 1 0,-10-26 0,-39-89 593,32 156-910,9-12 284,4-3 17,-2 0 0,0-1 0,0 0 0,0 0 0,-1-1 0,-21 15 0,-4-5 65,31-16-89,0 0 0,-1 0 0,1-1 0,-1 1 1,1-1-1,-1 0 0,0 0 0,0-1 0,0 0 0,0 1 0,-8-1 1,6 0-5,0 0 1,1 1-1,-1 0 1,1 0 0,-1 1-1,-8 4 1,-16 20-62,27-23 50,1-1 0,-1 1 0,0-1 1,0 1-1,0-1 0,0 0 0,-1-1 1,1 1-1,-7 2 0,-10 2-6,0 1-1,-27 13 1,4-3 12,33-14 5,1-1-1,0 1 1,-10 6 0,15-6-1,2-2 1,0-1-1,0 1 1,0-1 0,1 0 0,-2 0 0,1 0-1,0 0 1,0 0 0,0-1 0,0 0-1,-5 1 1,-14 2-9,18-1 12,0 0 0,0-1 0,-1 1 0,1-1 0,0 0 0,-1 0 0,1-1 0,0 1 0,-1-1 0,1 0 0,-1 0 0,1-1 0,-1 1 0,-6-3 0,10 3-1,-1 0 0,1 0-1,0 0 1,-1 0 0,1 0 0,0 0-1,0 0 1,-1 0 0,1 1 0,0-1-1,0 0 1,-1 1 0,1-1 0,0 1-1,0-1 1,0 1 0,0 0 0,0-1-1,0 1 1,0 0 0,-2 2 0,-7 3-2,-1-3 2,6-2-1,0 1 0,0-1 0,0 1 0,0 0 0,0 0 0,1 1 0,-1-1 0,1 1 0,-1 0 0,1 0 0,-7 8 0,0 0 0,8-7 9,-1 0 0,0 0 1,0 0-1,0 0 0,-1-1 0,-6 5 0,9-7-2,0 0 0,0-1-1,0 1 1,0-1 0,0 1-1,0-1 1,0 0 0,0 1-1,0-1 1,0 0 0,0 0-1,0-1 1,0 1 0,0 0-1,0-1 1,0 1 0,0-1-1,0 0 1,1 1 0,-1-1-1,0 0 1,0 0 0,-3-2 0,3 2-5,-1 0 0,0 0 0,0 0 0,0 1 0,0 0 0,0-1 0,0 1 0,0 0 0,-4 1 0,-4-1 1,1 0 6,0-1 0,0 2 0,0-1 0,0 1 0,0 1 0,0 0 0,-10 3 0,-12 0 5,28-5-11,-1 0 1,1 0 0,0 1 0,0-1 0,0 1-1,1 0 1,-1 0 0,0 0 0,0 1 0,0-1-1,1 1 1,-7 4 0,-1 4-6,5-5 2,1 0 1,-1 0-1,0-1 1,0 0-1,-1 0 1,-9 4-1,3-1-15,12-7 18,1 1 1,-1-1-1,0 0 0,0 1 0,0-1 0,1 0 0,-1 0 0,0 0 0,0 0 1,0 1-1,0-1 0,0 0 0,1-1 0,-1 1 0,0 0 0,0 0 1,0 0-1,0 0 0,1-1 0,-1 1 0,0 0 0,0-1 0,1 1 0,-2-1 1,1 1-2,0-1 0,0 1 0,0 0 0,0 1 0,0-1 1,0 0-1,0 0 0,0 0 0,0 1 0,0-1 0,0 0 0,0 1 1,0-1-1,0 1 0,1-1 0,-1 1 0,0-1 0,0 1 1,0 1-1,-19 18 16,3-4-11,10-11-3,-1-1 0,0 0 1,0 0-1,0-1 0,-1 0 0,1-1 0,-1 0 0,-11 2 0,3 4 15,17-7-18,-1-1 1,1 1 0,-1-1-1,0 1 1,1-1 0,-1 1-1,0-1 1,1 1 0,-1-1-1,0 0 1,0 1 0,1-1-1,-1 0 1,0 0 0,0 0-1,0 0 1,0 1 0,1-1-1,-1 0 1,0 0 0,0-1-1,0 1 1,1 0 0,-1 0-1,0 0 1,0 0 0,0-1-1,1 1 1,-2-1 0,-1-1-1,-1 1 1,1-1 0,0 1-1,-1 0 1,1 0-1,-1 0 1,0 0 0,1 0-1,-1 1 1,0 0 0,1 0-1,-1 0 1,0 0 0,1 0-1,-1 1 1,0 0-1,1 0 1,-1 0 0,1 0-1,-1 0 1,1 1 0,0-1-1,0 1 1,-5 3 0,7-4-1,-1 0 0,1 1 0,-1-1 0,0 0 0,1 0 0,-1 0 0,0 0 0,1-1 0,-1 1 0,0 0 0,0-1 0,0 0-1,0 1 1,0-1 0,0 0 0,0 0 0,1 0 0,-1 0 0,0 0 0,-3-1 0,2 0-1,-1 0-1,1 0 1,0-1-1,0 1 1,0-1-1,0 0 1,0 0-1,0 0 0,0 0 1,-3-5-1,5 7-12,-10-4-48,10 3 62,1 1 0,-1-1 0,0 1 0,0-1 0,0 1 0,0 0 0,0-1 0,0 1 0,0 0 0,0 0 0,0 0-1,1-1 1,-1 1 0,0 0 0,0 0 0,0 0 0,0 1 0,0-1 0,-2 0 0,1 2 2,0-1 0,-1 0 1,1 0-1,-1 0 0,1 0 1,-1 0-1,1-1 0,-1 1 0,1-1 1,-1 0-1,0 1 0,1-1 1,-5-1-1,7 1 5,0-2 3,-4 3-4,-14 8 20,-12-9 129,-54 2 30,82-2-182,0 1 0,0 0 0,1-1 0,-1 1 0,0 0 0,0 0 0,1 0 0,-1 0 0,1 1 0,-1-1 0,1 0 0,0 1 0,-3 2 0,3-3 1,0 1 0,0-1 1,0 1-1,-1-1 0,1 0 1,0 0-1,-1 0 0,1 0 1,-1 0-1,1 0 0,-1 0 0,0 0 1,1-1-1,-1 1 0,0 0 1,-2 0-1,2-1 3,1 0 0,0 0-1,-1 0 1,1 0 0,0 0 0,-1 1-1,1-1 1,0 0 0,-1 1 0,1 0 0,0-1-1,0 1 1,-1 0 0,1-1 0,0 1-1,0 0 1,0 0 0,0 0 0,0 0-1,0 0 1,0 0 0,0 0 0,1 0 0,-1 0-1,-1 3 1,2-4 16,-1 1-22,0-1 1,0 0-1,-1 1 1,1-1-1,0 1 1,0-1-1,0 1 0,0-1 1,0 1-1,0 0 1,0-1-1,1 1 1,-1 0-1,0 0 1,0 0-1,0-1 1,1 1-1,-1 0 1,0 0-1,1 0 0,-1 2 1,-11 24 30,12-25-26,-3 11-1651,6-36 258,-5-3 873,-1-8-139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57.834"/>
    </inkml:context>
    <inkml:brush xml:id="br0">
      <inkml:brushProperty name="width" value="0.05" units="cm"/>
      <inkml:brushProperty name="height" value="0.05" units="cm"/>
    </inkml:brush>
  </inkml:definitions>
  <inkml:trace contextRef="#ctx0" brushRef="#br0">0 58 17588,'3'-27'2072,"-1"8"-1024,-7 7 1321,7 17-921,2 12-288,4 12-223,6 11-441,0 4-128,4 8-224,2 2-88,0-2-240,1-3-192,-6-10-656,4-5-353,-12-16 1065,-2-8-256,-6-12-192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58.313"/>
    </inkml:context>
    <inkml:brush xml:id="br0">
      <inkml:brushProperty name="width" value="0.05" units="cm"/>
      <inkml:brushProperty name="height" value="0.05" units="cm"/>
    </inkml:brush>
  </inkml:definitions>
  <inkml:trace contextRef="#ctx0" brushRef="#br0">5 6 16964,'-4'-6'5825,"5"24"-3778,39 126 344,33 68-3646,-59-177-697,-13-32 1574,-2-6-355,-5-10 93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58.851"/>
    </inkml:context>
    <inkml:brush xml:id="br0">
      <inkml:brushProperty name="width" value="0.05" units="cm"/>
      <inkml:brushProperty name="height" value="0.05" units="cm"/>
    </inkml:brush>
  </inkml:definitions>
  <inkml:trace contextRef="#ctx0" brushRef="#br0">49 235 15731,'-9'-8'901,"5"5"-533,0 0 0,0-1 0,0 0 0,0 1 0,1-1 0,-1 0-1,1-1 1,0 1 0,-3-7 0,6 10-253,0 1 0,0-1 0,0 1-1,0-1 1,0 1 0,0-1 0,0 1 0,0-1 0,0 0-1,0 1 1,1 0 0,-1-1 0,0 1 0,0-1 0,1 1-1,-1-1 1,0 1 0,1-1 0,-1 1 0,0 0 0,1-1-1,-1 1 1,1 0 0,-1-1 0,0 1 0,1 0 0,-1-1-1,1 1 1,-1 0 0,1 0 0,0-1 0,20-5 1056,-16 5-837,44-14 652,84-29 153,-105 34-2160,-1-2-1,42-25 1,-66 36 545,-1 0 0,1-1 0,0 1 0,-1-1-1,0 0 1,1 0 0,-1 0 0,0 0 0,0-1 0,0 1 0,-1 0 0,1-1 0,0 1-1,2-6 1,-3 0-1067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59.301"/>
    </inkml:context>
    <inkml:brush xml:id="br0">
      <inkml:brushProperty name="width" value="0.05" units="cm"/>
      <inkml:brushProperty name="height" value="0.05" units="cm"/>
    </inkml:brush>
  </inkml:definitions>
  <inkml:trace contextRef="#ctx0" brushRef="#br0">1 15 14507,'0'-1'182,"0"0"0,1 0-1,-1 0 1,1 0 0,-1 0 0,1 0 0,-1 1-1,1-1 1,0 0 0,0 0 0,-1 1 0,1-1-1,0 0 1,0 1 0,0-1 0,1 0-1,-2 1-59,1 0 0,-1 0 0,1 0 0,-1 0-1,1 0 1,-1 0 0,1 0 0,-1 0 0,1 0-1,-1 0 1,1 1 0,-1-1 0,1 0-1,-1 0 1,1 0 0,-1 1 0,0-1 0,1 0-1,-1 1 1,0-1 0,1 0 0,-1 1 0,1 0-1,1 2 250,0 0-1,0 0 0,0 0 0,-1 0 1,1 1-1,-1-1 0,2 6 0,5 37 346,-1 1-1,-2-1 0,-3 86 1,-1-75-665,0-10-184,0-18-424,0 1-1,-2-1 0,-6 37 1,2-54-481,0-15-201,-2-20-464,-18-181-2863,24 156 4942,1-1-1,8-61 1,-7 106-136,-1 0 0,1 0-1,0 0 1,0 0 0,0 1 0,1-1 0,-1 0-1,1 0 1,3-3 0,-5 6-157,0 1-1,1-1 1,-1 1-1,1-1 1,-1 1-1,0 0 1,1-1-1,-1 1 1,1 0-1,0-1 1,-1 1-1,1 0 1,-1 0-1,1-1 1,-1 1-1,1 0 1,-1 0 0,1 0-1,0 0 1,-1 0-1,1 0 1,-1 0-1,1 0 1,1 0-1,-1 1 26,1-1-1,-1 1 0,1 0 1,-1 0-1,0-1 0,1 1 1,-1 0-1,0 1 0,0-1 0,1 0 1,-1 0-1,0 0 0,1 3 1,24 34 612,-2 0-1,23 52 1,17 30-684,-48-97-1314,22 29-1,-49-61-1516,-7-4 1779</inkml:trace>
  <inkml:trace contextRef="#ctx0" brushRef="#br0" timeOffset="1">73 357 15563,'-16'-3'2153,"10"-1"-1073,3 1-392,6 3 1217,6 0-273,8-3-392,3-2-256,9-7-560,3-3-343,5-10-898,4-4 817,-10-5-168,-7 1-104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07.167"/>
    </inkml:context>
    <inkml:brush xml:id="br0">
      <inkml:brushProperty name="width" value="0.05" units="cm"/>
      <inkml:brushProperty name="height" value="0.05" units="cm"/>
    </inkml:brush>
  </inkml:definitions>
  <inkml:trace contextRef="#ctx0" brushRef="#br0">0 7 14483,'10'-6'2177,"5"6"-1025,-4 12-480,-1 11 2401,1 3-1745,3 5-584,1-1-160,-1-1-288,1-1-152,-4-8-240,0-5-120,-4-9-304,-4-4-208,-4-8-496,-5-7 440,-8-7 351,-3-3-239,-7-6-24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07.659"/>
    </inkml:context>
    <inkml:brush xml:id="br0">
      <inkml:brushProperty name="width" value="0.05" units="cm"/>
      <inkml:brushProperty name="height" value="0.05" units="cm"/>
    </inkml:brush>
  </inkml:definitions>
  <inkml:trace contextRef="#ctx0" brushRef="#br0">9 193 16371,'-9'-14'1817,"11"5"-993,4 0-256,8-2 945,2 5-153,7-8-352,3-1-184,6-4-288,-1 1-144,1 1-320,-3-1-208,-4 1-536,-4 3-256,-7 7-392,-6 2-41,-8 7 761,-8 8-320,-9 4-48</inkml:trace>
  <inkml:trace contextRef="#ctx0" brushRef="#br0" timeOffset="1">119 199 13003,'-4'20'1952,"2"-5"-952,4-6-167,6-2 1071,5-6-304,4-1-119,3-4-321,1-4-176,4-4-352,-4 1-272,-1-4-680,0 2-336,-9 4-592,-2 1 960,-10 10-936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08.111"/>
    </inkml:context>
    <inkml:brush xml:id="br0">
      <inkml:brushProperty name="width" value="0.05" units="cm"/>
      <inkml:brushProperty name="height" value="0.05" units="cm"/>
    </inkml:brush>
  </inkml:definitions>
  <inkml:trace contextRef="#ctx0" brushRef="#br0">0 458 14475,'3'14'2217,"7"-2"-1225,-1-9-440,1-3 2232,6-6-1799,1-2-257,4-4-712,0-3-352,2-4-696,2 1-25,-4-5 713,-1-6-240,0-6-264</inkml:trace>
  <inkml:trace contextRef="#ctx0" brushRef="#br0" timeOffset="1">329 32 16516,'1'-2'394,"7"-23"1463,-9 21-893,-7 14 372,-22 39-185,-24 57 1,32-62-1029,26-51-115,1 0-1,0 0 1,1 1-1,-1 0 1,1 0-1,1 0 1,-1 0-1,1 1 1,0 0 0,0 0-1,0 1 1,9-4-1,-13 6-7,1 1 0,-1 0-1,0 0 1,1 0 0,-1 0 0,1 0-1,0 1 1,-1 0 0,1-1 0,-1 1-1,1 1 1,-1-1 0,7 2 0,-7-1 1,-1 0 1,1 0 0,-1 0 0,1 1 0,-1-1-1,0 1 1,1 0 0,-1-1 0,0 1-1,0 0 1,0 0 0,-1 1 0,1-1 0,0 0-1,-1 0 1,0 1 0,1-1 0,-1 1-1,0-1 1,1 4 0,-1 1 41,1-1 0,-1 0 0,0 1 1,0 0-1,-1-1 0,0 1 0,0-1 0,0 1 0,-1-1 0,0 1 0,-1-1 1,1 1-1,-1-1 0,0 0 0,-5 10 0,4-10-48,1-1 0,-1 0 0,0 0 0,-1 0 0,1 0 0,-1 0 0,0-1 0,0 0 0,0 1-1,-1-1 1,0-1 0,0 1 0,0-1 0,0 0 0,0 0 0,0 0 0,-8 2 0,13-5-26,-1 0 0,0 0 1,1 1-1,-1-1 0,1 0 1,-1 0-1,0 0 0,1 0 0,-1 0 1,0 0-1,1 0 0,-1 0 0,1 0 1,-1 0-1,0 0 0,1 0 1,-1 0-1,0-1 0,1 1 0,-1 0 1,1 0-1,-1-1 0,1 1 0,-1-1 1,1 1-1,-1 0 0,1-1 1,-1 1-1,1-1 0,-1 1 0,1-1 1,0 1-1,-1-1 0,1 1 0,0-1 1,-1 1-1,1-1 0,0 1 1,0-1-1,0 0 0,0 1 0,-1-1 1,1 0-1,0 1 0,0-1 0,0 1 1,0-1-1,0 0 0,0 1 1,0-1-1,1-1 0,3-11-462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0:03.916"/>
    </inkml:context>
    <inkml:brush xml:id="br0">
      <inkml:brushProperty name="width" value="0.05" units="cm"/>
      <inkml:brushProperty name="height" value="0.05" units="cm"/>
    </inkml:brush>
  </inkml:definitions>
  <inkml:trace contextRef="#ctx0" brushRef="#br0">18 254 13491,'-17'-20'944,"23"-2"-696,10-2-104,16-3 216,7 2-8,5-4-368,3 0-96,1 0 152,1 2 0,-12 5-128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7.002"/>
    </inkml:context>
    <inkml:brush xml:id="br0">
      <inkml:brushProperty name="width" value="0.05" units="cm"/>
      <inkml:brushProperty name="height" value="0.05" units="cm"/>
    </inkml:brush>
  </inkml:definitions>
  <inkml:trace contextRef="#ctx0" brushRef="#br0">0 1 15419,'17'33'2145,"5"7"-1001,-2 0-448,3-2 1625,1 0-945,4 1-376,1-6-280,0-7-800,-2-7-424,-1-15-1216,2-5 1448,4-19-272,-1-5-209</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08.498"/>
    </inkml:context>
    <inkml:brush xml:id="br0">
      <inkml:brushProperty name="width" value="0.05" units="cm"/>
      <inkml:brushProperty name="height" value="0.05" units="cm"/>
    </inkml:brush>
  </inkml:definitions>
  <inkml:trace contextRef="#ctx0" brushRef="#br0">146 139 18884,'9'3'1680,"-1"13"-1183,-8 2-217,5 14 800,2 3-360,3 7-368,0 0-168,1 0-296,3-5-120,-2-7-312,-3-2-176,0-11-297,-1-5 713,-6-11-872</inkml:trace>
  <inkml:trace contextRef="#ctx0" brushRef="#br0" timeOffset="1">5 216 16892,'-1'-5'215,"0"0"1,0-1 0,0 1-1,1 0 1,-1 0 0,1 0-1,0-1 1,1 1 0,-1 0-1,1 0 1,0 0 0,0-1-1,1 1 1,0 1 0,0-1-1,0 0 1,0 0 0,1 1 0,-1-1-1,1 1 1,0 0 0,1-1-1,-1 2 1,1-1 0,0 0-1,0 1 1,0-1 0,5-2-1,3-3-56,1 0-1,1 1 0,-1 0 0,1 1 1,1 0-1,-1 1 0,1 1 1,0 0-1,0 1 0,1 1 0,-1 0 1,24 0-1,-35 3-152,-1 0 0,1 0 0,-1 0 1,0 1-1,1-1 0,-1 1 0,0 0 0,1 0 0,-1 0 1,0 1-1,0-1 0,0 1 0,0-1 0,0 1 0,3 3 0,-4-3-4,0 0 0,-1 0-1,1 0 1,-1 0 0,1 1 0,-1-1-1,0 0 1,0 1 0,0-1-1,0 1 1,0 0 0,-1-1-1,1 1 1,-1-1 0,0 1-1,0 0 1,1 0 0,-2-1-1,0 6 1,-1 4-47,-2 0-1,1 0 1,-2-1-1,1 1 1,-2-1-1,1 0 1,-2-1-1,1 1 0,-1-1 1,-1 0-1,0-1 1,0 0-1,-1 0 1,0-1-1,-13 9 1,18-14 31,1-2-1,0 1 1,-1 0-1,1 0 1,-1-1 0,1 0-1,-1 0 1,-5 1 0,4-2-15,0 0 1,0 0 0,0 0 0,0-1-1,-7-1 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25.672"/>
    </inkml:context>
    <inkml:brush xml:id="br0">
      <inkml:brushProperty name="width" value="0.05" units="cm"/>
      <inkml:brushProperty name="height" value="0.05" units="cm"/>
    </inkml:brush>
  </inkml:definitions>
  <inkml:trace contextRef="#ctx0" brushRef="#br0">5 1 11666,'-4'3'6262,"4"-3"-6159,3 19 2308,11 32-1988,-11-41 277,41 151 609,-41-153-1833,-2-9 143,0-11-45,-1 6 332,2-11-222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27.053"/>
    </inkml:context>
    <inkml:brush xml:id="br0">
      <inkml:brushProperty name="width" value="0.05" units="cm"/>
      <inkml:brushProperty name="height" value="0.05" units="cm"/>
    </inkml:brush>
  </inkml:definitions>
  <inkml:trace contextRef="#ctx0" brushRef="#br0">17 196 11218,'-16'-25'5149,"16"24"-5083,0 1 0,0-1-1,1 1 1,-1 0 0,0-1-1,0 1 1,1 0-1,-1-1 1,0 1 0,0 0-1,1 0 1,-1-1-1,0 1 1,1 0 0,-1 0-1,0 0 1,1-1-1,-1 1 1,0 0 0,1 0-1,-1 0 1,1 0-1,-1 0 1,0 0 0,1 0-1,-1 0 1,1 0-1,-1 0 1,20-5 469,-17 4-351,139-43 2024,-53 15-1696,-77 24-455,0 0 1,0 0-1,0-1 1,-1 0-1,0-1 1,-1-1-1,1 1 1,17-19-1,-26 25-21,1-1 0,-1 1 0,1 0 0,0 0 0,-1 0 0,1 0 0,0 1 0,-1-1 0,1 1 0,0-1 0,0 1 0,0 0 0,0 0 1,-1 0-1,1 0 0,0 1 0,0-1 0,0 1 0,3 1 0,-2-1-13,-1 0 0,0 0-1,1-1 1,-1 1 0,1-1 0,-1 0 0,1 0 0,-1 0 0,1-1 0,-1 1 0,1-1 0,-1 0 0,7-2 0,-9 3-15,-1-1 1,1 1 0,0 0-1,0-1 1,0 1-1,0 0 1,-1 0 0,1 0-1,0 0 1,0 0 0,0 0-1,0 0 1,0 0 0,-1 0-1,1 0 1,0 0-1,0 0 1,0 1 0,0-1-1,-1 0 1,1 1 0,0-1-1,0 1 1,-1-1 0,1 0-1,0 1 1,0 0-1,-1-1 1,1 1 0,-1-1-1,1 1 1,-1 0 0,1 0-1,0 1 1,17 32 99,-14-23-84,65 110 90,-67-114-387,0 1 1,0-1 0,0 1-1,-1-1 1,0 1 0,-1 0-1,1 0 1,-2-1 0,1 1-1,-1 0 1,-2 8 0,0 15-245,1-8-102</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05.948"/>
    </inkml:context>
    <inkml:brush xml:id="br0">
      <inkml:brushProperty name="width" value="0.05" units="cm"/>
      <inkml:brushProperty name="height" value="0.05" units="cm"/>
    </inkml:brush>
  </inkml:definitions>
  <inkml:trace contextRef="#ctx0" brushRef="#br0">276 3033 10770,'0'0'102,"0"1"0,0-1 0,0 1 0,0-1 0,0 1 0,0-1 0,0 1 0,0-1-1,0 0 1,0 1 0,1-1 0,-1 1 0,0-1 0,0 1 0,0-1 0,0 1 0,1-1 0,-1 0 0,0 1 0,1-1-1,-1 1 1,0-1 0,1 0 0,-1 1 0,0-1 0,1 0 0,-1 0 0,0 1 0,1-1 0,-1 0 0,1 0-1,0 1 1,23 2 1093,28-8-382,-49 4-608,44-9 1144,92-34 0,-60 17-843,-42 15-350,513-167 510,-534 174-662,25-10 14,1 2 1,57-9-1,-86 20-9,1 1 0,-1 0 0,1 1 0,0 0 0,-1 1-1,1 1 1,-1 0 0,1 1 0,-1 0 0,0 1 0,22 9 0,-23-7 1,-1 0 1,1-2-1,0 1 1,20 3-1,-29-7-8,1-1 0,0 1 0,0-1 0,0 0 0,0 0 0,-1-1 0,1 1 0,0-1 0,0 0 0,0 0 0,-1 0 0,1 0 0,-1-1 0,1 1 0,-1-1 0,1 0 0,-1 0 0,0-1 0,5-3 0,6-8 43,25-32 0,-5 4 142,-30 37-169,0-1 0,-1 1 1,1-1-1,-1 0 0,-1 0 0,1-1 0,-1 1 0,0 0 0,0-1 1,-1 0-1,0 1 0,0-1 0,-1 0 0,1 1 0,-2-13 1,-1 0 3,0 0 0,-1 1 1,-1-1-1,-9-24 1,10 36-8,-1-1-1,0 1 1,0 0 0,0 0 0,-1 0-1,0 1 1,0-1 0,0 1-1,-1 0 1,-10-7 0,-8-5 14,-40-24 0,27 20-36,20 11 5,1 0 0,-30-27-1,41 33 3,0 0 0,0-1 0,1 1 0,0-1 0,0 0 0,1 0 0,-1-1 0,1 1 0,1-1-1,-1 1 1,1-1 0,-1-8 0,0-6-3,2 11 2,-1 1 0,0 0 0,0 0 0,0 0 0,-5-10 0,6 17 0,0 0 1,0 0-1,0 1 1,0-1-1,0 0 1,-1 1 0,1-1-1,0 1 1,-1-1-1,0 1 1,1 0-1,-1-1 1,0 1-1,1 0 1,-1 0-1,0 0 1,0 1 0,0-1-1,0 0 1,0 1-1,0-1 1,0 1-1,0 0 1,0-1-1,0 1 1,0 0 0,0 0-1,-4 1 1,-13 1 11,0-1 0,0-1 0,-1 0 1,1-2-1,0 0 0,-22-6 0,-4 1 11,36 7-21,-1-1 0,1 0 0,0-1 0,0 0 0,0-1 0,0 0 0,0 0 0,1-1 0,-11-5 0,17 7-3,0-1 0,1 1 1,-1-1-1,1 1 0,-1-1 0,1 0 0,0 0 0,0 1 0,0-1 0,1 0 0,-2-3 0,-4-15 12,-21-19 50,23 34-59,-1 0 0,1 0 0,-1-1 1,2 1-1,-1-1 0,-3-12 0,-14-58-13,15 49 12,-1 1 0,-1 0-1,-2 0 1,-13-27 0,13 37-6,1-1 0,2 0 0,-1-1 0,2 0 1,1 0-1,0 0 0,1 0 0,1-1 0,1 0 0,1-20 1,2 14-8,1 1 0,1 0 0,2 0 0,0 0 0,2 0 1,1 1-1,12-26 0,-4 3 13,-3 0 0,15-85 0,-21 93 8,-2 21-12,1 1-1,0-1 1,2 1 0,0 0 0,16-25 0,0 0 5,-5 5-4,-2 0 0,17-55 0,-29 75 67,0-1-1,-1 1 1,-1-1 0,-1 0-1,-1 0 1,0 0-1,-4-35 1,1 42-42,-1 0-1,0 0 1,0 1-1,-2-1 1,1 1-1,-1 0 1,-1 0-1,1 0 1,-2 1 0,1 0-1,-1 0 1,-1 1-1,-10-10 1,-12-8 39,-1 1 1,-48-29-1,47 33-14,22 15-34,-2-1 0,1 1 0,-1 1 0,1 0 0,-1 1-1,-1 0 1,1 0 0,-1 2 0,1-1 0,-1 2 0,0 0-1,-22 1 1,-22-1-10,1 4 0,0 2 0,0 2 0,-86 23 0,127-26-4,0 1-1,1 1 1,-1 0 0,-22 15-1,29-16 0,1 0-1,0 1 1,1 0-1,0 0 1,-1 1-1,2 0 1,-1 0-1,1 0 0,-7 14 1,-38 84-29,34-67 3,7-20 21,1 0 0,1 1 1,1 0-1,0 0 1,1 1-1,2-1 0,-4 38 1,10-10 6,2 0 0,1 0 0,24 82 0,-30-128 0,27 155-31,-14-65 30,-10-73 3,0 1 1,-2-1 0,0 1-1,-3 22 1,1-31 2,0-1-1,-1 0 1,0 0-1,0 0 1,-1 0-1,-1 0 1,1-1-1,-1 0 1,-1 1-1,-7 10 0,9-16 0,0 0 1,0-1-1,-1 1 0,1-1 0,0 0 0,-1 0 0,0 0 0,1-1 0,-1 1 0,0-1 0,0 0 0,0 0 0,0 0 0,0 0 0,0-1 0,0 1 0,-7-2 0,4 2 7,-1 0 0,1 0 0,0 0 0,-11 4 0,15-4-9,1 0-1,0 0 0,0 0 1,0 0-1,0 1 1,0-1-1,0 1 1,0-1-1,0 1 0,1 0 1,-1 0-1,1 0 1,-1 0-1,1 0 1,0 0-1,-1 0 0,0 5 1,-4 9-1,2 0 1,-4 20-1,-5 20 3,9-40-2,0 1 0,1-1 0,1 1 0,0-1 0,1 1 0,1 0 0,1-1 0,5 34 0,-4-36-9,2 0 0,-1 0-1,2-1 1,0 1 0,1-1 0,0 0-1,0-1 1,2 1 0,0-1 0,16 19 0,-19-26-1,-1-1 1,1-1 0,0 1 0,0-1 0,1 1 0,-1-1 0,1-1 0,-1 1 0,1-1 0,0 0 0,0 0 0,0-1-1,0 0 1,9 1 0,19 5-9,-31-6 16,0 0 1,1 1-1,-1-1 1,0 1-1,0-1 1,-1 1-1,1 0 1,0 1-1,-1-1 1,1 0 0,-1 1-1,0-1 1,1 1-1,-1 0 1,-1 0-1,1 0 1,0 0-1,-1 0 1,1 0-1,-1 0 1,2 6-1,1 8 5,0 0 0,-1 1 0,1 18 0,-2-9 0,18 304 114,-17-203-85,7 13 214,-4-83-24,-2 1 1,-8 111 0,-5-130 247,6-31-681,1 0 1,0 0 0,-1 17-1,7-29-168,2-6 133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07.841"/>
    </inkml:context>
    <inkml:brush xml:id="br0">
      <inkml:brushProperty name="width" value="0.05" units="cm"/>
      <inkml:brushProperty name="height" value="0.05" units="cm"/>
    </inkml:brush>
  </inkml:definitions>
  <inkml:trace contextRef="#ctx0" brushRef="#br0">528 173 9826,'0'-2'139,"-1"0"0,0 0-1,0 0 1,-1 0 0,1 0 0,0 0-1,-1 0 1,1 1 0,-1-1 0,1 0-1,-1 1 1,0-1 0,0 1 0,0 0-1,0-1 1,0 1 0,0 0 0,-4-1 0,3 1 6,0 1 1,0-1 0,0 1 0,0 0 0,0 0 0,-1 0 0,1 1 0,0-1 0,0 1 0,0 0 0,0 0 0,-4 1 0,-6 4 149,1 1 0,0 0 0,0 1 0,-21 18 0,-4 6-31,1 2-1,2 2 1,2 1-1,1 1 0,2 2 1,2 0-1,1 2 0,3 2 1,-21 49-1,34-67-102,1 1 0,1 0 0,1 0 0,2 1 1,0 0-1,0 42 0,5-58-101,1 0 0,0 1 0,1-1 0,0 0 0,1 0 1,0 0-1,7 15 0,-6-18-33,0-1 1,1 0-1,0 0 0,0-1 1,1 0-1,0 0 1,0 0-1,1 0 0,-1-1 1,16 10-1,-12-10-13,1 0-1,-1-1 1,1-1 0,0 1-1,1-2 1,-1 0 0,1 0-1,-1-1 1,1 0 0,0-1-1,0 0 1,-1-1 0,22-3-1,-4-1 10,-1-1-1,-1-1 1,1-1 0,42-18-1,-35 9 63,-1-1-1,0-1 1,-2-2 0,0-2-1,-1-1 1,-1-1 0,-2-1-1,0-2 1,-2 0 0,-1-2-1,-1-1 1,23-38 0,-31 41 52,-1 0 0,-2-1 0,-1 0 0,-1-1 0,-1 0 0,10-52 1,-17 57-47,0-1 1,-1 1-1,-2-1 1,0 1 0,-2 0-1,0-1 1,-2 1-1,-1 0 1,-7-24 0,7 35-60,1 1-1,-1-1 1,-1 1 0,0 0 0,-1 0 0,0 1 0,-1 0 0,0 0 0,-1 1-1,0 0 1,-1 0 0,-11-9 0,13 14-20,1 0 0,-1 0 0,0 1 0,-1 0 0,1 0-1,-1 1 1,1 0 0,-1 1 0,0 0 0,0 0 0,0 0 0,0 2 0,0-1-1,0 1 1,0 0 0,-1 1 0,1 0 0,-13 3 0,11-1-121,0 1-1,0 0 1,1 1 0,-1 0-1,1 0 1,0 1 0,1 0 0,-1 1-1,1 0 1,1 1 0,-1 0 0,1 0-1,1 1 1,-1 0 0,1 0-1,-7 14 1,4-3-191,6-17-109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47.238"/>
    </inkml:context>
    <inkml:brush xml:id="br0">
      <inkml:brushProperty name="width" value="0.05" units="cm"/>
      <inkml:brushProperty name="height" value="0.05" units="cm"/>
    </inkml:brush>
  </inkml:definitions>
  <inkml:trace contextRef="#ctx0" brushRef="#br0">7 0 14027,'-6'18'1128,"7"4"-880,-2 1-96,5-3 488,7-2-383,4-1-65,-1-2-48,3-1-104,3 0 0,-6 0-128,1 1-136,-6-1 216,-3 2-56,0 6 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47.800"/>
    </inkml:context>
    <inkml:brush xml:id="br0">
      <inkml:brushProperty name="width" value="0.05" units="cm"/>
      <inkml:brushProperty name="height" value="0.05" units="cm"/>
    </inkml:brush>
  </inkml:definitions>
  <inkml:trace contextRef="#ctx0" brushRef="#br0">1 70 14107,'3'-5'514,"0"0"0,0-1 0,0 1 0,2-9 0,3-5 2939,-7 18-3433,-1 0 1,0 1 0,1-1 0,-1 0-1,0 0 1,1 0 0,-1 1 0,1-1-1,-1 0 1,1 1 0,0-1 0,-1 0-1,1 1 1,-1-1 0,1 1-1,0-1 1,0 1 0,-1-1 0,1 1-1,0-1 1,0 1 0,0 0 0,-1-1-1,3 1 1,-2 0 18,0 0 1,0 1-1,-1-1 0,1 1 0,0-1 0,0 1 1,0-1-1,-1 1 0,1-1 0,0 1 0,0 0 0,-1-1 1,1 1-1,-1 0 0,1 0 0,0-1 0,-1 1 1,1 1-1,3 7 210,0-1-1,0 1 1,2 12 0,-6-20-248,14 48-5,-6-16-12,1-2-1,2 1 1,26 51-1,-26-68-332,-10-15 336,-1 0 0,0 0 0,0 0 1,0 0-1,0 0 0,0 1 0,1-1 1,-1 0-1,0 0 0,0 0 0,0 0 1,0 0-1,0 0 0,1 0 0,-1 0 1,0 0-1,0 0 0,0 0 0,1 0 0,-1 0 1,0 0-1,0 0 0,0 0 0,0 0 1,1 0-1,-1 0 0,0 0 0,0 0 1,0 0-1,0-1 0,1 1 0,-1 0 0,0 0 1,0 0-1,0 0 0,0 0 0,0 0 1,0 0-1,1-1 0,-1 1 0,0 0 1,0 0-1,0 0 0,0-2-1,1 0 1,-1 0-1,0 0 1,0 0-1,0 0 1,0 0-1,-1 0 1,1 1-1,0-1 0,-1 0 1,1 0-1,-1 0 1,0 1-1,-1-4 1,-9-15-184,-3 0-87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48.266"/>
    </inkml:context>
    <inkml:brush xml:id="br0">
      <inkml:brushProperty name="width" value="0.05" units="cm"/>
      <inkml:brushProperty name="height" value="0.05" units="cm"/>
    </inkml:brush>
  </inkml:definitions>
  <inkml:trace contextRef="#ctx0" brushRef="#br0">6 207 14275,'-2'-6'260,"1"-1"1,0 1-1,0-1 0,1 1 1,0-1-1,0 1 0,0-1 1,1 1-1,0-1 0,0 1 0,1-1 1,0 1-1,0 0 0,0 0 1,1 0-1,0 0 0,0 0 1,7-9-1,-5 9-142,0-1 0,0 1 1,0 1-1,1-1 0,0 1 0,0 0 0,0 0 1,1 1-1,-1-1 0,1 2 0,0-1 1,0 1-1,1 0 0,-1 0 0,11-2 1,-16 5-106,1-1 1,0 1-1,0-1 1,-1 1-1,1 0 1,0 0 0,0 0-1,0 0 1,-1 1-1,1-1 1,0 1-1,0 0 1,-1-1 0,1 1-1,0 1 1,-1-1-1,1 0 1,-1 0-1,3 3 1,-2-1-7,-1-1-1,0 1 1,0-1-1,0 1 1,0 0-1,-1 0 1,1 0-1,-1 0 1,0 0 0,1 0-1,-2 0 1,1 0-1,0 1 1,0 2-1,0 6 8,-1 0 0,0 0 0,0-1-1,-1 1 1,-1 0 0,0-1-1,-1 1 1,-4 11 0,-3 5 104,-22 38 0,32-66-115,0 1 1,0-1-1,-1 0 0,1 0 1,0 1-1,0-1 0,0 0 1,0 1-1,0-1 0,0 0 1,0 0-1,-1 1 0,1-1 1,0 0-1,0 1 0,0-1 1,0 0-1,0 0 0,0 1 1,0-1-1,0 0 0,1 1 1,-1-1-1,0 0 0,0 1 1,0-1-1,0 0 0,0 0 1,0 1-1,0-1 0,1 0 1,9 2 58,24-11-46,-20 5-58,79-9-1959,-81 8 1657,-7-5-108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48.651"/>
    </inkml:context>
    <inkml:brush xml:id="br0">
      <inkml:brushProperty name="width" value="0.05" units="cm"/>
      <inkml:brushProperty name="height" value="0.05" units="cm"/>
    </inkml:brush>
  </inkml:definitions>
  <inkml:trace contextRef="#ctx0" brushRef="#br0">0 1 15243,'2'0'119,"1"0"0,-1 1-1,1 0 1,-1-1-1,0 1 1,1 0 0,-1 0-1,0 0 1,0 1 0,0-1-1,0 0 1,0 1 0,0-1-1,3 4 1,25 30 350,-22-25-283,3 5 52,0 1 0,8 18 0,-12-21-24,1 0 0,0 0-1,0 0 1,14 14-1,-19-25-189,0 1-1,0-1 1,1 0 0,-1 0-1,0 0 1,1-1 0,-1 1-1,1-1 1,-1 1 0,1-1-1,0-1 1,-1 1 0,1 0-1,0-1 1,0 0 0,-1 0-1,1 0 1,0 0 0,0 0-1,0-1 1,-1 0 0,8-2-1,5-2-188,1-2-1,-1 0 0,23-13 1,-34 17 147,34-19-151,-2-4-54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0:17.513"/>
    </inkml:context>
    <inkml:brush xml:id="br0">
      <inkml:brushProperty name="width" value="0.05" units="cm"/>
      <inkml:brushProperty name="height" value="0.05" units="cm"/>
    </inkml:brush>
  </inkml:definitions>
  <inkml:trace contextRef="#ctx0" brushRef="#br0">406 1912 9514,'76'4'1713,"136"-9"-1,-147 1-1447,381-26 407,372 28-552,-359 8-81,862-63-21,-7-94-4,150-25 1562,-1449 176-1319,0 0 0,24 3 0,-25-2-240,0 0 0,0 0 0,18-3 0,19-5-66,1-3-1,-1-2 1,-1-2-1,0-3 1,-1-1-1,69-38 0,-97 43 49,0-1-1,-1-1 1,-1-1-1,0-1 1,-2 0-1,0-1 1,-1-1-1,0-1 0,-2 0 1,0-1-1,19-41 1,-16 26 20,-2-2-1,-2 1 1,-1-2 0,-2 1 0,-1-2 0,5-64 0,-12 65-36,-1 1 1,-2-1-1,-1 1 1,-2 0-1,-2 0 1,-2 0-1,-14-43 1,19 73 42,0 0 1,0 0-1,-1 1 1,0-1-1,-1 1 1,0 0-1,0 0 0,-11-11 1,12 14 11,-1 0 0,0 0 0,-1 0 0,1 1-1,-1-1 1,1 2 0,-1-1 0,0 0 0,0 1 0,-1 0 0,1 1 0,-7-2 0,-352-64-206,-125-17-171,-823-7 341,95 32-451,880 43 216,-359 31-1,351 5 206,-370 25-92,74 34-339,490-48 256,1 6 0,-167 65 0,260-80 133,-29 10-35,-139 72 0,217-99 104,0 1 1,1 0-1,-1 0 0,1 1 1,0 0-1,1 1 0,0 0 1,0 0-1,1 0 0,-9 14 0,9-11 1,1 1 0,0 0 0,1 0 0,0 0-1,1 1 1,0-1 0,1 1 0,-1 15 0,-3 188-67,0-5-1,-10-39 46,4-67 114,4 139 1,8-227-78,2-1 0,0 1 1,1-1-1,0 1 1,1-1-1,13 29 0,-14-37-14,1 0-1,1 0 1,-1-1 0,1 0-1,1 0 1,-1 0-1,1-1 1,0 0-1,1 0 1,-1 0-1,1-1 1,0 0 0,1 0-1,14 6 1,-5-4-5,0-2 1,0 0-1,0-1 1,1-1-1,0 0 1,0-1-1,0-1 1,0-1-1,0-1 1,0 0-1,22-5 1,6-4 16,0-1 1,-1-2 0,48-22 0,5-6 81,177-63-679,-192 79 493,3 3-37</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7.392"/>
    </inkml:context>
    <inkml:brush xml:id="br0">
      <inkml:brushProperty name="width" value="0.05" units="cm"/>
      <inkml:brushProperty name="height" value="0.05" units="cm"/>
    </inkml:brush>
  </inkml:definitions>
  <inkml:trace contextRef="#ctx0" brushRef="#br0">1 180 17004,'3'2'208,"1"0"1,-1 0 0,0 0 0,1-1 0,0 0 0,-1 1-1,1-1 1,0 0 0,0-1 0,0 1 0,-1-1-1,1 0 1,0 0 0,0 0 0,0 0 0,0-1 0,0 1-1,0-1 1,5-2 0,9-2 410,0-1 0,25-13 1,-41 19-592,13-7 83,1 0 1,-1-2-1,-1 1 0,0-2 0,0 1 0,0-2 1,21-22-1,-34 31-105,1 1 1,-1 0-1,0-1 1,0 1-1,0-1 1,0 1-1,0-1 1,0 0-1,0 1 1,-1-1-1,1 0 1,-1 0-1,1 1 1,-1-1-1,0 0 1,1 0-1,-1 0 1,0 0-1,0 0 1,0 1-1,-1-1 1,1 0-1,-1-2 1,0 3-2,0-1 0,0 0 0,0 1 0,0 0 1,0-1-1,-1 1 0,1 0 0,0-1 0,-1 1 0,1 0 1,-1 0-1,1 0 0,-1 0 0,0 0 0,1 1 0,-1-1 1,0 1-1,0-1 0,0 1 0,1-1 0,-1 1 0,-3 0 1,-4-1 10,0 1 0,0 1 1,0-1-1,1 2 1,-1-1-1,0 1 0,1 0 1,-1 1-1,1 0 1,0 0-1,0 1 0,0 0 1,0 1-1,1-1 1,-1 2-1,1-1 0,0 1 1,1 0-1,-11 12 1,11-12 1,0 1 1,1 0 0,0 0 0,1 0 0,-1 1-1,1 0 1,0-1 0,1 1 0,0 1 0,1-1-1,-1 0 1,1 1 0,1-1 0,0 1 0,0 0-1,1-1 1,0 1 0,0 0 0,1-1 0,2 12-1,-2-17-11,0 0 0,0 1-1,0-1 1,1 0 0,-1 0-1,1 0 1,0 0 0,-1-1-1,1 1 1,1 0 0,-1-1-1,0 1 1,1-1 0,-1 0-1,1 0 1,0 0 0,0 0-1,0 0 1,0 0 0,0-1 0,0 1-1,0-1 1,0 0 0,0 0-1,1-1 1,-1 1 0,0 0-1,1-1 1,-1 0 0,1 0-1,-1 0 1,0 0 0,6-1-1,3-1-4,1-1 0,0 0-1,-1 0 1,0-1-1,1-1 1,-2 0 0,21-12-1,-5 0-283,0-2-1,-2-1 1,0-1-1,-1-2 1,-1 0-1,23-30 1,-44 51 187,1-1-48,0-1 0,-1 1 0,1-1 1,-1 1-1,1-1 0,-1 0 0,0 0 1,0 0-1,-1 0 0,1-1 0,-1 1 0,1-5 1,-6 6-495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3.098"/>
    </inkml:context>
    <inkml:brush xml:id="br0">
      <inkml:brushProperty name="width" value="0.05" units="cm"/>
      <inkml:brushProperty name="height" value="0.05" units="cm"/>
    </inkml:brush>
  </inkml:definitions>
  <inkml:trace contextRef="#ctx0" brushRef="#br0">1 25 17868,'0'0'91,"1"0"0,0 0 0,-1 0-1,1 0 1,-1 1 0,1-1 0,0 0 0,-1 0 0,1 1 0,-1-1 0,1 1 0,-1-1 0,1 0-1,-1 1 1,1-1 0,-1 1 0,0-1 0,1 1 0,-1-1 0,0 1 0,1-1 0,-1 1 0,0 0-1,1-1 1,-1 1 0,0 0 0,5 20-141,-4-16 317,8 62 1089,-7-43-1160,1 0-1,1-1 1,14 44 0,-18-66-189,1 0 0,-1 1 1,1-1-1,-1 0 0,1 1 0,-1-1 0,1 0 0,0 0 0,0 0 0,0 0 1,0 0-1,0 0 0,0 0 0,0 0 0,0 0 0,0 0 0,2 0 0,-2 0 1,0-1 0,-1 0 0,1 0 0,0 0 0,0 0 0,0 0-1,-1 0 1,1 0 0,0-1 0,0 1 0,0 0 0,-1 0 0,1-1-1,0 1 1,-1 0 0,1-1 0,0 1 0,-1-1 0,1 1 0,0-1 0,-1 1-1,1-1 1,4-4 46,-1-1 0,0 1 0,0-1 1,0 1-1,4-12 0,27-65 411,-26 57-189,1 1 0,1 1-1,26-42 1,-36 63-251,1 1 0,-1-1 0,1 0 0,-1 1 0,1-1 0,-1 1 0,1-1 0,0 1 0,3-2 1,-4 3-9,0-1 0,0 1 0,-1 0 0,1 0 0,0-1 0,0 1 1,0 0-1,-1 0 0,1 0 0,0 0 0,0 0 0,0 0 1,0 1-1,-1-1 0,1 0 0,0 0 0,0 0 0,1 1 1,0 1 14,0 0 1,1 0 0,-1 0 0,0 0 0,0 0 0,0 1 0,-1-1 0,1 0 0,-1 1 0,1 0 0,-1-1 0,0 1 0,1 3 0,8 22 162,8 45 0,-3-12-21,-8-48 1,-7-13-171,0 0 0,1 0 0,-1 0 1,0 0-1,0-1 0,1 1 0,-1 0 0,0 0 0,0 0 0,0 0 0,1 0 1,-1 0-1,0 0 0,0 0 0,0 0 0,1-1 0,-1 1 0,0 0 0,0 0 0,0 0 1,0 0-1,1-1 0,-1 1 0,0 0 0,0 0 0,0 0 0,0-1 0,0 1 0,0 0 1,0 0-1,0-1 0,0 1 0,1 0 0,6-29 187,-6 24-159,6-46 191,-5 36-143,0 0 0,1 0 0,9-28 0,-12 42-80,0 1-1,0-1 1,0 1-1,0-1 1,0 1-1,0-1 1,1 1-1,-1-1 1,0 1-1,0-1 1,1 1-1,-1-1 1,0 1-1,1 0 1,-1-1-1,0 1 1,1 0-1,-1-1 1,1 1-1,-1 0 1,0-1-1,1 1 1,-1 0-1,1 0 1,-1-1-1,1 1 1,-1 0-1,1 0 1,-1 0-1,1 0 1,0 0-1,0 0 0,0 1 1,-1-1-1,1 1 0,0 0 1,0-1-1,-1 1 0,1 0 1,-1-1-1,1 1 0,-1 0 1,1-1-1,-1 1 0,1 0 1,0 1-1,11 36-11,-1 45-3,-3-15-236,-8-66 134,0-1 0,0 1 0,1 0 0,-1-1 0,0 1 0,1 0 0,-1-1 0,1 1 0,-1-1 0,1 1 0,0-1 0,0 1 0,0-1 0,0 1 0,0-1 0,0 0 0,0 1 0,0-1 0,0 0 0,1 0 0,-1 0 0,0 0 0,1 0 0,-1 0 0,1 0 0,-1-1 0,1 1 0,0-1 0,-1 1 0,1-1 0,-1 1 0,1-1 0,0 0 0,-1 0 0,1 1 0,0-1 0,2-1 0,10 0-651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3.545"/>
    </inkml:context>
    <inkml:brush xml:id="br0">
      <inkml:brushProperty name="width" value="0.05" units="cm"/>
      <inkml:brushProperty name="height" value="0.05" units="cm"/>
    </inkml:brush>
  </inkml:definitions>
  <inkml:trace contextRef="#ctx0" brushRef="#br0">11 220 15827,'3'-2'413,"0"0"-1,0-1 1,0 0-1,0 1 1,-1-1-1,1 0 1,-1 0-1,1-1 1,-1 1 0,0 0-1,0-1 1,-1 1-1,2-6 1,3-5 281,-2 0 0,4-18 0,0-22-27,-8 50-620,1 1 0,-1 0 1,0-1-1,0 1 0,-1 0 0,1-1 1,-1 1-1,1 0 0,-1-1 0,0 1 1,0 0-1,-1 0 0,-2-5 0,4 7-33,-1 0-1,1 1 1,0-1-1,-1 1 1,1-1 0,-1 1-1,1 0 1,-1-1-1,0 1 1,1 0-1,-1-1 1,1 1-1,-1 0 1,0-1-1,1 1 1,-1 0 0,0 0-1,1 0 1,-1 0-1,0 0 1,1 0-1,-1 0 1,0 0-1,1 0 1,-1 0-1,0 0 1,1 0-1,-1 0 1,0 0 0,1 1-1,-1-1 1,1 0-1,-1 0 1,0 1-1,1-1 1,-1 1-1,1-1 1,-1 0-1,1 1 1,-1-1-1,1 1 1,-1 0-1,-1 2 31,-1-1-1,1 1 1,0 0-1,1 0 1,-1 0-1,0 0 0,-1 4 1,-2 8-19,1 0-1,1 1 1,0 0 0,1 0 0,0 0 0,1 0-1,1 0 1,1 0 0,0 0 0,1 0-1,5 21 1,-6-35-104,0 1 0,-1-1-1,1 1 1,0-1 0,0 1-1,1-1 1,-1 0 0,0 1-1,1-1 1,0 0-1,-1 0 1,1 0 0,0 0-1,0 0 1,0-1 0,0 1-1,0 0 1,4 1 0,-4-3-8,-1 1-1,1-1 1,0 0 0,0 1 0,0-1 0,-1 0 0,1 0 0,0 0 0,0-1-1,0 1 1,-1 0 0,1-1 0,0 1 0,-1-1 0,1 1 0,0-1 0,-1 0-1,1 0 1,0 0 0,-1 0 0,0 0 0,1 0 0,-1 0 0,1 0 0,-1-1-1,0 1 1,0-1 0,1-1 0,17-23-601,-1-7-210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4.338"/>
    </inkml:context>
    <inkml:brush xml:id="br0">
      <inkml:brushProperty name="width" value="0.05" units="cm"/>
      <inkml:brushProperty name="height" value="0.05" units="cm"/>
    </inkml:brush>
  </inkml:definitions>
  <inkml:trace contextRef="#ctx0" brushRef="#br0">173 241 17052,'0'-3'202,"0"0"0,0 0 1,0 0-1,-1-1 0,0 1 1,1 0-1,-1 0 0,0 0 1,-1 0-1,1 1 1,0-1-1,-1 0 0,1 0 1,-1 1-1,0-1 0,0 1 1,0-1-1,0 1 0,-1 0 1,1 0-1,-1 0 0,1 0 1,-1 0-1,0 1 1,1-1-1,-1 1 0,0 0 1,0 0-1,0 0 0,0 0 1,0 0-1,0 1 0,0-1 1,0 1-1,-6 0 0,5 0-114,1 0 0,-1 1-1,1-1 1,0 1-1,-1 0 1,1 0 0,0 0-1,0 1 1,-1-1-1,1 1 1,0 0 0,1 0-1,-1 0 1,0 0-1,0 0 1,1 0-1,0 1 1,-1-1 0,1 1-1,0 0 1,0 0-1,-2 3 1,-1 5-56,1-1 1,0 1-1,0-1 1,1 1-1,0 0 0,-1 20 1,2-11-35,1 1 1,4 38 0,5-22-7,-8-36 8,0 0-1,1 0 1,-1 0 0,0 0-1,1 0 1,-1 0-1,1 0 1,-1 0-1,1 0 1,-1-1 0,1 1-1,0 0 1,-1 0-1,1-1 1,0 1-1,0 0 1,-1-1 0,1 1-1,0-1 1,0 1-1,0-1 1,0 1-1,0-1 1,0 0 0,0 0-1,0 1 1,0-1-1,0 0 1,0 0 0,0 0-1,0 0 1,0 0-1,0 0 1,0 0-1,1-1 1,2 0 2,-1-1-1,0 1 1,0-1-1,0 0 1,0 0-1,-1-1 1,1 1-1,0-1 1,-1 1-1,0-1 1,0 0-1,0 0 1,3-4-1,21-45 40,-24 48-35,15-40 166,-3 0 1,-1 0-1,-2-1 1,-2-1-1,5-78 1,-14 105-8,-2 24 34,-3 33-62,6 17-118,3 0-1,2-1 0,13 56 1,-17-102-15,0-1-1,1 1 1,0 0 0,7 11 0,-9-16-5,1-1 0,-1 1 0,1-1 0,0 0 0,0 0 0,0 0 0,0 0 0,0 0 0,0 0 1,1 0-1,-1-1 0,1 1 0,-1-1 0,1 0 0,4 2 0,-5-3 0,0 0 1,0 0 0,-1 0-1,1 0 1,0 0-1,0 0 1,-1-1 0,1 1-1,0-1 1,0 1-1,-1-1 1,1 0 0,0 1-1,-1-1 1,1 0 0,-1 0-1,1 0 1,-1 0-1,0 0 1,1-1 0,-1 1-1,0 0 1,0-1-1,0 1 1,0-1 0,0 1-1,0-1 1,1-1 0,4-8-1,-1 0 0,8-22 0,-12 29-1,6-17-57,-1-1-1,4-32 1,-5 39-155,-2 23 61,2 32-21,-4-33 143,2 19-34,-3-17 56,1 1 1,0-1 0,0 1 0,1-1 0,1 0 0,0 0 0,6 15 0,-9-23 11,1-1 0,-1 1 0,0 0 0,1-1 0,-1 1 0,1-1 0,-1 1 0,0-1 0,1 1 0,-1-1 0,1 1 0,-1-1 0,1 1 0,0-1 0,-1 0 0,1 1 0,-1-1 0,1 0 0,0 0 0,-1 1 0,1-1 0,0 0 0,-1 0 0,1 0 0,0 0 0,-1 0 0,1 0 0,0 0 0,-1 0 0,1 0 0,0 0 0,-1 0 0,1 0 0,0 0 0,-1-1 0,1 1 0,-1 0 0,1-1 0,0 1 0,-1 0 0,1-1 0,-1 1 1,1 0-1,-1-1 0,1 1 0,-1-1 0,1 1 0,-1-1 0,1 1 0,-1-1 0,1-1 0,3-3 22,0-1 1,0 0 0,5-11 0,-8 15-21,19-41 95,-11 22-61,1 0 0,14-19 0,-24 38-39,1 1 1,-1 0-1,1 0 0,0 0 0,0 0 0,-1 0 1,1 1-1,0-1 0,0 0 0,0 0 0,0 0 1,0 1-1,0-1 0,0 0 0,0 1 0,0-1 1,0 1-1,0-1 0,0 1 0,1 0 0,-1 0 1,2-1-1,-2 1-1,1 1 0,-1-1 1,0 1-1,0-1 0,0 1 0,0-1 1,0 1-1,0 0 0,0 0 0,0-1 1,0 1-1,0 0 0,0 0 0,0 0 1,-1 0-1,1 0 0,1 2 0,3 8-7,0-1-1,-1 0 0,6 21 1,-8-23 6,5 15-4,-4-12 0,0-1 0,9 21 0,-5-23-254,-2-14-492,-4-19-746,-7-32 511,0 26 331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4.801"/>
    </inkml:context>
    <inkml:brush xml:id="br0">
      <inkml:brushProperty name="width" value="0.05" units="cm"/>
      <inkml:brushProperty name="height" value="0.05" units="cm"/>
    </inkml:brush>
  </inkml:definitions>
  <inkml:trace contextRef="#ctx0" brushRef="#br0">11 8 23269,'-4'-3'1560,"2"0"-2128,-3 1 1064,7 4-176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5.312"/>
    </inkml:context>
    <inkml:brush xml:id="br0">
      <inkml:brushProperty name="width" value="0.05" units="cm"/>
      <inkml:brushProperty name="height" value="0.05" units="cm"/>
    </inkml:brush>
  </inkml:definitions>
  <inkml:trace contextRef="#ctx0" brushRef="#br0">0 5 15595,'2'0'116,"-1"-1"0,0 0 0,1 1-1,-1-1 1,1 1 0,-1 0 0,1-1-1,-1 1 1,1 0 0,-1 0 0,1 0 0,-1 0-1,1 0 1,-1 0 0,1 0 0,-1 0-1,1 1 1,-1-1 0,1 1 0,-1-1-1,0 1 1,1-1 0,-1 1 0,0 0-1,1 0 1,-1 0 0,0 0 0,0 0 0,0 0-1,0 0 1,0 0 0,0 0 0,0 0-1,0 1 1,0-1 0,0 0 0,-1 1-1,1-1 1,-1 0 0,2 3 0,2 7 309,-1 0 1,0 0-1,0 0 1,1 14-1,-3-18-345,14 136 1436,-10-84-1290,13 66 0,-14-113-331,0 1 0,1 0-1,0-1 1,1 0 0,0 0-1,16 21 1,-11-17-193,-1 0-1,14 31 1,-11-14 109,-2 1 0,11 61 1,1 75 161,-15-98 375,26 109 0,-25-156-239,1-1 1,1 0-1,1 0 1,2-1 0,26 35-1,-19-28-45,32 63-1,-48-84 101,11 27-821,-16-36 648,0 0-1,0 1 0,0-1 1,0 0-1,0 0 1,0 0-1,0 0 0,1 0 1,-1 0-1,0 0 1,0 1-1,0-1 0,0 0 1,0 0-1,0 0 1,0 0-1,0 0 0,0 1 1,0-1-1,0 0 0,0 0 1,0 0-1,0 0 1,0 1-1,0-1 0,0 0 1,0 0-1,0 0 1,0 0-1,0 0 0,0 1 1,0-1-1,0 0 1,0 0-1,-1 0 0,1 0 1,0 0-1,0 0 0,0 1 1,0-1-1,0 0 1,0 0-1,0 0 0,-1 0 1,1 0-1,0 0 1,0 0-1,0 0 0,0 0 1,0 0-1,-1 1 1,-14-15-269,-5-8 37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6.981"/>
    </inkml:context>
    <inkml:brush xml:id="br0">
      <inkml:brushProperty name="width" value="0.05" units="cm"/>
      <inkml:brushProperty name="height" value="0.05" units="cm"/>
    </inkml:brush>
  </inkml:definitions>
  <inkml:trace contextRef="#ctx0" brushRef="#br0">6 164 20452,'2'0'110,"-1"-1"-1,1 0 0,0 1 1,-1-1-1,1 1 0,-1 0 0,1 0 1,0-1-1,-1 1 0,1 0 1,0 0-1,-1 0 0,1 1 0,0-1 1,-1 0-1,1 1 0,0-1 1,-1 1-1,1-1 0,-1 1 0,1 0 1,-1-1-1,1 1 0,-1 0 1,0 0-1,1 0 0,-1 0 0,0 1 1,0-1-1,1 0 0,-1 0 1,1 3-1,3 3 109,-1 1 0,0 0-1,0 1 1,5 15 0,-7-17-145,18 48-106,-3 2 1,11 70-1,-28-125-62,1-1 0,-1 0 1,0 0-1,1 0 0,-1 1 1,0-1-1,0 0 0,0 1 1,0-1-1,0 0 0,0 0 0,-1 1 1,1-1-1,0 0 0,-1 2 1,0-4-36,1 1 0,-1 0 0,0-1 0,1 1 0,-1-1 0,1 1 0,-1 0 0,1-1 0,-1 0 0,1 1 0,-1-1 0,1 1 0,-1-1 0,1 1 0,0-1 0,-1 0 0,1-1 0,-22-43-2106,22 45 2264,-85-211-5736,54 119 8667,28 77-1813,3 15-1120,0 0-1,0-1 1,0 1-1,0 0 1,0 0-1,0 0 0,1 0 1,-1 0-1,0 0 1,0 0-1,0 0 1,0-1-1,0 1 1,0 0-1,0 0 1,1 0-1,-1 0 1,0 0-1,0 0 1,0 0-1,0 0 0,0 0 1,0 0-1,1 0 1,-1 0-1,0 0 1,0 0-1,0 0 1,0 0-1,0 0 1,0 0-1,1 0 1,-1 0-1,0 0 1,0 0-1,0 0 0,0 0 1,0 0-1,0 0 1,1 0-1,-1 0 1,0 1-1,0-1 1,0 0-1,0 0 1,0 0-1,0 0 1,0 0-1,19 22 1985,15 37 426,-17-27-1966,1 0 0,2-2 0,1 0-1,27 28 1,-44-54-450,0-1 1,0 1-1,0-1 0,1 0 0,-1 0 0,1 0 0,6 2 1,-9-4-17,0-1 0,-1 1 0,1 0 0,0-1 0,0 0 0,0 1 0,-1-1 0,1 0 0,0 0 0,0 0 0,0 0 0,-1 0 0,1-1 0,0 1 0,0-1 0,-1 1 0,1-1 0,0 1 1,-1-1-1,1 0 0,0 0 0,-1 0 0,1 0 0,-1 0 0,2-2 0,1-1 18,0-1 1,0 0 0,-1 0-1,0 0 1,0-1 0,0 1-1,-1-1 1,1 0 0,-1 0-1,-1 0 1,3-12 0,-1-7 138,1-38 0,-3 58-136,-1 1 0,-1-100 614,0 94-516,0 0 1,-1 0-1,0 1 0,0-1 0,-1 0 1,0 1-1,-1-1 0,-5-9 0,6 16-73,1 0-1,0 0 1,-1 0 0,0 0-1,1 1 1,-1-1-1,-4-2 1,-7-6-1818,13 13 1016,7 1 249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7.380"/>
    </inkml:context>
    <inkml:brush xml:id="br0">
      <inkml:brushProperty name="width" value="0.05" units="cm"/>
      <inkml:brushProperty name="height" value="0.05" units="cm"/>
    </inkml:brush>
  </inkml:definitions>
  <inkml:trace contextRef="#ctx0" brushRef="#br0">0 3 22109,'0'0'77,"1"-1"0,-1 1 0,0 0 0,1 0 0,-1-1 0,1 1 0,-1 0 0,0 0 0,1 0 0,-1 0 0,1 0 1,-1 0-1,0 0 0,1-1 0,-1 1 0,1 0 0,-1 0 0,1 1 0,-1-1 0,0 0 0,1 0 0,-1 0 0,1 0 0,-1 0 0,0 0 1,1 0-1,-1 1 0,1-1 0,-1 0 0,11 14 1101,5 29-428,-12-30-401,48 154 226,2 8-558,-53-172-8,0 0 0,1 1 0,-1-1 0,1 0 1,0 0-1,0 0 0,0 0 0,4 6 0,-5-9-3,0 1 0,0-1 0,0 0 0,0 1 0,0-1 0,0 0 1,0 1-1,0-1 0,0 0 0,0 0 0,0 0 0,0 0 0,0 0 0,-1 0 0,1 0 0,0 0 0,0 0 0,0-1 0,0 1 0,0 0 0,0-1 0,0 1 0,0 0 0,0-1 0,0 1 0,-1-1 0,1 0 0,0 1 0,0-1 0,0 0 0,-1 1 0,1-1 0,-1 0 0,2-1 0,13-15 143,24-31 1,-24 27-28,21-21 1,-30 37-263,0-1 0,0 1 0,1 0 0,-1 0-1,1 0 1,0 1 0,14-6 0,-19 9 9,1 1 1,-1-1-1,0 1 0,0-1 1,1 1-1,-1 0 1,0 0-1,1 0 1,-1 0-1,0 0 0,1 0 1,-1 1-1,0-1 1,0 1-1,1 0 0,-1 0 1,0-1-1,0 1 1,0 1-1,2 0 1,10 4-248,4-2-431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8.066"/>
    </inkml:context>
    <inkml:brush xml:id="br0">
      <inkml:brushProperty name="width" value="0.05" units="cm"/>
      <inkml:brushProperty name="height" value="0.05" units="cm"/>
    </inkml:brush>
  </inkml:definitions>
  <inkml:trace contextRef="#ctx0" brushRef="#br0">0 1 16708,'11'29'2112,"0"8"-1296,-1 4-288,1 5 1281,3 1-713,0 1-192,-4-8-408,1-5-120,-2-9-256,-1-8-184,-4-5-504,-2-6-360,-5-5-1280,-5-2 1815,-5-6-335,-3-4-312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8.558"/>
    </inkml:context>
    <inkml:brush xml:id="br0">
      <inkml:brushProperty name="width" value="0.05" units="cm"/>
      <inkml:brushProperty name="height" value="0.05" units="cm"/>
    </inkml:brush>
  </inkml:definitions>
  <inkml:trace contextRef="#ctx0" brushRef="#br0">13 279 15939,'-3'-9'342,"1"1"-1,-1-1 1,2 0-1,-1 0 0,1 0 1,1-1-1,0 1 0,0 0 1,1 0-1,0 0 0,0 0 1,1 0-1,0 0 1,1 0-1,0 1 0,0-1 1,1 1-1,0 0 0,1 0 1,-1 0-1,1 0 0,1 1 1,0 0-1,0 0 1,0 0-1,1 1 0,0 0 1,0 1-1,0-1 0,1 1 1,0 0-1,16-6 0,-19 8-265,0 1-1,1 0 1,-1 0-1,1 1 1,-1-1-1,1 1 1,0 1-1,-1-1 1,1 1-1,8 0 1,-11 1-66,-1-1 0,0 0-1,0 1 1,0 0 0,0 0 0,1 0-1,-1 0 1,0 0 0,-1 0 0,1 0 0,0 0-1,0 1 1,0-1 0,-1 1 0,1 0 0,-1-1-1,1 1 1,-1 0 0,0 0 0,0 0 0,1 0-1,-1 0 1,-1 0 0,1 0 0,0 0 0,0 0-1,-1 0 1,1 1 0,-1 2 0,1 5-4,0 1 1,-1-1 0,0 0-1,-1 0 1,0 1-1,-1-1 1,0 0 0,-5 16-1,1-9 2,-1 0-1,0-1 0,-1 0 0,-12 16 1,0-9 5,21-25-121,0 1 84,1-1 1,-1 1-1,0 0 0,0 0 1,1-1-1,-1 1 1,1 0-1,-1 0 0,1 0 1,2 0-1,1-1-24,-1 1 1,1 0-1,-1 0 1,1 1-1,-1 0 1,1-1-1,-1 2 0,1-1 1,-1 0-1,1 1 1,-1 0-1,1 0 1,-1 0-1,0 1 0,1-1 1,-1 1-1,0 0 1,0 0-1,0 0 1,0 1-1,-1 0 1,1-1-1,-1 1 0,1 1 1,-1-1-1,0 0 1,4 7-1,-3-6 43,-1 1-1,0-1 1,-1 1-1,1 0 1,-1 0-1,0 0 1,0 0-1,0 0 1,-1 0 0,0 0-1,0 1 1,0-1-1,0 1 1,-1-1-1,0 0 1,0 1-1,-1-1 1,0 1-1,1-1 1,-2 0-1,1 1 1,-1-1-1,-2 5 1,0-2 69,0 0-1,-1-1 1,0 0 0,-1 0-1,1 0 1,-1-1 0,-1 0-1,1 0 1,-1 0 0,0-1-1,0 0 1,-1 0 0,0-1-1,1 0 1,-1 0 0,-1-1-1,1 0 1,-14 3 0,22-6-84,-1 0 0,0 0 0,0 0 0,1 1 1,-1-1-1,0 0 0,0 0 0,0 0 1,1 0-1,-1 0 0,0 0 0,0-1 0,1 1 1,-1 0-1,0 0 0,0 0 0,1-1 1,-1 1-1,0 0 0,1-1 0,-1 1 0,0-1 1,1 1-1,-1-1 0,0 1 0,1-1 1,-1 1-1,1-1 0,-1 0 0,1 1 0,-1-2 1,0 0 6,1 1 0,0-1 0,0 0 1,0 0-1,0 1 0,0-1 1,0 0-1,0 0 0,1 1 1,-1-1-1,0 0 0,1 1 0,1-3 1,7-16-292</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9.086"/>
    </inkml:context>
    <inkml:brush xml:id="br0">
      <inkml:brushProperty name="width" value="0.05" units="cm"/>
      <inkml:brushProperty name="height" value="0.05" units="cm"/>
    </inkml:brush>
  </inkml:definitions>
  <inkml:trace contextRef="#ctx0" brushRef="#br0">50 129 23077,'-12'41'1632,"7"10"-1360,2 1-152,3 3 456,9-3-191,2-8-217,-2-4-136,2-9-128,1-10-32,-4-12-152,-2-7-153,-5-10-455,-4-9-360,-1-9 24,-2-6 768,-5-8-185,-3-1-223</inkml:trace>
  <inkml:trace contextRef="#ctx0" brushRef="#br0" timeOffset="1">1 167 17252,'0'-15'2432,"6"-1"-1368,3 3-343,4-1 1367,3-1-552,4-2-279,2 0-577,1 0-144,-3 3-360,-2 4-208,-3 0-432,-3 4-296,-4 3-649,-6 6-743,-7 5 1280,-7 4-169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8.138"/>
    </inkml:context>
    <inkml:brush xml:id="br0">
      <inkml:brushProperty name="width" value="0.05" units="cm"/>
      <inkml:brushProperty name="height" value="0.05" units="cm"/>
    </inkml:brush>
  </inkml:definitions>
  <inkml:trace contextRef="#ctx0" brushRef="#br0">74 0 15291,'-2'2'205,"1"-1"0,-1 1 0,1-1 0,-1 1 0,1-1-1,0 1 1,0 0 0,0 0 0,0 0 0,0-1 0,-1 5 0,-1 2 168,-7 10 217,2 1 0,0 0 0,1 0 0,1 1 1,1-1-1,-5 35 0,10-53-571,0 0-1,0 1 1,-1-1-1,1 0 1,0 1 0,0-1-1,1 0 1,-1 1-1,0-1 1,0 0 0,1 1-1,-1-1 1,0 0-1,1 0 1,0 0-1,-1 1 1,1-1 0,0 0-1,-1 0 1,1 0-1,0 0 1,1 1 0,0-1-2,-1 0 0,0-1 0,0 0 1,1 1-1,-1-1 0,0 0 1,1 0-1,-1 1 0,1-1 1,-1 0-1,0 0 0,1-1 0,-1 1 1,0 0-1,1 0 0,-1-1 1,3 0-1,3-2 32,0 0 0,0 0 0,-1-1 0,1 0 1,-1-1-1,9-7 0,4-6 17,-2-1 0,0 0-1,-1-2 1,-1 0 0,16-30 0,-37 65-15,0 1 1,2 0-1,0-1 1,0 2 0,2-1-1,-1 0 1,2 0-1,0 1 1,2 18 0,17 157 757,-8-126-591,8 74 83,-16-111-247,-1 1 0,-4 50 1,2-74-31,0 1 0,-1-1 0,1 1 1,-1-1-1,0 1 0,0-1 0,-1 0 0,1 0 0,-1 0 1,-7 8-1,9-12-9,0 0 0,0 0 1,0 0-1,0 0 0,0 0 1,0 0-1,-1 0 0,1 0 1,0 0-1,-1 0 0,1-1 1,-1 1-1,1-1 0,-1 1 0,1-1 1,-1 1-1,1-1 0,-1 0 1,0 0-1,1 0 0,-1 0 1,1 0-1,-1 0 0,1 0 1,-1-1-1,1 1 0,-1 0 0,1-1 1,-1 1-1,1-1 0,-1 0 1,1 1-1,-1-1 0,1 0 1,0 0-1,0 0 0,-1 0 1,1 0-1,0 0 0,0 0 0,0-1 1,-1 0-1,-4-5 37,1-1 0,0 1 0,0-1 0,1 0 0,0 0 0,0-1 0,1 1 0,0-1 0,0 1 0,-2-19 0,1-3 41,-2-59 0,6 69-212,1-1 0,0 0 0,2 1 0,0-1 0,2 1 0,9-31 1,-10 41-47,0 0 1,1 1 0,0-1 0,1 1-1,0 0 1,0 0 0,1 1 0,0-1-1,0 2 1,1-1 0,0 1 0,0 0 0,1 1-1,13-9 1,15-2-468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9.518"/>
    </inkml:context>
    <inkml:brush xml:id="br0">
      <inkml:brushProperty name="width" value="0.05" units="cm"/>
      <inkml:brushProperty name="height" value="0.05" units="cm"/>
    </inkml:brush>
  </inkml:definitions>
  <inkml:trace contextRef="#ctx0" brushRef="#br0">0 76 16027,'8'11'2017,"-1"-5"-1201,9-11-208,-1-6 1153,5-2-553,1-3-152,1-1-320,-1 4-240,-5 2-480,-1 5-392,-7 9 1384,-4 5-1008,-4 8-64,-4 6-40</inkml:trace>
  <inkml:trace contextRef="#ctx0" brushRef="#br0" timeOffset="1">0 442 17268,'15'-5'2392,"2"-9"-1384,5-12-391,1-1 1567,3-2-920,-2 1-328,-2 1-1320,-4 4 608,-4 15-240,-2 5-120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9.984"/>
    </inkml:context>
    <inkml:brush xml:id="br0">
      <inkml:brushProperty name="width" value="0.05" units="cm"/>
      <inkml:brushProperty name="height" value="0.05" units="cm"/>
    </inkml:brush>
  </inkml:definitions>
  <inkml:trace contextRef="#ctx0" brushRef="#br0">1 5 20220,'9'-5'2201,"5"7"-1521,2 7-264,4 6 1208,2 11-839,1 2-89,3 9-296,-3-1-128,1 0-128,-4-3-72,-5-7-192,-4-4-136,-8-12-904,-3-6-1073,-14-11 1841,-4-5-312,-2-5-272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00.762"/>
    </inkml:context>
    <inkml:brush xml:id="br0">
      <inkml:brushProperty name="width" value="0.05" units="cm"/>
      <inkml:brushProperty name="height" value="0.05" units="cm"/>
    </inkml:brush>
  </inkml:definitions>
  <inkml:trace contextRef="#ctx0" brushRef="#br0">122 73 20572,'0'0'109,"-1"0"-1,1 1 0,0-1 0,0 1 0,0-1 1,0 1-1,-1-1 0,1 1 0,0-1 0,0 1 0,0-1 1,0 1-1,0-1 0,0 1 0,0-1 0,0 1 1,0-1-1,0 1 0,1-1 0,-1 1 0,0 0 1,1 1 80,61 209 2730,-17-69-3885,-45-141 883,1 0 1,-1-1 0,0 1-1,0 0 1,1 0-1,-1 0 1,0-1 0,0 1-1,0 0 1,0 0 0,0 0-1,0-1 1,0 1-1,0 0 1,0 0 0,-1 0-1,1 1 1,-1-2 28,1 0 1,0 0-1,-1 0 1,1 0-1,-1 0 0,1 0 1,0 0-1,-1 0 1,1 0-1,-1 0 0,1 0 1,0-1-1,-1 1 1,1 0-1,-1 0 0,1 0 1,0-1-1,-1 1 1,1 0-1,0 0 0,0-1 1,-1 1-1,1 0 1,-1-1-1,-28-30-1904,22 23 1610,-11-12-330,-27-30-840,-46-67-1,87 111 1632,0 1 0,1-1 0,0 0 0,0 0 0,0 0 0,1 0 0,0 0-1,0-1 1,-2-11 0,4 15 22,0 0-1,1 0 0,-1-1 1,0 1-1,1 0 0,0 0 1,0 0-1,0-1 0,0 1 1,0 0-1,1 0 1,-1 1-1,1-1 0,0 0 1,0 0-1,0 1 0,0-1 1,0 1-1,0 0 1,1 0-1,3-3 0,15-11 1040,0 1-1,26-14 1,-40 25-938,1 0 1,-1 1-1,1-1 1,0 2-1,0-1 1,0 1-1,0 0 0,1 1 1,-1 0-1,14 0 1,-20 1-197,0 0 0,0 0 0,0 1 0,0-1 0,0 1 0,0-1 0,0 1 0,0 0-1,-1 0 1,1 0 0,0 0 0,0 0 0,-1 0 0,1 0 0,-1 1 0,1-1 0,-1 1 0,1-1 0,1 3 0,-1-1-3,-1 1 0,1-1 0,-1 0-1,0 0 1,0 1 0,0-1 0,0 0 0,-1 1-1,1-1 1,-1 6 0,-1 3 27,1 0 1,-2 0-1,0-1 1,0 1-1,-7 18 1,-8 3 49,-2 7 49,19-38-159,-1 0 1,0 1-1,1-1 1,0 1-1,-1 0 1,1-1-1,0 1 1,0-1-1,0 1 0,1-1 1,-1 1-1,1-1 1,-1 1-1,2 3 1,2 3-41,-1-1 1,2 1 0,-1-1 0,1 0 0,11 14-1,-15-21-47,0 1-1,1-1 1,-1 0-1,1 1 1,-1-1-1,1 0 1,-1 0-1,1 0 1,0 0-1,-1 0 1,1 0-1,0 0 1,0-1-1,0 1 1,0-1-1,0 1 1,0-1-1,0 0 1,0 1-1,0-1 1,0 0-1,-1-1 1,1 1-1,0 0 1,0 0-1,0-1 1,0 1-1,0-1 1,0 0-1,0 1 1,-1-1-1,1 0 1,0 0-1,2-2 1,2-2-121,-1 1 1,0-1-1,0 0 1,0-1 0,0 1-1,-1-1 1,0 0-1,0 0 1,-1 0-1,5-11 1,7-21-565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01.181"/>
    </inkml:context>
    <inkml:brush xml:id="br0">
      <inkml:brushProperty name="width" value="0.05" units="cm"/>
      <inkml:brushProperty name="height" value="0.05" units="cm"/>
    </inkml:brush>
  </inkml:definitions>
  <inkml:trace contextRef="#ctx0" brushRef="#br0">0 0 18844,'17'29'1488,"-1"0"0,-1 2 0,-2-1 0,14 47 0,19 42-191,-44-113-1253,1 0 0,0-1 0,0 1 1,1-1-1,-1 0 0,7 5 0,-9-8-65,0-1 0,1 1 0,0-1-1,-1 0 1,1 0 0,0 0 0,0 0 0,-1 0-1,1 0 1,0 0 0,0-1 0,0 1-1,0-1 1,0 1 0,0-1 0,0 0-1,0 0 1,0 0 0,0 0 0,0 0-1,0 0 1,4-1 0,0-1-175,0-1-1,0 1 1,0-1 0,-1 0 0,1 0-1,-1 0 1,0-1 0,0 0-1,6-5 1,40-46-659,-43 44 740,30-32-565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05.523"/>
    </inkml:context>
    <inkml:brush xml:id="br0">
      <inkml:brushProperty name="width" value="0.05" units="cm"/>
      <inkml:brushProperty name="height" value="0.05" units="cm"/>
    </inkml:brush>
  </inkml:definitions>
  <inkml:trace contextRef="#ctx0" brushRef="#br0">45 150 14235,'6'-38'1942,"6"-23"812,-5 48-1178,-6 13-1530,-1 0-1,0 0 1,0 0-1,0 0 1,0 0-1,1-1 1,-1 1-1,0 0 1,0 0-1,0 0 1,1 0-1,-1 0 1,0 0-1,0 0 1,0 0-1,1 0 1,-1 0 0,0 1-1,0-1 1,0 0-1,1 0 1,-1 0-1,0 0 1,0 0-1,0 0 1,1 0-1,-1 0 1,0 0-1,0 1 1,0-1-1,0 0 1,0 0-1,1 0 1,-1 0-1,0 1 1,1 1 142,0 0 1,0 1 0,0-1-1,0 0 1,0 1 0,0-1-1,-1 1 1,1 3 0,5 67 686,-4 0-1,-12 129 1,9-190-881,1-4-43,-1-1 0,1 1 0,-1-1 0,-1 1 0,0-1 0,0 0 0,0 0-1,-6 12 1,8-18 19,0-1 1,0 1-1,-1-1 0,1 0 0,0 1 0,-1-1 0,1 0 1,0 1-1,-1-1 0,1 0 0,-1 0 0,1 1 0,0-1 1,-1 0-1,1 0 0,-1 0 0,1 1 0,-1-1 0,1 0 1,-1 0-1,1 0 0,0 0 0,-1 0 0,1 0 0,-1 0 1,1 0-1,-1 0 0,1 0 0,-1 0 0,1 0 0,-1-1 1,1 1-1,0 0 0,-1 0 0,1 0 0,-1-1 0,1 1 1,0 0-1,-1 0 0,1-1 0,-1 1 0,1 0 0,0-1 0,0 1 1,-1 0-1,1-1 0,0 1 0,-1-1 0,1 1 0,0 0 1,0-1-1,0 0 0,-12-23-1145,3-7-291,2 1 1,1-1-1,-2-50 1,6-95-1810,2 160 3177,0 6 227,0-1-1,0 1 1,1-1 0,0 1 0,1 0 0,0 0 0,1-1 0,4-10 0,-7 21-76,1-1 0,-1 1 1,0-1-1,0 1 0,0 0 1,1-1-1,-1 1 0,0-1 1,0 1-1,1 0 1,-1-1-1,0 1 0,1 0 1,-1 0-1,1-1 0,-1 1 1,0 0-1,1 0 1,-1-1-1,1 1 0,-1 0 1,0 0-1,1 0 0,-1 0 1,1 0-1,-1 0 0,1 0 1,-1 0-1,1 0 1,-1 0-1,0 0 0,1 0 1,-1 0-1,1 0 0,-1 0 1,1 0-1,-1 0 0,0 0 1,1 1-1,-1-1 1,1 0-1,-1 0 0,0 1 1,1-1-1,-1 0 0,0 0 1,1 1-1,-1-1 0,0 0 1,1 1-1,-1-1 1,0 1-1,0-1 0,1 1 1,11 20 1538,5 23-214,-2 0 1,9 49-1,20 61-308,-43-150-1066,0-2-22,-1 0-1,1 0 1,0 0 0,0 0 0,0 0 0,0 0-1,0 0 1,0 0 0,0 0 0,0 0-1,1-1 1,-1 1 0,1 0 0,0-1 0,2 3-1,-4-5-24,1 1-1,-1 0 0,0-1 0,0 1 1,1 0-1,-1-1 0,0 1 0,1 0 1,-1-1-1,0 1 0,0 0 0,0-1 1,0 1-1,1-1 0,-1 1 0,0 0 1,0-1-1,0 1 0,0-1 0,0 1 1,0-1-1,0 1 0,0 0 0,0-1 1,0 1-1,0-1 0,0 1 0,-1-1 1,1 1-1,0 0 0,0-1 0,-1 0 1,-3-15-1024,-1 4 452,-2 1-1,1 0 1,-2 0-1,-14-17 1,-11-15 1773,33 43-1116,1 0 0,-1 0 0,0 0 0,0 1 0,0-1 0,1 0 0,-1 0-1,0 0 1,0 0 0,0 0 0,1 0 0,-1 0 0,0 0 0,0-1 0,0 1-1,1 0 1,-1 0 0,0 0 0,0 0 0,0 0 0,0 0 0,1 0 0,-1 0 0,0 0-1,0 0 1,0-1 0,0 1 0,1 0 0,-1 0 0,0 0 0,0 0 0,0-1 0,0 1-1,0 0 1,0 0 0,0 0 0,0 0 0,1-1 0,-1 1 0,0 0 0,0 0 0,0 0-1,0-1 1,0 1 0,0 0 0,0 0 0,0 0 0,0-1 0,0 1 0,0 0-1,0 0 1,0 0 0,-1-1 0,1 1 0,0 0 0,0 0 0,0 0 0,0 0 0,0-1-1,0 1 1,25 10 966,-11-5-625,-11-4-410,0 0-1,-1-1 0,1 0 0,-1 1 0,1-1 0,0 0 0,-1 0 0,1-1 0,0 1 0,-1-1 0,1 1 0,-1-1 0,1 0 0,-1 0 1,1 0-1,-1 0 0,0 0 0,3-2 0,-2 1-111,0-1 0,0 0 0,0 0 0,-1 0 0,1 0 0,-1 0 0,0-1 0,0 1 0,0-1 0,3-6 0,0-6-324,-1 0 1,0 0-1,-1 0 0,1-27 1,-2 5-384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06.024"/>
    </inkml:context>
    <inkml:brush xml:id="br0">
      <inkml:brushProperty name="width" value="0.05" units="cm"/>
      <inkml:brushProperty name="height" value="0.05" units="cm"/>
    </inkml:brush>
  </inkml:definitions>
  <inkml:trace contextRef="#ctx0" brushRef="#br0">0 45 13099,'7'15'1897,"-1"1"1,7 30 0,-12-36-1567,2 0 1,-1 0 0,1 0-1,0-1 1,1 1-1,0-1 1,1 0 0,0-1-1,0 1 1,13 14-1,-18-22-304,1 0-1,0-1 0,-1 1 0,1 0 0,0-1 1,0 1-1,-1-1 0,1 1 0,0-1 0,0 0 1,0 1-1,0-1 0,0 0 0,-1 1 0,1-1 1,0 0-1,0 0 0,0 0 0,0 0 0,0 0 0,0 0 1,0 0-1,0 0 0,0 0 0,0 0 0,0-1 1,1 0-1,0 0 10,0 0 0,-1 0-1,1-1 1,0 1 0,0-1 0,-1 1 0,1-1 0,-1 0 0,0 0 0,1 0 0,0-2-1,3-6 63,0 1 0,-1-1 0,5-20-1,-3-1 140,-1 1-1,-2-1 1,0-42-1,-1 87-49,1 0-1,0 0 1,1-1 0,6 15 0,28 68-114,-37-93-80,16 30 15,-16-31-43,0 0-1,1 0 1,-1 0 0,1 0 0,0 0-1,-1-1 1,1 1 0,0-1 0,0 1-1,0-1 1,0 0 0,4 3-1,-5-4 28,-1 0-1,1 0 0,-1 0 0,1 0 1,-1 0-1,1 0 0,0 0 0,-1 0 0,1 0 1,-1 0-1,1 0 0,-1 0 0,1 0 0,-1 0 1,1 0-1,0-1 0,-1 1 0,1 0 0,-1 0 1,1-1-1,-1 1 0,0 0 0,1-1 1,-1 1-1,1 0 0,-1-1 0,1 1 0,-1-1 1,0 1-1,1-1 0,-1 1 0,0-1 0,0 1 1,1-1-1,-1 1 0,0-1 0,0 0 1,6-25 408,-6 21-531,5-28 37,-1-6-48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06.441"/>
    </inkml:context>
    <inkml:brush xml:id="br0">
      <inkml:brushProperty name="width" value="0.05" units="cm"/>
      <inkml:brushProperty name="height" value="0.05" units="cm"/>
    </inkml:brush>
  </inkml:definitions>
  <inkml:trace contextRef="#ctx0" brushRef="#br0">179 150 18204,'15'40'5002,"-14"-37"-4886,8 25 194,2 0 0,0 0 0,2-1 0,18 29 0,-25-49-1154,-6-11-595,-9-12-428,-1 5 1079,1 1 1,-1 0-1,-1 1 0,0 0 1,0 1-1,-24-14 1,-81-31-814,87 40 3863,27 13-2005,0-1 1,0 0-1,1 1 0,-1-1 1,0 0-1,0 0 0,1 0 0,-1 0 1,1-1-1,-1 1 0,1 0 1,-1-1-1,0-1 0,2 3-138,-1-1 0,1 1-1,0 0 1,0-1 0,0 1-1,0-1 1,0 1 0,0 0-1,0-1 1,0 1 0,0 0 0,0-1-1,1 1 1,-1-1 0,0 1-1,0 0 1,0-1 0,0 1 0,0 0-1,1-1 1,-1 1 0,0 0-1,0 0 1,1-1 0,14-10 1603,39-17-388,52-36 0,-77 44-2056,44-21 1,-47 28 259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08.182"/>
    </inkml:context>
    <inkml:brush xml:id="br0">
      <inkml:brushProperty name="width" value="0.05" units="cm"/>
      <inkml:brushProperty name="height" value="0.05" units="cm"/>
    </inkml:brush>
  </inkml:definitions>
  <inkml:trace contextRef="#ctx0" brushRef="#br0">1 17 15603,'6'-7'1467,"2"-2"-536,-8 9-888,0 0 0,1 0 0,-1 0 0,0 0 0,1 0 0,-1 0 0,0 0 0,1 0-1,-1 0 1,0 0 0,1 0 0,-1 0 0,0 0 0,0 0 0,1 0 0,-1 1 0,0-1-1,1 0 1,-1 0 0,0 0 0,0 1 0,1-1 0,-1 0 0,0 0 0,0 1 0,1-1-1,-1 0 1,0 0 0,0 1 0,0-1 0,0 0 0,1 1 0,-1-1 0,0 0 0,0 1-1,10 21 415,-1 0 0,-1 1 0,-1 0 0,8 45 0,-4-18-81,0-1-69,13 52 180,-20-87-442,1-1 0,0 0 1,1 0-1,0-1 0,10 14 1,-13-22-46,1 0 0,0 0 1,0-1-1,0 0 0,0 1 1,1-1-1,-1-1 0,1 1 1,-1-1-1,10 4 0,-9-4-27,1 1-1,0 0 0,-1 0 1,1 0-1,-1 0 1,0 1-1,7 6 0,-3 3-197,1 0 1,-2 1-1,0 0 0,-1 0 0,0 1 1,-1-1-1,0 2 0,6 30 0,-5-19-138</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09.781"/>
    </inkml:context>
    <inkml:brush xml:id="br0">
      <inkml:brushProperty name="width" value="0.05" units="cm"/>
      <inkml:brushProperty name="height" value="0.05" units="cm"/>
    </inkml:brush>
  </inkml:definitions>
  <inkml:trace contextRef="#ctx0" brushRef="#br0">81 97 15939,'1'0'131,"-1"0"0,1 0-1,0 1 1,-1-1 0,1 0-1,-1 1 1,1-1 0,0 0-1,-1 1 1,1-1 0,-1 1-1,1-1 1,-1 1 0,1-1-1,-1 1 1,0-1 0,1 1-1,-1 0 1,1-1 0,-1 1-1,0 0 1,1 0 0,6 20 647,-4-13 75,2 6 38,21 48 1050,-23-56-1852,0-1-1,0 1 1,1-1 0,-1 0 0,1 0 0,0 0 0,0-1 0,7 6 0,-10-9-80,-1-1 0,1 1 1,-1-1-1,1 1 0,0-1 1,-1 1-1,1-1 0,0 0 1,0 1-1,-1-1 0,1 0 0,0 0 1,0 0-1,0 1 0,-1-1 1,1 0-1,0 0 0,0 0 1,0 0-1,-1 0 0,1 0 0,0-1 1,0 1-1,-1 0 0,1 0 1,0-1-1,0 1 0,-1 0 1,2-1-1,-1 0 7,1-1 1,-1 1-1,0-1 1,0 1 0,1-1-1,-1 0 1,0 1-1,0-1 1,-1 0-1,1 0 1,1-3-1,1-7 88,-1 0-1,3-24 1,-5 34-81,1-25 118,-1 16-23,1 0 0,4-21 1,-2 30-45,1 7 28,6 13-145,-7-11-388,-4-12-505,-29-108-1151,30 112 2098,0 1 0,0 0 1,0-1-1,0 1 0,0-1 0,0 1 0,0 0 0,-1-1 1,1 1-1,0-1 0,0 1 0,0 0 0,0-1 0,-1 1 1,1 0-1,0-1 0,-1 1 0,1 0 0,0-1 0,0 1 1,-1 0-1,1-1 0,0 1 0,-1 0 0,1 0 0,-1 0 1,1-1-1,0 1 0,-1 0 0,1 0 0,-1 0 0,1 0 1,0 0-1,-1 0 0,1 0 0,-1 0 0,1 0 0,-1 0 1,1 0-1,0 0 0,-1 0 0,1 0 0,-1 0 0,1 0 1,0 1-1,-1-1 0,1 0 0,-1 0 0,1 0 0,-1 1 1,-18 16 739,15-13-621,-52 40 1293,40-32-1137,1 0 0,0 0 0,0 2 1,-18 21-1,30-30-265,0-1 1,0 0-1,0 1 1,1 0-1,0-1 0,0 1 1,0 0-1,0 0 1,1 0-1,0 0 0,0 1 1,0-1-1,1 0 1,-1 0-1,1 1 0,1-1 1,-1 0-1,1 0 1,0 1-1,0-1 0,2 7 1,-1-9-23,-1 0 1,0 0 0,1 0 0,0 0-1,-1 0 1,1-1 0,0 1 0,1 0-1,-1-1 1,0 0 0,1 0 0,-1 1-1,1-1 1,0-1 0,0 1 0,-1 0-1,1-1 1,0 1 0,0-1-1,1 0 1,-1 0 0,6 1 0,6 0-9,0 0 0,0-1 1,28-2-1,-16 0 0,1 1 7,63 2-20,-82-1 19,0 1 0,0-1 0,-1 1 0,1 1-1,0 0 1,-1 0 0,15 8 0,-22-11 3,0 1-1,0-1 1,0 1 0,0 0-1,0-1 1,0 1-1,0 0 1,0 0 0,0 0-1,0 0 1,0 0-1,-1 0 1,1 0 0,0 0-1,-1 0 1,1 0-1,0 0 1,-1 0 0,1 0-1,-1 0 1,0 1 0,0-1-1,1 0 1,-1 2-1,0-2 4,-1 1-1,1-1 0,-1 1 0,1-1 1,-1 1-1,0-1 0,0 1 0,0-1 1,0 0-1,0 0 0,0 1 0,0-1 0,0 0 1,0 0-1,0 0 0,-2 1 0,-7 4 43,0 1-1,0-2 0,-21 9 0,28-13-26,-162 61 507,145-49-626,14-7-416,6-6 475,0 0 0,0 1 1,0-1-1,0 0 0,0 0 0,1 0 0,-1 0 0,0 1 0,0-1 0,0 0 0,0 0 0,0 0 1,1 0-1,-1 0 0,0 0 0,0 0 0,0 1 0,0-1 0,1 0 0,-1 0 0,0 0 0,0 0 1,0 0-1,1 0 0,-1 0 0,0 0 0,0 0 0,0 0 0,1 0 0,-1 0 0,0 0 1,0 0-1,0 0 0,1 0 0,-1 0 0,0 0 0,0 0 0,0-1 0,1 1 0,1 0-52,-1-1-1,1 1 0,0-1 1,0 1-1,0-1 0,0 0 1,-1 0-1,1 0 0,2-2 1,7-5-560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0.469"/>
    </inkml:context>
    <inkml:brush xml:id="br0">
      <inkml:brushProperty name="width" value="0.05" units="cm"/>
      <inkml:brushProperty name="height" value="0.05" units="cm"/>
    </inkml:brush>
  </inkml:definitions>
  <inkml:trace contextRef="#ctx0" brushRef="#br0">10 127 17012,'0'-11'3417,"-6"31"-1172,4-4-2094,1 1 0,0-1 0,2 0 1,0 1-1,1-1 0,0 0 0,1 0 0,1 0 0,9 24 0,-12-40-146,-1 1 1,0-1-1,0 1 0,0-1 0,0 1 1,1-1-1,-1 1 0,0-1 0,0 0 1,1 1-1,-1-1 0,0 0 0,1 1 1,-1-1-1,0 0 0,1 1 0,-1-1 1,1 0-1,-1 1 0,0-1 0,1 0 1,-1 0-1,1 0 0,-1 0 0,1 1 1,-1-1-1,2 0 0,7-10 147,3-25 92,-12 32-229,14-61 316,-11 44-178,1 0-1,0 0 0,10-21 0,-14 40-142,0 0 1,0 1-1,1-1 1,-1 1 0,0-1-1,0 0 1,1 1-1,-1-1 1,0 1-1,1-1 1,-1 1 0,1-1-1,-1 1 1,0-1-1,1 1 1,-1 0-1,1-1 1,-1 1-1,1-1 1,0 1 0,-1 0-1,1 0 1,-1-1-1,1 1 1,0 0-1,0 0-1,0 0 0,-1 1 0,1-1 0,0 0 0,-1 0 0,1 1 0,0-1 0,-1 1 0,1-1 0,-1 1 0,1-1 0,-1 1 0,1-1 0,-1 1 0,1-1 0,-1 1 0,1-1 0,-1 2 0,16 33 151,-15-31-144,22 56 112,-23-60-124,0 0 0,0 0 0,0 0-1,0-1 1,0 1 0,0 0 0,0 0 0,0 0-1,0 0 1,1 0 0,-1 0 0,0 0 0,0 0-1,0 0 1,0 0 0,0 0 0,0 0 0,0 0-1,0 0 1,0 0 0,0 0 0,0 0 0,0 0-1,1 0 1,-1 0 0,0 0 0,0 0 0,0 0-1,0 0 1,0 0 0,0 0 0,0 0-1,0 0 1,0 0 0,0 0 0,0 0 0,0 0-1,1 0 1,-1 0 0,0 0 0,0 0 0,0 0-1,0 0 1,0 0 0,0 0 0,0 0 0,0 0-1,0 0 1,0 1 0,0-1 0,0 0 0,0 0-1,0 0 1,0 0 0,0 0 0,0 0 0,0 0-1,0 0 1,0 0 0,0 0 0,0 0 0,2-11 116,0-17 42,-3 3-31,0 10-40,1-1-1,1 1 1,0 0 0,0-1-1,2 1 1,7-27-1,-10 42-87,0-1 0,1 0 1,-1 0-1,0 0 0,0 1 0,1-1 0,-1 0 0,1 1 0,-1-1 0,1 0 0,-1 1 1,1-1-1,-1 0 0,1 1 0,-1-1 0,1 1 0,0-1 0,-1 1 0,1-1 1,0 1-1,0 0 0,-1-1 0,3 1 0,-3 0-2,1 0 1,0 0-1,0 0 0,0 1 1,-1-1-1,1 0 0,0 1 1,-1-1-1,1 1 0,0-1 1,-1 1-1,1-1 1,0 1-1,-1-1 0,1 1 1,-1 0-1,1-1 0,-1 1 1,1 0-1,3 5 0,-1 0 0,0 0 0,0 1 0,2 8 0,16 69 22,-21-101-29,1-1 1,3-24-1,-2 24-5,5-14 10,-7 32 1,0-1 0,0 1-1,0 0 1,0-1 0,0 1 0,0-1-1,1 1 1,-1 0 0,0-1 0,0 1-1,0 0 1,1-1 0,-1 1 0,0 0 0,1-1-1,-1 1 1,0 0 0,1 0 0,-1-1-1,0 1 1,1 0 0,-1 0 0,0 0-1,1-1 1,0 2 0,0-1-1,-1 1 0,1-1 1,-1 0-1,1 1 1,0-1-1,-1 1 0,1-1 1,-1 1-1,1 0 0,-1-1 1,1 1-1,-1-1 1,0 1-1,1 0 0,-1-1 1,0 1-1,0 0 1,1 1-1,2 5-65,2 3-77,0 1 1,-1 0-1,-1-1 0,0 1 0,0 1 0,2 17 0,-10-33-2593,-1-7 2210,3-1-179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8.570"/>
    </inkml:context>
    <inkml:brush xml:id="br0">
      <inkml:brushProperty name="width" value="0.05" units="cm"/>
      <inkml:brushProperty name="height" value="0.05" units="cm"/>
    </inkml:brush>
  </inkml:definitions>
  <inkml:trace contextRef="#ctx0" brushRef="#br0">18 1 15995,'-1'0'147,"0"0"0,1 1 0,-1-1 0,0 1 0,1-1 0,-1 0 0,0 1 0,1-1 0,-1 1 0,1 0 0,-1-1-1,1 1 1,-1 0 0,1-1 0,-1 1 0,1 0 0,0-1 0,-1 1 0,1 0 0,0 0 0,0-1 0,0 1 0,-1 0 0,1 0-1,0 1 1,-3 23 1787,2-23-1630,1 2-108,-1 1 77,1 1 1,-1-1-1,1 1 0,1 0 1,-1-1-1,2 9 0,-1-12-251,-1-1-1,1 0 1,-1 1-1,1-1 1,0 0-1,0 0 0,0 1 1,0-1-1,0 0 1,0 0-1,0 0 1,0 0-1,0 0 0,0 0 1,0-1-1,1 1 1,-1 0-1,0-1 1,1 1-1,-1 0 0,0-1 1,1 0-1,-1 1 1,1-1-1,-1 0 1,0 0-1,1 0 0,-1 0 1,1 0-1,1 0 1,7-1-1,-1 0 1,0 0 0,0-1 0,0-1-1,1 0 1,-2 0 0,1 0 0,14-9 0,63-42 18,-72 44-33,-10 6-5,0 1 0,0 0 0,0 1 0,0-1 0,1 1 0,-1-1-1,10-2 1,-14 5-1,1 0 0,-1 0 0,0 0 1,1 0-1,-1 1 0,1-1 0,-1 0 0,0 0 0,1 0 0,-1 0 0,1 0 0,-1 1 0,0-1 0,1 0 0,-1 0 0,0 0 0,1 1 0,-1-1 0,0 0 0,1 1 0,-1-1 0,0 0 0,0 1 0,1-1 0,-1 0 0,0 1 0,0-1 0,1 0 0,-1 1 0,0-1 0,0 1 0,0-1 0,0 1 0,0-1 1,0 0-1,0 1 0,0-1 0,0 1 0,0-1 0,0 1 0,0-1 0,0 0 0,0 1 0,0-1 0,0 1 0,-1-1 0,-3 28 102,2-24-79,-1 10 29,1-8-16,1 1 1,-1-1-1,1 1 0,0 0 0,0-1 1,1 1-1,0 0 0,0-1 1,1 1-1,1 9 0,-2-16-70,1 1-1,-1-1 1,0 1 0,1-1-1,-1 1 1,0-1-1,1 0 1,-1 1-1,0-1 1,1 0 0,-1 1-1,1-1 1,-1 0-1,1 1 1,-1-1 0,1 0-1,-1 0 1,1 0-1,-1 1 1,1-1-1,-1 0 1,1 0 0,-1 0-1,1 0 1,-1 0-1,1 0 1,-1 0-1,1 0 1,-1 0 0,1 0-1,-1-1 1,2 1-1,15-8-465,-6-1 174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0.918"/>
    </inkml:context>
    <inkml:brush xml:id="br0">
      <inkml:brushProperty name="width" value="0.05" units="cm"/>
      <inkml:brushProperty name="height" value="0.05" units="cm"/>
    </inkml:brush>
  </inkml:definitions>
  <inkml:trace contextRef="#ctx0" brushRef="#br0">37 124 18764,'0'-1'60,"0"1"1,-1-1-1,1 1 1,0 0-1,0-1 1,-1 1-1,1-1 1,0 1-1,-1 0 1,1-1-1,0 1 1,-1 0-1,1-1 1,-1 1-1,1 0 0,0 0 1,-1-1-1,1 1 1,-1 0-1,1 0 1,-1 0-1,1 0 1,-1-1-1,1 1 1,-1 0-1,1 0 1,-1 0-1,1 0 1,-1 0-1,1 0 0,-1 0 1,1 1-1,-1-1 1,1 0-1,-1 0 1,1 0-1,-1 0 1,1 1-1,-1-1 1,1 0-1,0 0 1,-1 1-1,0 0 1,0 0 32,-1 0 1,1 0 0,0 0 0,0 0 0,0 1 0,0-1 0,0 0 0,0 1 0,0-1 0,0 1 0,0-1 0,1 1 0,-1 1 0,-1 6 30,1-1 1,0 1-1,1-1 1,0 0 0,0 1-1,3 12 1,-2-15-90,0-1 0,0 1 0,1-1 0,-1 1 1,1-1-1,0 0 0,1 0 0,0 0 0,-1 0 0,7 7 0,-8-11-27,-1 0-1,1-1 0,-1 1 1,1 0-1,0-1 0,0 1 1,-1-1-1,1 1 0,0-1 1,0 1-1,-1-1 0,1 1 1,0-1-1,0 0 0,0 0 1,0 1-1,-1-1 0,1 0 1,0 0-1,0 0 0,0 0 1,0 0-1,0 0 0,0 0 1,0 0-1,0 0 0,-1-1 0,1 1 1,0 0-1,0 0 0,0-1 1,0 1-1,-1-1 0,1 1 1,0-1-1,0 1 0,-1-1 1,1 1-1,0-1 0,-1 0 1,1 1-1,-1-1 0,1 0 1,-1 1-1,1-1 0,0-1 1,3-4 37,-1 0 0,0 0 1,0 0-1,4-12 0,2-15 202,-2 0 0,-1-1 0,-1 0 0,-1-46-1,-3 62-81,14 85 407,-12-55-579,6 31-247,2 1 1,27 66-1,-27-94-493,-11-16 711,0 0 1,0 0-1,1 0 1,-1 0-1,0 0 1,0 0-1,1 0 1,-1 0-1,0 0 1,0 0-1,0 0 1,1 0-1,-1 0 1,0 0-1,0 0 1,0 0-1,1 0 1,-1 0-1,0 0 1,0-1-1,0 1 1,1 0-1,-1 0 1,0 0-1,0 0 1,0 0-1,0 0 1,1-1-1,-1 1 1,0 0-1,0 0 1,0 0-1,0 0 1,0-1-1,0 1 1,0 0-1,1 0 1,-1 0-1,0-1 1,1-2-128,0 0-1,-1-1 0,1 1 1,-1 0-1,1-1 1,-1 1-1,-1-6 1,-3-29-476,-2-9-119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1.320"/>
    </inkml:context>
    <inkml:brush xml:id="br0">
      <inkml:brushProperty name="width" value="0.05" units="cm"/>
      <inkml:brushProperty name="height" value="0.05" units="cm"/>
    </inkml:brush>
  </inkml:definitions>
  <inkml:trace contextRef="#ctx0" brushRef="#br0">0 94 16452,'18'107'2817,"-13"-65"-1717,3-1-1,1 1 1,26 73 0,-34-112-1054,1-1 0,-1 1 0,0 0 0,1 0 0,-1-1 0,1 1 0,0-1 0,0 0 0,0 1 0,0-1 0,0 0 1,5 3-1,-6-4-38,-1-1-1,1 0 1,0 0 0,-1 0 0,1 1 0,-1-1 0,1 0 0,0 0 0,-1 0 0,1 0 0,0 0 0,-1 0 0,1 0 0,-1 0 0,1-1 0,0 1-1,-1 0 1,1 0 0,-1 0 0,1-1 0,0 1 0,-1 0 0,1-1 0,1 0-3,-1-1 0,1 1-1,-1 0 1,0-1 0,0 0 0,0 1-1,0-1 1,0 0 0,0 1-1,1-5 1,4-10 2,0-1-1,-2-1 1,0 1-1,2-28 1,0-75 18,-6 95-20,3-156 19,-2 167-24,1 20 6,3 27 27,-4-26-19,5 53 78,0-6 2,1 0 0,27 94 0,-32-142-336,-1-3 140,-1-1 0,1 1 0,0-1 0,0 0-1,0 1 1,0-1 0,1 0 0,-1 0 0,2 2 0,0-1-277</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2.048"/>
    </inkml:context>
    <inkml:brush xml:id="br0">
      <inkml:brushProperty name="width" value="0.05" units="cm"/>
      <inkml:brushProperty name="height" value="0.05" units="cm"/>
    </inkml:brush>
  </inkml:definitions>
  <inkml:trace contextRef="#ctx0" brushRef="#br0">1 61 10738,'2'-60'5208,"-2"63"-4732,1 1 0,0 0 0,0-1 0,0 1 0,0-1 0,3 5 1,3 9 191,26 118 1758,-23-84-2005,3 0-1,23 59 0,-35-108-437,-1-1 0,1 1 0,0 0-1,0 0 1,0 0 0,0 0 0,0-1-1,0 1 1,0 0 0,1-1 0,-1 1 0,1-1-1,-1 1 1,1-1 0,-1 0 0,1 0-1,0 0 1,3 2 0,-3-3-42,0 0 1,1 0-1,-1 0 0,1 0 1,-1 0-1,1-1 0,-1 1 1,1-1-1,-1 1 1,0-1-1,1 0 0,-1 0 1,0 0-1,4-3 0,-3 3 4,0-1 0,-1 1 0,1-1 0,0 1 0,0 0 0,0 0-1,0 1 1,0-1 0,0 1 0,0-1 0,1 1 0,-1 0 0,0 0 0,0 0-1,4 1 1,-3 1 39,-1-1-1,1 1 1,-1-1-1,0 1 0,0 0 1,1 1-1,-1-1 1,-1 0-1,1 1 1,0 0-1,-1-1 0,4 5 1,9 14 89,-1 1-1,-1 0 1,17 38-1,-17-34 164,0 0 0,24 33-1,40 26 716,-60-62-832,-2 2 1,0-1-1,22 53 0,3 5 78,-34-70-1415,7 9-138,-8-17 750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3.272"/>
    </inkml:context>
    <inkml:brush xml:id="br0">
      <inkml:brushProperty name="width" value="0.05" units="cm"/>
      <inkml:brushProperty name="height" value="0.05" units="cm"/>
    </inkml:brush>
  </inkml:definitions>
  <inkml:trace contextRef="#ctx0" brushRef="#br0">1 3 14923,'1'-1'2297,"5"-1"-1273,10 11-440,-1 11 2433,5 9-2009,0 3-232,0 5-472,0-2-256,-5-2-512,-4-6-264,-7-9-456,-4-4 896,-6-9-233,-9-5-231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3.724"/>
    </inkml:context>
    <inkml:brush xml:id="br0">
      <inkml:brushProperty name="width" value="0.05" units="cm"/>
      <inkml:brushProperty name="height" value="0.05" units="cm"/>
    </inkml:brush>
  </inkml:definitions>
  <inkml:trace contextRef="#ctx0" brushRef="#br0">40 354 14419,'-6'-7'363,"1"1"0,0-2 0,0 1 1,1-1-1,0 1 0,-3-10 0,6 13-229,0 1 0,0-1 0,1 1 0,0-1 0,-1 1 0,1-1 0,0 1 0,1-1 0,-1 1 0,1-1 0,-1 1 0,1 0 0,0-1 0,0 1 0,1 0 0,-1-1 0,1 1 0,2-4 0,9-12 267,0 1-1,1 0 1,1 1 0,1 0 0,0 2 0,1 0-1,0 1 1,2 0 0,-1 2 0,2 0 0,-1 1-1,2 1 1,-1 1 0,34-11 0,-49 19-372,0 0 0,-1 0 0,1 1 0,-1-1 0,1 1 0,0 0 0,-1 0 0,1 1 0,0-1 0,-1 1 0,1 0-1,4 2 1,-6-2-19,0 1 0,0-1-1,-1 1 1,1 0 0,0 0-1,-1 0 1,0 0 0,1 0-1,-1 0 1,0 1 0,0-1-1,0 1 1,-1-1 0,1 1-1,-1 0 1,1 0 0,-1 0-1,2 5 1,-1 3 13,1 0 0,-2 1-1,0 0 1,0-1 0,-1 1 0,0-1 0,-1 1 0,0 0-1,-1-1 1,0 0 0,-1 1 0,-1-1 0,1 0 0,-2 0-1,1-1 1,-2 1 0,1-1 0,-1 0 0,-1-1 0,0 1 0,0-1-1,-1-1 1,-9 10 0,16-18-74,0 1 0,1 0 0,-1-1 0,0 1 0,1 0 0,-1-1 0,0 1 0,0-1 0,0 0 1,1 1-1,-1-1 0,0 0 0,0 1 0,0-1 0,0 0 0,0 0 0,0 0 0,0 0 0,0 0 0,1 0 0,-1 0 0,0 0 0,0 0 0,0 0 0,0 0 0,0-1 0,0 1 0,-1-1 0,1 0 5,1 1-1,0-1 0,-1 0 0,1 0 0,0 0 0,0 0 0,0 0 0,-1 1 0,1-1 0,0 0 0,0 0 0,0 0 0,0 0 0,1 0 0,-1 0 0,0 1 1,0-1-1,0 0 0,1 0 0,-1 0 0,0 0 0,1 1 0,-1-1 0,1 0 0,-1 0 0,1 1 0,-1-1 0,1 0 0,0 1 0,0-2 0,14-12-546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4.174"/>
    </inkml:context>
    <inkml:brush xml:id="br0">
      <inkml:brushProperty name="width" value="0.05" units="cm"/>
      <inkml:brushProperty name="height" value="0.05" units="cm"/>
    </inkml:brush>
  </inkml:definitions>
  <inkml:trace contextRef="#ctx0" brushRef="#br0">79 17 16660,'0'-1'72,"0"1"1,0-1 0,0 1-1,0-1 1,0 1 0,0-1 0,0 0-1,0 1 1,0-1 0,0 1-1,0-1 1,-1 1 0,1-1 0,0 1-1,0-1 1,0 1 0,-1-1-1,1 1 1,0-1 0,-1 1 0,1-1-1,0 1 1,-1-1 0,1 1 0,-1 0-1,1-1 1,0 1 0,-1 0-1,1-1 1,-1 1 0,1 0 0,-1-1-1,1 1 1,-1 0 0,0 0-1,1 0 1,-1 0 0,1 0 0,-1-1-1,1 1 1,-1 0 0,0 0-1,1 0 1,-1 1 0,1-1 0,-1 0-1,1 0 1,-1 0 0,1 0-1,-1 0 1,1 1 0,-1-1 0,1 0-1,-1 0 1,1 1 0,-1-1 0,1 0-1,-1 1 1,1-1 0,-1 1-1,-2 1 159,0 0 0,0 0-1,0 0 1,1 1-1,-1-1 1,1 1-1,-1-1 1,1 1-1,-3 4 1,0 6-38,0-1-1,1 1 1,0 1-1,1-1 1,1 0 0,0 1-1,1-1 1,0 21 0,2-18-174,0 1 0,1-1 0,1 1 0,0-1 0,1 0 0,10 25 0,-12-35-17,1 0-1,0 0 1,0 0-1,1 0 1,0-1-1,0 1 1,0-1 0,7 6-1,-10-10 4,1 1 1,-1-1-1,1 0 0,-1 0 1,1 0-1,0 0 0,0 0 1,-1-1-1,1 1 0,0 0 1,0-1-1,0 0 0,0 1 1,0-1-1,0 0 0,-1 0 0,1 0 1,0 0-1,0 0 0,0 0 1,0-1-1,0 1 0,0 0 1,0-1-1,0 0 0,-1 1 1,1-1-1,0 0 0,-1 0 1,1 0-1,0 0 0,2-3 0,2-1 33,-1-1 0,0 0 0,0 0 0,0 0 0,-1 0 0,1-1 0,-2 0 0,1 0 0,-1 0 0,0 0 0,0 0 0,-1-1 0,2-10 0,0-2 73,-1 0 1,-1 0 0,-1 0-1,-1-22 1,0 31-37,-2 0 0,1-1 0,-1 1 0,-6-17 1,7 24-75,-1 0 0,1 0 0,-1 1 0,0-1 0,0 1 0,0-1 0,0 1 0,-1 0 0,1-1 0,-1 1 0,0 0 0,0 1 0,0-1 0,0 1 0,-7-5 0,9 7-54,0-1 1,-1 1-1,1-1 0,0 1 0,0 0 1,-1-1-1,1 1 0,0 0 0,-1 0 1,1 0-1,0 0 0,-1 0 0,1 0 1,0 1-1,-1-1 0,1 0 0,0 1 1,0-1-1,-1 1 0,1-1 0,0 1 1,0-1-1,0 1 0,0 0 0,0 0 1,-1 0-1,2 0 0,-1-1 0,0 1 1,0 0-1,0 1 0,-1 0 0,-1 4-184,-1-1 0,1 1 0,0 0 0,1 0 0,-3 7 0,0 0-438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4.607"/>
    </inkml:context>
    <inkml:brush xml:id="br0">
      <inkml:brushProperty name="width" value="0.05" units="cm"/>
      <inkml:brushProperty name="height" value="0.05" units="cm"/>
    </inkml:brush>
  </inkml:definitions>
  <inkml:trace contextRef="#ctx0" brushRef="#br0">78 85 19588,'10'26'832,"-1"-1"0,6 39 0,0-4 14,0-7-186,-1 0-495,3-1 0,23 52 0,-25-80-1029,-11-20-2190,-5-6 2778,0-1 0,-1 1 1,1-1-1,-1 1 0,0-1 0,0 1 1,-3-3-1,2 1-313,-54-61-4969,30 37 5836,2-2 0,1 0 0,-20-35-1,39 57 193,0-1 0,1 1 0,0-2 1,0 1-1,1 0 0,0-1 0,1 1 0,0-1 0,0 0 0,1 0 0,0 1 0,1-1 0,0 0 0,1 0 0,0 0 0,4-16 0,-2 18-168,0 0 0,1 0-1,-1 0 1,2 1 0,-1 0-1,1 0 1,0 0 0,1 0-1,-1 1 1,1 0 0,1 0-1,-1 1 1,1-1 0,7-3-1,-9 6-234,-1 0-1,1 0 1,-1 1-1,1 0 1,0 0 0,0 0-1,0 0 1,0 1-1,0 0 1,0 0 0,1 0-1,-1 0 1,0 1-1,1 0 1,-1 0-1,0 1 1,0 0 0,1-1-1,-1 2 1,0-1-1,0 1 1,0-1 0,7 5-1,-9-4-57,0 0 0,0 1 0,0-1-1,0 1 1,-1 0 0,1 0 0,-1 0 0,0 0-1,1 0 1,-2 0 0,1 1 0,0-1 0,-1 1-1,1-1 1,-1 1 0,0-1 0,0 1 0,-1 0-1,1 0 1,-1-1 0,0 1 0,0 0 0,0 0 0,0-1-1,-2 7 1,-1 10 69,-1 0 0,-1-1-1,-12 31 1,9-29 10,6-15-59,-9 34 120,10-39-144,1-1-1,0 1 1,-1 0 0,1 0 0,0 0 0,0 0-1,0 0 1,0 0 0,0 0 0,0 0 0,0 0 0,1 0-1,-1 0 1,0 0 0,0 0 0,1 0 0,-1 0 0,0 0-1,1-1 1,-1 1 0,1 0 0,-1 0 0,1 0-1,0-1 1,-1 1 0,1 0 0,0-1 0,-1 1 0,1 0-1,0-1 1,0 1 0,0-1 0,1 1 0,25 4-670,0-1 0,37 0 0,-58-3 514,1-1 0,-1-1 0,0 1 1,12-3-1,-1-4-376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5.063"/>
    </inkml:context>
    <inkml:brush xml:id="br0">
      <inkml:brushProperty name="width" value="0.05" units="cm"/>
      <inkml:brushProperty name="height" value="0.05" units="cm"/>
    </inkml:brush>
  </inkml:definitions>
  <inkml:trace contextRef="#ctx0" brushRef="#br0">2 7 17188,'-1'-3'2184,"1"0"-1312,3 3-256,4 4 1233,9 10-593,0 3-168,10 14-391,2-1-169,3 8-184,1 2-120,-2-5-352,-2-2-192,-10-12-409,-2-3-303,-21-13-888,-20-17 1192,-7-5-233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5.514"/>
    </inkml:context>
    <inkml:brush xml:id="br0">
      <inkml:brushProperty name="width" value="0.05" units="cm"/>
      <inkml:brushProperty name="height" value="0.05" units="cm"/>
    </inkml:brush>
  </inkml:definitions>
  <inkml:trace contextRef="#ctx0" brushRef="#br0">9 199 16259,'-8'-8'3545,"17"7"-1792,5-4-265,6-4-384,7-2-264,4-4-352,4-3-103,-3-2-425,0 0-321,-3 3-863,-6 2 1064,-10 0-200,-6 1-128</inkml:trace>
  <inkml:trace contextRef="#ctx0" brushRef="#br0" timeOffset="0.11">503 0 20236,'17'17'1649,"1"7"-1257,1 6-184,2 0 672,0 2-280,1-1-368,-4 0-240,-3-8-624,-1-2-328,-6-10 784,-7-10-152,7-1-112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6.132"/>
    </inkml:context>
    <inkml:brush xml:id="br0">
      <inkml:brushProperty name="width" value="0.05" units="cm"/>
      <inkml:brushProperty name="height" value="0.05" units="cm"/>
    </inkml:brush>
  </inkml:definitions>
  <inkml:trace contextRef="#ctx0" brushRef="#br0">1 123 15883,'0'-13'3803,"3"19"-227,3 10-2690,4 4-149,55 112 1298,-57-117-1989,2-1 0,-1 0 0,2-1 1,-1 0-1,2 0 0,19 16 0,-29-28-43,0 1-1,0-1 0,0 1 1,0-1-1,1 0 0,-1 0 1,0 0-1,1 0 1,-1 0-1,1-1 0,-1 1 1,1-1-1,-1 1 0,1-1 1,-1 0-1,4 0 1,-6 0-3,1 0 0,0-1 0,0 1 1,0 0-1,-1 0 0,1-1 0,0 1 0,0-1 1,-1 1-1,1 0 0,0-1 0,-1 1 1,1-1-1,-1 0 0,1 1 0,-1-1 1,1 0-1,-1 1 0,2-2 0,-2 0-2,1 1 1,-1-1-1,1 0 0,-1 0 0,0 1 0,0-1 0,1 0 1,-1 1-1,-1-1 0,1 0 0,0 0 0,-1-3 0,-2-8-4,-1 0 0,-1 0 0,0 0 0,-1 1-1,0 0 1,-10-14 0,-52-68-17,55 78 24,7 8 2,-1-2 11,-1 0 1,1 1 0,-1 0-1,-1 1 1,0 0 0,-10-7 0,19 14-14,0 1 1,0 0 0,0 0-1,0 0 1,-1 0 0,1 0 0,0 0-1,0-1 1,0 1 0,0 0 0,-1 0-1,1 0 1,0 0 0,0 0 0,0 0-1,-1 0 1,1 0 0,0 0 0,0 0-1,0 0 1,-1 0 0,1 0 0,0 0-1,0 0 1,0 0 0,-1 0 0,1 0-1,0 0 1,0 0 0,0 0 0,0 0-1,-1 1 1,1-1 0,0 0 0,0 0-1,0 0 1,0 0 0,-1 0 0,1 0-1,0 1 1,0-1 0,0 0 0,0 0-1,0 0 1,0 0 0,0 1 0,-1-1-1,1 0 1,0 0 0,0 0 0,0 1-1,0-1 1,0 0 0,0 0 0,0 0-1,0 1 1,0-1 0,0 0 0,0 0-1,0 0 1,0 1 0,2 11 56,2-5-43,-1-1 0,0 0-1,1 0 1,0 0 0,1 0-1,-1-1 1,1 0-1,0 0 1,0 0 0,1-1-1,0 1 1,6 3 0,-9-6-14,1 0 1,-1-1 0,1 1 0,0-1-1,-1 1 1,1-1 0,0 0-1,-1-1 1,1 1 0,6 0 0,-7-1 0,-1-1 0,0 1-1,1 0 1,-1-1 0,0 1 0,1-1 0,-1 0 0,0 0 0,0 0 0,0 0 0,0 0 0,0 0 0,0-1 0,0 1 0,0-1 0,-1 1 0,1-1 0,2-3 0,-2 2-23,1-1 0,-1 0 1,0 0-1,0 0 0,-1 0 1,0 0-1,1-1 0,-1 1 0,-1 0 1,1-1-1,0 1 0,-1 0 0,0-1 1,0 1-1,-1-1 0,1 1 1,-1 0-1,0-1 0,0 1 0,-2-4 1,2 3-5,0 1 1,-1-1 0,0 1-1,0 0 1,0 0 0,0 0-1,-1 0 1,0 0 0,0 0-1,0 1 1,0-1 0,0 1-1,-1 0 1,1 0 0,-1 0-1,0 0 1,0 1 0,-7-4-1,-3 5-165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8.988"/>
    </inkml:context>
    <inkml:brush xml:id="br0">
      <inkml:brushProperty name="width" value="0.05" units="cm"/>
      <inkml:brushProperty name="height" value="0.05" units="cm"/>
    </inkml:brush>
  </inkml:definitions>
  <inkml:trace contextRef="#ctx0" brushRef="#br0">29 185 14219,'-3'4'382,"0"0"-1,0 1 1,0-1-1,0 1 1,1 0-1,-1-1 1,1 1-1,1 0 1,-1 0-1,1 0 1,-2 7-1,3-10-246,0 0 0,0 0 0,0-1 0,1 1 0,-1 0 0,0 0 0,1 0-1,-1-1 1,1 1 0,0 0 0,-1-1 0,1 1 0,0 0 0,0-1 0,0 1-1,0-1 1,0 0 0,1 1 0,-1-1 0,0 0 0,1 0 0,-1 1 0,0-1 0,1 0-1,0-1 1,-1 1 0,1 0 0,-1 0 0,1-1 0,0 1 0,0-1 0,-1 1-1,1-1 1,0 0 0,3 1 0,2-1-15,1 0 1,-1 0-1,1 0 0,-1-1 0,0 0 0,1 0 1,-1-1-1,0 0 0,0-1 0,0 1 1,0-1-1,10-6 0,1-2-54,0 0-1,0-2 1,16-14 0,-22 16-49,0 0 1,-1-1-1,-1 0 1,15-24-1,-21 31-14,-1 0 0,0 0 0,0-1 0,-1 1-1,1-1 1,-1 0 0,-1 0 0,1 1 0,-1-1 0,0-1 0,0 1 0,-1 0-1,1 0 1,-1 0 0,-1-7 0,0 12-2,1-1-1,0 1 1,-1 0-1,1 0 1,-1 0-1,1-1 1,-1 1-1,1 0 1,-1 0-1,0 0 1,0 0-1,1 0 1,-1 0 0,0 0-1,0 0 1,0 0-1,0 1 1,0-1-1,0 0 1,0 1-1,0-1 1,-1 0-1,1 1 1,0 0-1,0-1 1,0 1-1,-1 0 1,1-1-1,0 1 1,-1 0-1,1 0 1,0 0-1,0 0 1,-1 0 0,1 0-1,0 1 1,0-1-1,-1 0 1,1 1-1,-1-1 1,-6 3-1,1-1 1,0 1 0,0 1-1,0-1 1,-10 7-1,0 4 1,0 1 0,0 0 0,1 1-1,1 0 1,1 1 0,0 1 0,1 0-1,1 1 1,1 1 0,1 0-1,0 0 1,-10 34 0,19-49 0,-1 0 0,1 0-1,0 1 1,0-1 0,1 0 0,0 1 0,0-1 0,0 0 0,1 1-1,0 6 1,0-10-37,0 1-1,0-1 1,0 0-1,0 1 1,0-1-1,0 0 1,1 0-1,-1 1 1,1-1 0,-1 0-1,1 0 1,0-1-1,0 1 1,0 0-1,0 0 1,0-1-1,0 0 1,0 1-1,1-1 1,-1 0-1,0 0 1,4 1-1,5 1-136,1-1-1,-1-1 0,0 0 1,1 0-1,-1-1 0,1-1 1,-1 0-1,17-4 0,19-5-275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6.616"/>
    </inkml:context>
    <inkml:brush xml:id="br0">
      <inkml:brushProperty name="width" value="0.05" units="cm"/>
      <inkml:brushProperty name="height" value="0.05" units="cm"/>
    </inkml:brush>
  </inkml:definitions>
  <inkml:trace contextRef="#ctx0" brushRef="#br0">0 271 19876,'6'-11'2145,"4"-2"-1289,-1-6-328,9-4 1288,7-4-511,4-5-569,6 0-360,3 2-656,0 4-528,-1 8 720,0-2-176,-3 0-128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7.114"/>
    </inkml:context>
    <inkml:brush xml:id="br0">
      <inkml:brushProperty name="width" value="0.05" units="cm"/>
      <inkml:brushProperty name="height" value="0.05" units="cm"/>
    </inkml:brush>
  </inkml:definitions>
  <inkml:trace contextRef="#ctx0" brushRef="#br0">1 0 20196,'9'3'4473,"10"8"-3356,22 15-1072,1-1 0,1-2 1,71 27-1,-129-51-1389,-1-1 902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7.584"/>
    </inkml:context>
    <inkml:brush xml:id="br0">
      <inkml:brushProperty name="width" value="0.05" units="cm"/>
      <inkml:brushProperty name="height" value="0.05" units="cm"/>
    </inkml:brush>
  </inkml:definitions>
  <inkml:trace contextRef="#ctx0" brushRef="#br0">0 0 21213,'26'17'2096,"-3"4"-1560,-4 2-312,-2-3 1264,6-8-1944,-3-7-2216,6-6 2336,3-6-416,0-2-265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0:18.069"/>
    </inkml:context>
    <inkml:brush xml:id="br0">
      <inkml:brushProperty name="width" value="0.05" units="cm"/>
      <inkml:brushProperty name="height" value="0.05" units="cm"/>
    </inkml:brush>
  </inkml:definitions>
  <inkml:trace contextRef="#ctx0" brushRef="#br0">1 0 19324,'0'0'2,"2"9"516,1 0 0,0 0 1,0 0-1,8 13 1,-9-19-479,-1-1 1,1 0 0,0 0 0,0 0 0,0 0-1,0 0 1,0 0 0,0 0 0,0-1 0,1 1-1,-1-1 1,1 1 0,-1-1 0,1 0-1,-1 0 1,1 0 0,0-1 0,0 1 0,-1-1-1,5 1 1,28 0-1906,-27-2 1024,0 1-1,0 1 1,0-1 0,0 1 0,14 4 0,-19-4 659,-1 0 1,1 1 0,0-1-1,0 1 1,-1-1 0,1 1-1,-1 0 1,1 0 0,-1 1-1,0-1 1,0 0-1,0 1 1,0-1 0,0 1-1,-1-1 1,1 1 0,-1 0-1,3 6 1,9 33 1217,5 15 1294,-17-53-2137,1 0-1,0-1 1,0 1-1,1 0 1,-1-1-1,1 1 1,0-1-1,0 1 1,0-1-1,5 3 1,-8-5-152,1-1 0,-1 1 0,1-1 1,-1 0-1,1 1 0,-1-1 0,1 0 0,0 0 1,-1 1-1,1-1 0,0 0 0,-1 0 0,1 0 1,-1 0-1,1 0 0,0 0 0,-1 0 1,1 0-1,0 0 0,-1 0 0,1 0 0,0 0 1,-1-1-1,1 1 0,-1 0 0,1 0 0,0-1 1,-1 1-1,1 0 0,-1-1 0,1 1 0,-1-1 1,1 1-1,-1 0 0,1-1 0,-1 1 0,0-1 1,1 1-1,-1-1 0,0 0 0,1 1 0,-1-1 1,0 1-1,0-1 0,1 0 0,-1 0 1,0 1-32,0-1 0,0 1 0,1-1 0,-1 1 0,0 0 0,0-1 0,0 1 0,0-1 0,0 1 0,0-1 1,0 1-1,0 0 0,0-1 0,0 1 0,0-1 0,0 1 0,0-1 0,-1 1 0,1 0 0,0-1 0,0 1 0,0-1 1,-1 1-1,1 0 0,0-1 0,0 1 0,-1 0 0,1-1 0,0 1 0,-1 0 0,1 0 0,0-1 0,-1 1 1,1 0-1,0 0 0,-1-1 0,1 1 0,-1 0 0,1 0 0,0 0 0,-1 0 0,1 0 0,-1 0 0,1-1 1,-1 1-1,1 0 0,0 0 0,-1 0 0,1 1 0,-1-1 0,1 0 0,-1 0 0,1 0 0,0 0 0,-1 0 1,1 0-1,-1 1 0,1-1 0,0 0 0,-1 0 0,1 0 0,0 1 0,-1-1 0,1 1 0,-12 5-18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7.507"/>
    </inkml:context>
    <inkml:brush xml:id="br0">
      <inkml:brushProperty name="width" value="0.05" units="cm"/>
      <inkml:brushProperty name="height" value="0.05" units="cm"/>
    </inkml:brush>
  </inkml:definitions>
  <inkml:trace contextRef="#ctx0" brushRef="#br0">0 71 10682,'14'-21'1910,"-11"15"-1115,1 0 0,-1 0 0,1 1 0,1 0 0,-1-1 0,9-7 0,-12 13-709,-1 0 0,0-1 0,1 1 0,-1 0 0,1 0 0,-1-1 0,0 1 0,1 0 0,-1 0 0,1 0 0,-1 0 0,0-1 0,1 1 0,-1 0 0,1 0 0,-1 0 0,1 0 0,-1 0 0,0 0 1,1 0-1,-1 0 0,1 1 0,-1-1 0,1 0 0,-1 0 0,0 0 0,1 0 0,-1 0 0,1 1 0,-1-1 0,0 0 0,1 0 0,-1 1 0,0-1 0,1 0 0,-1 1 0,0-1 0,1 0 0,-1 1 0,0-1 0,0 0 0,0 1 0,1-1 0,-1 1 0,0-1 0,0 0 0,0 1 0,0-1 0,0 1 0,0-1 0,1 1 0,-1-1 0,0 0 0,0 1 0,-1 0 0,3 30 1588,-2-26-1450,-17 307 2709,-1-19-2487,17-246-395,0-12-19,1-1 0,1 1-1,10 51 1,-6-70-18,2-12-58,-7-5 27,1 0 1,0 0-1,0 0 1,-1 0-1,1 0 1,-1 0-1,1-1 1,-1 1-1,1 0 1,-1 0-1,0-1 0,1 1 1,-1 0-1,0 0 1,0-1-1,0 1 1,0 0-1,0-2 1,-1-29-579,-1 1 0,-1-1 0,-2 1 0,-1 0 0,-16-46 0,-2 12-131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7.973"/>
    </inkml:context>
    <inkml:brush xml:id="br0">
      <inkml:brushProperty name="width" value="0.05" units="cm"/>
      <inkml:brushProperty name="height" value="0.05" units="cm"/>
    </inkml:brush>
  </inkml:definitions>
  <inkml:trace contextRef="#ctx0" brushRef="#br0">1 146 19100,'6'-17'2353,"3"4"-1473,14 0-264,6 0 1200,13 0-463,5-1-281,7-1-416,4 1-160,0 3-192,0 0-64,-9 4-232,-1 2-112,-12 5-448,-5 0-424,-13 2 792,-5 5-128,-10-1-128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8.468"/>
    </inkml:context>
    <inkml:brush xml:id="br0">
      <inkml:brushProperty name="width" value="0.05" units="cm"/>
      <inkml:brushProperty name="height" value="0.05" units="cm"/>
    </inkml:brush>
  </inkml:definitions>
  <inkml:trace contextRef="#ctx0" brushRef="#br0">0 28 14859,'6'-6'852,"17"-14"3025,-22 20-3790,-1 0 0,1-1 0,-1 1 0,1 0-1,-1 0 1,1 0 0,-1 0 0,1-1 0,-1 1 0,1 0-1,-1 0 1,1 0 0,-1 0 0,1 0 0,0 1-1,-1-1 1,1 0 0,-1 0 0,1 0 0,-1 0 0,1 1-1,-1-1 1,1 0 0,-1 0 0,1 1 0,-1-1-1,0 0 1,1 1 0,-1-1 0,1 0 0,-1 1 0,0-1-1,1 1 1,-1-1 0,0 1 0,0-1 0,1 1-1,-1-1 1,0 1 0,0-1 0,0 1 0,1-1 0,-1 1-1,0-1 1,0 1 0,0-1 0,0 1 0,0 0-1,3 18 600,-1-1 1,-1 1-1,0 0 0,-3 20 0,1-7-324,-1 48 156,-1-17-311,12 119 0,-8-174-210,0 0 0,1-1 0,0 1 0,1-1 0,0 0 0,5 12 0,-5-19-419,-2-6 86,-2-10-408,-35-87-2895,22 71 2847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8.951"/>
    </inkml:context>
    <inkml:brush xml:id="br0">
      <inkml:brushProperty name="width" value="0.05" units="cm"/>
      <inkml:brushProperty name="height" value="0.05" units="cm"/>
    </inkml:brush>
  </inkml:definitions>
  <inkml:trace contextRef="#ctx0" brushRef="#br0">1 63 13883,'2'-8'1027,"0"0"0,1 1 0,1-1 0,5-10-1,-8 17-850,0 0-1,-1 0 0,1 0 0,-1 0 0,1 0 1,0 0-1,0 0 0,0 1 0,-1-1 0,1 0 1,0 1-1,0-1 0,0 1 0,0-1 0,0 1 1,0-1-1,0 1 0,1-1 0,-1 1-56,0 1 0,0-1 0,0 0 0,0 1 0,0-1 0,0 0-1,0 1 1,0-1 0,0 1 0,-1 0 0,1-1 0,0 1 0,0 0 0,-1-1 0,1 1 0,0 0 0,-1 0-1,1 0 1,-1-1 0,1 1 0,-1 0 0,1 0 0,-1 0 0,1 2 0,4 10 230,0 1 0,-1-1 0,0 1 0,2 25 0,2 62-33,-6-57-185,-3 389 123,2-421-224,2-10-173,-3-3 83,1 0 0,-1 1 0,0-1 0,1 0 0,-1 0 0,0 0 0,1 0 0,-1 0 0,0-1 0,0 1 0,0 0 0,0 0 0,0 0 0,0 0 0,0 0 0,0-1 0,-19-83-3442,15 42 2697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9.388"/>
    </inkml:context>
    <inkml:brush xml:id="br0">
      <inkml:brushProperty name="width" value="0.05" units="cm"/>
      <inkml:brushProperty name="height" value="0.05" units="cm"/>
    </inkml:brush>
  </inkml:definitions>
  <inkml:trace contextRef="#ctx0" brushRef="#br0">69 132 21653,'-10'-16'2693,"5"10"-1209,3 10 1191,2-3-2670,0-1 1,0 1-1,0-1 1,0 0-1,0 1 0,0-1 1,1 1-1,-1-1 1,0 1-1,0-1 1,0 1-1,0-1 0,1 0 1,-1 1-1,0-1 1,0 1-1,1-1 1,-1 0-1,0 1 1,0-1-1,1 0 0,-1 1 1,1-1-1,-1 0 1,7-6-46,2-16-43,-6-11 46,-3 32 37,0 0 0,0 1-1,1-1 1,-1 0 0,0 0 0,0 0 0,0 0-1,-1 0 1,1 0 0,0 0 0,0 0-1,-1 0 1,1 0 0,0 0 0,-1 0 0,1 0-1,-1 0 1,1 0 0,-1 0 0,1 1 0,-1-1-1,0 0 1,1 0 0,-1 1 0,0-1 0,-1-1-1,1 3 0,0-1 0,-1 0 0,1 1-1,0-1 1,0 0 0,0 1-1,0 0 1,0-1 0,0 1 0,0 0-1,0-1 1,0 1 0,0 0-1,1 0 1,-1 0 0,0 0 0,0-1-1,1 1 1,-1 0 0,0 1-1,1-1 1,-1 2 0,-11 25-2,9-19-2,-1-1-1,1 1 0,1 0 0,-1 1-1,2-1 1,-2 13 0,3-22 6,0 0 0,0 0 0,0 0 0,0 0 0,0 1 0,0-1 0,0 0 0,0 0 0,0 0 0,0 1 0,0-1 0,0 0 0,0 0 0,0 0 0,0 1 0,0-1 1,0 0-1,0 0 0,0 0 0,0 0 0,0 1 0,1-1 0,-1 0 0,0 0 0,0 0 0,0 0 0,0 0 0,0 1 0,1-1 0,-1 0 0,0 0 0,0 0 0,0 0 0,0 0 0,1 0 0,-1 0 0,0 0 0,0 0 0,0 0 1,1 0-1,-1 0 0,0 0 0,0 0 0,0 0 0,1 0 0,-1 0 0,0 0 0,0 0 0,0 0 0,1 0 0,-1 0 0,0 0 0,0 0 0,0 0 0,0 0 0,1 0 0,-1 0 0,0-1 0,0 1 0,0 0 0,0 0 1,0 0-1,1 0 0,-1 0 0,0-1 0,0 1 0,0 0 0,0 0 0,12-13 2,-8 5 1,0 0 0,-1 0 0,0 0 0,0 0-1,-1 0 1,1-1 0,-2 1 0,0-1 0,0 1 0,0-1 0,-1 0-1,0 1 1,-2-15 0,2 23-17,0-1 0,0 0 1,-1 0-1,1 0 0,0 0 0,0 1 0,-1-1 1,1 0-1,0 0 0,-1 0 0,1 1 0,0-1 1,-1 0-1,1 0 0,-1 1 0,0-1 1,1 0-1,-1 1 0,1-1 0,-1 1 0,0-1 1,1 1-1,-1-1 0,0 1 0,0 0 0,0-1 1,1 1-1,-1 0 0,0-1 0,0 1 0,0 0 1,0 0-1,1 0 0,-1 0 0,0 0 0,0 0 1,0 0-1,0 0 0,0 0 0,1 0 0,-1 0 1,0 1-1,0-1 0,0 0 0,1 0 0,-1 1 1,0-1-1,-1 1 0,0 0-43,1 1 0,-1-1 0,0 0 0,0 1 1,1-1-1,-1 1 0,1-1 0,-1 1 0,1 0 0,0 0 0,-1-1 0,1 1 1,0 0-1,0 0 0,0 0 0,1 0 0,-1 0 0,0 1 0,1 1 0,3 22-241,7 1-86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8.609"/>
    </inkml:context>
    <inkml:brush xml:id="br0">
      <inkml:brushProperty name="width" value="0.05" units="cm"/>
      <inkml:brushProperty name="height" value="0.05" units="cm"/>
    </inkml:brush>
  </inkml:definitions>
  <inkml:trace contextRef="#ctx0" brushRef="#br0">39 44 15107,'8'-38'3024,"-9"32"-1277,-4 11-377,-4 12-296,0 17-636,1 0 0,2 0 0,2 1 0,0 0 1,4 59-1,0-86-315,1 0 0,0 0 0,1 0 0,0 0 1,0 0-1,6 13 0,-7-19-90,0-1-1,0 0 1,-1 1 0,1-1-1,0 0 1,0 0 0,0 1-1,0-1 1,0 0 0,1 0-1,-1 0 1,0-1 0,0 1-1,1 0 1,-1 0-1,0-1 1,3 2 0,-2-2-9,0 0 1,0 0-1,0 0 1,-1 0-1,1-1 0,0 1 1,0 0-1,0-1 1,-1 1-1,1-1 1,0 0-1,-1 0 1,1 1-1,-1-1 0,1 0 1,-1 0-1,1-1 1,-1 1-1,2-1 1,8-9 52,-1 1 0,1-2 1,-2 1-1,14-22 0,29-58 122,-23 37-136,-14 32-56,-15 22-7,0 0 1,1-1-1,-1 1 0,0 0 0,0 0 0,0 0 0,0 0 1,0 0-1,0 0 0,1 0 0,-1 0 0,0 0 0,0 0 0,0 0 1,0 0-1,0-1 0,1 1 0,-1 0 0,0 0 0,0 0 0,0 0 1,0 0-1,0 0 0,1 0 0,-1 0 0,0 1 0,0-1 1,0 0-1,0 0 0,0 0 0,1 0 0,-1 0 0,0 0 0,0 0 1,0 0-1,0 0 0,0 0 0,0 0 0,1 0 0,-1 1 0,0-1 1,0 0-1,3 14 13,-4 15 5,1 17 16,0-43-29,0 0-1,0 1 1,1-1 0,0 0 0,-1 0-1,1 0 1,1 1 0,-1-1-1,0 0 1,3 3 0,-3-5-3,0 0 1,0 0 0,0 0 0,0-1 0,0 1 0,0-1 0,0 1-1,1-1 1,-1 1 0,0-1 0,0 1 0,0-1 0,1 0-1,-1 0 1,0 0 0,0 0 0,1 0 0,-1 0 0,0 0 0,0 0-1,1 0 1,-1 0 0,0-1 0,0 1 0,1-1 0,-1 1-1,0-1 1,0 1 0,0-1 0,0 1 0,0-1 0,1-1 0,37-27 38,-36 27-39,61-58 50,-42 37-39,1 1 1,28-19-1,-50 40-14,1-1 0,-1 1-1,1 0 1,-1 0 0,1 1 0,-1-1-1,1 0 1,-1 0 0,1 1 0,0-1 0,-1 1-1,1 0 1,0-1 0,-1 1 0,4 0-1,-4 0 2,0 0 0,-1 1 0,1-1 0,-1 0 0,1 1 0,-1-1-1,0 1 1,1-1 0,-1 1 0,1-1 0,-1 1 0,0-1 0,1 1-1,-1-1 1,0 1 0,0-1 0,1 1 0,-1-1 0,0 1 0,0 0-1,0-1 1,0 1 0,0-1 0,0 1 0,0 0 0,0-1 0,0 1-1,0 0 1,-1 9 2,-1-1 1,1 0-1,-2 0 0,-3 10 0,5-14-1,-28 77-448,49-112-2763,-7 11 2530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49.469"/>
    </inkml:context>
    <inkml:brush xml:id="br0">
      <inkml:brushProperty name="width" value="0.05" units="cm"/>
      <inkml:brushProperty name="height" value="0.05" units="cm"/>
    </inkml:brush>
  </inkml:definitions>
  <inkml:trace contextRef="#ctx0" brushRef="#br0">226 0 18748,'-25'14'699,"1"2"0,1 0-1,0 2 1,1 0 0,1 2 0,1 0 0,-20 26 0,36-41-615,1 0 1,0 0 0,0 0 0,1 0 0,-1 0 0,1 0 0,0 1-1,0-1 1,-1 9 0,3-12-71,0 0 1,0 0-1,0 0 0,0 0 0,0 0 0,0 0 0,1 0 1,-1 0-1,1 0 0,-1 0 0,1 0 0,0 0 1,0 0-1,0 0 0,0-1 0,0 1 0,0 0 0,0-1 1,1 1-1,-1-1 0,1 1 0,-1-1 0,1 0 1,-1 1-1,1-1 0,0 0 0,0 0 0,0 0 0,-1 0 1,3 0-1,6 2-7,-1 0 0,0 0 0,1-1 0,0-1 0,-1 1 0,19-1 0,63-6-27,-74 4 17,9-2-1,8 0-22,63 2 0,-95 1 26,0 0-1,0 0 0,0 1 0,0-1 0,0 1 1,0-1-1,0 1 0,0 0 0,0 0 0,0-1 0,0 1 1,0 1-1,3 1 0,-5-2 4,1 0 0,-1 0 0,0-1 0,1 1-1,-1 0 1,0 0 0,0 0 0,1 0 0,-1-1 0,0 1 0,0 0 0,0 0-1,0 0 1,0 0 0,0 0 0,0 0 0,0-1 0,-1 1 0,1 0-1,0 0 1,-1 0 0,1 0 0,0-1 0,-1 1 0,1 0 0,-1 0 0,1-1-1,-1 1 1,1 0 0,-1-1 0,1 1 0,-1 0 0,0-1 0,1 1 0,-3 0-1,-10 11 108,-1 0 0,0-2-1,-1 1 1,-1-2 0,-21 11-1,-85 32 440,115-50-535,0 1-204,0-1 1,0 0 0,0 0-1,-12 2 1,12-7-108,10-5 64,9-11-131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9.603"/>
    </inkml:context>
    <inkml:brush xml:id="br0">
      <inkml:brushProperty name="width" value="0.05" units="cm"/>
      <inkml:brushProperty name="height" value="0.05" units="cm"/>
    </inkml:brush>
  </inkml:definitions>
  <inkml:trace contextRef="#ctx0" brushRef="#br0">184 191 17428,'-20'9'804,"0"0"0,1 1 1,-23 16-1,34-20-518,0 0 0,0 0 0,0 1 0,1 0-1,0 1 1,1-1 0,-1 1 0,2 0 0,-7 11 0,11-17-221,0 0 0,0 0 0,0 0 0,1 0 0,-1 1 0,1-1 0,-1 0 1,1 0-1,0 1 0,0-1 0,0 0 0,0 3 0,0-4-41,1 0 0,-1 0-1,0 1 1,1-1 0,-1 0 0,1 0 0,0 0-1,-1 0 1,1 0 0,0 0 0,-1-1-1,1 1 1,0 0 0,0 0 0,0 0 0,0-1-1,0 1 1,0-1 0,0 1 0,0 0-1,0-1 1,0 0 0,0 1 0,0-1-1,0 0 1,2 1 0,4 0 15,1 0 0,0-1 0,0 1 0,0-2 0,0 1 0,-1-1 0,1 0 0,0-1 0,-1 1 1,14-6-1,9-5 14,35-19 1,-56 26-38,22-11 6,-16 7-14,0 1-1,1 1 1,0 0 0,29-8-1,-44 15 2,0-1-1,0 1 1,0 0-1,0-1 0,0 1 1,0 0-1,0 0 0,0 0 1,0 0-1,0 0 0,0 0 1,0 0-1,0 0 0,0 1 1,0-1-1,0 0 0,0 0 1,0 1-1,0-1 0,0 1 1,0-1-1,0 1 0,0-1 1,0 1-1,0 0 0,0-1 1,-1 1-1,1 0 0,0 1 1,0 0 33,0 1 1,0-1-1,-1 1 0,0-1 1,1 1-1,-1-1 0,0 1 1,0-1-1,-1 5 0,1-5 8,-1 0 0,1 1 0,0-1 0,0 0 0,0 1 0,0-1 0,1 1 0,-1-1 0,0 0 0,1 0 0,0 1 0,0-1 0,1 2 0,-2-3-36,0-1 0,1 0 0,-1 1 0,1-1 0,-1 0 1,1 0-1,0 1 0,-1-1 0,1 0 0,-1 0 0,1 0 0,-1 0 0,1 0 0,0 0 0,-1 1 0,1-2 0,-1 1 0,1 0 0,-1 0 1,1 0-1,0 0 0,-1 0 0,1 0 0,-1 0 0,1-1 0,-1 1 0,1 0 0,-1-1 0,1 1 0,-1 0 0,1-1 0,16-12 119,31-36 25,-34 33-168,0 1 1,33-26-1,-47 41 6,1-1 0,-1 1 0,1 0 0,-1 0 0,1-1 0,-1 1 0,1 0 0,-1 0 0,1-1 0,-1 1 0,1 0 0,-1 0 0,1 0 0,-1 0 0,1 0 0,0 0 0,-1 0 0,1 0 0,-1 0 0,1 0 0,-1 0 0,1 0-1,-1 1 1,1-1 0,-1 0 0,1 0 0,-1 0 0,1 1 0,-1-1 0,1 0 0,-1 1 0,1-1 0,-1 0 0,1 1 0,-1-1 0,0 1 0,1-1 0,-1 1 0,0-1 0,0 0 0,1 1 0,-1 0 0,13 33-96,-12-30 93,0 0 1,0-1 0,0 1-1,0 0 1,1-1 0,0 1-1,0-1 1,2 3 0,-2-4 6,-1-1 1,1 0-1,0-1 1,0 1-1,0 0 1,0 0-1,0-1 1,0 1-1,0-1 1,0 0-1,0 1 1,0-1-1,0 0 1,0 0-1,0 0 1,0-1-1,0 1 1,0 0-1,0-1 1,0 1 0,0-1-1,0 0 1,0 0-1,1-1 1,6-2 6,0-1 1,0 0 0,12-10 0,-6 3 0,-1 0 0,-1-1 0,0 0 0,-1-1 0,0 0 0,-1-1 0,-1 0 0,0-1 0,-1 0 0,13-33 0,-21 39-23,-5 11-4,-7 13-7,2 4 39,0 0 0,2 1 0,0 0 0,1 0 0,1 0 0,0 1 0,-1 25 0,6-42 0,-1 1 0,1-1 0,0 1 0,1-1 0,-1 1 1,1-1-1,0 0 0,-1 1 0,1-1 0,1 0 0,-1 1 0,3 4 1,-3-6-6,0-1 0,1 0 1,-1 0-1,0 0 1,0 1-1,1-1 1,-1 0-1,0 0 0,1-1 1,-1 1-1,1 0 1,0 0-1,-1-1 0,1 1 1,-1-1-1,1 1 1,0-1-1,-1 0 1,1 0-1,0 0 0,0 0 1,-1 0-1,1 0 1,0 0-1,-1 0 0,1-1 1,2 0-1,6-2 14,-1 0-1,0-1 1,-1 0-1,1-1 1,-1 0-1,0 0 1,0 0-1,0-1 1,-1 0-1,8-9 1,3-4-1,-1 0 1,23-36 0,-20 21-12,20-42 1,-24 42-102,-17 87-57,-1-39 143,1 0-1,0 0 0,1 0 1,3 17-1,-2-26 11,0 1-1,0-1 1,0 0 0,1 0-1,0 0 1,0-1 0,0 1-1,1 0 1,0-1-1,0 1 1,0-1 0,0 0-1,1 0 1,6 6 0,41 26 39,-35-26-37,-1 1 1,21 19 0,-32-26-7,0 0-1,0 0 0,-1 0 1,1 1-1,-1 0 0,0-1 1,0 1-1,-1 0 0,0 1 1,0-1-1,0 0 0,2 10 1,-1 9-2,-1 0 0,-1 0 0,-1 0 0,-1 0 0,-4 24 0,-1-11 83,-2-1 1,-19 55-1,24-80-12,-2-1 1,1 1-1,-2-1 0,-6 10 0,11-19-49,1 0 0,-1 1-1,0-1 1,0 0 0,0 0-1,-1 0 1,1 0 0,0 0-1,0 0 1,-1 0 0,1 0-1,0-1 1,-1 1 0,1 0-1,0-1 1,-4 1 0,4-1-3,0 0 0,-1 0 1,1-1-1,0 1 0,0-1 1,-1 1-1,1-1 0,0 1 1,0-1-1,0 0 1,0 1-1,0-1 0,0 0 1,0 0-1,0 0 0,0 0 1,0 0-1,1 0 0,-1 0 1,0 0-1,1 0 1,-1 0-1,0 0 0,0-2 1,-4-10 46,-1 0 1,2 0-1,0-1 1,0 1-1,1-1 1,1 1-1,-1-18 0,2 2-35,1 1 0,6-47 0,-3 54-296,2-1 0,0 1 0,2-1 1,0 2-1,1-1 0,1 1 0,1 0 0,0 1 0,2 0 0,26-32 0,24-24-863,-23 30 415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0.538"/>
    </inkml:context>
    <inkml:brush xml:id="br0">
      <inkml:brushProperty name="width" value="0.05" units="cm"/>
      <inkml:brushProperty name="height" value="0.05" units="cm"/>
    </inkml:brush>
  </inkml:definitions>
  <inkml:trace contextRef="#ctx0" brushRef="#br0">38 0 16772,'3'7'3220,"-3"12"-2819,0-16 48,1 277 5860,1-4-4626,-2-254-1521,-1-10-18,1 1-1,0-1 0,1 0 0,1 0 0,5 22 1,-7-33-130,0-1 1,0 1 0,1 0-1,-1-1 1,0 1 0,0 0-1,0-1 1,1 1 0,-1-1-1,0 1 1,1 0 0,-1-1-1,0 1 1,1-1 0,-1 1-1,1-1 1,-1 1 0,1-1-1,-1 0 1,1 1 0,-1-1-1,1 1 1,0-1 0,0 0-5,-1 0 0,1 0 1,-1-1-1,1 1 0,-1 0 0,1-1 1,-1 1-1,1 0 0,-1-1 1,0 1-1,1-1 0,-1 1 0,1-1 1,-1 1-1,0-1 0,0 1 1,1-1-1,-1 1 0,0-1 0,0 0 1,9-34 170,-9 15-136,-1 0-1,0 0 0,-2 0 0,-6-28 1,-28-74 10,10 35-44,26 76-41,6 8-9,11 9-98,-15-5 122,16 7-437,1-1 1,0 0-1,0-1 1,1-1-1,0-1 1,-1-1-1,1 0 1,1-2-1,-1 0 1,31-3-1,-35 1-61,-1-1-1,1 0 1,-1-1-1,0-1 1,0 0-1,0-1 1,0 0-1,-1-1 1,0-1-1,0 0 1,-1-1-1,0 0 1,0-1-1,16-16 1,-25 22 521,0 0 1,0 0 0,0-1-1,0 1 1,0-1 0,-1 0 0,0 1-1,1-1 1,-2 0 0,1-1-1,0 1 1,-1 0 0,0 0-1,2-9 1,-3 13 34,0-1 1,0 1-1,0 0 0,0-1 0,0 1 1,0 0-1,0-1 0,0 1 1,0-1-1,0 1 0,0 0 0,0-1 1,0 1-1,0 0 0,-1-1 0,1 1 1,0 0-1,0 0 0,0-1 0,0 1 1,-1 0-1,1-1 0,0 1 0,0 0 1,-1 0-1,1-1 0,0 1 0,0 0 1,-1 0-1,1 0 0,0 0 0,-1-1 1,1 1-1,0 0 0,-1 0 0,1 0 1,0 0-1,-1 0 0,1 0 0,0 0 1,-1 0-1,1 0 0,0 0 0,-1 0 1,1 0-1,-1 0 0,-1 0 116,1 1-1,-1 0 0,1-1 0,-1 1 1,0 0-1,1 0 0,0 0 0,-1 0 1,1 0-1,-2 2 0,-10 11 440,1 1-1,1 0 0,0 1 0,1 0 0,1 1 1,1 0-1,0 1 0,1 0 0,-9 34 0,16-50-576,-1-1-1,1 0 1,0 1-1,-1-1 0,1 0 1,0 1-1,0-1 1,0 0-1,0 1 0,0-1 1,0 1-1,0-1 1,1 0-1,-1 1 0,0-1 1,1 0-1,-1 0 1,1 1-1,0-1 0,-1 0 1,1 0-1,0 0 1,1 2-1,-1-2-8,0-1 1,1 1-1,-1-1 1,0 1-1,1-1 1,-1 0-1,0 1 1,1-1-1,-1 0 1,0 0-1,1 0 1,-1 0-1,1 0 1,-1-1-1,0 1 1,1 0-1,-1-1 1,2 0-1,8-3 17,0 0 0,0-1 0,18-12 0,-28 17-29,24-16 7,3-3-26,2 2 0,0 1 1,43-17-1,-72 32 21,0 1 0,0-1-1,0 1 1,0-1 0,0 1-1,0 0 1,0 0 0,0-1-1,0 1 1,0 0 0,0 0 0,1 0-1,-1 0 1,0 0 0,0 0-1,0 1 1,0-1 0,0 0 0,0 0-1,0 1 1,0-1 0,0 1-1,0-1 1,0 1 0,0-1-1,0 1 1,-1-1 0,1 1 0,0 0-1,0 0 1,0-1 0,-1 1-1,2 1 1,-2 0 27,1 0 0,-1-1 0,1 1 0,-1 0 0,0-1 0,0 1 0,0 0 0,0 0 0,0-1 0,0 1 0,0 0 0,-1 0 0,1-1 0,0 1 0,-1 0 0,0-1 1,1 1-1,-2 1 0,2-3-18,0 0 0,0 0 0,0 0 0,0-1 1,0 1-1,0 0 0,0 0 0,0 0 1,0 0-1,0 0 0,0 0 0,0 0 0,0-1 1,0 1-1,0 0 0,0 0 0,0 0 0,0 0 1,0 0-1,0 0 0,0 0 0,0 0 1,0-1-1,-1 1 0,1 0 0,0 0 0,0 0 1,0 0-1,0 0 0,0 0 0,0 0 0,0 0 1,0 0-1,-1 0 0,1 0 0,0 0 1,0 0-1,0 0 0,0 0 0,0 0 0,0 0 1,0 0-1,-1 0 0,1 0 0,0 0 0,0 0 1,0 0-1,0 0 0,0 0 0,0 0 1,0 0-1,-1 0 0,1 0 0,0 0 0,0 0 1,0 0-1,0 0 0,0 0 0,0 0 0,0 0 1,0 0-1,-1 1 0,1-1 0,-1-11 170,3-21-41,0-1-1,-3 1 1,0-1-1,-7-35 1,8 68-181,0-1 0,0 1 0,0-1 0,0 0 0,0 1 0,0-1 0,0 1 1,0-1-1,0 1 0,1-1 0,-1 1 0,0 0 0,0-1 0,1 1 0,-1-1 0,0 1 0,1-1 0,-1 1 0,0 0 1,1-1-1,-1 1 0,1 0 0,-1-1 0,0 1 0,1 0 0,-1 0 0,1-1 0,-1 1 0,1 0 0,-1 0 0,1 0 1,-1 0-1,1-1 0,-1 1 0,1 0 0,-1 0 0,1 0 0,-1 0 0,1 0 0,0 1 0,27 0-557,-23 0 553,27 0-389,8-1-121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1.457"/>
    </inkml:context>
    <inkml:brush xml:id="br0">
      <inkml:brushProperty name="width" value="0.05" units="cm"/>
      <inkml:brushProperty name="height" value="0.05" units="cm"/>
    </inkml:brush>
  </inkml:definitions>
  <inkml:trace contextRef="#ctx0" brushRef="#br0">195 68 16155,'2'-4'331,"0"1"0,0 0 1,0-1-1,-1 1 0,1-1 0,-1 1 0,0-1 0,0 0 0,1-5 0,-2 8-237,0 0 1,0 0-1,0-1 0,0 1 1,0 0-1,-1 0 1,1 0-1,0 0 1,-1 0-1,1 0 1,0 0-1,-1 0 0,1 0 1,-1 0-1,0 0 1,1 1-1,-1-1 1,0 0-1,1 0 1,-1 0-1,0 1 0,0-1 1,0 0-1,0 1 1,0-1-1,1 1 1,-1-1-1,0 1 1,0 0-1,0-1 0,0 1 1,-1 0-1,1-1 1,0 1-1,0 0 1,0 0-1,0 0 1,-2 0-1,-2 0 96,0 1 0,-1-1 0,1 1 0,0 0 1,0 1-1,0-1 0,0 1 0,0 0 0,0 0 0,0 0 0,0 1 0,1 0 1,0 0-1,-7 6 0,0 0-51,1 0-1,0 1 1,0 1 0,-11 15 0,14-15-77,0 0 0,1 1 1,-6 13-1,11-22-53,-1 0 0,1 0 0,0 1 1,0-1-1,0 1 0,0-1 0,1 0 1,-1 1-1,1-1 0,0 1 0,0-1 0,1 1 1,-1-1-1,0 1 0,1-1 0,2 6 0,-3-8-8,0 0 0,1-1 0,-1 1 0,1-1 0,-1 1-1,0-1 1,1 1 0,-1-1 0,1 1 0,-1-1 0,1 1-1,-1-1 1,1 0 0,0 1 0,-1-1 0,1 0 0,-1 1-1,1-1 1,0 0 0,-1 0 0,1 0 0,0 0 0,-1 1-1,1-1 1,0 0 0,-1 0 0,1 0 0,0-1-1,2 1-4,-1-1 0,0 1 0,0-1-1,0 0 1,0 0 0,0 0 0,0 0-1,4-3 1,1-1-30,0-1 1,-1-1-1,10-10 0,3-12-65,-14 22 48,-1 0 1,1 0-1,0 1 1,7-7-1,-12 13 46,1-1 0,-1 1 0,0 0 0,0 0 0,0-1 1,1 1-1,-1 0 0,0 0 0,0 0 0,1 0 0,-1 0 0,0-1 0,1 1 0,-1 0 0,0 0 0,1 0 0,-1 0 1,0 0-1,0 0 0,1 0 0,-1 0 0,0 0 0,1 0 0,-1 0 0,0 0 0,1 0 0,-1 0 0,0 1 1,0-1-1,1 0 0,-1 0 0,0 0 0,1 1 0,5 10-87,0 19 18,-5-27 63,15 112-3,16 119 253,-27-169 393,-3 103 1,-2-165-596,-6 53 520,5-52-473,0 1 0,0-1 1,0 1-1,-1-1 0,0 0 0,0 0 0,0 0 1,0 0-1,-5 6 0,7-9-61,-1-1-1,1 1 1,-1-1 0,1 1 0,0-1-1,-1 1 1,1-1 0,-1 1 0,0-1-1,1 0 1,-1 1 0,1-1 0,-1 0-1,0 1 1,1-1 0,-1 0 0,0 0-1,1 0 1,-1 0 0,0 0 0,1 1-1,-1-1 1,0 0 0,1-1 0,-1 1-1,0 0 1,1 0 0,-2 0 0,1-1 8,-1 0 1,1 0 0,0 0 0,-1 0 0,1 0-1,0 0 1,-1 0 0,1 0 0,0 0 0,0-1 0,-1-1-1,-3-6 67,0 0-1,-7-19 1,11 26-89,-41-126 164,37 107-355,0-1 1,2 0-1,0 0 1,1-26-1,3 41-80,-1 0 0,1 0 1,1 0-1,-1 0 0,1 0 0,0 1 1,1-1-1,3-7 0,4-3-379,18-26 0,-2 5-177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1.934"/>
    </inkml:context>
    <inkml:brush xml:id="br0">
      <inkml:brushProperty name="width" value="0.05" units="cm"/>
      <inkml:brushProperty name="height" value="0.05" units="cm"/>
    </inkml:brush>
  </inkml:definitions>
  <inkml:trace contextRef="#ctx0" brushRef="#br0">214 21 17964,'-8'-2'388,"0"0"0,0 0 0,0 1 0,0 0-1,0 0 1,-1 1 0,1 0 0,0 0 0,-12 3 0,14-1-242,0-1 0,0 1 0,0 1 1,1-1-1,-1 1 0,1 0 0,0 0 0,0 1 0,0 0 1,0 0-1,0 0 0,1 0 0,-5 5 0,4-2-48,0 0-1,1-1 1,0 2-1,0-1 0,0 0 1,1 1-1,0-1 1,1 1-1,0 0 1,-3 15-1,5-20-72,-1 1-1,1 0 0,0-1 1,-1 1-1,2 0 0,-1 0 1,0-1-1,1 1 1,0 0-1,-1-1 0,1 1 1,1-1-1,-1 1 0,1-1 1,-1 1-1,1-1 1,0 0-1,0 0 0,0 0 1,1 0-1,-1 0 0,1 0 1,-1-1-1,1 1 0,4 2 1,-4-4-8,0 0 0,-1 0 1,1 0-1,0 0 0,1 0 1,-1 0-1,0-1 0,0 0 1,0 1-1,0-1 0,0 0 1,0-1-1,0 1 0,0-1 1,1 1-1,-1-1 0,0 0 0,0 0 1,-1 0-1,1 0 0,0-1 1,0 1-1,-1-1 0,5-3 1,2-1 29,-1-1 0,0 1 0,-1-2-1,1 1 1,-1-1 0,6-9 0,-6 7 10,-1-1 0,0 0-1,0 0 1,-1-1 0,5-16-1,-8 24-66,-1-1-1,0 0 0,0 0 0,0 1 1,0-1-1,-1 0 0,0 0 0,0 0 1,0 0-1,-1 0 0,1 0 0,-1 1 1,0-1-1,-1 0 0,1 0 0,-4-6 1,4 10-26,1 1-1,0-1 1,0 1 0,-1-1 0,1 1 0,0-1 0,-1 1 0,1-1 0,-1 1 0,1-1 0,-1 1-1,1 0 1,0-1 0,-1 1 0,1 0 0,-1-1 0,0 1 0,1 0 0,-1 0 0,0-1-1,0 1-18,1 0-1,0 0 0,-1 1 0,1-1 0,-1 0 0,1 0 0,0 0 0,-1 0 0,1 1 1,0-1-1,0 0 0,-1 0 0,1 1 0,0-1 0,-1 0 0,1 0 0,0 1 1,0-1-1,0 0 0,-1 1 0,1-1 0,0 0 0,0 1 0,0-1 0,-1 2-86,1-1 0,-1 0 0,1 0 0,0 1 0,-1-1-1,1 0 1,0 1 0,0-1 0,0 1 0,0-1 0,0 0-1,1 1 1,-1-1 0,0 0 0,1 0 0,-1 1 0,1-1 0,-1 0-1,1 2 1,1-1 8,0 0 0,0 1 0,0-1 0,0 0 0,0 0 0,0 0 0,1-1 0,-1 1 0,1-1-1,-1 1 1,1-1 0,3 2 0,22 4-858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2.445"/>
    </inkml:context>
    <inkml:brush xml:id="br0">
      <inkml:brushProperty name="width" value="0.05" units="cm"/>
      <inkml:brushProperty name="height" value="0.05" units="cm"/>
    </inkml:brush>
  </inkml:definitions>
  <inkml:trace contextRef="#ctx0" brushRef="#br0">123 259 13859,'1'-1'258,"-1"-1"0,1 0 0,0 0 1,-1 0-1,0 0 0,1 0 0,-1 1 0,0-1 0,0 0 1,0-4-1,0 6-211,0-1 0,0 1 1,-1 0-1,1-1 0,0 1 1,0 0-1,0 0 0,0-1 1,-1 1-1,1 0 1,0-1-1,0 1 0,0 0 1,-1 0-1,1 0 0,0-1 1,-1 1-1,1 0 0,0 0 1,0 0-1,-1-1 0,1 1 1,0 0-1,-1 0 0,1 0 1,-16 4 1367,10-1-1114,1 1 0,-1 0 0,0 0 0,1 1-1,0 0 1,0 0 0,1 0 0,-1 0 0,1 1-1,0 0 1,-6 12 0,3-4 1,0 1-1,1 0 1,1 0-1,-4 19 1,7-24-154,0 1 1,1 0-1,1 0 1,0 0-1,0 0 1,1 0-1,3 17 0,-3-26-114,0 1-1,-1-1 0,1 1 1,0-1-1,0 1 0,0-1 0,1 0 1,-1 1-1,1-1 0,-1 0 0,1 0 1,-1 0-1,1 0 0,0-1 1,4 4-1,-4-5-17,0 1 1,0 0-1,0 0 0,0-1 1,0 0-1,0 1 0,1-1 1,-1 0-1,0 0 1,0 0-1,0 0 0,1 0 1,-1-1-1,0 1 0,0-1 1,0 1-1,0-1 1,0 0-1,0 0 0,0 0 1,3-2-1,3-2 0,0 0 1,0 0-1,-1-1 0,0-1 1,0 1-1,0-1 0,-1 0 0,0 0 1,0-1-1,-1 0 0,0 0 1,6-15-1,-6 14-13,-1-1 1,0 0-1,-1 0 0,-1 0 1,1-1-1,-1 1 0,-1 0 1,0-1-1,-1 0 0,0 1 1,-1-13-1,0 19-16,0 0 0,0 0 0,0 1 1,-1-1-1,1 0 0,-1 0 0,0 1 0,0-1 0,-1 1 0,-2-5 0,4 7-16,0 0-1,0 0 1,0 0-1,0 0 1,0 0-1,0 0 1,-1 0-1,1 0 1,0 0-1,-1 1 1,1-1-1,0 0 1,-1 1-1,1-1 1,0 1-1,-1 0 1,1-1-1,-1 1 1,1 0-1,-1 0 1,1 0-1,-1 0 1,1 0-1,-1 0 1,1 0-1,-1 1 1,1-1-1,-1 0 1,1 1-1,-2 0 1,2 0-45,1-1 1,-1 0 0,0 1-1,0-1 1,1 1 0,-1-1-1,0 1 1,1 0-1,-1-1 1,0 1 0,1 0-1,-1-1 1,1 1 0,-1 0-1,1 0 1,0-1-1,-1 1 1,1 0 0,0 0-1,-1 0 1,1 0 0,0 0-1,0-1 1,0 1-1,0 0 1,0 0 0,0 0-1,0 0 1,0 0 0,0 0-1,0-1 1,1 1-1,-1 0 1,0 0 0,0 0-1,1 0 1,-1-1 0,1 1-1,-1 0 1,2 1 0,0 1-230,0 0 0,0 0 0,0-1 0,0 1 1,1-1-1,-1 1 0,1-1 0,0 0 1,4 3-1,-1-3-109,0 0 0,0 0 0,1 0 0,0 0 0,-1-1 0,1 0-1,0-1 1,-1 0 0,1 0 0,0 0 0,-1-1 0,1 1 0,0-2 0,-1 1 0,7-3 0,-2 1-66,0-1 0,0-1-1,0 1 1,12-9 0,10-13 2228,-32 26-1625,0-1-1,0 1 1,-1-1 0,1 0-1,0 1 1,-1-1-1,1 0 1,-1 1-1,1-1 1,-1 0 0,1 0-1,-1 1 1,1-1-1,-1 0 1,0 0-1,1 0 1,-1 0 0,0 0-1,0 1 1,0-1-1,0 0 1,1 0-1,-1 0 1,0 0 0,-1 0-1,1 0 1,0 0-1,0 0 1,-1 0-1,1 0 22,-1 1 0,0-1 0,0 1 0,1 0-1,-1 0 1,0-1 0,0 1 0,0 0 0,1 0-1,-1 0 1,0 0 0,0 0 0,0 0 0,0 0-1,0 0 1,1 0 0,-1 0 0,0 0 0,0 1-1,0-1 1,1 0 0,-1 1 0,0-1 0,0 0-1,1 1 1,-1-1 0,0 1 0,0-1 0,0 2-1,-5 3 64,1 0 1,-1 0-1,1 1 0,0-1 0,1 1 0,0 0 0,0 1 0,0-1 0,1 1 0,-1 0 1,2-1-1,-1 1 0,1 1 0,0-1 0,0 0 0,1 0 0,0 1 0,0-1 0,1 1 0,0-1 1,1 0-1,-1 1 0,4 11 0,-4-17-179,1 1 1,0-1 0,0 0-1,0 0 1,0 0-1,0-1 1,0 1 0,1 0-1,-1 0 1,1-1-1,-1 1 1,1 0-1,-1-1 1,1 0 0,0 1-1,0-1 1,0 0-1,0 0 1,2 1 0,0-1-1,-1 0-1,0-1 1,1 1 0,-1-1 0,1 0 0,-1 0 0,1 0 0,-1 0 0,1 0 0,-1-1-1,5-1 1,3-1 4,0-1-1,0-1 0,0 0 0,-1 0 0,0-1 1,13-10-1,-5 2-14,0-1 0,-1-1 1,-1-1-1,-1 0 0,0-1 0,18-29 1,-26 36-13,0-1 1,-1 0 0,0 0 0,-1-1 0,-1 1-1,0-1 1,0 0 0,-1-1 0,-1 1-1,0 0 1,-1-1 0,-1-19 0,0 29-2,-1 0 1,0-1-1,0 1 1,0 0-1,0 0 1,-1 0-1,0 0 1,0 1-1,0-1 1,0 0-1,-3-3 1,4 6-4,1 1 1,-1-1-1,1 0 1,-1 1-1,0-1 1,0 1-1,1-1 1,-1 1-1,0-1 1,0 1-1,1-1 1,-1 1-1,0 0 1,0-1-1,0 1 1,0 0 0,0 0-1,0 0 1,0 0-1,1 0 1,-3 0-1,1 0 2,1 1 0,-1 0 0,1-1-1,0 1 1,-1 0 0,1 0 0,0 0-1,-1 0 1,1 0 0,0 0 0,0 1-1,0-1 1,0 0 0,0 0 0,0 1 0,0-1-1,0 2 1,-4 8 27,0-1-1,1 1 1,0 0 0,1 0-1,0 0 1,0 0 0,2 1-1,-2 16 1,3-10 22,0-1 0,1 1 1,0 0-1,8 32 0,-7-43-140,0-1 0,0 0 0,1 0 0,-1 0-1,1 0 1,1-1 0,-1 1 0,1-1 0,0 0 0,0 0-1,1 0 1,-1 0 0,1-1 0,0 0 0,0 0 0,0 0-1,1 0 1,0-1 0,-1 0 0,1 0 0,0-1 0,0 1-1,1-2 1,-1 1 0,0 0 0,1-1 0,-1 0 0,1-1-1,-1 0 1,12 0 0,-15-1-85,-1 1 0,1 0 1,-1-1-1,1 0 0,-1 0 0,0 0 1,1 0-1,-1 0 0,0 0 0,0-1 0,0 1 1,0 0-1,0-1 0,0 0 0,0 0 1,2-3-1,3-7-797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2.914"/>
    </inkml:context>
    <inkml:brush xml:id="br0">
      <inkml:brushProperty name="width" value="0.05" units="cm"/>
      <inkml:brushProperty name="height" value="0.05" units="cm"/>
    </inkml:brush>
  </inkml:definitions>
  <inkml:trace contextRef="#ctx0" brushRef="#br0">211 17 15859,'31'-12'3545,"-31"12"-3508,0 0 0,1 0 0,-1 0 0,0 0 0,0 0 0,0 0 1,0 0-1,0 0 0,0 0 0,0 0 0,1 0 0,-1 0 0,0 0 0,0 0 0,0 0 1,0 0-1,0 0 0,0 0 0,0 0 0,0 0 0,0 0 0,1 0 0,-1 0 0,0 0 1,0-1-1,0 1 0,0 0 0,0 0 0,0 0 0,0 0 0,0 0 0,0 0 1,0 0-1,0 0 0,0 0 0,0-1 0,0 1 0,0 0 0,0 0 0,0 0 0,0 0 1,0 0-1,0 0 0,0 0 0,0-1 0,0 1 0,0 0 0,0 0 0,0 0 0,0 0 1,0 0-1,0 0 0,0 0 0,0 0 0,0-1 0,0 1 0,0 0 0,0 0 0,0 0 1,0 0-1,0 0 0,-1 0 0,1 0 0,-20 0 2198,2 3-1778,0 1 0,0 1 0,1 0 0,0 2-1,0-1 1,0 2 0,1 1 0,0 0-1,-19 14 1,32-21-447,1 0 0,-1 0 1,0 0-1,1 0 0,-1 1 0,1-1 0,0 1 0,0 0 0,0 0 0,0 0 1,0 0-1,0 0 0,1 0 0,-3 6 0,5-8-11,-1 0 0,0-1 0,1 1 0,-1 0 0,0-1-1,1 1 1,-1-1 0,0 1 0,1 0 0,-1-1 0,1 1 0,0-1 0,-1 1-1,1-1 1,-1 0 0,1 1 0,0-1 0,-1 1 0,1-1 0,-1 0 0,1 0 0,0 1-1,0-1 1,-1 0 0,1 0 0,0 0 0,-1 0 0,1 0 0,0 0 0,0 0 0,-1 0-1,1 0 1,1 0 0,31-3-95,-27 2 67,33-3-96,54-5-167,-82 8 254,0 2 0,0-1 0,0 1 0,0 1 0,0 0-1,14 5 1,-24-7 36,0 1 0,0-1 0,0 0 0,0 1 0,0-1 0,0 1 0,0-1-1,0 1 1,0-1 0,0 1 0,0 0 0,0 0 0,-1-1 0,1 1 0,0 0 0,0 0-1,-1 0 1,1 0 0,-1 0 0,1 0 0,-1 0 0,1 1 0,-1-1 2,0 0-1,0 0 1,0 0 0,0 0 0,0 0 0,0 1 0,-1-1-1,1 0 1,0 0 0,-1 0 0,1 0 0,-1 0 0,0 0 0,1 0-1,-1 0 1,1-1 0,-3 3 0,-3 3 6,0 0 0,-1-1 0,0 0 0,-10 6 0,10-6 10,-76 42-240,75-43 228,-1-1 0,1 1 0,-1-1-1,0-1 1,0 1 0,0-2 0,-18 2 0,5-7-51,7-7-21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3.893"/>
    </inkml:context>
    <inkml:brush xml:id="br0">
      <inkml:brushProperty name="width" value="0.05" units="cm"/>
      <inkml:brushProperty name="height" value="0.05" units="cm"/>
    </inkml:brush>
  </inkml:definitions>
  <inkml:trace contextRef="#ctx0" brushRef="#br0">129 90 15923,'1'-2'235,"19"-39"1983,-19 40-2093,0-1 1,0 1 0,-1-1 0,1 0-1,-1 1 1,0-1 0,1 0 0,-1 0 0,0 1-1,0-1 1,0 0 0,0 0 0,0 1-1,-1-1 1,1 0 0,0 0 0,-1 1 0,1-1-1,-1 1 1,0-1 0,0 0 0,-1-1 0,1 2-34,0 0 1,0 1 0,0-1-1,0 0 1,0 1 0,0-1-1,-1 1 1,1 0 0,0-1-1,0 1 1,-1 0 0,1 0 0,0 0-1,0 0 1,-1 0 0,1 0-1,0 0 1,0 0 0,-1 0-1,1 1 1,0-1 0,0 0-1,0 1 1,-1-1 0,1 1 0,0 0-1,0-1 1,0 1 0,0 0-1,0 0 1,0-1 0,-1 2-1,-5 3 146,1 1-1,0 0 0,-9 9 0,7-5-141,0 0 0,1 0-1,0 1 1,0 0 0,1 0-1,0 1 1,1 0 0,1 0 0,0 0-1,1 0 1,0 1 0,0 0 0,0 21-1,3-33-88,-1 1 0,1 0 0,0-1 0,0 1 0,0 0-1,1-1 1,-1 1 0,0-1 0,1 1 0,-1 0 0,1-1 0,-1 1-1,1-1 1,0 1 0,-1-1 0,1 1 0,0-1 0,0 0-1,0 1 1,0-1 0,0 0 0,1 0 0,-1 0 0,0 0-1,1 0 1,-1 0 0,0 0 0,1 0 0,-1 0 0,1-1 0,-1 1-1,1 0 1,0-1 0,-1 0 0,1 1 0,-1-1 0,1 0-1,0 0 1,-1 0 0,1 0 0,0 0 0,2 0 0,4-2 5,0 0 1,0 0 0,0-1 0,0 1-1,0-2 1,-1 1 0,9-6-1,20-15 42,-1-2-1,42-38 0,11-10-26,-87 73-25,1 0 0,0-1 0,-1 1 0,1 0 0,0 0 0,0 0 0,-1 0 0,1 0 0,0 1-1,0-1 1,0 1 0,2-1 0,-3 1 1,0 0 0,-1 1 1,1-1-1,0 0 0,-1 1 0,1-1 0,-1 1 0,1-1 0,0 0 0,-1 1 0,1 0 0,-1-1 0,0 1 1,1-1-1,-1 1 0,1-1 0,-1 1 0,0 0 0,1-1 0,-1 1 0,0 0 0,0-1 0,0 1 0,1 0 1,-1 0-1,0-1 0,0 1 0,0 0 0,0-1 0,0 1 0,0 0 0,0 0 0,-1-1 0,1 2 1,-1 18 70,1-9 38,-1 1 0,2-1 0,-1 1 0,2-1 0,4 20 0,-6-29-85,1 0 1,0 0-1,0 0 0,0 0 1,0 0-1,0 0 1,0-1-1,1 1 0,-1 0 1,0-1-1,1 1 1,-1-1-1,1 1 0,0-1 1,2 2-1,-1-2-1,-1 0-1,1-1 1,-1 1 0,1 0-1,-1-1 1,1 0 0,0 0-1,-1 0 1,1 0 0,0 0-1,-1 0 1,1 0 0,-1-1-1,1 1 1,4-3 0,8-3 19,1-1 0,-1-1 0,0 0 1,-1-1-1,0-1 0,0 0 0,22-23 1,25-17-64,-61 50 16,0 0 1,0-1 0,1 1-1,-1 0 1,0 0-1,0-1 1,1 1 0,-1 0-1,0 0 1,0 0 0,1 0-1,-1-1 1,0 1 0,1 0-1,-1 0 1,0 0-1,1 0 1,-1 0 0,0 0-1,0 0 1,1 0 0,-1 0-1,0 0 1,1 0 0,-1 0-1,0 0 1,1 0-1,-1 0 1,0 0 0,1 0-1,-1 1 1,0-1 0,0 0-1,1 0 1,-1 0 0,0 0-1,0 1 1,1-1-1,-1 0 1,0 0 0,0 0-1,1 1 1,-1-1 0,0 0-1,0 0 1,0 1 0,0-1-1,1 0 1,-1 1-1,0-1 1,0 0 0,0 1-1,0-1 1,0 0 0,0 0-1,0 1 1,0-1 0,0 0-1,0 1 1,0-1-1,0 0 1,0 1 0,0-1-1,0 0 1,0 1 0,0-1-1,-1 1 1,-4 35 8,2-13 49,3-22-51,0 0-1,0-1 1,0 1 0,0 0-1,0 0 1,0 0-1,1-1 1,-1 1 0,0 0-1,0 0 1,1-1-1,-1 1 1,1 0 0,-1 0-1,0-1 1,1 1-1,-1 0 1,1-1 0,0 1-1,-1-1 1,1 1-1,-1-1 1,1 1 0,0-1-1,-1 1 1,1-1-1,0 0 1,0 1 0,-1-1-1,1 0 1,0 0-1,0 1 1,0-1 0,-1 0-1,1 0 1,0 0-1,0 0 1,0 0 0,-1 0-1,1 0 1,0 0-1,0 0 1,0-1 0,-1 1-1,1 0 1,0-1-1,1 0 1,5-1 25,0 0 1,0-1-1,13-7 1,31-23 25,-38 23-91,1 1 1,0 1-1,0 0 0,21-8 1,-35 16 30,0 0 0,1 0 0,-1 0 0,0 0 0,1-1 0,-1 1 0,0 0 0,0 0 1,1 0-1,-1 0 0,0 0 0,1 0 0,-1 0 0,0 0 0,1 0 0,-1 0 0,0 0 0,0 0 1,1 0-1,-1 1 0,0-1 0,1 0 0,-1 0 0,0 0 0,0 0 0,1 0 0,-1 1 0,0-1 1,0 0-1,1 0 0,-1 0 0,0 1 0,0-1 0,1 1 0,-1 11-69,-9 18-42,8-27 78,-1 1-93,1 0-1,0 0 1,0 0-1,0 0 1,-1 7-1,2-11 66,0 1 0,0 0-1,1-1 1,-1 1-1,0-1 1,0 1 0,0 0-1,0-1 1,0 1-1,1-1 1,-1 1 0,0-1-1,0 1 1,1-1-1,-1 1 1,1-1 0,-1 1-1,0-1 1,1 1-1,-1-1 1,1 1 0,-1-1-1,1 0 1,-1 1-1,1-1 1,-1 0 0,1 0-1,-1 1 1,1-1-1,0 0 1,-1 0 0,1 0-1,-1 0 1,1 0-1,-1 1 1,1-1 0,0 0-1,-1 0 1,1-1-1,0 1 1,-1 0 0,1 0-1,-1 0 1,1 0-1,-1 0 1,1-1 0,0 1-1,-1 0 1,1 0-1,0-1 1,4-1-189,1-1 1,-1 1-1,0-1 1,0 0-1,8-7 0,14-10-735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4.389"/>
    </inkml:context>
    <inkml:brush xml:id="br0">
      <inkml:brushProperty name="width" value="0.05" units="cm"/>
      <inkml:brushProperty name="height" value="0.05" units="cm"/>
    </inkml:brush>
  </inkml:definitions>
  <inkml:trace contextRef="#ctx0" brushRef="#br0">102 247 16756,'0'0'50,"0"0"0,0-1 0,0 1 0,0 0 1,0 0-1,0 0 0,0 0 0,0-1 0,0 1 1,0 0-1,0 0 0,0 0 0,0 0 0,0-1 1,0 1-1,0 0 0,0 0 0,0 0 0,0 0 1,0 0-1,0 0 0,0-1 0,-1 1 0,1 0 1,0 0-1,0 0 0,0 0 0,0 0 0,0 0 1,0 0-1,-1 0 0,1-1 0,0 1 0,0 0 1,0 0-1,0 0 0,0 0 0,-1 0 0,1 0 1,0 0-1,0 0 0,0 0 0,0 0 0,-1 0 1,1 0-1,0 0 0,0 0 0,0 0 0,0 0 1,-1 0-1,1 0 0,0 1 0,-12 6 1176,-12 16 549,24-23-1572,-6 6 107,0 0 1,1 1 0,-1-1 0,2 1 0,-1 0 0,1 0 0,0 0 0,0 1 0,1 0 0,0-1 0,1 1 0,-1 0 0,1 0 0,1 1 0,0-1 0,-1 17 0,3-24-282,-1 1 0,0-1 0,0 0 0,1 1 1,-1-1-1,1 1 0,-1-1 0,1 0 0,0 0 0,-1 1 0,1-1 0,0 0 1,0 0-1,0 0 0,0 0 0,0 0 0,0 0 0,0 0 0,0 0 0,0 0 1,1 0-1,-1-1 0,0 1 0,0 0 0,1-1 0,-1 1 0,0-1 0,1 1 1,-1-1-1,1 0 0,-1 0 0,1 0 0,1 0 0,2 1 17,1-2-1,0 1 1,0-1-1,0 1 0,-1-2 1,12-2-1,-7 0-40,0 0 1,0-1-1,0 0 0,-1-1 0,1 0 0,-2 0 0,1-1 0,-1 0 0,10-11 1,-7 6-16,-1-1 0,0 0 1,-1-1-1,0 0 0,11-26 1,-11 17-13,0-2 0,-2 1 1,0-1-1,-2 0 0,-1 0 1,-1-1-1,0-45 0,-6 51 18,2 20 4,1 1 0,-1-1 0,1 0 0,0 0 0,-1 0 0,1 1 0,0-1 0,-1 0 0,1 1 0,0-1 0,-1 0 0,1 1 0,0-1 0,0 0 0,-1 1 0,1-1 0,0 0 0,0 1 0,0-1 0,-1 1 0,1-1 0,0 0 0,0 1 0,0 0 0,-11 42 0,5 2-2,-1 58 0,7-84-201,0 0 0,2 1 0,0-1-1,1 0 1,10 32 0,-10-44 141,0 0 1,0-1-1,0 1 0,1-1 0,-1 0 0,2 0 0,4 6 1,11 2-254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5.185"/>
    </inkml:context>
    <inkml:brush xml:id="br0">
      <inkml:brushProperty name="width" value="0.05" units="cm"/>
      <inkml:brushProperty name="height" value="0.05" units="cm"/>
    </inkml:brush>
  </inkml:definitions>
  <inkml:trace contextRef="#ctx0" brushRef="#br0">184 22 16315,'1'-1'140,"-1"0"0,0 0-1,0 0 1,0 1 0,0-1-1,0 0 1,0 0 0,0 0-1,-1 0 1,1 0-1,0 0 1,0 0 0,-1 1-1,1-1 1,0 0 0,-1 0-1,1 0 1,-1 1 0,1-1-1,-1 0 1,1 1-1,-2-2 1,0 1-5,0 1 1,1 0-1,-1 0 1,0 0-1,1 0 0,-1 0 1,0 0-1,1 0 1,-1 0-1,0 1 0,1-1 1,-4 2-1,-5 1 78,-1 2 0,1 0-1,0 0 1,0 0 0,1 1-1,0 1 1,0 0 0,0 0 0,1 0-1,0 1 1,0 1 0,1-1-1,0 1 1,1 0 0,-9 16 0,14-23-197,0 0 0,1 0 0,-1 0 0,0 0 0,1 0 0,-1 0 0,1 0 1,-1 0-1,1 0 0,0 4 0,0-6-11,0 1 1,0 0 0,0-1-1,1 1 1,-1 0-1,0-1 1,0 1 0,1 0-1,-1-1 1,1 1-1,-1-1 1,0 1-1,1-1 1,-1 1 0,1-1-1,-1 1 1,1-1-1,-1 1 1,1-1-1,-1 0 1,1 1 0,1-1-1,2 2 4,1-1 0,0 0 0,0-1 0,0 1 0,0-1 1,0 0-1,8-1 0,-11 0-13,23 0-7,75-1-72,-93 2 71,1 1 0,0 0-1,0 0 1,-1 1 0,1 0-1,0 0 1,-1 1 0,0 0-1,14 7 1,-19-8 24,0-1 1,0 0-1,0 1 1,0-1-1,0 1 1,-1 0-1,1 0 1,0-1-1,-1 1 1,1 0-1,-1 0 1,0 0-1,0 1 1,0-1-1,0 0 1,0 0-1,0 1 1,0 4-1,-1-5 24,0 1 0,0-1-1,-1 1 1,1-1 0,-1 0-1,1 1 1,-1-1 0,0 0-1,0 1 1,0-1 0,0 0-1,0 0 1,-1 0 0,1 0-1,-3 3 1,-4 3 134,0-1-1,-1 1 1,1-2-1,-1 1 1,-1-1-1,-17 9 1,11-8 129,0 0 0,-32 9 0,41-14-265,0-1 0,0 0 0,0 0 0,0 0 0,0-1 0,0 0 0,-1 0-1,1-1 1,-11-2 0,16 3-95,1-1 0,0 1 0,-1 0 0,1-1-1,-1 1 1,1-1 0,0 0 0,0 1 0,-1-1-1,1 0 1,0 0 0,0 0 0,0 0 0,0 0 0,0 0-1,0 0 1,0 0 0,0 0 0,0 0 0,0 0-1,1-1 1,-1 1 0,0 0 0,1-1 0,-1 1 0,1 0-1,0-1 1,-1 1 0,1-1 0,0 1 0,0-1-1,0 1 1,0 0 0,0-1 0,0 1 0,1-3 0,0 0-166,0-1 0,1 1 1,0 0-1,0-1 1,0 1-1,0 0 1,0 0-1,1 1 1,0-1-1,4-5 1,10-6-717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6.513"/>
    </inkml:context>
    <inkml:brush xml:id="br0">
      <inkml:brushProperty name="width" value="0.05" units="cm"/>
      <inkml:brushProperty name="height" value="0.05" units="cm"/>
    </inkml:brush>
  </inkml:definitions>
  <inkml:trace contextRef="#ctx0" brushRef="#br0">169 365 16468,'4'0'410,"-1"-1"1,1 1 0,0-1-1,-1 0 1,1-1-1,-1 1 1,1-1 0,-1 1-1,0-1 1,0 0 0,0 0-1,0-1 1,0 1 0,0-1-1,4-4 1,3-4 705,-1 0-1,13-21 0,-19 27-952,0-1 0,-1 0 0,1 1 0,-1-1 0,0 0 0,-1 0 0,1 0 0,-1-1 0,0-8 0,-1 13-147,0 1 0,0-1-1,0 1 1,0-1 0,0 1 0,-1 0-1,1-1 1,0 1 0,-1 0 0,1-1 0,-1 1-1,0 0 1,1 0 0,-1-1 0,0 1 0,0 0-1,0 0 1,0 0 0,-1-1 0,0 1-16,1 0 1,-1 0 0,0 1-1,1-1 1,-1 1-1,0-1 1,0 1 0,0 0-1,1 0 1,-1 0 0,0 0-1,0 0 1,0 0-1,0 0 1,1 1 0,-1-1-1,0 0 1,0 1-1,-2 1 1,-6 2-3,0 0 0,1 1 1,-1 0-1,1 1 0,0 0 0,0 1 0,1 0 0,-13 13 1,-1 4-2,-32 45-1,42-52 11,1 1-1,-13 28 1,20-38 1,1 0-1,0 0 1,1 1 0,-1-1 0,2 1-1,-1-1 1,1 1 0,0 14 0,1-21-5,0 0 0,0-1 0,1 1 0,-1 0 1,0 0-1,1-1 0,-1 1 0,1 0 0,-1-1 1,1 1-1,0 0 0,0-1 0,0 1 0,0-1 1,0 1-1,0-1 0,0 0 0,0 1 0,0-1 1,3 2-1,-1-2 1,-1 0 0,0 0 0,1 0 0,-1 0 0,1-1 0,-1 1 0,1-1 0,-1 1 0,1-1 0,-1 0 0,1 0 0,4-1 0,4 0 8,-1-1 0,0-1 0,0 0 0,0-1 0,0 0 0,10-5-1,12-11 18,-1-1-1,-1-1 0,48-46 0,14-12 13,-88 77-43,-1 1 1,0 0-1,0-1 1,1 1-1,0 0 1,-1 1-1,1-1 0,0 1 1,0-1-1,0 1 1,-1 0-1,1 1 1,1-1-1,-1 1 1,7-1-1,-7 2-3,0 0 0,1 1 1,-1-1-1,0 0 0,1 1 0,-1 0 0,0 0 1,0 1-1,0-1 0,-1 1 0,1 0 0,0-1 1,5 8-1,-4-5 3,0 1 1,0 0-1,-1 0 1,0 0-1,0 0 1,0 0-1,-1 1 0,0 0 1,0 0-1,2 9 1,-4-12 37,0 0 0,0-1 1,-1 1-1,0 0 0,1-1 0,-1 1 1,-1 0-1,1-1 0,-1 1 1,1 0-1,-1-1 0,0 1 0,0-1 1,0 1-1,-1-1 0,0 1 1,1-1-1,-1 0 0,0 0 0,0 0 1,-1 0-1,-2 3 0,5-5-27,0-1 0,-1 0 0,1 0-1,0 0 1,0 0 0,0 0 0,0 1 0,0-1-1,-1 0 1,1 0 0,0 0 0,0 0 0,0 0-1,0 0 1,-1 0 0,1 0 0,0 0 0,0 0-1,0 0 1,-1 0 0,1 0 0,0 0 0,0 0-1,0 0 1,-1 0 0,1 0 0,0 0-1,0 0 1,0 0 0,0 0 0,-1 0 0,1 0-1,0 0 1,0 0 0,0 0 0,0 0 0,-1-1-1,1 1 1,0 0 0,0 0 0,0 0 0,0 0-1,0 0 1,0 0 0,-1-1 0,1 1 0,0 0-1,0 0 1,0 0 0,0-1 0,0 1 0,0 0-1,0 0 1,0 0 0,0 0 0,0-1-1,0 1 1,0 0 0,0 0 0,0 0 0,0-1-1,0 1 1,0 0 0,0 0 0,0 0 0,0-1-1,0-16 136,0 14-87,0-1-51,-4-100 232,3 91-215,-1 0 0,-1 1 1,0-1-1,0 1 0,-1 0 0,-7-13 1,11 25-25,0-1 1,0 1 0,0 0 0,0 0 0,0 0 0,0-1-1,0 1 1,0 0 0,0 0 0,0 0 0,0 0 0,0-1 0,-1 1-1,1 0 1,0 0 0,0 0 0,0 0 0,0-1 0,0 1-1,-1 0 1,1 0 0,0 0 0,0 0 0,0 0 0,0 0-1,-1 0 1,1 0 0,0 0 0,0-1 0,0 1 0,-1 0-1,1 0 1,0 0 0,0 0 0,0 0 0,-1 0 0,1 0 0,0 0-1,0 0 1,-1 1 0,1-1 0,0 0 0,0 0 0,0 0-1,0 0 1,-1 0 0,1 0 0,0 0 0,0 0 0,0 1-1,0-1 1,-1 0 0,1 0 0,0 0 0,-6 16-19,8 1-1,-2-16 20,1-1 0,-1 1-1,0-1 1,0 0 0,1 1 0,-1-1-1,0 1 1,1-1 0,-1 0 0,0 0-1,1 1 1,-1-1 0,1 0 0,-1 0-1,1 1 1,-1-1 0,1 0 0,-1 0-1,0 0 1,1 0 0,-1 0-1,1 0 1,-1 1 0,1-1 0,-1 0-1,1-1 1,-1 1 0,1 0 0,-1 0-1,1 0 1,-1 0 0,1 0 0,15-6-67,30-15 1,2-1-74,-8 7-74,58-12 0,-83 24 157,1 0 0,0 1 0,0 1 1,0 0-1,-1 1 0,1 1 0,17 2 1,-30-2 43,-1-1 1,1 1-1,0 0 1,0 0-1,-1 0 1,1 0 0,0 0-1,-1 0 1,1 1-1,-1-1 1,0 1-1,1 0 1,-1 0 0,0 0-1,0 0 1,0 0-1,0 0 1,-1 1-1,1-1 1,1 4-1,-1-3 11,-1 1 0,0-1 0,-1 0 0,1 1 0,0-1 0,-1 1 0,0-1-1,0 1 1,0-1 0,0 1 0,-1-1 0,1 1 0,-1-1 0,0 1-1,0-1 1,-2 5 0,-17 33 152,-5 12 115,23-49-221,0 1 1,1 0-1,0 0 0,0 0 0,0 0 0,0 0 0,1 0 0,0 7 0,0-11-35,0 0-1,0-1 1,0 1-1,0 0 0,0 0 1,0-1-1,1 1 1,-1 0-1,0-1 1,0 1-1,1 0 0,-1-1 1,1 1-1,-1 0 1,0-1-1,1 1 0,-1-1 1,1 1-1,-1 0 1,1-1-1,0 0 1,-1 1-1,1-1 0,0 1 1,-1-1-1,1 0 1,1 1-1,0-1 1,0 1 0,-1-1 0,1 0 0,0 0-1,0 0 1,0-1 0,0 1 0,0 0 0,-1-1 0,1 1 0,2-2 0,4-1 4,-1 0 1,1-1-1,-1 0 0,9-7 1,-1-1-16,-1-1 0,0 0 0,0-1 1,-2 0-1,0-1 0,0 0 0,-2-1 0,0 0 1,-1 0-1,0-1 0,-1-1 0,-1 0 0,5-20 0,-10 19-104,-3 13 6,-1 13 36,0-3 57,1 1 0,1 0 0,-1 0 0,1 0 0,0 0 0,0-1 0,0 1 0,1 0 0,-1 0 1,1 0-1,0-1 0,1 1 0,-1 0 0,1-1 0,2 6 0,-2-8 10,-1 0 0,1 0 0,-1 0 0,1-1 0,0 1 0,-1 0 0,1-1 0,0 1 0,0-1 0,0 0 0,0 1 0,1-1 0,-1 0 0,0 0 0,0-1 0,1 1 0,-1 0 0,0-1 0,1 1 0,-1-1 0,0 0 0,1 0 0,-1 0 0,1 0 0,-1 0 0,0-1 0,1 1 0,-1-1 0,1 1 0,-1-1 0,0 0-1,0 0 1,3-1 0,8-4 9,1-1 0,-1 0 0,-1-1 0,0 0-1,0-1 1,0 0 0,-1-1 0,-1 0 0,15-18-1,-13 13 3,0-1 0,-1 0 0,-1-1 0,-1 0 0,0-1 0,10-31 0,-18 47-15,-1 1 0,1 0 0,-1 0 0,0-1-1,1 1 1,-1-1 0,0 1 0,0 0 0,0-1 0,0 1-1,0 0 1,0-1 0,0 1 0,0-1 0,0 1-1,-2-3 1,-4 6-15,-4 12 6,1 6 19,1 0 1,0 1 0,2 0-1,1 0 1,0 0-1,2 1 1,0-1 0,2 1-1,0 31 1,2-47 5,-1-1 0,1 1 0,0-1 0,1 0 0,-1 1 0,1-1-1,0 0 1,0 0 0,0 0 0,1 0 0,0-1 0,0 1 0,5 5 0,-6-7-96,0-1 0,0-1 0,1 1 0,-1 0 0,0-1 0,1 1 0,-1-1 0,1 1 0,-1-1-1,1 0 1,0 0 0,-1 0 0,1-1 0,0 1 0,0-1 0,-1 1 0,1-1 0,0 0 0,0 0 0,0 0 0,0-1 0,-1 1 0,1-1 0,0 1 0,0-1-1,-1 0 1,4-1 0,-3 0-113,1 0 1,-1-1-1,1 1 0,-1-1 0,0 0 0,0 0 0,0 0 0,-1 0 0,1 0 0,-1-1 0,1 1 0,-1-1 1,0 1-1,2-8 0,10-25-736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0.554"/>
    </inkml:context>
    <inkml:brush xml:id="br0">
      <inkml:brushProperty name="width" value="0.05" units="cm"/>
      <inkml:brushProperty name="height" value="0.05" units="cm"/>
    </inkml:brush>
  </inkml:definitions>
  <inkml:trace contextRef="#ctx0" brushRef="#br0">245 60 18972,'-2'-1'145,"0"0"1,0-1-1,0 1 1,0 0-1,-1 0 0,1 0 1,0 0-1,0 0 1,-1 1-1,1-1 0,-1 1 1,1-1-1,0 1 1,-1 0-1,1 0 0,-1 0 1,-3 1-1,1 0 38,1 0 0,-1 1 1,0 0-1,1-1 0,0 2 0,-1-1 0,1 0 1,-5 5-1,-3 2 103,0 1 1,0 1-1,2 0 1,-15 19 0,15-18-233,1 1 1,0 0 0,0 1 0,2-1 0,-1 2-1,2-1 1,0 1 0,1 0 0,0 0 0,-4 26-1,9-39-46,0 0 0,0 0-1,0 0 1,0 0 0,0 0-1,0 1 1,0-1 0,0 0-1,1 0 1,-1-1-1,1 1 1,0 0 0,-1 0-1,1 0 1,0 0 0,0 0-1,0-1 1,0 1 0,1 0-1,-1-1 1,0 1-1,1-1 1,-1 0 0,1 1-1,-1-1 1,3 1 0,-2-1 4,1 0 0,-1 0 0,1-1 0,-1 1 0,1-1 0,0 1 0,-1-1 0,1 0 0,-1 0 1,1 0-1,0-1 0,-1 1 0,1-1 0,-1 1 0,1-1 0,-1 0 0,1 0 0,-1 0 0,0 0 0,4-3 0,8-4 34,-1-2-1,0 0 1,-1 0-1,0-1 0,0-1 1,-1 0-1,-1 0 0,16-25 1,-16 21-19,0 0 0,-2-1 0,0 0 0,-1 0 0,-1 0 1,0-1-1,4-25 0,-10 42-26,0 0 0,0 0 0,1 0 0,-1 0 0,0 0 0,0 0 0,0 1 0,0-1 0,0 0 0,0 0 0,0 0 0,0 0 0,0 0 1,-1 0-1,1 1 0,0-1 0,-1 0 0,1 0 0,-1-1 0,1 2-1,-1 0 0,1 0 1,-1 0-1,1 1 0,-1-1 1,1 0-1,-1 0 0,1 0 1,-1 0-1,1 0 0,-1 1 1,1-1-1,-1 0 0,1 0 1,0 1-1,-1-1 0,1 0 1,0 1-1,-1-1 0,1 1 1,0-1-1,-1 0 0,1 1 0,-22 32 3,9-6 8,-12 36 1,22-51 13,-1 1 0,1-1-1,1 1 1,0-1 0,0 22 0,2-33-20,0 0 1,0 0 0,0 1 0,0-1 0,0 0-1,0 0 1,0 0 0,0 0 0,1 0-1,-1 0 1,0 0 0,1 0 0,-1 0-1,0 0 1,1 0 0,0 0 0,-1 0 0,1 0-1,-1 0 1,1 0 0,0 0 0,0-1-1,-1 1 1,1 0 0,0-1 0,0 1-1,0 0 1,0-1 0,0 1 0,0-1 0,0 1-1,0-1 1,0 0 0,0 1 0,0-1-1,0 0 1,0 0 0,1 0 0,-1 0 0,0 0-1,0 0 1,0 0 0,0 0 0,0 0-1,2-1 1,5-1 27,0-1 1,0 1-1,0-2 0,13-7 1,-15 8-26,73-46 85,-58 35-87,0 0-1,0 2 1,33-14 0,-48 24-5,0 1 1,0-1-1,1 1 1,-1 1-1,1-1 1,-1 1 0,1 0-1,-1 1 1,0 0-1,1 0 1,-1 0-1,0 0 1,8 4-1,3 1 2,-1 1 0,0 0-1,23 15 1,-35-19-3,0-1-1,0 1 1,-1 0 0,0 0 0,1 1-1,-1-1 1,0 0 0,-1 1 0,1 0-1,-1 0 1,0 0 0,1 0 0,-2 0 0,1 0-1,0 1 1,-1-1 0,0 0 0,0 1-1,0-1 1,-1 1 0,1-1 0,-1 1 0,0 0-1,-1-1 1,1 1 0,-1-1 0,0 1-1,-1 5 1,2-11 3,0 1 0,0 0-1,0 0 1,0 0 0,0 0-1,-1 0 1,1 0 0,0 0-1,0 0 1,0 0 0,0 0-1,0 0 1,0 0 0,0 0 0,0 0-1,0 0 1,0 0 0,0 0-1,-1 0 1,1 0 0,0 0-1,0 0 1,0 0 0,0 0 0,0 0-1,0 0 1,0 0 0,0 0-1,0 0 1,0 1 0,0-1-1,0 0 1,0 0 0,0 0-1,-1 0 1,1 0 0,0 0 0,0 0-1,0 0 1,0 0 0,0 0-1,0 0 1,0 0 0,0 0-1,0 0 1,0 1 0,0-1 0,0 0-1,-1-13 104,2-21 46,7-46 66,11-113 92,-15 171-309,0 21-6,3 11-11,-4-5-81,1-1 0,-1 1 1,1-1-1,0 0 0,0 0 1,0 0-1,0 0 0,1-1 0,0 0 1,-1 0-1,1 0 0,1 0 1,-1-1-1,0 0 0,0 0 1,1 0-1,-1-1 0,1 0 1,-1 0-1,1 0 0,0-1 1,-1 0-1,8 0 0,1-1-90,0 0-1,0-1 1,0 0-1,0-1 1,-1-1-1,1 0 1,-1 0 0,16-9-1,8-8-368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6.948"/>
    </inkml:context>
    <inkml:brush xml:id="br0">
      <inkml:brushProperty name="width" value="0.05" units="cm"/>
      <inkml:brushProperty name="height" value="0.05" units="cm"/>
    </inkml:brush>
  </inkml:definitions>
  <inkml:trace contextRef="#ctx0" brushRef="#br0">11 1 21613,'-7'0'1768,"5"4"-1360,1 1-176,2 2 528,4 1-552,2 3-1176,2-2 912,4 3-280,2 0-120</inkml:trace>
  <inkml:trace contextRef="#ctx0" brushRef="#br0" timeOffset="1">328 212 19764,'0'0'57,"0"-1"1,1 1-1,-1 0 0,0 0 0,0 0 0,0-1 0,0 1 1,0 0-1,0 0 0,0-1 0,0 1 0,0 0 1,0 0-1,0 0 0,0-1 0,0 1 0,0 0 0,0 0 1,0-1-1,0 1 0,0 0 0,0 0 0,0-1 0,0 1 1,0 0-1,0 0 0,0 0 0,0-1 0,0 1 1,-1 0-1,1 0 0,0 0 0,0-1 0,0 1 0,0 0 1,-1 0-1,1 0 0,0 0 0,0 0 0,0-1 1,-1 1-1,1 0 0,-13 2 939,-16 10 461,16-3-1167,0 1-1,1 0 1,0 1 0,1 0-1,0 1 1,1 0-1,1 0 1,-1 1 0,2 0-1,0 1 1,1 0 0,0 0-1,1 1 1,0 0 0,-6 27-1,12-39-268,-1 0 0,1 0 0,-1 0-1,1 0 1,0 0 0,0 0 0,0 0-1,0 0 1,1 0 0,-1 0 0,1 0 0,0 0-1,0-1 1,0 1 0,0 0 0,0 0-1,1-1 1,-1 1 0,1-1 0,0 1-1,0-1 1,0 0 0,4 4 0,-2-3-87,0-1 1,0 1-1,1-1 0,-1-1 1,1 1-1,-1-1 1,1 1-1,0-1 0,-1 0 1,1-1-1,0 1 1,0-1-1,-1 0 0,7-1 1,5-1-338,0-1 0,-1 0 0,1-1 0,-1-1 0,0-1 1,0 0-1,-1 0 0,0-2 0,25-16 0,12-12-516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7.364"/>
    </inkml:context>
    <inkml:brush xml:id="br0">
      <inkml:brushProperty name="width" value="0.05" units="cm"/>
      <inkml:brushProperty name="height" value="0.05" units="cm"/>
    </inkml:brush>
  </inkml:definitions>
  <inkml:trace contextRef="#ctx0" brushRef="#br0">66 99 6289,'-6'4'4423,"-13"9"2484,0 2-3534,17-13-3212,0 0 0,0 0 1,0 0-1,1 0 1,-1 1-1,0-1 1,1 0-1,0 1 0,-1-1 1,1 1-1,0-1 1,0 1-1,-1 5 1,2-7-56,0 0 1,0 0 0,0 1 0,0-1 0,0 0 0,0 0 0,1 0-1,-1 0 1,0 0 0,1 0 0,-1 0 0,1 0 0,-1 0-1,1 0 1,-1 0 0,1 0 0,0 0 0,-1 0 0,1 0-1,0 0 1,0 0 0,1 0 0,1 1 38,0 0 0,-1 0 0,1-1 0,0 0 0,0 1 0,1-1-1,-1 0 1,3 0 0,4 1 66,0-1-1,0 0 1,0-1-1,15-1 1,-13-1-148,-1 0 0,1-1 0,-1 0 0,0-1 0,0 0 0,0-1 0,-1 0 0,1-1 0,15-11 0,-18 11-89,-1 0 0,0 0 1,0 0-1,0-1 1,-1 0-1,0 0 1,-1 0-1,1-1 1,-1 0-1,-1 0 1,1 0-1,4-15 0,-8 21 5,-1 0 0,1 0 0,-1 0-1,1-1 1,-1 1 0,0 0 0,0 0-1,0 0 1,0 0 0,0-1 0,0 1 0,-1 0-1,1 0 1,-1 0 0,1 0 0,-2-3-1,1 4 11,0 0-1,0 0 0,0 0 0,0 0 1,0 0-1,0 1 0,0-1 0,0 0 1,0 1-1,0-1 0,0 1 0,0-1 1,0 1-1,0 0 0,-1-1 0,1 1 1,0 0-1,0 0 0,0 0 0,-1 0 1,1 0-1,0 0 0,0 0 0,-1 0 1,1 0-1,0 1 0,0-1 0,0 0 1,-2 2-1,-5 1-11,0 0 0,0 1 0,1 0 0,-1 1 0,1-1 0,0 2 0,1-1 0,-9 9 0,-45 53 79,43-45 37,1 0 0,-19 35 0,30-48-46,0 1-1,1-1 0,0 1 1,1 0-1,0 0 1,0 0-1,1 1 0,0-1 1,0 15-1,2-23-64,0 0 0,0-1 0,0 1 0,1 0 0,-1 0 0,0-1 0,1 1 0,-1 0 0,1 0 0,-1-1 0,1 1 0,0 0 0,0-1 0,0 1 0,0-1 0,0 1 0,0-1 0,0 0 0,0 1 0,1-1 0,-1 0 0,0 0 0,1 0 0,-1 0 0,1 0 0,-1 0 0,1 0 0,0 0 0,-1-1 0,1 1 0,0-1 0,-1 1 0,1-1 0,0 0 0,0 1 0,0-1 0,-1 0 0,1 0 0,0-1 0,0 1 0,2 0 0,4-2-66,1 1 0,-1-1 0,1 0 1,-1-1-1,0 0 0,0-1 0,9-4 0,3-4-32,-1-1 1,-1-1-1,21-19 0,13-16-326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7.780"/>
    </inkml:context>
    <inkml:brush xml:id="br0">
      <inkml:brushProperty name="width" value="0.05" units="cm"/>
      <inkml:brushProperty name="height" value="0.05" units="cm"/>
    </inkml:brush>
  </inkml:definitions>
  <inkml:trace contextRef="#ctx0" brushRef="#br0">272 0 18668,'-18'15'1594,"2"1"0,-20 23 0,26-27-1215,1 1 1,0 0 0,0 1-1,2 0 1,-1 0 0,2 1-1,-6 17 1,11-28-345,0-1 0,0 1-1,0-1 1,1 1 0,-1 0 0,1-1-1,0 1 1,0 0 0,0-1 0,1 1 0,-1 0-1,1-1 1,0 1 0,0-1 0,0 1-1,1-1 1,-1 1 0,1-1 0,2 5-1,0-4-31,0 0 0,-1 0 0,1 0-1,1-1 1,-1 0 0,0 1 0,1-1-1,0-1 1,-1 1 0,1-1-1,0 0 1,11 3 0,6 0-61,0 0-1,33 2 1,-34-6 6,0 2-1,41 11 1,-61-14 60,-1 0 0,1 0 0,0 0 0,-1 0 1,1 0-1,0 0 0,-1 1 0,1-1 0,0 0 1,-1 1-1,1-1 0,-1 0 0,1 1 0,0-1 0,-1 0 1,1 1-1,-1-1 0,0 1 0,1-1 0,-1 1 0,1 0 1,-1-1-1,0 1 0,1-1 0,-1 1 0,0 0 1,1-1-1,-1 1 0,0-1 0,0 1 0,0 0 0,0-1 1,0 2-1,0-1 14,-1 1 1,0-1 0,0 1-1,1-1 1,-1 0-1,0 1 1,0-1 0,-1 0-1,1 0 1,0 0-1,0 0 1,-1 0 0,-1 1-1,-9 6 144,0-2 1,-16 8-1,27-14-155,-66 28-399,0-3 1,-131 30-1,179-50-11,13-3-135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28.215"/>
    </inkml:context>
    <inkml:brush xml:id="br0">
      <inkml:brushProperty name="width" value="0.05" units="cm"/>
      <inkml:brushProperty name="height" value="0.05" units="cm"/>
    </inkml:brush>
  </inkml:definitions>
  <inkml:trace contextRef="#ctx0" brushRef="#br0">0 1 13875,'6'31'4289,"-2"5"-2705,-4 9-384,0-4-479,-4 2 2111,1 1-1383,3 4-505,0-2-344,5-4-1112,1 0-897,-1-7 1209,1 0-232,-2-3-216</inkml:trace>
  <inkml:trace contextRef="#ctx0" brushRef="#br0" timeOffset="1">166 990 18972,'4'18'2329,"-4"-10"-1353,-6 1-464,-2-9 1664,4-2-455,-7-2-1241,-3-7-24,5-18-352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1.753"/>
    </inkml:context>
    <inkml:brush xml:id="br0">
      <inkml:brushProperty name="width" value="0.05" units="cm"/>
      <inkml:brushProperty name="height" value="0.05" units="cm"/>
    </inkml:brush>
  </inkml:definitions>
  <inkml:trace contextRef="#ctx0" brushRef="#br0">1 32 16027,'1'-3'194,"1"1"-1,-1-1 0,1 1 0,-1 0 0,1 0 0,0 0 0,0 0 0,0 0 0,0 0 1,0 0-1,0 0 0,1 1 0,2-2 0,-4 3-140,-1-1 0,1 1-1,0 0 1,-1 0 0,1 0-1,0 0 1,-1 0 0,1 0-1,0 0 1,-1 0 0,1 0-1,-1 0 1,1 0 0,0 0 0,-1 0-1,1 1 1,-1-1 0,1 0-1,0 0 1,-1 1 0,1-1-1,-1 0 1,2 2 0,-1-1 53,0 1 0,0-1 1,0 1-1,0 0 0,0-1 1,0 1-1,0 0 0,-1 0 0,1-1 1,0 1-1,0 4 0,3 28 413,-2-1 0,0 1 0,-5 42 1,1-41-356,-2 43 58,0 74-50,4-151-170,0 1-1,0 0 0,0 0 1,0 0-1,1 0 0,-1 0 0,1 0 1,-1 0-1,1-1 0,-1 1 0,1 0 1,0 0-1,0-1 0,2 4 0,-2-5 0,-1 0 0,1 1 0,-1-1 0,1 0 0,-1 0 0,1 0 0,0 0 0,-1 0 0,1 0 0,-1 0 0,1 0 0,-1 0 0,1 0 0,0 0 0,-1 0 0,1 0 0,-1 0 0,1 0 0,-1-1 0,1 1 0,0 0 0,-1 0 0,1-1 0,-1 1 0,0 0 0,1-1 0,-1 1-1,1 0 1,-1-1 0,1 0 0,6-6 16,0-1-1,0-1 0,10-17 0,-8 13 0,4-6 6,-5 6 4,1 1 1,0-1-1,1 2 1,0-1-1,1 1 0,0 1 1,21-15-1,-31 24-22,0 0 0,0 0 0,1 0-1,-1 1 1,0-1 0,1 0 0,-1 1 0,0 0 0,1-1-1,-1 1 1,0 0 0,1-1 0,-1 1 0,1 0 0,-1 0-1,1 0 1,-1 0 0,0 0 0,1 1 0,-1-1-1,1 0 1,-1 1 0,0-1 0,2 2 0,-1-1 3,-1 0 1,1 1 0,-1-1 0,0 1-1,0-1 1,1 1 0,-1 0-1,-1 0 1,1-1 0,0 1-1,0 0 1,-1 0 0,1 0-1,-1 0 1,1 2 0,1 8-43,-1 0 1,-1 0 0,0-1-1,-2 22 1,-10 11-1159,12-44 1138,0 1 1,0 0 0,0-1-1,-1 1 1,1-1-1,0 1 1,0-1-1,0 1 1,-1-1 0,1 1-1,0-1 1,-1 1-1,1-1 1,-1 1-1,1-1 1,0 1 0,-1-1-1,1 0 1,-1 1-1,0 0 1,0-3-6,1 1 0,-1-1 1,1 1-1,-1 0 0,1-1 0,0 1 1,-1-1-1,1 1 0,0-1 0,0 0 1,0 1-1,1-3 0,0-26-587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2.617"/>
    </inkml:context>
    <inkml:brush xml:id="br0">
      <inkml:brushProperty name="width" value="0.05" units="cm"/>
      <inkml:brushProperty name="height" value="0.05" units="cm"/>
    </inkml:brush>
  </inkml:definitions>
  <inkml:trace contextRef="#ctx0" brushRef="#br0">104 146 12723,'1'-2'252,"-1"0"1,1 1-1,-1-1 1,0 0-1,0 0 1,0 0-1,0 0 1,0 0-1,0 0 1,0 0-1,-1 1 1,1-1 0,-1 0-1,1 0 1,-1 0-1,-1-1 1,2 2-160,0 1 0,-1-1 0,1 1 0,0 0 0,0-1 0,-1 1 0,1 0 0,0-1 0,-1 1 0,1 0 0,-1 0 0,1-1 0,0 1 0,-1 0 0,1 0 0,-1 0 0,1 0 0,-1-1 0,1 1 0,-1 0 0,1 0 0,0 0 0,-1 0 0,0 0 0,0 1 15,-1-1-1,1 0 1,0 1 0,0 0 0,0-1 0,0 1 0,0-1 0,0 1 0,0 0 0,0 0 0,1-1-1,-1 1 1,0 0 0,-1 2 0,-6 7 277,1 2 1,0-1-1,1 1 1,0 0-1,0 1 0,-5 19 1,5-9-59,0 0 0,-4 44 1,10-66-327,-2 15 182,2 33 1,0-45-159,1 1 0,-1-1 0,1 0 0,0 0 0,0 0 0,1 0 1,-1 0-1,1 0 0,0 0 0,0 0 0,0 0 0,0-1 1,4 4-1,-5-5-16,0-1 0,0 0-1,1 0 1,-1 0 0,0 0 0,1 0 0,-1 0 0,1 0 0,-1-1 0,1 1-1,-1 0 1,1-1 0,-1 1 0,1-1 0,0 0 0,-1 1 0,1-1 0,0 0-1,2 0 1,-1-1 0,0 1 1,0-1-1,0 0 0,0 0 0,0 0 0,0 0 0,0-1 1,0 1-1,-1-1 0,3-1 0,4-4 24,-1 0 0,0-1 0,0 0 0,-1 0 0,8-11 0,-4 3 61,-1 0 1,-1-1-1,-1 0 1,0 0-1,-1-1 1,0 0-1,-2 0 1,0-1-1,-2 1 1,0-1-1,0 0 1,-1-19-1,-3 31-16,1 0 1,-1 0-1,0 1 1,-4-11-1,5 16-61,0-1-1,-1 1 1,0 0 0,1-1 0,-1 1 0,0 0-1,1 0 1,-1-1 0,0 1 0,0 0-1,0 0 1,-1-1 0,1 2-9,0 0 0,1-1 0,-1 1 0,1 0-1,-1 0 1,0 0 0,1-1 0,-1 1 0,0 0 0,1 0 0,-1 0 0,0 0 0,1 0-1,-1 0 1,0 0 0,1 0 0,-1 1 0,1-1 0,-1 0 0,0 0 0,1 0 0,-1 1 0,1-1-1,-1 0 1,0 1 0,1-1 0,-1 1 0,-2 1 4,1 1 0,-1 0-1,1-1 1,0 1 0,0 0 0,0 0-1,0 0 1,0 1 0,1-1 0,-1 0 0,1 1-1,-1 4 1,0-3-8,1 1 0,0-1 0,0 1 0,0-1 0,1 1 0,0-1 0,0 9 0,1-13-3,-1 0-1,0-1 0,0 1 0,0 0 1,0-1-1,1 1 0,-1 0 0,0-1 1,0 1-1,1 0 0,-1-1 0,1 1 1,-1-1-1,0 1 0,1-1 0,-1 1 1,1-1-1,0 1 0,-1-1 0,1 1 0,-1-1 1,1 0-1,-1 1 0,1-1 0,0 0 1,0 1-1,1-1 0,0 0 1,0 0-1,-1 0 0,1 0 1,0 0-1,0 0 0,-1-1 1,1 1-1,0 0 0,2-2 0,5-1-6,-1-1 0,0-1 0,9-5 0,-16 10 4,39-26-69,-23 13 2,0 2 0,0 0 0,2 1 0,-1 1 0,1 1 0,25-8 0,-42 15 59,0 0 0,0 1-1,0-1 1,0 1 0,0 0 0,0-1 0,0 1 0,0 0 0,0 0 0,1 0 0,-1 1 0,0-1 0,0 0 0,0 1 0,0-1 0,0 1 0,-1 0 0,1 0 0,0 0 0,0 0 0,0 0 0,-1 0 0,1 0 0,0 0 0,-1 1 0,1-1 0,-1 1 0,1-1 0,-1 1 0,0-1 0,0 1 0,0 0 0,0 0 0,0 0 0,0-1 0,0 1 0,-1 0 0,1 0 0,0 4 0,1 7 27,-1-1 0,-1 1 0,0 0 0,0 0 0,-4 16 0,1 0 130,3-28-141,0-1 1,0 1 0,0-1 0,0 1-1,0-1 1,0 1 0,0-1 0,0 0 0,0 1-1,0-1 1,0 1 0,0-1 0,0 1-1,0-1 1,0 1 0,1-1 0,-1 1 0,0-1-1,0 0 1,1 1 0,-1-1 0,0 1 0,0-1-1,1 0 1,-1 1 0,0-1 0,1 0-1,-1 0 1,1 1 0,-1-1 0,0 0 0,1 0-1,-1 1 1,1-1 0,1 0 2,-1 0 0,0 0 0,1 0 0,-1-1 0,0 1 0,1 0 0,-1-1 0,0 1 0,0-1 0,1 1 0,-1-1 0,1 0 0,32-25 111,33-45 13,-49 50-115,2 0 0,0 1 0,27-19 1,-47 38-20,1 0 0,0 1 0,-1-1 0,1 1 0,0 0 0,0-1 0,0 1 0,-1 0 0,1-1 0,0 1 0,0 0 0,0 0 0,0 0 0,0-1 0,1 1 0,-2 0 0,0 1 1,1-1-1,-1 0 1,0 0-1,1 0 0,-1 0 1,0 1-1,1-1 1,-1 0-1,0 0 1,1 1-1,-1-1 1,0 0-1,0 1 1,1-1-1,-1 0 1,0 0-1,0 1 1,0-1-1,1 1 1,-1-1-1,0 0 1,0 1-1,1 27-16,-1-21 13,-1 8-4,1-1-1,1 0 0,0 0 1,1 0-1,4 18 0,-5-29 10,-1 0 0,2 0 1,-1 1-1,0-1 0,1 0 0,-1 0 0,1 0 0,0-1 0,0 1 0,0 0 0,0-1 1,0 1-1,1-1 0,-1 0 0,1 0 0,-1 0 0,1 0 0,0 0 0,0 0 0,0-1 0,0 1 1,0-1-1,0 0 0,1 0 0,-1 0 0,0-1 0,0 1 0,6 0 0,-1-2 8,0 1 0,0-1-1,0 0 1,0-1-1,0 0 1,0 0 0,0-1-1,-1 0 1,1 0 0,-1-1-1,0 0 1,7-5-1,-7 5 21,-1 0 0,0-1 0,0 0 0,0 0 0,-1-1-1,0 0 1,0 1 0,0-2 0,-1 1 0,0 0-1,0-1 1,6-13 0,-10 17-10,1 1 1,-1 0-1,1-1 1,-1 1-1,0 0 0,0-1 1,0 1-1,0-1 1,-1 1-1,1 0 0,0-1 1,-1 1-1,0 0 0,0 0 1,1-1-1,-1 1 1,0 0-1,-1 0 0,1 0 1,0 0-1,-1 0 1,1 0-1,-1 1 0,1-1 1,-1 0-1,0 1 0,0-1 1,0 1-1,-3-2 1,-7-4 64,0 0 0,0 1 0,-27-9 1,18 6-33,18 8 43,-15-7-483,17 4-326,11 2-285,31 2 143,-11 0 323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4.026"/>
    </inkml:context>
    <inkml:brush xml:id="br0">
      <inkml:brushProperty name="width" value="0.05" units="cm"/>
      <inkml:brushProperty name="height" value="0.05" units="cm"/>
    </inkml:brush>
  </inkml:definitions>
  <inkml:trace contextRef="#ctx0" brushRef="#br0">1 51 14475,'2'-11'637,"-1"6"-287,1 0 0,-1 0 0,1 0 0,0 0 0,0 0 0,3-4 0,-5 9-304,0 0 0,0 0 1,0 0-1,0 1 0,0-1 0,0 0 0,0 0 0,0 0 0,0 1 0,0-1 0,0 0 0,0 0 0,0 0 0,0 1 0,0-1 0,0 0 0,1 0 0,-1 0 0,0 0 0,0 1 0,0-1 0,0 0 0,0 0 0,1 0 0,-1 0 0,0 0 0,0 0 0,0 0 0,1 1 0,-1-1 0,0 0 0,0 0 0,0 0 0,0 0 0,1 0 0,-1 0 0,0 0 0,0 0 1,1 0-1,-1 0 0,0 0 0,0 0 0,0 0 0,1 0 0,-1 0 0,0 0 0,0 0 0,0 0 0,1-1 0,-1 1 0,0 0 0,0 0 0,0 0 0,0 0 0,1 0 0,-1 0 0,0-1 0,0 1 0,0 0 0,0 0 0,1 0 0,0 24 1925,-1-20-1881,-13 231 3006,5-156-2876,3 101 1,5-173-216,0 1 1,1 0 0,0-1 0,1 1 0,-1 0 0,5 9-1,-5-15-4,0 0 0,0 0 0,0 0 0,0 0 0,1 0 0,-1-1 0,1 1-1,-1 0 1,1-1 0,0 1 0,0-1 0,-1 1 0,1-1 0,0 0 0,0 0-1,0 0 1,0 0 0,1 0 0,-1 0 0,0 0 0,0-1 0,1 1 0,-1-1-1,4 0 1,3 0-106,-1 0-1,1-1 0,0 0 1,0 0-1,0-1 0,-1-1 1,1 1-1,-1-1 0,13-7 1,4-3 99,40-27 1,-28 14-188,-2-3-98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4.541"/>
    </inkml:context>
    <inkml:brush xml:id="br0">
      <inkml:brushProperty name="width" value="0.05" units="cm"/>
      <inkml:brushProperty name="height" value="0.05" units="cm"/>
    </inkml:brush>
  </inkml:definitions>
  <inkml:trace contextRef="#ctx0" brushRef="#br0">179 96 17140,'-5'0'217,"-1"1"0,1 0 0,-1 0 0,1 0 1,0 1-1,-1-1 0,1 1 0,0 1 0,0-1 0,0 1 1,0 0-1,1 0 0,-1 0 0,1 0 0,0 1 0,0 0 1,0 0-1,0 0 0,-4 6 0,-2 3 154,0 0 1,1 1-1,1 0 0,0 1 0,-7 19 0,11-24-275,0 0 0,1 1 0,1 0 0,0-1-1,0 1 1,1 14 0,1-22-82,0 0 0,0 0 1,0 0-1,1 0 0,0 0 0,-1 0 1,1 0-1,0 0 0,0 0 1,1 0-1,-1-1 0,3 4 0,-3-4-7,0-1 0,1 1 0,0-1 0,-1 1 0,1-1 0,0 0 0,0 0 0,-1 0 0,1 0 0,0 0 1,0 0-1,0 0 0,0-1 0,0 1 0,1-1 0,-1 1 0,0-1 0,0 0 0,3 0 0,3-1 2,-1 1 0,1-2 0,-1 1 0,0-1 1,1 0-1,-1-1 0,0 0 0,0 0 0,-1 0 0,1-1 1,-1 0-1,0 0 0,1 0 0,7-9 0,2-2 56,-1 0 0,0-2 0,23-33 0,4-19 217,-38 61-218,0 0 1,-1 0 0,0 0-1,0 0 1,-1 0 0,0 0-1,1-12 1,-6 11 160,-3 15-79,-8 16-8,11-15-111,-9 15 2,2 1 0,0-1-1,2 1 1,-12 48 0,20-70-28,0 0 0,0 0 0,0 1 0,0-1 0,0 0 0,0 0 0,0 0 0,0 0 0,0 0 0,0 0 0,1 0 0,-1 0 0,0 0 0,2 2 0,-2-2 0,0-1 0,0 0 0,1 0 0,-1 1 0,0-1-1,1 0 1,-1 0 0,0 0 0,1 0 0,-1 1 0,1-1 0,-1 0-1,0 0 1,1 0 0,-1 0 0,1 0 0,-1 0 0,0 0 0,1 0-1,-1 0 1,1 0 0,-1 0 0,0 0 0,1 0 0,-1 0 0,1-1-1,4-1 8,0-1 0,-1 1 0,1-1 0,7-6 0,-8 6-6,17-14 15,51-35 25,-64 47-39,1 0 0,-1 1 0,1-1 0,0 2 0,1-1 0,16-3 0,-22 7-3,-1-1 0,0 1 0,0 0 0,1 0 0,-1 0 0,0 0-1,0 1 1,1-1 0,-1 1 0,0 0 0,0 0 0,0 0 0,0 0 0,0 1 0,0-1 0,0 1 0,0-1 0,-1 1 0,1 0-1,-1 0 1,1 1 0,-1-1 0,4 5 0,1 3 39,-1 0 1,0 0-1,0 1 0,7 21 0,-10-25 10,-3-7-41,0 0 0,0 0 1,-1 0-1,1 0 0,0 0 1,0 0-1,0 1 0,0-1 0,0 0 1,0 0-1,1 0 0,-1 0 1,0 0-1,0 1 0,0-1 1,0 0-1,0 0 0,0 0 0,0 0 1,0 0-1,0 0 0,0 1 1,0-1-1,0 0 0,0 0 1,1 0-1,-1 0 0,0 0 0,0 0 1,0 0-1,0 0 0,0 0 1,0 0-1,0 0 0,1 1 1,-1-1-1,0 0 0,0 0 0,0 0 1,0 0-1,0 0 0,1 0 1,-1 0-1,0 0 0,0 0 1,0 0-1,0 0 0,0 0 0,1 0 1,-1 0-1,0-1 0,0 1 1,0 0-1,0 0 0,0 0 0,0 0 1,1 0-1,-1 0 0,0 0 1,0 0-1,0 0 0,4-13 276,1-19 43,-5 0-129,-2 0 0,0-1 0,-3 1 0,0 0-1,-16-49 1,13 63-418,8 18 199,0 0 0,0 0 0,0 1 0,0-1 0,0 0 0,0 0 0,0 0 0,0 0 0,0 0 0,0 0 0,0 0 0,0 0 0,0 0 0,0 0 0,0 0 0,0 0 0,0 1-1,0-1 1,0 0 0,0 0 0,0 0 0,0 0 0,0 0 0,0 0 0,0 0 0,-1 0 0,1 0 0,0 0 0,0 0 0,0 0 0,0 0 0,0 0 0,0 0 0,0 0 0,0 0 0,0 1 0,0-1 0,0 0 0,0 0 0,0 0 0,-1 0 0,1 0 0,0 0 0,0 0 0,0 0 0,0 0 0,0 0 0,0 0 0,0 0 0,0 0 0,0-1 0,0 1 0,0 0 0,-1 0 0,1 0 0,0 0 0,0 0-1,0 0 1,0 0 0,0 0 0,0 3-231,1 0-1,0 0 0,-1 0 0,1 0 0,0 0 0,0 0 0,1 0 0,-1 0 1,3 3-1,0 0 62,0 0 0,0-1 0,1 0 0,0 0 0,0 0 0,0 0 1,7 4-1,21 6-800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5.102"/>
    </inkml:context>
    <inkml:brush xml:id="br0">
      <inkml:brushProperty name="width" value="0.05" units="cm"/>
      <inkml:brushProperty name="height" value="0.05" units="cm"/>
    </inkml:brush>
  </inkml:definitions>
  <inkml:trace contextRef="#ctx0" brushRef="#br0">146 59 16820,'-1'-1'97,"1"0"1,-1 0 0,0 1 0,0-1-1,1 0 1,-1 1 0,0-1 0,0 0-1,0 1 1,0 0 0,0-1 0,0 1-1,0-1 1,0 1 0,0 0 0,0 0-1,0-1 1,0 1 0,0 0 0,0 0-1,0 0 1,0 0 0,0 0 0,0 1-1,0-1 1,0 0 0,0 0 0,0 1-1,0-1 1,0 0 0,-1 2 0,-3 0 177,0 0 0,0 1 0,0 0 0,-7 5 0,4-1-62,1-1-1,0 1 0,1 0 0,-1 1 1,1-1-1,1 1 0,-1 0 1,1 1-1,1 0 0,0-1 1,0 1-1,0 1 0,1-1 1,-2 14-1,4-22-198,1 1 1,0 0-1,0-1 1,0 1-1,0-1 0,0 1 1,0 0-1,0-1 1,0 1-1,0-1 0,1 1 1,-1-1-1,1 1 1,0 2-1,0-4-8,-1 1-1,1-1 1,-1 1 0,1-1-1,-1 1 1,1-1-1,-1 0 1,1 1-1,-1-1 1,1 0 0,0 1-1,-1-1 1,1 0-1,0 0 1,-1 1 0,1-1-1,0 0 1,-1 0-1,1 0 1,0 0-1,-1 0 1,1 0 0,1 0-1,4-2 12,0 1 1,0-1-1,0 0 0,0-1 1,10-5-1,1 0-7,-13 6-7,-1 1-1,1 0 1,0 0-1,-1 0 1,1 0-1,0 1 1,-1-1-1,1 1 1,0 0-1,0 0 1,0 0 0,-1 1-1,1-1 1,0 1-1,-1 0 1,7 2-1,-6-1-1,0 0 0,0 1 1,-1-1-1,1 1 0,-1 0 0,0 0 0,0 0 0,0 1 0,0-1 0,-1 0 1,1 1-1,-1 0 0,0 0 0,2 4 0,3 8 8,-1 1 0,-1-1 0,0 1 0,-1 0 0,-1 1 0,-1-1 0,0 1 0,-2-1 0,-2 34 0,-1-20 126,-2-1-1,-1 1 1,-1-2-1,-21 53 1,22-66-21,-1 0 0,-11 16 0,17-30-88,0 1 0,-1-1 0,1 1 0,-1-1 1,0 0-1,1 1 0,-1-1 0,0 0 1,-1 0-1,1 0 0,0-1 0,0 1 0,-1-1 1,1 1-1,-1-1 0,0 0 0,1 0 0,-1 0 1,0 0-1,-5 1 0,7-2-21,0 0 1,0-1-1,0 1 1,0 0-1,0-1 1,0 1-1,0-1 1,0 1-1,0-1 0,0 1 1,0-1-1,0 0 1,1 1-1,-1-1 1,0 0-1,0 0 1,1 0-1,-1 1 0,1-1 1,-1 0-1,1 0 1,-1 0-1,1 0 1,-1 0-1,1 0 0,0 0 1,-1 0-1,1 0 1,0-3-1,-1-33-45,2 24 20,2 0 0,0 0 0,0 0 0,1 1 0,1 0 0,0 0 0,0 0 0,2 0 0,-1 1 0,9-11 0,13-15-65,49-49-1,-52 60 61,18-20 0,67-74 4,-90 95 25,-2 0-1,0 0 1,16-34 0,-30 51-3,-1 0 1,1-1-1,-2 1 0,1-1 1,-1 0-1,2-11 0,-4 19 0,0-1-1,0 1 1,1-1-1,-1 1 1,0-1-1,0 1 0,0-1 1,-1 1-1,1-1 1,0 1-1,-1-1 1,1 1-1,0-1 0,-1 1 1,0-1-1,1 1 1,-1 0-1,0-1 1,0 1-1,0 0 0,0 0 1,0-1-1,0 1 1,0 0-1,0 0 1,0 0-1,-1 0 1,1 1-1,0-1 0,-1 0 1,1 0-1,0 1 1,-1-1-1,1 1 1,-1-1-1,1 1 0,-1 0 1,1-1-1,-1 1 1,1 0-1,-1 0 1,-1 0-1,-3 1 1,0 0 0,1 0 0,-1 0 0,1 0 1,0 1-1,-1 0 0,1 0 0,0 1 0,0-1 0,0 1 0,0 0 0,1 0 1,-1 1-1,-4 4 0,-3 3 4,1 1 0,0 0 0,-16 24 0,22-27-12,0 0 0,0 0 0,1 0 0,0 1 0,0-1 1,1 1-1,1 0 0,0 0 0,0 0 0,-1 18 0,3-25-24,0 1 0,0-1 0,0 0 1,1 0-1,-1 1 0,1-1 0,0 0 1,0 0-1,0 0 0,0 0 0,0 0 1,1 0-1,-1 0 0,1 0 0,0-1 1,-1 1-1,1-1 0,1 1 0,-1-1 0,0 0 1,1 1-1,-1-1 0,1 0 0,-1-1 1,1 1-1,0 0 0,0-1 0,0 0 1,0 1-1,0-1 0,0-1 0,0 1 1,0 0-1,1-1 0,-1 1 0,0-1 0,4 0 1,1 0-3,-1 0 0,0-1 1,0 1-1,0-1 0,11-4 1,52-21-254</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5.500"/>
    </inkml:context>
    <inkml:brush xml:id="br0">
      <inkml:brushProperty name="width" value="0.05" units="cm"/>
      <inkml:brushProperty name="height" value="0.05" units="cm"/>
    </inkml:brush>
  </inkml:definitions>
  <inkml:trace contextRef="#ctx0" brushRef="#br0">1 0 18412,'11'12'1968,"-10"16"-1111,-4 3-337,-2 7 1240,2 2-584,5 1-344,2-3-327,6-7-681,0-5-441,3-21-903,0-9 1296,-5-18-320,-5-5-184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1.510"/>
    </inkml:context>
    <inkml:brush xml:id="br0">
      <inkml:brushProperty name="width" value="0.05" units="cm"/>
      <inkml:brushProperty name="height" value="0.05" units="cm"/>
    </inkml:brush>
  </inkml:definitions>
  <inkml:trace contextRef="#ctx0" brushRef="#br0">82 93 16492,'-16'18'1383,"-24"41"1,36-52-1172,1 0 0,0-1 0,0 1 0,0 1 1,1-1-1,0 0 0,0 0 0,1 1 0,0-1 0,0 13 1,1-19-194,0 0 0,0 0 1,0 0-1,0 0 1,0 0-1,0 0 0,0 0 1,0 0-1,0 0 0,1 0 1,-1 0-1,0 0 1,1 0-1,-1 0 0,1 0 1,-1 0-1,1 0 0,-1 0 1,1 0-1,0 0 1,-1-1-1,1 1 0,0 0 1,0 0-1,0-1 1,-1 1-1,1-1 0,0 1 1,0-1-1,0 1 0,0-1 1,0 1-1,0-1 1,0 0-1,0 1 0,0-1 1,0 0-1,0 0 0,0 0 1,0 0-1,0 0 1,0 0-1,1 0 0,-1 0 1,0-1-1,1 1 1,7-3 1,0 0 0,-1-1 0,1 1 1,12-9-1,0 1 13,-19 10-34,-1 0 0,0 1 1,1-1-1,-1 1 1,1-1-1,-1 1 0,1 0 1,-1-1-1,1 1 1,-1 0-1,1 0 0,-1 0 1,1 0-1,-1 0 1,0 0-1,1 1 0,-1-1 1,1 0-1,-1 1 1,1-1-1,-1 1 1,0 0-1,1-1 0,-1 1 1,0 0-1,1 0 1,-1 0-1,0 0 0,2 2 1,-1 1-1,1 0 0,-1 0 0,0 1 0,0-1 0,0 1 1,0 0-1,1 9 0,4 27 213,-1 0 0,-2 1 0,-2-1 0,-5 65 0,2-86-43,-1-1 0,-1 0-1,-1 1 1,0-1 0,-2-1-1,0 1 1,-1-1 0,-14 26-1,19-41-149,0 0-1,0 0 0,0-1 0,0 1 0,-1 0 0,1-1 1,-1 0-1,0 0 0,1 1 0,-5 1 0,6-4-16,0 1 0,0-1 0,0 1-1,-1-1 1,1 0 0,0 1 0,0-1-1,0 0 1,0 0 0,0 0 0,-1 0 0,1 0-1,0 0 1,0 0 0,0-1 0,0 1-1,0 0 1,0 0 0,0-1 0,0 1 0,-1-1-1,1 1 1,0-1 0,1 0 0,-1 1-1,0-1 1,0 0 0,0 1 0,0-1 0,0 0-1,1 0 1,-1 0 0,0 0 0,0-1-1,-4-7-21,0 1-1,1-1 1,0-1-1,1 1 1,0 0-1,0-1 0,1 0 1,0 0-1,1 1 1,0-15-1,0-3-95,2-1-1,6-41 1,-2 37 48,2 0 0,1 1 0,2 0 0,1 1 0,1 0 0,1 0 0,2 1 0,1 1 0,2 1 0,0 0 0,2 1 0,41-42 0,-56 63 69,0 1-1,0-1 0,1 1 1,0 0-1,11-5 0,-16 8 0,0 1 0,0-1 0,0 1 0,0 0 0,0-1-1,0 1 1,0 0 0,0 0 0,1 0 0,-1 0-1,0 0 1,0 0 0,0 0 0,0 0 0,0 0 0,0 0-1,1 1 1,-1-1 0,0 1 0,0-1 0,0 0-1,0 1 1,0 0 0,0-1 0,0 1 0,-1 0 0,1-1-1,0 1 1,0 0 0,0 0 0,-1 0 0,1-1-1,0 1 1,-1 0 0,1 0 0,-1 0 0,1 0 0,-1 0-1,1 1 1,-1-1 0,1 1 0,1 8 20,1 1 0,-2-1 0,1 1 0,-1 0 0,-1 14 0,4 34 123,-3-54-128,0-1 0,0 1 0,1-1 0,-1 0 0,1 1 0,0-1 0,0 0 0,0 0-1,1 0 1,4 5 0,-6-7-6,1-1 0,-1 1 0,1-1 0,0 1 0,-1-1 0,1 0 0,0 0 0,0 0 0,0 0 0,0 0 0,0 0 0,0 0 0,0 0 0,0-1 0,0 1 0,0-1 0,1 0 0,2 1 0,-1-2 0,0 1 0,0-1-1,0 0 1,0 0-1,0 0 1,0 0 0,0-1-1,0 0 1,4-2 0,6-6 4,0 0 1,0 0 0,20-23-1,-28 27-8,95-106 35,-90 105-16,-7 13 20,-6 21 62,1-19-73,0 1 25,0 1 1,1 0-1,0 0 1,1 0-1,0 0 0,0-1 1,1 1-1,4 10 1,-5-17-35,1 1 1,-1-1-1,1 0 0,0 0 1,0 1-1,0-1 1,1 0-1,-1-1 1,1 1-1,0 0 1,-1-1-1,1 0 1,1 1-1,-1-1 0,0 0 1,0 0-1,1-1 1,-1 1-1,1-1 1,-1 0-1,1 0 1,-1 0-1,1 0 1,6 0-1,2 0 14,1-1 1,-1-1-1,1 0 1,0 0-1,-1-2 0,0 1 1,1-1-1,-1-1 1,17-8-1,9-5 28,55-34 0,-47 21-98,56-48 1,-101 77 27,0 0 1,0 0 0,0 0-1,0 0 1,0 1-1,0-1 1,0 0-1,1 1 1,-1-1 0,0 0-1,0 1 1,0-1-1,1 1 1,-1 0 0,3-1-1,-4 2 4,1-1 0,-1 1 0,1 0 0,0-1 0,-1 1 0,1 0 0,-1-1 0,0 1 0,1 0-1,-1 0 1,1-1 0,-1 1 0,0 0 0,0 0 0,0 0 0,1-1 0,-1 1 0,0 0 0,0 0 0,0 0 0,0 0-1,0 1 1,0-2 4,0 1 0,0 0-1,0-1 1,0 1 0,0 0-1,1-1 1,-1 1 0,0-1-1,1 1 1,-1 0 0,0-1-1,1 1 1,-1-1 0,0 1-1,1-1 1,-1 1-1,1-1 1,-1 0 0,1 1-1,0-1 1,-1 0 0,1 1-1,-1-1 1,1 0 0,-1 1-1,1-1 1,0 0 0,-1 0-1,1 0 1,0 0 0,-1 0-1,1 0 1,0 0 0,-1 0-1,1 0 1,0 0-1,-1 0 1,1 0 0,0 0-1,-1 0 1,1 0 0,-1-1-1,1 1 1,0 0 0,-1-1-1,1 1 1,0-1 0,35-17 95,-31 15-84,122-63-107,-106 56-37,0 2 1,1 0-1,1 2 1,25-5-1,-41 10 65,0 0 0,0 1 1,0 0-1,-1 0 0,1 0 0,10 2 1,-15-1 44,0-1 0,0 1-1,0-1 1,0 1 0,0 0 0,-1 0 0,1 0 0,0 0 0,0 0 0,-1 0 0,1 1 0,-1-1 0,1 0 0,-1 1-1,1-1 1,-1 1 0,0-1 0,0 1 0,0 0 0,0 0 0,0-1 0,0 1 0,0 0 0,-1 0 0,1 3-1,1 4 28,-1 0 0,-1 0 0,0 0 0,0 1 0,-1-1 0,0 0 0,-3 11 0,1 0 69,3-19-70,-1 0 1,1 0 0,0 0-1,0 0 1,0 0-1,-1 0 1,1 0-1,0 0 1,0 0-1,0 0 1,0 0 0,1 0-1,-1-1 1,0 1-1,0 0 1,1 0-1,-1 0 1,0 0 0,1 0-1,-1 0 1,1 0-1,-1 0 1,1-1-1,-1 1 1,1 0 0,0 0-1,1 1 1,-1-2-29,1 0 1,-1 0 0,1 0-1,-1 0 1,0 0 0,1 0-1,-1 0 1,1 0 0,-1 0-1,1-1 1,-1 1-1,0-1 1,1 1 0,-1-1-1,0 1 1,2-2 0,8-4-386,-1-1 0,0 0 0,11-10 0,43-41-435,-30 29 283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5.967"/>
    </inkml:context>
    <inkml:brush xml:id="br0">
      <inkml:brushProperty name="width" value="0.05" units="cm"/>
      <inkml:brushProperty name="height" value="0.05" units="cm"/>
    </inkml:brush>
  </inkml:definitions>
  <inkml:trace contextRef="#ctx0" brushRef="#br0">0 27 17812,'6'-22'1792,"0"19"-1184,-1 2-280,4 8 1121,5 4-601,1 4-1168,0 1-480,11-3 616,4 4-128,5-3-153</inkml:trace>
  <inkml:trace contextRef="#ctx0" brushRef="#br0" timeOffset="1">346 161 18932,'0'4'459,"-1"0"-1,1-1 1,-1 1-1,0-1 1,0 1-1,0-1 1,-2 5-1,-4 14 2085,7-21-2519,0-1 0,0 0 0,0 1 0,0-1 1,0 1-1,0-1 0,0 0 0,0 1 0,0-1 1,1 1-1,-1-1 0,0 0 0,0 1 0,0-1 0,0 0 1,1 1-1,-1-1 0,0 0 0,0 1 0,1-1 1,-1 0-1,0 1 0,1-1 0,-1 0 0,0 0 0,1 0 1,-1 1-1,0-1 0,1 0 0,-1 0 0,0 0 1,1 0-1,-1 1 0,1-1 0,-1 0 0,0 0 0,1 0 1,-1 0-1,1 0 0,-1 0 0,0 0 0,1 0 1,-1 0-1,1 0 0,-1-1 0,0 1 0,1 0 0,-1 0 1,1 0-1,28-8-737,-18 5 562,-2 1-2,0 1-1,0 1 1,0-1 0,1 1-1,-1 1 1,0 0 0,0 0-1,0 1 1,0 0-1,0 0 1,12 6 0,-17-7 158,-1 0 1,1 1-1,-1 0 1,0 0-1,1 0 1,-1 0 0,0 0-1,0 1 1,0-1-1,0 1 1,-1 0-1,1 0 1,-1 0-1,0 0 1,0 0 0,0 1-1,0-1 1,0 0-1,-1 1 1,1 0-1,-1-1 1,0 1 0,0 0-1,-1 0 1,1-1-1,-1 1 1,0 0-1,0 0 1,0 7-1,-2-4 114,0-1 0,0 1-1,0 0 1,-1-1 0,0 0-1,0 1 1,0-1-1,-1 0 1,0-1 0,0 1-1,-9 8 1,-1 0 264,-1-1 0,0 0 0,-17 11 0,22-18-166,0 0 1,-1 0-1,-12 5 1,20-10-226,-1 1 0,0-1 0,0 0 1,0 0-1,0 0 0,0 0 0,0-1 0,-1 0 0,1 0 0,0 0 1,0 0-1,-8-2 0,11 1-28,0 1 0,-1-1-1,1 0 1,0 0 0,0 1 0,0-1 0,-1 0 0,1 0-1,0 0 1,0-1 0,0 1 0,1 0 0,-1 0 0,0 0 0,0-1-1,1 1 1,-1 0 0,0-1 0,1 1 0,0-1 0,-1 1-1,1 0 1,0-1 0,0 1 0,-1-1 0,1 1 0,0-1-1,1 1 1,-1-1 0,0 1 0,0-1 0,1 1 0,-1-1 0,0 1-1,2-3 1,9-20-426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6.624"/>
    </inkml:context>
    <inkml:brush xml:id="br0">
      <inkml:brushProperty name="width" value="0.05" units="cm"/>
      <inkml:brushProperty name="height" value="0.05" units="cm"/>
    </inkml:brush>
  </inkml:definitions>
  <inkml:trace contextRef="#ctx0" brushRef="#br0">380 94 15227,'2'-3'304,"1"-1"0,-1-1 0,0 1 0,0 0 1,0 0-1,0-1 0,-1 1 0,0-1 0,0 0 0,1-4 0,-2 7-199,0 1 1,0-1-1,0 0 1,0 1-1,0-1 1,0 1-1,-1-1 0,1 1 1,-1-1-1,1 1 1,-1-1-1,1 1 1,-1-1-1,0 1 0,0 0 1,1-1-1,-1 1 1,0 0-1,0 0 1,0 0-1,-1-1 0,1 1 1,0 0-1,0 0 1,-1 1-1,1-1 1,0 0-1,-1 0 1,1 1-1,-1-1 0,1 1 1,-1-1-1,1 1 1,-2-1-1,-3 1 87,0-1 0,0 1 0,1 0 1,-1 1-1,0-1 0,1 1 0,-1 0 0,0 1 0,1-1 0,-1 1 0,1 0 1,-10 6-1,-5 3 155,-37 26 1,37-22-281,0 1 0,1 0 0,1 2 0,1 0 0,0 1 0,1 1 0,1 0 0,2 1 0,-1 0 0,-17 42 0,29-59-49,1 1 1,-1 0-1,1 0 0,0 0 0,0 0 0,1-1 0,-1 1 0,1 0 1,0 0-1,0 0 0,1 0 0,0 0 0,0 0 0,2 7 1,-2-8-4,1 0 1,0-1-1,0 1 1,0-1-1,1 0 1,-1 1-1,1-1 1,0 0-1,0-1 1,0 1-1,0 0 1,0-1-1,0 0 1,1 1-1,-1-1 1,1-1-1,0 1 1,4 1-1,5 1 5,0-1-1,0 0 1,0 0-1,1-2 1,-1 1-1,1-2 1,-1 0 0,1 0-1,-1-2 1,1 1-1,-1-2 1,0 0-1,1 0 1,-1-1-1,-1-1 1,1 0 0,21-13-1,-31 16-1,1 0-1,-1-1 1,0 1 0,-1-1 0,1 0-1,0 0 1,-1 0 0,0 0-1,3-4 1,-4 6-11,-1 0 1,1 0-1,-1 0 0,0 0 1,0 1-1,1-1 1,-1 0-1,0 0 0,0 0 1,0 0-1,0 0 1,0 0-1,0 0 0,0 0 1,0 0-1,0 0 0,0 0 1,-1 0-1,1 0 1,0 0-1,-1 0 0,1 0 1,-1 1-1,1-1 0,-1 0 1,1 0-1,-1 0 1,1 1-1,-1-1 0,0 0 1,1 1-1,-1-1 1,0 0-1,0 1 0,0-1 1,0 1-1,1-1 0,-1 1 1,0 0-1,0-1 1,-1 1-1,-7-3 37,0 1-1,0 0 1,0 0-1,-1 1 1,1 0 0,-18 1-1,27 0-42,0 0-1,1 0 0,-1 0 0,0 0 0,0 0 1,0-1-1,0 1 0,0 0 0,0 0 1,0 0-1,0 0 0,0 0 0,0 0 1,0 0-1,0 0 0,0 0 0,0 0 0,0 0 1,0-1-1,0 1 0,0 0 0,0 0 1,0 0-1,0 0 0,0 0 0,0 0 1,0 0-1,0 0 0,0 0 0,0 0 0,0-1 1,0 1-1,0 0 0,0 0 0,0 0 1,0 0-1,0 0 0,0 0 0,0 0 1,0 0-1,-1 0 0,1 0 0,0 0 0,0 0 1,0 0-1,0 0 0,0 0 0,0 0 1,0 0-1,0-1 0,0 1 0,0 0 1,0 0-1,-1 0 0,1 0 0,0 0 0,0 0 1,0 0-1,0 0 0,8-4 4,4 0-3,1 0 1,-1 1-1,1 0 1,0 2-1,0-1 1,0 1-1,0 1 0,14 1 1,-26-1-2,1 1 0,0-1 0,-1 1 0,1-1 0,-1 1 0,1 0 0,-1-1 0,1 1-1,-1 0 1,1 0 0,-1 0 0,0 0 0,1 0 0,-1 0 0,0 1 0,0-1 0,0 0 0,0 1 0,0-1 0,0 1 0,0-1 0,0 1 0,-1-1 0,1 1 0,-1-1-1,1 4 1,0 2-5,0 0 0,-1 0 0,0 0 0,0 0 0,-2 9 0,0 18-925,2-34 922,1 0-1,-1 1 0,0-1 1,0 0-1,0 0 0,0 1 0,0-1 1,0 0-1,0 0 0,0 0 1,1 1-1,-1-1 0,0 0 0,0 0 1,0 0-1,1 0 0,-1 1 1,0-1-1,0 0 0,0 0 1,1 0-1,-1 0 0,0 0 0,0 0 1,0 0-1,1 0 0,-1 0 1,0 0-1,0 0 0,1 0 0,-1 0 1,0 0-1,0 0 0,1 0 1,-1 0-1,0 0 0,0 0 0,1 0 1,-1 0-1,0 0 0,0 0 1,0 0-1,1 0 0,-1 0 0,0-1 1,1 1-1,9-6-228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7.041"/>
    </inkml:context>
    <inkml:brush xml:id="br0">
      <inkml:brushProperty name="width" value="0.05" units="cm"/>
      <inkml:brushProperty name="height" value="0.05" units="cm"/>
    </inkml:brush>
  </inkml:definitions>
  <inkml:trace contextRef="#ctx0" brushRef="#br0">26 0 18420,'10'3'1912,"-7"13"-1111,-3 1-297,-5 12 1032,-3 0-280,2 6-488,0 3-232,1-4-247,2-2-177,2-8-513,1-1-407,0-10 672,-2-4-128,-1-5-104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7.480"/>
    </inkml:context>
    <inkml:brush xml:id="br0">
      <inkml:brushProperty name="width" value="0.05" units="cm"/>
      <inkml:brushProperty name="height" value="0.05" units="cm"/>
    </inkml:brush>
  </inkml:definitions>
  <inkml:trace contextRef="#ctx0" brushRef="#br0">0 165 14531,'11'-13'496,"1"-1"0,0 2 0,1 0 0,0 0-1,1 1 1,0 0 0,1 2 0,0 0 0,0 0 0,1 1-1,0 1 1,23-7 0,-20 8-232,1 1-1,-1 1 1,1 1-1,0 0 1,0 1-1,0 2 1,0 0-1,0 1 1,0 1-1,31 6 1,-40-5-229,-1 1 1,0 0-1,0 0 1,0 1-1,0 1 1,-1-1-1,0 1 1,0 1-1,0 0 1,-1 0-1,0 0 1,-1 1-1,1 1 1,-1-1-1,-1 1 1,0 0-1,0 0 1,5 14-1,-7-15 0,0 1-1,-1 0 1,0 0 0,-1 0-1,0 0 1,-1 0 0,0 0-1,0 1 1,0-1-1,-2 0 1,1 1 0,-1-1-1,0 0 1,-1 1 0,0-1-1,-1 0 1,1 0 0,-2-1-1,1 1 1,-1-1-1,-9 14 1,2-7 183,-1 0 0,0-1 0,-1 0-1,-1 0 1,0-2 0,-1 0 0,-27 17 0,30-21-68,0-1 0,-1-1 0,0 0 0,-1-1 0,1 0 1,-1-1-1,0 0 0,0-1 0,0-1 0,-26 1 0,35-3-185,0 0-1,-1-1 0,1 0 1,0 0-1,0 0 1,0-1-1,0 0 0,1 0 1,-1 0-1,0 0 1,-6-5-1,10 6-54,-1 0-1,1-1 1,-1 1 0,1 0 0,-1-1 0,1 1-1,0-1 1,0 1 0,0-1 0,0 0-1,0 1 1,0-1 0,0 0 0,0 0-1,1 0 1,-1 0 0,1 0 0,0 0-1,-1 1 1,1-1 0,0 0 0,0 0-1,0 0 1,0 0 0,0 0 0,1 0-1,-1 0 1,1 0 0,-1 0 0,1 0-1,0 0 1,-1 1 0,3-3 0,-2 1-5,1 0 1,1 1-1,-1-1 0,0 0 1,1 1-1,-1 0 1,1 0-1,0 0 0,0 0 1,0 0-1,0 0 1,0 1-1,0-1 0,6-1 1,27-6-845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7.913"/>
    </inkml:context>
    <inkml:brush xml:id="br0">
      <inkml:brushProperty name="width" value="0.05" units="cm"/>
      <inkml:brushProperty name="height" value="0.05" units="cm"/>
    </inkml:brush>
  </inkml:definitions>
  <inkml:trace contextRef="#ctx0" brushRef="#br0">349 109 18788,'-6'-1'1880,"-5"24"-1127,-4 7-289,-3 19 1200,1 5-536,3 7-432,3 2-183,4-4-185,4-2-48,3-14-312,1-8-248,2-10-713,-3-7-383,-3-13 1064,-5-5-224,-4-13-240</inkml:trace>
  <inkml:trace contextRef="#ctx0" brushRef="#br0" timeOffset="1">0 98 17972,'1'-5'283,"-1"-1"1,1 1-1,1-1 0,-1 1 1,1-1-1,4-8 0,-5 11-201,1 1 0,0-1 0,0 1-1,0 0 1,0-1 0,0 1 0,0 0-1,1 0 1,-1 0 0,1 0 0,-1 1 0,1-1-1,0 1 1,5-2 0,6-2 320,0 1 1,1 1-1,0 1 1,0 0-1,-1 0 1,1 2 0,22 1-1,105 18 616,-136-18-988,40 7 209,67 20 0,-102-24-229,0 0 0,0 0 0,-1 1 0,1 0 1,-1 1-1,0 0 0,-1 0 0,1 1 0,-1 1 0,-1 0 0,14 14 1,-20-19-9,0 1 1,0-1 0,0 0 0,-1 1-1,1-1 1,-1 1 0,0-1 0,0 1-1,0 0 1,0-1 0,-1 1 0,1 0-1,-1 0 1,0-1 0,0 1 0,0 0-1,-1 0 1,0 0 0,1-1 0,-1 1-1,0 0 1,-1-1 0,1 1 0,-1-1-1,1 1 1,-1-1 0,0 0 0,0 0-1,-1 0 1,-2 3 0,-7 8 23,0-1 1,-1-1 0,0 0 0,-29 19-1,9-9 79,-37 20 0,53-34-492,1-1 0,-1 0 0,0-1 0,-28 7 0,31-13-452,23-7 292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8.632"/>
    </inkml:context>
    <inkml:brush xml:id="br0">
      <inkml:brushProperty name="width" value="0.05" units="cm"/>
      <inkml:brushProperty name="height" value="0.05" units="cm"/>
    </inkml:brush>
  </inkml:definitions>
  <inkml:trace contextRef="#ctx0" brushRef="#br0">185 439 16123,'-5'-1'195,"1"0"-1,0 1 0,-1 0 0,1 0 0,0 0 0,-1 0 0,1 1 1,0-1-1,0 1 0,-1 0 0,1 0 0,0 1 0,0-1 0,0 1 0,0 0 1,1 0-1,-1 1 0,-5 3 0,0 1 273,-1 1 1,1 0-1,0 0 1,1 1-1,-10 13 1,13-16-277,1 0 0,0 1 1,0 0-1,1 0 0,-1 0 1,2 0-1,-1 1 0,1-1 0,0 1 1,1 0-1,-1-1 0,1 12 1,1-16-148,0 0 1,0 0 0,1 0-1,-1 0 1,1-1 0,0 1-1,0 0 1,0 0 0,0 0-1,0-1 1,0 1 0,1 0-1,0-1 1,-1 0 0,1 1-1,0-1 1,0 0 0,0 0-1,0 0 1,1 0 0,-1 0-1,1 0 1,-1-1 0,1 1-1,-1-1 1,1 0 0,0 0-1,0 0 1,-1 0 0,1 0-1,0 0 1,0-1 0,0 1-1,5-1 1,0 1-21,0-1 0,1 0 0,-1 0-1,0-1 1,1 0 0,-1 0 0,0-1 0,0 0 0,0 0 0,0-1-1,0 0 1,-1 0 0,1-1 0,-1 0 0,0-1 0,0 1 0,-1-1-1,8-8 1,-6 6-28,0-2 1,-1 1-1,0-1 0,-1 0 0,0 0 0,-1-1 0,0 0 0,0 0 0,-1 0 0,0 0 0,-1-1 1,0 0-1,2-14 0,-2 7-38,0-34 1,-3 47 31,0 0 0,-1 0 0,1 0 1,-1 0-1,0-1 0,0 1 0,-1 1 0,0-1 0,1 0 0,-2 0 0,-2-5 0,5 10 10,0 0-1,0 0 1,0-1-1,0 1 1,0 0-1,0 0 0,0 0 1,0 0-1,0-1 1,-1 1-1,1 0 1,0 0-1,0 0 0,0 0 1,0-1-1,0 1 1,0 0-1,-1 0 1,1 0-1,0 0 0,0 0 1,0 0-1,0 0 1,-1 0-1,1 0 1,0-1-1,0 1 0,0 0 1,0 0-1,-1 0 1,1 0-1,0 0 1,0 0-1,0 0 0,-1 0 1,1 0-1,0 0 1,0 0-1,0 0 1,-1 0-1,1 1 0,0-1 1,0 0-1,0 0 1,0 0-1,-1 0 1,1 0-1,0 0 0,0 0 1,0 0-1,0 1 1,0-1-1,-1 0 1,1 0-1,-4 16 6,5 19 40,-1-30-36,1-1 0,0 0 0,0 0 0,0 0 0,1 0 0,-1 0 0,1 0 0,0-1 0,0 1 0,1-1 0,-1 1 0,1-1 0,-1 0 0,1 1 0,0-1 0,0-1 0,0 1 0,1 0 0,-1-1 0,1 0 0,-1 0 0,1 0 0,0 0 1,0 0-1,0-1 0,0 0 0,0 0 0,0 0 0,0 0 0,7 0 0,-1-1 3,0 0 1,0-1 0,1 0 0,-1-1 0,0 0 0,0 0-1,-1-1 1,1 0 0,-1-1 0,1 0 0,16-11-1,-6 1-8,0-1 0,-1-1 0,0 0-1,-1-2 1,-1 0 0,27-38 0,-25 28-40,-1-1 0,-1-1 1,-1 0-1,16-48 0,-28 67 8,-1-1-1,0 1 0,0 0 0,-1-1 0,0-18 0,-6 13-38,4 16 64,0 1 0,-1 0 0,1-1 0,0 1-1,-1 0 1,1-1 0,0 1 0,-1 0 0,1 0 0,0-1 0,-1 1 0,1 0 0,0 0 0,-1 0 0,1-1 0,-1 1 0,1 0-1,0 0 1,-1 0 0,1 0 0,-1 0 0,0 0 0,0 0-2,-1 1-1,1-1 1,-1 1 0,1-1-1,0 1 1,-1 0-1,1 0 1,0-1 0,0 1-1,-1 0 1,1 0 0,0 0-1,0 0 1,0 0-1,0 1 1,-1 0 0,-5 9-2,0 1 0,1 0 0,1 0 0,-1 0 0,2 0 0,0 1 1,0 0-1,-1 17 0,-1 8 27,0 61 0,7-51 11,1 0-1,15 79 1,34 91-3,-4-15-23,-38-153 0,-2 1 0,0 54 0,-7-99 9,-2 49 192,1-52-170,1 0-1,-1 0 1,0 0 0,0 0 0,0 0-1,0-1 1,0 1 0,-1 0-1,1-1 1,-1 1 0,0 0-1,1-1 1,-1 0 0,0 1 0,-3 1-1,4-3-10,0-1-1,0 1 1,0-1-1,1 1 0,-1 0 1,0-1-1,0 0 1,0 1-1,0-1 0,0 0 1,-1 1-1,1-1 1,0 0-1,0 0 1,0 0-1,0 0 0,0 0 1,0 0-1,0 0 1,0 0-1,0-1 1,0 1-1,-2-1 0,0 0 19,1 0-1,0-1 0,0 1 0,0-1 0,0 0 0,0 0 0,0 1 1,0-1-1,-2-4 0,-3-4 102,1 0 0,1 0-1,-7-18 1,-1-7-12,1 0 1,2-1-1,-8-59 0,15 74-206,1-1 0,1 1 0,1-1 0,1 0 0,1 1-1,1-1 1,9-34 0,-10 49-44,1-1-1,0 1 0,0-1 1,0 1-1,1 0 0,1 0 1,7-10-1,-8 13 55,-1 0 0,1 1 0,1-1 0,-1 1 0,0 0 0,1 0 0,-1 0 0,1 1 0,0 0 0,0 0 0,0 0 0,6-1 0,45-7-298,9 6-47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19.799"/>
    </inkml:context>
    <inkml:brush xml:id="br0">
      <inkml:brushProperty name="width" value="0.05" units="cm"/>
      <inkml:brushProperty name="height" value="0.05" units="cm"/>
    </inkml:brush>
  </inkml:definitions>
  <inkml:trace contextRef="#ctx0" brushRef="#br0">1 125 18964,'0'-1'66,"0"1"-1,1-1 1,-1 0 0,0 1 0,1-1-1,-1 1 1,1-1 0,-1 1-1,1-1 1,-1 1 0,1 0 0,-1-1-1,1 1 1,-1-1 0,1 1-1,0 0 1,-1 0 0,1-1 0,0 1-1,-1 0 1,1 0 0,-1 0-1,1 0 1,0 0 0,-1 0-1,1 0 1,0 0 0,-1 0 0,1 0-1,0 0 1,-1 0 0,2 0-1,-1 1 20,1 1 0,-1-1 0,1 0 0,-1 0 0,0 0 0,0 1 0,0-1 0,0 1 1,0-1-1,0 1 0,0-1 0,1 3 0,3 8 409,-1 1 1,5 20 0,19 148 1789,-22-130-1863,1 0 0,3 0 1,19 60-1,-27-106-382,1 0 0,-1 1 0,1-1 0,5 8 0,-7-12-34,-1 0 1,1 0 0,-1-1-1,1 1 1,-1 0 0,1 0-1,0-1 1,-1 1-1,1-1 1,0 1 0,-1 0-1,1-1 1,0 0-1,0 1 1,0-1 0,-1 1-1,1-1 1,0 0 0,0 0-1,0 1 1,0-1-1,0 0 1,0 0 0,0 0-1,0 0 1,-1 0 0,1 0-1,0 0 1,0 0-1,0 0 1,0-1 0,0 1-1,0 0 1,-1-1 0,1 1-1,0 0 1,0-1-1,0 1 1,-1-1 0,1 1-1,1-2 1,1-2 5,1 0 1,-1-1-1,0 1 1,-1 0-1,1-1 1,-1 0-1,0 0 0,0 0 1,-1 0-1,1 0 1,-1 0-1,0 0 0,0-8 1,2-14 38,-3-36 1,0 41-20,-4-78 37,3 88-70,-1 0 1,0 0-1,-1 1 1,0-1-1,0 1 1,-8-14-1,-2 9-20,8 16 6,7 9-6,0-3 19,0 0 0,1 0 0,0 0 0,0 0 0,0-1 0,1 1 0,-1-1 0,2 0 0,-1 0 0,0-1 0,1 1 0,0-1 0,0 0 0,0 0 0,1 0 0,-1-1 0,1 0 0,7 3 0,-5-3 4,0-1 0,0 0 1,0 0-1,0-1 1,0 0-1,0 0 0,0-1 1,1 0-1,-1 0 0,0-1 1,0 0-1,0-1 0,0 1 1,10-5-1,-3 0 2,-1 0 0,-1-1-1,1 0 1,-1-2 0,-1 1 0,1-1-1,-2-1 1,1 0 0,-1-1 0,15-19-1,-14 14 1,0 0-1,-1-1 0,-1 0 0,-1-1 0,0 0 1,-2-1-1,10-30 0,-15 41-2,0 1 0,-1 0 0,0-1 0,0 1 0,0-1 0,-1 1 0,0-1 0,-1 0 0,-1-9 0,2 17 0,0-1 0,0 0 0,-1 0 0,1 1 1,0-1-1,0 0 0,0 0 0,-1 1 0,1-1 0,-1 0 0,1 1 0,0-1 0,-1 0 0,1 1 0,-1-1 1,1 1-1,-1-1 0,1 1 0,-1-1 0,0 1 0,1-1 0,-1 1 0,0 0 0,1-1 0,-1 1 0,0 0 0,1-1 1,-1 1-1,0 0 0,0 0 0,1 0 0,-1 0 0,0 0 0,0 0 0,1 0 0,-1 0 0,0 0 0,0 0 1,1 0-1,-1 0 0,0 0 0,0 1 0,1-1 0,-1 0 0,0 1 0,1-1 0,-1 0 0,-1 1 0,-1 2 0,0-1-1,0 1 0,0 0 0,0 0 0,0 0 0,1 0 0,-4 4 0,-3 10-4,0 0-1,2 0 1,-1 0-1,2 1 1,-7 32-1,7-22-2,1 1-1,0 58 1,5-78 7,0 1 1,1 0-1,0-1 1,1 1 0,0-1-1,5 14 1,-6-19 0,1 0 0,0-1 0,-1 1 0,1-1 0,1 1 0,-1-1 0,0 0 0,1 0 0,0 0 0,0 0 0,0-1 0,0 1 0,0-1 0,0 1 0,1-1 0,-1 0 0,1 0 0,4 1 0,1-1 0,0 0-1,1 0 1,-1-1 0,0-1-1,1 1 1,-1-2 0,1 1-1,-1-1 1,1-1 0,-1 1-1,0-2 1,14-4 0,8-5 6,0-1 1,35-20 0,-56 27-5,44-26 16,-50 29-15,1 0 1,-1-1 0,0 1 0,0-1-1,0 0 1,0 0 0,-1-1 0,5-6-1,-7 10-2,-1 0-1,1 0 1,-1 1-1,1-1 1,-1 0-1,0 0 1,1 0-1,-1 1 1,0-1-1,0 0 1,0 0-1,0 0 1,0 0-1,0 0 1,0 0-1,0 1 1,0-1-1,0 0 1,0 0-1,0 0 1,0 0-1,-1 0 1,1 1-1,0-1 1,-1 0-1,1 0 1,-1 1-1,1-1 1,-1 0-1,1 0 1,-1 1-1,1-1 1,-1 1-1,0-1 1,1 0-1,-1 1 1,0-1-1,0 1 1,1 0-1,-1-1 1,0 1-1,0 0 1,0-1-1,1 1 1,-1 0-1,0 0 1,0-1-1,-1 1 1,-4-1 1,1 1 1,0-1 0,0 1 0,-1 0 0,1 0 0,-9 1-1,5 1 2,1 1 0,-1-1-1,1 2 1,0-1 0,-1 1 0,2 0-1,-13 8 1,17-10 1,0 1 0,1-1 0,-1 0 0,1 1 0,-1 0 0,1-1 0,0 1 0,0 0 0,-3 6-1,4-8 0,1 1-1,-1 0 0,1 0 0,-1 0 1,1 0-1,0 0 0,-1 0 0,1 0 0,0 0 1,0 0-1,1 0 0,-1 0 0,0 0 0,1 0 1,-1 0-1,1 0 0,-1-1 0,3 4 0,-1-2-1,0 1 0,1-1 0,0 0-1,0 0 1,0 0 0,0 0 0,0 0-1,0-1 1,1 0 0,-1 0 0,1 0-1,0 0 1,0 0 0,0 0 0,0-1-1,0 0 1,7 1 0,7 2-123,1-1 0,28 0 1,-5-3-178,0-1 1,59-10 0,-44-1 58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22.238"/>
    </inkml:context>
    <inkml:brush xml:id="br0">
      <inkml:brushProperty name="width" value="0.05" units="cm"/>
      <inkml:brushProperty name="height" value="0.05" units="cm"/>
    </inkml:brush>
  </inkml:definitions>
  <inkml:trace contextRef="#ctx0" brushRef="#br0">3 532 17276,'0'1'146,"-1"1"1,1-1 0,-1 1-1,1-1 1,0 1 0,0-1-1,0 1 1,0 0-1,0-1 1,0 1 0,0-1-1,0 1 1,1-1 0,-1 1-1,0-1 1,1 1 0,0-1-1,-1 1 1,1-1-1,0 1 1,0-1 0,-1 0-1,1 0 1,0 1 0,1-1-1,-1 0 1,0 0 0,0 0-1,0 0 1,0 0-1,1 0 1,-1 0 0,1-1-1,-1 1 1,0 0 0,1-1-1,1 1 1,1 0 42,0 0 0,0 0 0,0 0 0,0-1 0,0 0 0,1 0 0,-1 0 0,0 0 0,0 0 0,0-1 0,0 0 0,0 0-1,6-2 1,0-2-65,0 0 0,0-1 0,0-1 0,-1 0 0,0 0 0,0 0-1,0-1 1,-1-1 0,-1 1 0,1-1 0,-1-1 0,6-10 0,-7 10-96,0-1 1,0 0 0,-1 0 0,-1-1 0,0 0 0,0 1 0,-1-1-1,-1-1 1,0 1 0,0 0 0,-1-14 0,-1 21-24,-1 1-1,1 0 1,-1-1 0,1 1 0,-1 0-1,-1 0 1,1 0 0,-1 0 0,1 0-1,-1 0 1,0 0 0,-3-4 0,3 6-4,1 1 0,-1-1 1,1 1-1,-1 0 0,1 0 0,-1-1 1,0 1-1,1 0 0,-1 0 0,0 1 1,0-1-1,0 0 0,0 1 1,0-1-1,0 1 0,0-1 0,0 1 1,0 0-1,0 0 0,0 0 0,0 0 1,0 0-1,0 0 0,0 1 0,0-1 1,1 1-1,-1-1 0,-2 2 1,-3 1-3,0 1 1,0-1-1,0 2 1,1-1 0,0 1-1,-1 0 1,2 0-1,-1 0 1,1 1 0,0 0-1,0 0 1,0 0-1,1 1 1,-4 8 0,-3 5-1,1 1 1,0 1 0,-8 33 0,13-37 0,0 0 0,-3 37 0,8-49 0,-1 0 0,1 0 0,0 0 0,1 0 1,0 0-1,-1-1 0,2 1 0,-1 0 1,1 0-1,0-1 0,0 1 0,0-1 0,5 7 1,-6-10-1,1 0 1,0 0-1,-1 0 0,1 0 1,0 0-1,1-1 1,-1 1-1,0 0 1,0-1-1,1 0 1,-1 1-1,1-1 1,-1 0-1,1 0 1,-1-1-1,4 2 1,-1-2 0,0 1 0,1-1 1,-1 0-1,0 0 1,0-1-1,0 1 0,0-1 1,6-2-1,2-1 2,1-1 0,-1-1 0,0 0-1,0-1 1,13-9 0,-5 2-11,-2-1 1,0-1-1,-1-1 1,-1-1-1,0 0 1,-2-1-1,0-1 1,-1 0-1,-1-1 1,-1 0 0,0-1-1,11-34 1,-21 51 3,-1 1 2,0 1-1,0 0 1,0-1-1,0 1 0,0-1 1,-1 1-1,1-1 0,-1 1 1,0-1-1,0 1 0,0-1 1,-2-4-1,2 8 3,0 0 0,0-1 0,0 1-1,0 0 1,0-1 0,0 1 0,0 0-1,-1-1 1,1 1 0,0 0 0,0-1-1,0 1 1,-1 0 0,1 0 0,0-1 0,0 1-1,-1 0 1,1 0 0,0 0 0,-1-1-1,1 1 1,0 0 0,-1 0 0,1 0 0,0 0-1,-1 0 1,1-1 0,0 1 0,-1 0-1,1 0 1,0 0 0,-1 0 0,1 0 0,0 0-1,-1 0 1,-12 9-2,-8 20 6,13-14 4,0 0 0,1 1 0,0 0 0,-4 18 0,9-26 0,0-1-1,0 1 0,1 0 0,0 0 0,1-1 0,0 1 0,0 0 1,0 0-1,1 0 0,0 0 0,3 9 0,-3-15-3,-1 0-1,1 0 1,0 0-1,0 0 1,0 0-1,1 0 1,-1 0-1,0 0 1,1 0-1,-1-1 1,1 1-1,0 0 1,-1-1-1,1 0 1,0 1-1,0-1 1,0 0-1,0 0 1,0 0-1,0 0 0,0 0 1,0 0-1,1-1 1,-1 1-1,0-1 1,0 0-1,1 1 1,-1-1-1,0 0 1,0 0-1,1-1 1,-1 1-1,0 0 1,0-1-1,5-1 1,3-1 6,0 0 0,0-1 0,-1 0 0,1-1 0,-1 0 0,13-9 0,-1-4-8,-1 0-1,0-1 1,-1-1-1,-1-1 1,26-39 0,-47 66-10,0 0 1,0 1-1,1 0 1,-3 12-1,0-1 2,2-8 8,-1 2 12,1-1 1,0 1-1,0-1 0,0 17 1,3-27-14,-1 0 1,1 1-1,0-1 1,0 0-1,0 1 1,0-1 0,0 0-1,1 1 1,-1-1-1,0 0 1,0 1-1,1-1 1,-1 0 0,1 0-1,0 1 1,-1-1-1,1 0 1,0 0-1,-1 0 1,1 0 0,0 0-1,0 0 1,0 0-1,0 0 1,0 0-1,0 0 1,0 0 0,1-1-1,-1 1 1,0 0-1,0-1 1,0 1 0,1-1-1,-1 0 1,0 1-1,1-1 1,-1 0-1,0 0 1,1 0 0,-1 1-1,0-2 1,1 1-1,-1 0 1,0 0-1,1 0 1,1-1 0,11-3 12,0 0 1,0-1-1,-1-1 1,0 0-1,0 0 1,13-10 0,7-3 5,-9 6 3,32-16-3,-52 27-18,0 1 0,1-1 0,-1 1 0,1 0 0,-1 0 0,0 1 0,1-1 0,0 1 0,-1 0 0,1 0 0,5 1 0,-9 0-2,0-1 0,1 1 0,-1-1 0,0 1 1,0-1-1,0 1 0,1 0 0,-1-1 0,0 1 0,0 0 0,0 0 0,0 0 0,0 0 1,0 0-1,-1 0 0,2 2 0,8 8 51,-10-11-44,0 0 0,1 0 1,-1 0-1,0 0 0,1 0 0,-1-1 0,0 1 0,1 0 0,-1 0 0,0 0 0,1 0 0,-1 0 0,0-1 0,1 1 0,-1 0 0,0 0 0,0 0 0,1-1 0,-1 1 1,0 0-1,0 0 0,0-1 0,1 1 0,-1 0 0,0-1 0,0 1 0,0 0 0,0-1 0,0 1 0,0 0 0,1-1 0,-1 1 0,0 0 0,0-1 0,0 0 0,4-13 125,-1-4-43,-1 0 1,-1 0 0,-1 0 0,0 1-1,-1-1 1,-1 0 0,-1 0-1,0 1 1,-2-1 0,-11-30 0,17 48-100,-1 0 1,0 0-1,0 0 1,0-1-1,0 1 1,0 0-1,0 0 1,0 0-1,0-1 1,0 1-1,0 0 1,0 0-1,0 0 1,1 0-1,-1 0 1,0-1-1,0 1 1,0 0-1,0 0 1,1 0-1,-1 0 1,0 0-1,0 0 1,0 0-1,0-1 1,1 1-1,-1 0 1,0 0-1,0 0 1,0 0-1,1 0 1,-1 0-1,0 0 1,0 0-1,0 0 1,0 0-1,1 0 0,-1 0 1,0 0-1,0 0 1,0 0-1,1 1 1,-1-1-1,0 0 1,0 0-1,0 0 1,1 0-1,13 3-283,-13-2 213,26 4-928,0 0 0,-1-2 0,1 0 0,1-2 0,-1-1 0,0-1-1,0-2 1,0 0 0,-1-2 0,35-11 0,-56 15 615,0-1-1,0-1 1,-1 1 0,1-1-1,0 0 1,-1 0-1,0 0 1,0 0 0,0-1-1,0 0 1,4-5-1,-5 5 639,-1 1 0,0-1 0,0 1 0,0-1 0,0 0-1,-1 0 1,1 0 0,-1 0 0,0 0 0,0 0 0,-1-1-1,1 1 1,-1 0 0,0-6 0,0 9-114,0 0 0,0 1 1,0-1-1,0 0 0,0 1 0,0-1 1,-1 0-1,1 1 0,0-1 0,0 0 1,0 1-1,0-1 0,-1 1 0,1-1 1,0 0-1,-1 1 0,1-1 0,-1 1 1,1-1-1,0 1 0,-1-1 0,1 1 1,-1-1-1,1 1 0,-1 0 0,0-1 1,0 0-1,0 1-5,0 0 1,0 0-1,0 0 1,0 0 0,0 1-1,-1-1 1,1 0-1,0 0 1,0 0-1,0 1 1,0-1-1,0 1 1,0-1 0,1 1-1,-3 0 1,-1 2 192,-1 1 1,1-1 0,-1 1-1,1 0 1,-6 8 0,-1 3 112,1 1 1,1 0 0,-14 33 0,19-39-340,1-1 1,0 1 0,1 0 0,0 0 0,0 0-1,1 0 1,0 0 0,2 19 0,-1-27-83,0-1 0,0 1 0,0 0 0,0-1 0,0 1 0,1 0 1,-1-1-1,0 1 0,1-1 0,0 1 0,-1-1 0,1 1 0,0-1 0,0 1 1,0-1-1,-1 0 0,2 1 0,-1-1 0,0 0 0,0 0 0,0 0 1,0 0-1,1 0 0,-1 0 0,1 0 0,-1 0 0,0-1 0,1 1 0,-1 0 1,3 0-1,-2-1-5,0-1 0,0 1 0,0 0 0,0-1 0,0 0 0,0 1 0,0-1 0,0 0 1,0 0-1,0 0 0,-1 0 0,1 0 0,0 0 0,-1-1 0,1 1 0,-1 0 0,1-1 0,-1 1 1,0-1-1,0 0 0,0 1 0,0-1 0,0 0 0,1-2 0,2-3 14,-1 0 0,-1 0 0,1 0 0,-1 0-1,0-1 1,0 1 0,-1-1 0,0-11 0,-1-3 51,-4-35 1,1 29-31,3 26-41,0-1 1,0 1-1,0-1 0,0 1 1,0-1-1,1 1 0,-1-1 1,1 1-1,0-1 1,-1 1-1,1 0 0,0-1 1,1 1-1,-1 0 0,0 0 1,3-3-1,-1 2 0,0 0 0,0-1 0,1 2 0,-1-1 1,1 0-1,0 1 0,-1 0 0,8-4 0,6 0-1,0 1 0,0 0 1,30-4-1,-42 9 1,161-21-4,-137 19 3,0 2 0,1 0 0,48 9 0,-76-9 2,-1 0 0,1 0 0,-1 0 0,1 1 0,-1-1 0,0 0 0,1 1 0,-1-1 0,0 1 0,1 0 0,-1-1 0,0 1 0,0 0 0,1 0 0,-1 0 0,0 0 0,0 0 0,0 0 0,0 0 0,0 0 0,0 0 0,-1 0 0,1 0 0,0 1 0,0 1 0,-1-1 1,0 0 1,0 0-1,0 0 1,-1 0-1,1-1 1,-1 1-1,1 0 1,-1 0-1,0 0 1,1 0-1,-1-1 1,0 1-1,0 0 1,0-1-1,-1 1 1,1-1-1,0 1 1,-3 1-1,-45 40 160,36-34-85,1 2 1,0 0-1,-12 13 1,21-20-68,0 0-1,0 0 1,1 0-1,-1 0 1,1 1-1,0-1 1,0 1-1,0 0 1,1 0-1,0-1 1,0 1-1,0 0 1,0 0 0,1 6-1,-1-9-8,1-1 0,0 1 0,0 0 0,0-1 0,0 1 0,0 0 0,0 0 0,1-1 0,-1 1 0,0 0 0,1-1 0,-1 1 0,1-1 0,0 1 0,-1-1 0,1 1 0,0-1 0,0 1 0,0-1 0,0 0 0,0 1 0,1-1-1,-1 0 1,0 0 0,0 0 0,1 0 0,-1 0 0,1 0 0,-1 0 0,1-1 0,-1 1 0,1 0 0,0-1 0,-1 1 0,1-1 0,-1 0 0,1 1 0,0-1 0,0 0 0,3 0 0,6 0-40,0 0 0,0 0-1,0-2 1,0 1 0,0-1 0,0 0-1,19-8 1,-22 7-279,0 0 0,0-1 0,0 0 0,-1-1 0,1 0 0,-1 0 0,0 0 0,0-1 0,-1 0 1,8-9-1,-13 14 234,0-1 1,1 1 0,-2-1 0,1 1 0,0-1 0,0 0 0,0 1 0,-1-1 0,1 0 0,-1 0 0,1 1 0,-1-1 0,0 0-1,0 0 1,0 0 0,0-3 0,-2-9-838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22.738"/>
    </inkml:context>
    <inkml:brush xml:id="br0">
      <inkml:brushProperty name="width" value="0.05" units="cm"/>
      <inkml:brushProperty name="height" value="0.05" units="cm"/>
    </inkml:brush>
  </inkml:definitions>
  <inkml:trace contextRef="#ctx0" brushRef="#br0">0 71 17228,'5'0'2072,"12"0"-1064,3-5-352,12-1 1465,3-1-713,5-3-536,4 1-351,2 0-914,0 1-655,0 1 928,-2 2-248,-1 1-168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23.174"/>
    </inkml:context>
    <inkml:brush xml:id="br0">
      <inkml:brushProperty name="width" value="0.05" units="cm"/>
      <inkml:brushProperty name="height" value="0.05" units="cm"/>
    </inkml:brush>
  </inkml:definitions>
  <inkml:trace contextRef="#ctx0" brushRef="#br0">240 0 16436,'-11'1'475,"0"0"1,0 1-1,0 0 1,0 0 0,0 1-1,1 1 1,-20 9-1,15-5 118,0 0-1,1 1 1,0 0-1,-20 18 0,28-21-367,1 0-1,-1 0 0,1 0 0,1 1 1,-6 10-1,9-16-181,0 1 0,0-1 0,1 1 0,-1 0 1,1-1-1,-1 1 0,1 0 0,0-1 0,-1 1 0,1 0 0,0-1 0,0 1 0,0 0 1,1 2-1,-1-3-21,1-1 1,-1 1 0,1 0 0,-1 0-1,1 0 1,-1 0 0,1 0-1,0-1 1,0 1 0,-1 0 0,1-1-1,0 1 1,0 0 0,0-1 0,0 1-1,0-1 1,0 1 0,0-1-1,0 0 1,0 1 0,0-1 0,0 0-1,0 0 1,0 0 0,2 0 0,5 1 16,1-1 1,-1 0-1,1-1 1,-1 0 0,1 0-1,-1-1 1,0 0 0,9-4-1,68-30-28,-49 20 0,-8 3-15,-8 4-4,0 0 0,0 2 0,0 0 0,34-6 0,-53 12 10,0 1-1,0 0 1,0 0-1,0-1 0,1 1 1,-1 0-1,0 0 1,0 0-1,1 0 1,-1 0-1,0 1 0,0-1 1,1 0-1,-1 1 1,0-1-1,0 0 1,0 1-1,0-1 0,0 1 1,0 0-1,0-1 1,0 1-1,0 0 1,1 1-1,-1 0 14,0 0-1,0 1 0,-1-1 1,1 0-1,-1 1 1,1-1-1,-1 1 0,0-1 1,0 1-1,-1 2 1,1-2 0,1-2-8,-1 0 1,0 0 0,0 1 0,0-1 0,1 0-1,-1 0 1,0 0 0,1 0 0,-1 0-1,1 0 1,-1 0 0,1 0 0,0 0 0,-1 0-1,1 0 1,0 0 0,0 0 0,0-1 0,0 1-1,0 0 1,-1-1 0,1 1 0,0 0-1,1-1 1,-1 1 0,0-1 0,0 0 0,0 1-1,0-1 1,0 0 0,0 1 0,0-1 0,1 0-1,-1 0 1,0 0 0,0 0 0,2-1-1,5 1 18,-1 0 0,1-1-1,0 0 1,9-3-1,5-3 4,0 0 0,28-15-1,-27 11-51,39-12-1,-42 21-10,-19 3 34,-1-1 0,1 0 1,-1 0-1,1 0 0,-1 1 0,1-1 1,-1 0-1,0 1 0,1-1 0,-1 0 1,1 1-1,-1-1 0,0 1 0,1-1 1,-1 0-1,0 1 0,1-1 0,-1 1 1,0-1-1,1 2 0,-1 1 9,1 0 0,-1 1-1,0-1 1,0 0 0,0 0 0,-1 1 0,1-1 0,-1 3-1,-1 6 56,0-2-32,2-6 10,-1 0 0,0 0-1,1 0 1,0 0 0,0 0-1,1 6 1,-1-9-37,0 0 0,1-1 0,-1 1 0,0 0 0,1-1 0,-1 1 0,0 0 0,1-1 0,-1 1 0,1 0 0,-1-1 0,1 1 0,0-1 0,-1 1 0,1-1 0,0 1 0,-1-1 0,1 1 0,0-1 0,-1 0 0,1 1 0,0-1 0,0 0 0,-1 0 0,1 1 0,0-1 0,0 0 0,0 0-1,-1 0 1,1 0 0,0 0 0,0 0 0,0 0 0,-1-1 0,1 1 0,0 0 0,0 0 0,-1 0 0,2-1 0,8-2-360,-1-1-1,0 0 1,0 0 0,0-1-1,10-7 1,18-9-48,14-2-271,-24 11 150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2.284"/>
    </inkml:context>
    <inkml:brush xml:id="br0">
      <inkml:brushProperty name="width" value="0.05" units="cm"/>
      <inkml:brushProperty name="height" value="0.05" units="cm"/>
    </inkml:brush>
  </inkml:definitions>
  <inkml:trace contextRef="#ctx0" brushRef="#br0">1 611 15939,'12'-3'1282,"-1"0"0,0-1-1,14-7 1,-6 2-190,-1-1 0,27-19 1,-42 26-1003,1 0 0,-1 0 0,0-1 1,0 1-1,0-1 0,0 0 0,0 0 1,2-5-1,-5 9-81,1-1 0,-1 1 0,0 0 0,0-1 0,0 1 0,1-1 0,-1 1-1,0-1 1,0 1 0,0-1 0,0 1 0,0-1 0,0 1 0,0-1 0,0 1 0,0-1 0,0 1 0,0-1 0,0 1 0,0-1 0,-1 1 0,1 0 0,0-1-1,0 1 1,0-1 0,-1 1 0,1-1 0,0 1 0,-1-1 0,-1 0-3,1 1 0,-1-1-1,1 1 1,-1 0 0,1 0-1,-1-1 1,1 1 0,-1 0 0,1 0-1,-1 0 1,0 1 0,1-1 0,-1 0-1,1 1 1,-3 0 0,-3 1 4,0 1 0,-1 0 0,1 0 0,1 1 0,-1 0 0,1 0 0,-1 1 0,1-1 0,0 1 0,1 1 0,-1-1 0,-7 11 0,9-11 1,0 0 1,0 1 0,1-1 0,0 1 0,0 0 0,0 0 0,0 0 0,1 0 0,0 0-1,1 1 1,-1-1 0,1 0 0,0 1 0,1 0 0,0 7 0,0-12-5,0 1 1,1-1 0,-1 1-1,1-1 1,0 0 0,0 1-1,0-1 1,0 0-1,0 0 1,0 1 0,1-1-1,-1 0 1,1 0 0,-1 0-1,1-1 1,0 1-1,-1 0 1,1-1 0,0 1-1,0-1 1,1 1 0,-1-1-1,0 0 1,0 0-1,1 0 1,-1 0 0,0 0-1,1-1 1,-1 1 0,1-1-1,4 1 1,3-1-8,0 1 0,0-2 0,1 1 1,-1-2-1,0 1 0,14-5 0,3-2-114,-1-2 0,-1 0 0,0-2 0,0-1 0,23-16 0,108-88-1516,-152 114 1568,7-6-206,1-1-1,-2 0 1,0 0 0,12-16-1,-45 43 398,16-8 81,0-1 0,1 1 0,0 0-1,0 0 1,-7 17 0,13-24-164,-1 1-1,0-1 1,0 1 0,1-1 0,-1 0 0,1 1 0,-1-1 0,1 1 0,0-1 0,0 1 0,1-1 0,-1 1 0,1 3 0,0-4-31,-1-1 0,1 0 1,0 1-1,0-1 0,0 0 0,0 1 0,0-1 0,0 0 1,0 0-1,1 0 0,-1 0 0,0 0 0,1 0 1,-1 0-1,0-1 0,1 1 0,-1 0 0,1-1 0,-1 1 1,1-1-1,-1 1 0,1-1 0,2 0 0,4 1-40,0-1 0,0 0-1,1 0 1,-1-1 0,0 0 0,0 0-1,0-1 1,-1 0 0,1-1-1,0 0 1,-1 0 0,1 0 0,-1-1-1,0 0 1,0-1 0,-1 1-1,7-7 1,4-3-51,-2 0-1,1-1 0,-2-1 1,0-1-1,15-23 0,2-9-27,-1-1 0,-3-1 0,-3-1 0,-1-2 0,16-58 0,-35 99 80,-3 10 15,0 0 1,0 0-1,0 0 0,-1 0 1,1 0-1,-1 0 1,1 0-1,-1 0 1,0 0-1,-1-5 1,1 8 7,0-1 1,0 1-1,0 0 1,0 0-1,0 0 1,0 0 0,0 0-1,0 0 1,0 0-1,0 0 1,-1 0-1,1 0 1,0 0 0,0-1-1,0 1 1,0 0-1,0 0 1,0 0-1,0 0 1,0 0 0,0 0-1,0 0 1,0 0-1,-1 0 1,1 0-1,0 0 1,0 0 0,0 0-1,0 0 1,0 0-1,0 0 1,0 0-1,0 0 1,-1 0 0,1 0-1,0 0 1,0 0-1,0 0 1,0 0-1,0 0 1,0 0 0,0 0-1,0 0 1,0 0-1,0 1 1,0-1-1,-1 0 1,1 0 0,0 0-1,0 0 1,0 0-1,0 0 1,0 0-1,0 0 1,0 0 0,0 0-1,-8 9-5,-5 10 6,4 1 2,1 0-1,1 0 1,1 1-1,1 0 1,0 0 0,2 0-1,1 0 1,0 0-1,2 1 1,0-1 0,1 1-1,1-1 1,2 0-1,6 28 1,-7-43-11,-1 0 1,1 0 0,0 0-1,5 6 1,4 8-22,-12-20 4,0 0 1,0 1-1,0-1 1,0 0-1,1 0 1,-1 1-1,0-1 0,0 0 1,0 1-1,0-1 1,0 0-1,0 0 1,0 1-1,0-1 0,0 0 1,0 1-1,0-1 1,0 0-1,0 1 1,0-1-1,0 0 0,0 0 1,0 1-1,0-1 1,-1 0-1,1 1 1,0-1-1,0 0 0,0 0 1,0 1-1,-1-1 1,1 0-1,0 0 1,0 0-1,0 1 0,-1-1 1,1 0-1,0 0 1,0 0-1,-1 0 1,1 1-1,0-1 0,-1 0 1,1 0-1,0 0 1,0 0-1,-1 0 1,0 0-91,1 0 0,-1 1 1,0-1-1,1 0 0,-1 0 1,0 0-1,1 0 0,-1-1 1,0 1-1,1 0 0,-1 0 1,0 0-1,1 0 0,-1-1 1,1 1-1,-1 0 0,0-1 1,1 1-1,-2-1 0,-2-3-449,-4 1-138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23.641"/>
    </inkml:context>
    <inkml:brush xml:id="br0">
      <inkml:brushProperty name="width" value="0.05" units="cm"/>
      <inkml:brushProperty name="height" value="0.05" units="cm"/>
    </inkml:brush>
  </inkml:definitions>
  <inkml:trace contextRef="#ctx0" brushRef="#br0">123 97 18796,'35'-8'5565,"-29"7"-5283,-1 1 0,0-1 0,0-1 0,1 1 0,8-5 1,-10 4-250,-1 0 0,0 0 1,0 0-1,0 0 0,0-1 1,-1 1-1,1-1 1,-1 0-1,1 1 0,-1-1 1,0-1-1,3-5 0,-5 8-34,1 0-1,-1 0 1,0 0 0,1 0-1,-1 0 1,0 0-1,0 0 1,0 0-1,0 0 1,0 0-1,0 0 1,0 0-1,0 0 1,0 0-1,-1 0 1,1 0-1,0 0 1,-1 0 0,0-1-1,0 0-2,0 1-1,0 0 1,0 0-1,-1 0 1,1-1 0,0 1-1,-1 1 1,1-1-1,-1 0 1,1 0-1,-1 0 1,1 1 0,-1-1-1,0 1 1,1-1-1,-3 1 1,-4-1 6,0 0 0,0 0 0,0 1 0,-1 1 0,1-1 0,0 1 0,0 1-1,0-1 1,0 1 0,0 1 0,1 0 0,-1 0 0,1 0 0,-14 9 0,16-9 39,-1 0 1,1 1-1,-1 0 1,1 0-1,1 0 1,-1 1-1,0 0 0,1 0 1,0 0-1,0 0 1,1 1-1,-1-1 1,1 1-1,0 0 0,1 0 1,0 0-1,0 0 1,0 1-1,-1 6 0,3-10-36,0 0 0,-1 0 0,2 0 0,-1 0 0,0-1 0,0 1-1,1 0 1,0 0 0,0-1 0,-1 1 0,2 0 0,-1-1 0,0 1-1,0 0 1,1-1 0,-1 0 0,1 1 0,0-1 0,0 0 0,0 0-1,0 0 1,0 0 0,0 0 0,1-1 0,-1 1 0,0-1 0,1 1-1,-1-1 1,1 0 0,0 0 0,-1 0 0,1 0 0,0 0 0,4 0-1,6 1-236,0 0-1,-1-1 0,1-1 1,0 0-1,0 0 0,15-4 1,16-5-143,1-10-123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24.087"/>
    </inkml:context>
    <inkml:brush xml:id="br0">
      <inkml:brushProperty name="width" value="0.05" units="cm"/>
      <inkml:brushProperty name="height" value="0.05" units="cm"/>
    </inkml:brush>
  </inkml:definitions>
  <inkml:trace contextRef="#ctx0" brushRef="#br0">0 44 16396,'190'-36'3823,"-154"32"-2893,1 1-1,-1 3 1,45 4-1,-72-3-691,-1 0 0,1 1 0,-1 0 0,0 0-1,0 1 1,10 4 0,-16-6-192,-1 0-1,1-1 1,-1 1-1,1 0 1,-1 0-1,0 0 1,1 0-1,-1 0 1,0 0 0,0 1-1,0-1 1,0 0-1,0 1 1,0-1-1,0 0 1,0 1-1,0-1 1,-1 1-1,1 0 1,0-1-1,-1 1 1,0-1-1,1 1 1,-1 0 0,0-1-1,0 1 1,0 0-1,0-1 1,0 1-1,0 0 1,0-1-1,-1 1 1,1 0-1,-1-1 1,1 1-1,-1-1 1,-1 3 0,-4 7 81,-1 0 0,0 0 0,-1 0 0,0-1 0,-1-1 0,-17 16 0,-2 2 45,-4 5 10,-48 54 213,70-74-355,1 0 0,0 0 0,1 1 0,1 0 0,-9 22 1,14-31-54,1-1 1,0 1-1,0-1 1,0 1-1,1 0 1,-1-1 0,1 1-1,0 0 1,0-1-1,0 1 1,0-1-1,2 7 1,-1-8-47,0 1 0,0-1 0,0 0 1,0 1-1,1-1 0,-1 0 0,1 0 0,-1 0 1,1 0-1,0 0 0,0 0 0,0-1 0,0 1 1,0 0-1,0-1 0,0 0 0,1 1 0,2 0 1,85 38-1679,-57-26 1186</inkml:trace>
  <inkml:trace contextRef="#ctx0" brushRef="#br0" timeOffset="1">340 826 21773,'-17'17'2448,"8"-2"-1704,9-14-336,2-4 1441,9-10-1417,-1-7 624,10-2-880,2-1-48,-1-4-128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5.269"/>
    </inkml:context>
    <inkml:brush xml:id="br0">
      <inkml:brushProperty name="width" value="0.05" units="cm"/>
      <inkml:brushProperty name="height" value="0.05" units="cm"/>
    </inkml:brush>
  </inkml:definitions>
  <inkml:trace contextRef="#ctx0" brushRef="#br0">128 1 13979,'0'0'189,"1"1"0,0-1-1,0 0 1,-1 1 0,1-1 0,0 1 0,-1 0 0,1-1-1,0 1 1,-1-1 0,1 1 0,-1 0 0,1-1-1,-1 1 1,1 0 0,-1 0 0,0-1 0,1 1 0,-1 0-1,0 0 1,1 0 0,-1 0 0,0-1 0,0 1-1,0 0 1,0 0 0,0 0 0,0 0 0,0 0 0,0-1-1,0 1 1,-1 1 0,-3 40 2269,3-32-1818,-9 91 1453,-17 213 106,25 2-2034,1-293-510,-4-20-211,-3-12-164,-43-82-1302,22 48 1361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5.703"/>
    </inkml:context>
    <inkml:brush xml:id="br0">
      <inkml:brushProperty name="width" value="0.05" units="cm"/>
      <inkml:brushProperty name="height" value="0.05" units="cm"/>
    </inkml:brush>
  </inkml:definitions>
  <inkml:trace contextRef="#ctx0" brushRef="#br0">5 192 19100,'-4'-17'1944,"5"4"-1159,7 3-289,18 1 976,11 1-184,18-3-415,6-3-209,12-1-280,5-3-64,2-1-88,-5 1-152,-14 3-376,-10 1-384,-21 6 216,-8 5 304,-16 6-145,-6 5-111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6.154"/>
    </inkml:context>
    <inkml:brush xml:id="br0">
      <inkml:brushProperty name="width" value="0.05" units="cm"/>
      <inkml:brushProperty name="height" value="0.05" units="cm"/>
    </inkml:brush>
  </inkml:definitions>
  <inkml:trace contextRef="#ctx0" brushRef="#br0">3 11 16428,'1'-1'227,"1"0"0,-1 0 0,1 1 1,-1-1-1,1 0 0,0 0 0,-1 1 1,1-1-1,0 1 0,-1 0 0,1-1 1,0 1-1,0 0 0,0 0 0,-1 0 1,1 0-1,0 0 0,0 1 0,-1-1 1,1 0-1,2 1 0,-3 0-38,1 1-1,-1-1 0,0 0 1,1 0-1,-1 1 1,0-1-1,1 0 0,-1 1 1,0 0-1,0-1 1,0 1-1,-1-1 1,1 1-1,0 0 0,0 0 1,0 2-1,1 8 141,0-1 0,-1 1 0,0-1-1,-1 1 1,-1 13 0,-6 40-9,-29 119 0,13-84-30,59-240 712,-3 10-690,-24 89-236,-1 9-36,-2 0-1,4-44 1,-11 62-40,-3 22-6,-2 25-108,5 7-395,5-19-569,-4-20 984,0-1-1,0 1 1,0-1 0,0 0 0,1 1 0,-1-1 0,0 1 0,0-1-1,0 0 1,1 1 0,-1-1 0,0 0 0,1 1 0,-1-1 0,0 0 0,1 1-1,-1-1 1,0 0 0,1 0 0,-1 1 0,1-1 0,-1 0 0,1 0-1,-1 0 1,0 0 0,1 0 0,-1 0 0,1 1 0,0-1 0,-1-1 23,1 1 0,0 0 0,0 0 1,-1 0-1,1 0 0,-1-1 0,1 1 1,0 0-1,-1 0 0,1-1 0,0 1 1,-1-1-1,1 1 0,-1 0 1,1-1-1,-1 1 0,1-1 0,-1 1 1,1-1-1,-1 0 0,0 1 0,1-1 1,-1 0-1,5-11-985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6.622"/>
    </inkml:context>
    <inkml:brush xml:id="br0">
      <inkml:brushProperty name="width" value="0.05" units="cm"/>
      <inkml:brushProperty name="height" value="0.05" units="cm"/>
    </inkml:brush>
  </inkml:definitions>
  <inkml:trace contextRef="#ctx0" brushRef="#br0">9 1 19556,'1'0'153,"0"1"0,1-1 0,-1 1 0,0-1 0,0 1 1,1-1-1,-1 1 0,0 0 0,0 0 0,0 0 0,0 0 0,0 0 0,0 0 0,0 0 0,0 0 0,-1 0 0,1 0 0,0 0 0,-1 0 0,1 1 0,-1-1 1,1 0-1,0 2 0,9 33 1216,-8-7-1103,-1 1 0,-1-1 1,-2 1-1,0-1 0,-10 38 1,5-23-120,-2 8-43,4-25-77,-3 31 0,10-51-924,3-16 303,3-18 347,11-44-237,-7 29 49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7.009"/>
    </inkml:context>
    <inkml:brush xml:id="br0">
      <inkml:brushProperty name="width" value="0.05" units="cm"/>
      <inkml:brushProperty name="height" value="0.05" units="cm"/>
    </inkml:brush>
  </inkml:definitions>
  <inkml:trace contextRef="#ctx0" brushRef="#br0">35 19 20612,'-5'-12'2313,"-1"6"-1561,0 6-280,0 4 1177,1 2-633,2 1-232,1-1-640,1-2-232,2-5-1064,7-4 848,0 1-112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2.580"/>
    </inkml:context>
    <inkml:brush xml:id="br0">
      <inkml:brushProperty name="width" value="0.05" units="cm"/>
      <inkml:brushProperty name="height" value="0.05" units="cm"/>
    </inkml:brush>
  </inkml:definitions>
  <inkml:trace contextRef="#ctx0" brushRef="#br0">45 50 16772,'45'-50'5258,"-46"70"-3159,-17 69-1366,-12 147-1,20 92-258,13-201 394,-4-137-1405,-1 1 0,1-1 0,-2 1 0,-4-13-1,-2-9 164,-2-14-233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3.216"/>
    </inkml:context>
    <inkml:brush xml:id="br0">
      <inkml:brushProperty name="width" value="0.05" units="cm"/>
      <inkml:brushProperty name="height" value="0.05" units="cm"/>
    </inkml:brush>
  </inkml:definitions>
  <inkml:trace contextRef="#ctx0" brushRef="#br0">33 152 16572,'-6'-3'619,"-17"-8"1599,23 11-2175,-1 0 0,1 0 0,0-1 0,0 1 0,0 0 0,-1 0 0,1 0 0,0 0 0,0-1 0,0 1 0,0 0 0,0 0 0,-1-1 1,1 1-1,0 0 0,0 0 0,0 0 0,0-1 0,0 1 0,0 0 0,0 0 0,0-1 0,0 1 0,0 0 0,0 0 0,0-1 1,0 1-1,0 0 0,0 0 0,0-1 0,12-6 1619,26-4-568,1 1-1,61-7 1,85 2-756,-79 8-88,-50 4-218,-22 1-15,0-1 0,0-1 0,35-10 0,-67 14-15,0-1 0,0 1 0,0-1 0,0 1 0,0-1 0,1 0 0,-1 0 1,-1 0-1,1 0 0,0-1 0,0 1 0,0 0 0,-1-1 0,1 1 0,0-1 0,-1 1 0,0-1 0,1 0 0,0-2 0,-2 3-1,0 1 0,0 0 0,0-1 0,0 1 0,0-1 0,0 1 0,0 0 0,0-1 0,0 1 0,0-1 0,0 1-1,-1 0 1,1-1 0,0 1 0,0-1 0,0 1 0,-1 0 0,1-1 0,0 1 0,-1 0 0,1 0 0,0-1 0,-1 1 0,1 0 0,0 0-1,-1-1 1,1 1 0,0 0 0,-1 0 0,1 0 0,-1 0 0,1-1 0,0 1 0,-1 0 0,1 0 0,-1 0 0,1 0 0,-1 0 0,1 0 0,-22-1-3,-37 4-46,0 4-1,-107 25 1,78-14 9,-200 40 27,270-53-59,22-3-17,30-7-27,345-100-119,-371 102 189,-11 1 21,-12 1-4,-33 4-186,0 3 0,1 2-1,0 1 1,0 3 0,1 2 0,-55 25 0,113-35-269,6-2 139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3.880"/>
    </inkml:context>
    <inkml:brush xml:id="br0">
      <inkml:brushProperty name="width" value="0.05" units="cm"/>
      <inkml:brushProperty name="height" value="0.05" units="cm"/>
    </inkml:brush>
  </inkml:definitions>
  <inkml:trace contextRef="#ctx0" brushRef="#br0">38 101 17284,'14'-31'1858,"-11"22"-1371,1 0 1,0 1-1,0-1 0,1 1 0,0 0 1,9-10-1,-14 18-458,0 0 1,0 0 0,0 0 0,0 0-1,1 0 1,-1 0 0,0 0-1,0 0 1,0 0 0,0 0-1,1 0 1,-1 0 0,0 0-1,0 0 1,0 0 0,0 0-1,1 0 1,-1 0 0,0 0-1,0 0 1,0 0 0,0 0-1,0 0 1,1 1 0,-1-1-1,0 0 1,0 0 0,0 0 0,0 0-1,0 0 1,0 0 0,1 0-1,-1 1 1,0-1 0,0 0-1,0 0 1,0 0 0,0 0-1,0 0 1,0 1 0,0-1-1,0 0 1,0 0 0,0 0-1,0 0 1,0 1 0,0-1-1,0 0 1,0 0 0,0 0-1,0 0 1,0 1 0,0-1-1,0 0 1,0 0 0,1 14 550,-6 38 206,-19 87 0,9-60-615,-38 205 471,77-504 1101,-20 170-1542,0-27-91,1 9-110,-4 72-1,0-1-1,-1 0 0,2 0 0,-1 0 1,0 1-1,1-1 0,-1 0 1,1-1-1,0 1 0,0 0 0,0 0 1,0-1-1,1 1 0,-1-1 1,1 0-1,-1 0 0,1 0 0,0 0 1,0 0-1,0 0 0,0-1 1,0 0-1,5 2 0,-4-2-2,0-1-1,0 1 0,-1-1 1,1 0-1,0-1 0,0 1 1,0-1-1,0 0 0,0 1 1,-1-2-1,1 1 0,0 0 1,-1-1-1,1 0 0,-1 1 1,0-1-1,1-1 0,-1 1 1,0 0-1,3-4 1,2-2-89,-1 1-1,0-1 1,0-1 0,-1 1 0,0-1 0,7-15 0,-11 21-34,0-1-1,0 0 1,0 0 0,-1 0-1,0 0 1,0 0-1,0 0 1,0 0 0,-1 0-1,0 0 1,0 0-1,0-1 1,0 1 0,0 0-1,-1 0 1,0 0-1,0 0 1,0 0 0,-3-6-1,-1 1-395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2.951"/>
    </inkml:context>
    <inkml:brush xml:id="br0">
      <inkml:brushProperty name="width" value="0.05" units="cm"/>
      <inkml:brushProperty name="height" value="0.05" units="cm"/>
    </inkml:brush>
  </inkml:definitions>
  <inkml:trace contextRef="#ctx0" brushRef="#br0">135 21 17948,'9'-20'2608,"-15"31"-377,-15 36-489,-5 16-992,4 1 0,2 0 0,3 2 0,-14 116 0,57-236-620,54-101-365,-68 136 174,1 1-1,0 0 0,2 1 1,0 0-1,30-25 1,-42 40 54,0-1 0,0 1 0,-1 1 0,1-1 0,0 0 0,0 1 0,1-1 0,-1 1 0,0 0 0,0 0 0,1 1 0,-1-1 0,0 0 0,1 1 0,3 0 0,-5 0 7,-1 1-1,1-1 0,0 1 0,-1-1 0,1 1 1,0 0-1,-1 0 0,1-1 0,-1 1 0,1 0 1,-1 1-1,1-1 0,-1 0 0,0 0 0,0 1 1,1-1-1,-1 0 0,0 1 0,0-1 0,0 1 1,-1-1-1,1 1 0,0 0 0,0-1 0,-1 1 1,1 0-1,-1 0 0,0-1 0,0 1 0,1 2 1,0 6-4,0 1 0,-1-1 1,0 1-1,0-1 0,-1 1 1,-4 18-1,-23 63 55,8-28 1,19-52-260,7-12-389,10-15-776,-7 2 870,0-1 0,-2 0 0,1-1 0,7-22 0,-14 33 415,22-52-840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4.350"/>
    </inkml:context>
    <inkml:brush xml:id="br0">
      <inkml:brushProperty name="width" value="0.05" units="cm"/>
      <inkml:brushProperty name="height" value="0.05" units="cm"/>
    </inkml:brush>
  </inkml:definitions>
  <inkml:trace contextRef="#ctx0" brushRef="#br0">63 180 12051,'12'-31'1512,"63"-83"2295,-51 79-1382,-24 35-2347,0 0 0,0 0 1,0 1-1,1-1 0,-1 0 1,0 0-1,0 0 0,0 0 0,0 0 1,0 0-1,0 0 78,0 1-77,0-1-1,0 0 0,1 0 1,-1 0-1,0 0 0,0 0 0,0 0 1,0 0-1,0 0 0,0 0 1,0 0-1,1 0 0,-1 0 0,0 0 1,0 0-1,0 0 0,0 0 0,0 0 1,0 0-1,1 0 0,-1 0 1,0 0-1,-42 83 2968,5-13-2213,24-42-650,-37 84 366,41-90-518,2-1 0,1 1 0,-5 30 1,9-27-239,2-24 188,0-1 0,0 0 1,0 1-1,0-1 0,0 0 0,0 1 1,0-1-1,0 0 0,0 1 0,0-1 1,0 0-1,0 1 0,0-1 0,1 0 0,-1 1 1,0-1-1,0 0 0,0 0 0,0 1 1,1-1-1,-1 0 0,0 0 0,0 1 1,1-1-1,-1 0 0,0 0 0,0 1 1,1-1-1,-1 0 0,0 0 0,1 0 1,-1 0-1,0 0 0,1 0 0,-1 1 1,10-8-660,-6 3 616,-1-1-1,-1 0 0,1 1 0,-1-1 0,1-1 0,-1 1 0,-1 0 0,1 0 0,-1-1 0,1-10 0,5-44-381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04.769"/>
    </inkml:context>
    <inkml:brush xml:id="br0">
      <inkml:brushProperty name="width" value="0.05" units="cm"/>
      <inkml:brushProperty name="height" value="0.05" units="cm"/>
    </inkml:brush>
  </inkml:definitions>
  <inkml:trace contextRef="#ctx0" brushRef="#br0">31 1 21285,'3'4'2128,"-8"7"-1408,-1-5-304,6-1 921,5-1-657,0-4-3465,-7 0 2793,-13 2-584,-1 0-320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0.184"/>
    </inkml:context>
    <inkml:brush xml:id="br0">
      <inkml:brushProperty name="width" value="0.05" units="cm"/>
      <inkml:brushProperty name="height" value="0.05" units="cm"/>
    </inkml:brush>
  </inkml:definitions>
  <inkml:trace contextRef="#ctx0" brushRef="#br0">343 0 16508,'-6'5'1943,"-4"3"-1743,0 1 0,1 0 0,0 0 0,1 1 0,-10 14 0,-34 63 582,43-72-685,-32 59 281,2 2 0,-34 100-1,59-136-305,2 1 0,2 0-1,2 1 1,1 0 0,3 1-1,0 63 1,5-90-163,1 1 0,0 0 0,1-1 0,1 1 0,0-1 0,1 0 1,1 0-1,0-1 0,2 0 0,-1 0 0,2 0 0,0-1 0,1-1 0,0 1 0,1-1 1,0-1-1,1 0 0,1-1 0,17 13 0,12 7-284,40 33-209,-71-55 543,-1 1 0,0 1 1,-1 0-1,0 0 0,9 18 0,-9-11 73,-1 0 0,-1 1 0,0 0 0,-1 0 0,-2 1 0,0 0-1,-1-1 1,-1 1 0,0 24 0,-3 27 345,-13 85 0,14-151-358,-2 8 15,-8 67 340,4 1-1,5 121 1,3-187-476,0 0-1,1-1 1,1 1-1,1-1 1,0 1 0,0-1-1,2-1 1,0 1-1,0-1 1,1 0 0,1-1-1,10 12 1,-8-9 22,-1 0 0,-1 1-1,0 1 1,-1-1 0,0 1 0,-2 1 0,0-1-1,-1 1 1,0 0 0,1 21 0,0 21 660,-3 107 1,-4-136-420,-3 96 654,0 90 626,6-179-1174,1-1 0,3 0 1,17 67-1,-9-57-135,68 261 248,-77-277-366,34 141 320,-33-150-590,1-1 0,1 0 0,1 0 0,1-1 1,21 32-1,-29-50 205,-1 1 1,1-1 0,0 0-1,0 1 1,0-1-1,0 0 1,0 0-1,1-1 1,-1 1-1,1 0 1,2 1-1,2-5-399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0.807"/>
    </inkml:context>
    <inkml:brush xml:id="br0">
      <inkml:brushProperty name="width" value="0.05" units="cm"/>
      <inkml:brushProperty name="height" value="0.05" units="cm"/>
    </inkml:brush>
  </inkml:definitions>
  <inkml:trace contextRef="#ctx0" brushRef="#br0">0 8 19444,'0'-1'47,"0"1"0,0 0 0,0-1 1,1 1-1,-1-1 0,0 1 0,0 0 0,0-1 0,0 1 0,0 0 0,1 0 0,-1-1 0,0 1 1,0 0-1,1-1 0,-1 1 0,0 0 0,0 0 0,1 0 0,-1-1 0,0 1 0,1 0 0,-1 0 0,0 0 1,1 0-1,-1-1 0,0 1 0,1 0 0,-1 0 0,0 0 0,1 0 0,-1 0 0,0 0 0,1 0 1,-1 0-1,0 0 0,1 0 0,-1 0 0,0 0 0,1 1 0,7 15 715,0 32-31,-7-45-577,14 244 1821,-12-147-1764,25 153 1,-27-249-234,1 8 46,1 0 1,0-1-1,0 1 0,10 20 0,-12-31-31,0 1 0,0 0-1,0-1 1,0 1 0,0-1-1,1 1 1,-1-1 0,0 1-1,1-1 1,-1 0 0,1 0-1,0 0 1,-1 0 0,1 0-1,3 1 1,-3-1-26,0-1 1,0 0-1,0 0 1,0 0-1,0 0 1,-1 0-1,1-1 1,0 1-1,0-1 1,0 1-1,0-1 1,-1 1-1,1-1 1,0 0-1,-1 0 1,1 0-1,0 0 1,-1 0-1,3-3 1,12-10-501,-1-2 0,0 0 0,-1-1 0,-1 0 0,20-33 0,-10 10-201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1.304"/>
    </inkml:context>
    <inkml:brush xml:id="br0">
      <inkml:brushProperty name="width" value="0.05" units="cm"/>
      <inkml:brushProperty name="height" value="0.05" units="cm"/>
    </inkml:brush>
  </inkml:definitions>
  <inkml:trace contextRef="#ctx0" brushRef="#br0">55 60 14587,'0'-1'90,"0"1"-1,0-1 1,-1 1 0,1 0-1,0-1 1,-1 1 0,1-1-1,0 1 1,-1 0 0,1-1-1,0 1 1,-1 0 0,1-1-1,-1 1 1,1 0 0,-1-1-1,1 1 1,-1 0 0,1 0-1,-1 0 1,1 0 0,-1-1-1,1 1 1,-1 0 0,1 0-1,-1 0 1,1 0 0,-1 0-1,1 0 1,-1 0 0,1 1-1,-1-1 1,1 0 0,-1 0-1,-1 1 104,1 0-1,-1 0 1,1 0 0,0 1-1,-1-1 1,1 0-1,0 0 1,0 1-1,0-1 1,-2 3-1,0 4 338,-1-1 0,1 0 0,0 1 0,-2 8 0,3-4-341,0-1 1,1 1 0,1 0-1,0 0 1,0 0 0,2 0-1,-1-1 1,1 1 0,5 15-1,-5-22-173,0 0-1,0 0 1,0 0-1,0-1 1,1 1-1,0-1 1,0 0-1,0 0 0,0 0 1,7 6-1,-8-8-8,1 0-1,-1-1 1,1 1-1,0 0 0,0-1 1,0 0-1,0 0 1,0 0-1,0 0 0,1 0 1,-1 0-1,0-1 1,0 0-1,0 1 1,1-1-1,-1 0 0,0-1 1,4 0-1,0-1 1,-1 0 0,1 0 0,-1-1 0,0 0 0,0 0-1,0 0 1,0-1 0,-1 0 0,0 0 0,1-1 0,-1 1 0,-1-1-1,1 0 1,-1-1 0,0 1 0,6-10 0,4-8 126,-2 0-1,19-47 1,-26 55-52,7-13 198,-11 28-274,-1-1 1,0 1-1,0 0 0,0 0 0,0 0 0,0 0 0,1 0 1,-1 0-1,0 0 0,0 1 0,0-1 0,0 0 1,1 0-1,-1 0 0,0 0 0,0 0 0,0 0 1,0 0-1,0 0 0,0 0 0,1 0 0,-1 0 1,0 0-1,0 1 0,0-1 0,0 0 0,0 0 1,0 0-1,0 0 0,0 0 0,1 0 0,-1 1 1,0-1-1,0 0 0,0 0 0,0 0 0,0 0 1,0 1-1,0-1 0,0 0 0,0 0 0,0 0 1,0 0-1,0 0 0,0 1 0,0-1 0,0 0 0,0 0 1,0 0-1,2 11 71,2 21 70,0-3-78,1 1 0,14 47 0,-18-75-68,-1 0 0,1-1 1,-1 1-1,1 0 0,0-1 1,0 1-1,0 0 0,0-1 0,0 1 1,0-1-1,0 1 0,0-1 1,0 0-1,1 0 0,-1 1 1,1-1-1,-1 0 0,3 1 1,-3-2-2,-1 0 1,1 0 0,0 0 0,0 0-1,0 0 1,0 0 0,0 0 0,0 0-1,0-1 1,0 1 0,0 0 0,0-1-1,-1 1 1,1 0 0,0-1 0,0 1-1,0-1 1,-1 0 0,1 1 0,0-1-1,-1 1 1,1-1 0,0 0 0,0-1-1,3-3-2,-1 0 0,0 0-1,0-1 1,0 1-1,-1-1 1,0 0 0,0 1-1,3-13 1,-1-31-33,-4 46 33,0 0 1,0-1 0,0 1-1,0 0 1,0 0 0,-1 0-1,0 0 1,0 0-1,1 0 1,-2 0 0,1 0-1,0 1 1,-2-4 0,2 5 1,1 1 1,-1-1-1,1 1 0,-1-1 1,1 1-1,-1 0 1,0-1-1,1 1 1,-1 0-1,0-1 1,1 1-1,-1 0 1,0 0-1,1 0 1,-1-1-1,0 1 1,1 0-1,-1 0 1,0 0-1,1 0 1,-1 0-1,0 0 1,0 0-1,1 1 0,-1-1 1,0 0-1,1 0 1,-1 0-1,0 1 1,1-1-1,-1 0 1,1 1-1,-1-1 1,1 1-1,-1-1 1,0 1-1,1-1 1,-1 1-1,1-1 1,0 1-1,-1-1 1,1 1-1,-1-1 0,1 1 1,0 0-1,0-1 1,-1 1-1,1 1 1,-3 2-3,1 1 1,-1 0-1,1 0 1,-2 9-1,3-13 3,1 0 0,-1 1 0,1-1 0,0 0 0,0 0-1,-1 0 1,1 0 0,0 0 0,0 1 0,0-1 0,0 0 0,0 0 0,0 0 0,1 0 0,-1 1 0,1 0 0,-1-2 0,1 0 1,-1 0-1,1 0 1,0-1-1,-1 1 1,1 0 0,-1 0-1,1-1 1,-1 1-1,1 0 1,-1-1-1,1 1 1,-1-1 0,1 1-1,-1 0 1,0-1-1,1 1 1,-1-1-1,1 1 1,-1-2 0,26-36 25,-26 37-26,23-39-39,-15 23-257,1 1-1,1 1 1,1-1-1,18-20 1,-21 32-465,-5 9-818,-3-4 1518,0-1-1,0 0 0,0 0 0,0 0 1,0 1-1,0-1 0,0 0 0,0 0 1,0 0-1,0 1 0,0-1 0,0 0 1,0 0-1,0 0 0,0 0 0,0 1 1,0-1-1,0 0 0,1 0 0,-1 0 1,0 0-1,0 1 0,0-1 0,0 0 1,0 0-1,0 0 0,1 0 0,-1 0 1,0 0-1,0 0 0,0 0 0,0 1 1,1-1-1,-1 0 0,0 0 0,0 0 1,0 0-1,1 0 0,-1 0 0,0 0 1,0 0-1,0 0 0,1 0 0,-1 0 1,0 0-1,0 0 0,0 0 0,0 0 1,1 0-1,-1-1 0,0 1 0,0 0 1,8-6-470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51.895"/>
    </inkml:context>
    <inkml:brush xml:id="br0">
      <inkml:brushProperty name="width" value="0.05" units="cm"/>
      <inkml:brushProperty name="height" value="0.05" units="cm"/>
    </inkml:brush>
  </inkml:definitions>
  <inkml:trace contextRef="#ctx0" brushRef="#br0">127 135 19916,'-25'10'1431,"15"-6"-852,-1 0 0,0 2 0,-16 10-1,23-14-500,1 1-1,0 0 1,0 0-1,0 0 1,0 0-1,1 1 0,-1-1 1,1 1-1,0 0 1,0-1-1,0 1 1,0 0-1,1 0 1,-2 5-1,2-5-56,0 0-1,0 1 1,1-1 0,-1 0-1,1 0 1,0 0 0,0 1 0,0-1-1,1 0 1,-1 0 0,1 0-1,2 7 1,-2-9-19,0 0 0,0 0 0,1 0 0,-1 0 1,0 0-1,1-1 0,-1 1 0,1-1 0,0 1 0,-1-1 0,1 1 0,0-1 1,0 0-1,0 0 0,0 0 0,0 0 0,0 0 0,0 0 0,0-1 0,0 1 0,0-1 1,0 1-1,1-1 0,-1 0 0,4 0 0,40 0-6,-31-1 0,0 1 0,0 0 0,1 1-1,28 6 1,-39-5 4,-1-1 0,1 1 0,0 0 0,-1 1 0,1-1 0,-1 1 0,0 0 0,0 0 0,0 0 0,0 0 0,-1 1 0,1-1 0,-1 1 0,0 0 0,0 0 0,0 0 0,0 1 0,-1-1 0,3 7 0,0 3 36,-1-1-1,0 1 1,-1 0 0,-1 0 0,0 0 0,-1 0-1,0 14 1,-2-7 129,0-1-1,-1 0 1,-1-1 0,-7 27-1,9-44-130,-1 6 82,-1-1 1,1 0 0,-8 13 0,10-19-103,-1 0 0,1 0 0,0 0 1,-1-1-1,1 1 0,-1 0 1,1 0-1,-1-1 0,1 1 1,-1 0-1,0-1 0,1 1 0,-1-1 1,0 1-1,0-1 0,1 1 1,-1-1-1,0 0 0,0 1 1,0-1-1,0 0 0,1 1 0,-1-1 1,0 0-1,0 0 0,0 0 1,0 0-1,0 0 0,0 0 1,1 0-1,-1 0 0,0 0 1,0 0-1,0-1 0,0 1 0,0 0 1,1-1-1,-1 1 0,0 0 1,0-1-1,0 1 0,1-1 1,-2 0-1,-1-3-3,-1 0 0,1 1-1,0-2 1,1 1 0,-1 0 0,1 0 0,-1-1 0,1 1 0,1-1 0,-1 0 0,1 1-1,0-1 1,0 0 0,0 0 0,0 0 0,1-8 0,-1-3-34,2-1-1,0 0 1,5-28 0,-2 27 0,1 1 1,1-1-1,1 1 1,0 0-1,10-17 1,53-77-102,-50 84 104,-2 0-1,-1-2 0,-1 0 0,19-51 0,-32 71 34,0-1 0,-1 0 0,1-14 0,-3 22-6,1 0 1,-1 0 0,0 1-1,0-1 1,0 0-1,0 0 1,0 0 0,0 0-1,-1 0 1,1 1 0,-1-1-1,1 0 1,-1 0 0,1 0-1,-1 1 1,0-1 0,0 0-1,0 1 1,0-1 0,0 1-1,-1-1 1,1 1 0,0 0-1,-3-3 1,3 4-2,0 0 0,-1-1 0,1 1 0,0 0-1,0 0 1,-1 0 0,1 0 0,0 0 0,0 0 0,0 0 0,-1 0 0,1 1 0,0-1 0,0 0 0,0 1 0,0-1-1,-1 1 1,1-1 0,0 1 0,0 0 0,0-1 0,0 1 0,0 0 0,0 0 0,1-1 0,-2 2 0,-20 26 94,17-18-81,1-1-1,-1 1 1,2 0 0,-1 0 0,1 0-1,1 0 1,0 0 0,0 1 0,1 10-1,0-15-59,1 0 0,0 0-1,1 0 1,-1 0-1,1 0 1,0 0 0,1 0-1,0-1 1,0 1 0,0 0-1,0-1 1,1 1-1,0-1 1,0 0 0,0 0-1,1 0 1,4 5-1,-5-8-20,0 0 0,0 0-1,-1 0 1,2 0 0,-1-1-1,0 1 1,0-1-1,0 0 1,1 0 0,-1 0-1,0 0 1,1-1-1,-1 1 1,1-1 0,-1 0-1,1 0 1,-1 0 0,1 0-1,-1-1 1,1 1-1,-1-1 1,0 0 0,1 0-1,-1 0 1,0-1-1,5-2 1,27-15-381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2:55.455"/>
    </inkml:context>
    <inkml:brush xml:id="br0">
      <inkml:brushProperty name="width" value="0.05" units="cm"/>
      <inkml:brushProperty name="height" value="0.05" units="cm"/>
    </inkml:brush>
  </inkml:definitions>
  <inkml:trace contextRef="#ctx0" brushRef="#br0">33 33 21797,'66'100'628,"-5"-11"-178,-53-75-379,0 0 1,-1 1 0,-1 0 0,7 23 0,-11-27 15,0 0 0,0 0 0,-2 0 0,1 0 0,-1 0 0,-1 1 0,0-1 0,0 0 0,-1 0 0,0 0 0,-1 0 0,-1-1 0,0 1 0,0-1 0,-1 0 0,0 0 0,0 0 0,-2 0 0,1-1 0,-1 0 0,-13 13 0,18-20-52,0 0 0,0 0 0,-1 0 0,1 0 0,-1 0 1,0-1-1,1 1 0,-1-1 0,0 0 0,0 0 0,0 0 0,0 0 0,0 0 0,0 0 0,0-1 0,0 1 0,0-1 0,0 0 1,0 0-1,0 0 0,0-1 0,0 1 0,0-1 0,-5-1 0,5 1-13,-1-1 0,1 0 0,0 0 0,0 0 0,0-1 0,0 1 0,0-1 0,0 0 0,0 1 0,1-1 0,0 0 0,-1-1 0,1 1 0,0 0 0,1-1 1,-1 1-1,1-1 0,-1 1 0,0-7 0,0 4-7,0-1 0,1 0-1,0 0 1,1 0 0,0 0 0,0 0 0,0 0 0,1 0 0,0 1 0,0-1 0,0 0 0,1 0 0,0 1 0,1-1 0,-1 1 0,1 0 0,1-1 0,-1 1-1,1 1 1,0-1 0,0 0 0,6-5 0,10-8 59,1 1 0,0 0 0,1 1 0,31-17 0,-12 8 54,-27 16-76,4-1 29,0-2-1,19-18 1,-33 28-61,-1 1-1,-1-1 1,1 0 0,0 0 0,-1 0 0,0 0 0,1-1 0,-1 1 0,-1-1 0,1 1 0,0-1 0,-1 0 0,0 0 0,0 1 0,0-1 0,0 0-1,0 0 1,-1-8 0,0 10-3,-1-1-1,1 0 0,-1 0 0,0 0 0,0 1 1,0-1-1,-1 0 0,1 1 0,0-1 1,-1 1-1,0 0 0,0-1 0,1 1 0,-5-4 1,1 2 6,0 1 1,0-1-1,0 1 0,0 0 1,-1 0-1,-9-3 1,-2 1 11,0 0-1,0 2 1,0 0 0,-19-1 0,22 4-34,0 0 1,0 1-1,-16 3 1,-24 1-1495,54-5 1494,-1 0 1,1 0-1,0 0 1,0 1-1,0-1 1,0 0-1,0 0 0,-1 0 1,1 0-1,0 0 1,0 0-1,0 0 1,0 0-1,0 0 1,0 0-1,-1 0 1,1 0-1,0 0 0,0 0 1,0 0-1,0 0 1,0 0-1,-1 0 1,1 0-1,0-1 1,0 1-1,0 0 1,0 0-1,0 0 0,0 0 1,-1 0-1,1 0 1,0 0-1,0 0 1,0 0-1,0-1 1,0 1-1,0 0 1,0 0-1,0 0 0,0 0 1,0 0-1,0 0 1,0-1-1,-1 1 1,1 0-1,0 0 1,0 0-1,0 0 1,0 0-1,0-1 0,0 1 1,0 0-1,0 0 1,0 0-1,1 0 1,-1 0-1,0-1 1,0 1-1,0 0 1,0 0-1,0 0 0,0 0 1,0 0-1,7-6-250,5 1-80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2:56.081"/>
    </inkml:context>
    <inkml:brush xml:id="br0">
      <inkml:brushProperty name="width" value="0.05" units="cm"/>
      <inkml:brushProperty name="height" value="0.05" units="cm"/>
    </inkml:brush>
  </inkml:definitions>
  <inkml:trace contextRef="#ctx0" brushRef="#br0">0 87 15931,'12'-11'850,"1"0"-1,0 1 0,0 1 1,1 0-1,0 1 0,1 1 1,24-10-1,-37 16-788,0 0 0,0 1 0,1-1 1,-1 1-1,0-1 0,0 1 0,0 0 0,0 0 0,1 0 0,-1 0 0,0 0 0,0 0 0,0 1 1,1-1-1,-1 1 0,0-1 0,0 1 0,0 0 0,0 0 0,0 0 0,0 0 0,0 0 0,0 0 0,-1 1 1,1-1-1,0 1 0,-1-1 0,1 1 0,-1 0 0,1-1 0,-1 1 0,0 0 0,0 0 0,0 0 1,0 0-1,0 0 0,0 0 0,-1 0 0,1 0 0,0 3 0,1 6 37,0 0-1,-1-1 1,-1 1 0,0 0 0,0 0-1,-3 21 1,-1-8 151,-1-1 0,-1 0 0,-1 0-1,-1-1 1,-1 1 0,0-2 0,-18 28 0,30-51-225,-1 0 0,0 0 0,1 0 0,-1 0 0,1 1 0,-1-1 0,1 1 1,0-1-1,0 1 0,0 0 0,0 0 0,0 1 0,0-1 0,4 0 0,-3 0-34,0 1-1,0-1 1,0 1-1,0 0 1,0 0-1,1 0 1,-1 1 0,0-1-1,0 1 1,0 0-1,0 1 1,4 1-1,-4-1-8,0 0 0,0 1 1,0 0-1,0 0 0,-1 0 0,1 0 0,-1 0 0,0 1 0,0-1 0,0 1 0,0 0 0,-1 0 0,0 0 0,1 0 0,-2 1 0,3 6 1,-2-5 28,-1 0 1,0 0-1,0 0 1,-1 0 0,0 1-1,0-1 1,0 0 0,-1 0-1,0 0 1,0 1 0,-3 7-1,1-6 54,1 0 0,-2 0 0,1-1 0,-1 0 0,0 0 1,0 0-1,-1 0 0,0-1 0,0 1 0,-1-1 0,1-1 0,-2 1 0,1-1 0,0 0 0,-1 0 0,0-1 0,0 0 0,0 0 0,-10 3 0,15-6-107,1-1-1,0 1 1,-1-1 0,1 0-1,-1 1 1,1-1 0,-1 0-1,1 0 1,-1 0-1,1 0 1,-1 0 0,1-1-1,-1 1 1,1 0 0,-1-1-1,1 1 1,0-1-1,-1 1 1,1-1 0,0 0-1,-1 0 1,1 1 0,0-1-1,0 0 1,0 0-1,-2-2 1,2 2 5,1-1-1,-1 1 1,1 0-1,-1 0 1,1 0-1,0 0 1,-1-1 0,1 1-1,0 0 1,0 0-1,0-1 1,0 1 0,0 0-1,0 0 1,1-1-1,-1 1 1,0 0-1,0 0 1,1 0 0,-1 0-1,1-1 1,-1 1-1,1 0 1,0 0-1,-1 0 1,1 0 0,0 0-1,0 0 1,0 0-1,-1 1 1,1-1-1,2-1 1,11-9-567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2:56.733"/>
    </inkml:context>
    <inkml:brush xml:id="br0">
      <inkml:brushProperty name="width" value="0.05" units="cm"/>
      <inkml:brushProperty name="height" value="0.05" units="cm"/>
    </inkml:brush>
  </inkml:definitions>
  <inkml:trace contextRef="#ctx0" brushRef="#br0">693 17 9394,'-34'-6'557,"-1"1"0,1 2 1,-1 1-1,-44 3 0,63 1-365,0 0 0,0 1 0,0 1 0,1 0 0,0 1 0,0 1-1,0 0 1,0 1 0,1 1 0,0 0 0,-19 15 0,11-4 29,1 1 0,1 1 0,0 1-1,2 1 1,-28 44 0,24-29 103,2 1 1,1 0-1,-16 51 0,27-61-175,0 1 0,2 0 0,1 0 0,2 0 0,1 0 0,1 1 0,2-1 0,0 0-1,3 0 1,0 1 0,17 55 0,-12-56-130,2-1 0,1 0 0,1 0 0,1-2 0,2 1-1,1-2 1,1 0 0,1-1 0,1-1 0,1-1 0,36 30 0,-45-43-14,0-2 0,1 1-1,0-2 1,0 1 0,1-2 0,0 0 0,0 0 0,0-2 0,1 0 0,0 0 0,0-1 0,-1-1 0,2-1-1,-1 0 1,0-1 0,0 0 0,0-1 0,0-1 0,0-1 0,0 0 0,0 0 0,-1-2 0,0 0 0,24-12-1,-3-2 200,-2-2 0,0-2 0,-2-1 0,0-1 0,50-55 0,-48 42 87,-2-1 1,-1-1-1,-2-2 1,28-57-1,-31 47 25,-3 0 1,-1-2-1,18-82 0,-32 106-228,-1-1 0,-2 0-1,-1 0 1,-2 0 0,0-1 0,-3 1-1,-9-61 1,8 78-95,-1 1 0,0 0-1,-1 0 1,0 1 0,-1 0 0,-8-14-1,10 19-14,-1 1 0,1 0-1,-1 1 1,-1-1-1,1 1 1,-1 0-1,1 0 1,-2 0-1,1 1 1,0 0-1,-1 0 1,-10-4-1,6 5-76,0 0-1,0 0 1,0 1-1,0 1 0,0 0 1,0 0-1,-1 1 0,1 0 1,0 1-1,-1 0 1,1 1-1,-20 6 0,-8 5-492,1 2 0,-44 23 0,38-17 336,-4 0-247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7.482"/>
    </inkml:context>
    <inkml:brush xml:id="br0">
      <inkml:brushProperty name="width" value="0.05" units="cm"/>
      <inkml:brushProperty name="height" value="0.05" units="cm"/>
    </inkml:brush>
  </inkml:definitions>
  <inkml:trace contextRef="#ctx0" brushRef="#br0">1 14 24117,'0'-14'1376,"9"46"-735,2 11-153,-3 8-192,-1 4-200,-2 1-32,1-5-16,-2 4-16,1-6-8,-3-3-24,1-9-184,-2-8-176,-1-9-496,0-7-313,0-11 1313,-7 4-432,-9-9-184,-2-3-160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0:21.137"/>
    </inkml:context>
    <inkml:brush xml:id="br0">
      <inkml:brushProperty name="width" value="0.05" units="cm"/>
      <inkml:brushProperty name="height" value="0.05" units="cm"/>
    </inkml:brush>
  </inkml:definitions>
  <inkml:trace contextRef="#ctx0" brushRef="#br0">0 2 16163,'14'-1'921,"6"2"-881,2 1-64,7 18 120,12 11-312,13 5-168,5 1-73,1 2 345,-6 2-64,-1-6-96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3.386"/>
    </inkml:context>
    <inkml:brush xml:id="br0">
      <inkml:brushProperty name="width" value="0.05" units="cm"/>
      <inkml:brushProperty name="height" value="0.05" units="cm"/>
    </inkml:brush>
  </inkml:definitions>
  <inkml:trace contextRef="#ctx0" brushRef="#br0">256 0 18476,'-15'62'2199,"2"0"0,-6 100 0,16-89-1718,3 1 0,3-1 0,25 138-1,-21-181-676,-6-27-254,-3-9-6,-4-8 186,-37-84-957,-67-107-1,35 68 1815,74 135-543,-1 0 1,1 0 0,0 0 0,1-1-1,-1 1 1,0 0 0,1-1-1,-1 1 1,1-4 0,0 6-22,0-1 0,0 1-1,0-1 1,0 1 0,0-1 0,0 0 0,0 1 0,0-1-1,1 1 1,-1-1 0,0 1 0,0-1 0,1 1 0,-1-1-1,0 1 1,1-1 0,-1 1 0,1 0 0,-1-1 0,1 1 0,-1-1-1,0 1 1,1 0 0,-1 0 0,2-1 0,2 0 95,1 0 0,0 0 0,0 1 0,0-1 0,0 1 0,0 0 0,9 2 0,-13-2-112,73 6 442,144 7 319,-172-13-605,-1-2 0,83-14 1,-61 1-102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8.011"/>
    </inkml:context>
    <inkml:brush xml:id="br0">
      <inkml:brushProperty name="width" value="0.05" units="cm"/>
      <inkml:brushProperty name="height" value="0.05" units="cm"/>
    </inkml:brush>
  </inkml:definitions>
  <inkml:trace contextRef="#ctx0" brushRef="#br0">38 682 15275,'0'1'204,"1"0"0,0 1 0,0-1 1,1 0-1,-1 0 0,0 0 0,0 0 0,1 0 0,-1 0 0,0 0 0,1 0 0,-1 0 0,1-1 0,-1 1 0,1 0 0,-1-1 0,1 1 0,-1-1 0,1 0 0,0 0 0,-1 1 1,1-1-1,0 0 0,-1 0 0,1-1 0,-1 1 0,3-1 0,8 0 690,-1-1 1,18-6-1,-28 8-840,32-11 947,-1-1-1,0-1 0,35-22 0,-31 14-1048,-1-3-1,41-33 1,-73 54 170,14-14-2308,-17 17 2115,1-1-1,-1 1 1,0-1 0,0 1-1,0-1 1,1 1 0,-1 0-1,0-1 1,0 1 0,0-1-1,0 1 1,0-1 0,0 1-1,0-1 1,0 1 0,0-1-1,0 1 1,0 0 0,0-1-1,0 1 1,0-1-1,0 1 1,-1-1 0,1 1-1,0-1 1,0 1 0,-1 0-1,1-1 1,0 1 0,0 0-1,-1-1 1,1 1 0,0 0-1,-1-1 1,1 1 0,0 0-1,-1-1 1,1 1 0,-1 0-1,1 0 1,-1 0-1,1-1 1,0 1 0,-1 0-1,1 0 1,-1 0 0,-16-5-981,-5-1-185</inkml:trace>
  <inkml:trace contextRef="#ctx0" brushRef="#br0" timeOffset="1">12 138 19804,'-11'-18'1961,"11"1"-1153,11 5-296,13 1 984,4 0-263,7 1-441,6 1-208,4-2-312,0 2-112,-5 1-384,-3 0-280,-5 4-769,-4-2 1882,-10 3-825,-4 3-129,-5 0-47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8.508"/>
    </inkml:context>
    <inkml:brush xml:id="br0">
      <inkml:brushProperty name="width" value="0.05" units="cm"/>
      <inkml:brushProperty name="height" value="0.05" units="cm"/>
    </inkml:brush>
  </inkml:definitions>
  <inkml:trace contextRef="#ctx0" brushRef="#br0">20 0 17212,'1'1'130,"1"0"1,-1 0 0,0-1 0,1 1-1,-1 0 1,0 0 0,0 0-1,0 1 1,1-1 0,-1 0-1,0 0 1,-1 1 0,1-1 0,0 0-1,0 1 1,0-1 0,-1 1-1,1-1 1,-1 1 0,1-1 0,-1 1-1,0-1 1,1 1 0,-1 0-1,0-1 1,0 3 0,0 2 210,3 6 155,20 124 2763,50 177-2149,-70-305-1081,13 38 144,-15-43-151,0 0-1,0-1 1,0 1 0,1 0-1,-1-1 1,1 1 0,0-1-1,0 0 1,0 0 0,0 0 0,0 0-1,4 3 1,-6-5-18,0 0 1,1 0-1,-1 0 0,0 0 1,0 0-1,1 0 0,-1 0 0,0 0 1,0 0-1,1 0 0,-1 0 1,0 0-1,0 0 0,1 0 1,-1 0-1,0 0 0,0 0 1,1 0-1,-1 0 0,0 0 1,0 0-1,0-1 0,1 1 1,-1 0-1,0 0 0,0 0 0,0 0 1,0-1-1,1 1 0,-1 0 1,0 0-1,0 0 0,0-1 1,0 1-1,0 0 0,0 0 1,0-1-1,1 1 0,-1 0 1,0 0-1,0 0 0,0-1 0,0 1 1,0 0-1,0 0 0,0-1 1,0 1-1,0-15 137,-2 5-82,0 0 1,-1 0-1,0 0 1,-1 0-1,0 0 0,0 1 1,-9-14-1,-1 1 80,-33-39 1,40 53-107,0 0 1,0 0 0,-1 1 0,0 0 0,0 1 0,-1 0 0,0 0 0,-18-8 0,27 14-32,-1-1-1,1 1 1,0 0-1,0 0 1,0 0-1,0 0 1,0 0-1,0 0 1,-1 0-1,1-1 1,0 1 0,0 0-1,0 0 1,0 0-1,-1 0 1,1 0-1,0 0 1,0 0-1,0 0 1,0 0 0,-1 0-1,1 0 1,0 0-1,0 0 1,0 0-1,0 0 1,-1 0-1,1 0 1,0 0 0,0 0-1,0 0 1,0 0-1,-1 1 1,1-1-1,0 0 1,0 0-1,0 0 1,0 0 0,0 0-1,-1 0 1,1 0-1,0 1 1,0-1-1,5 8 44,12 9 11,-10-13-200,1 0-1,0-1 0,1 1 0,-1-1 1,0-1-1,1 0 0,-1 0 1,1-1-1,16 1 0,-2-1-637,1-2 0,33-5 1,-16-3 158,0-5-228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8.915"/>
    </inkml:context>
    <inkml:brush xml:id="br0">
      <inkml:brushProperty name="width" value="0.05" units="cm"/>
      <inkml:brushProperty name="height" value="0.05" units="cm"/>
    </inkml:brush>
  </inkml:definitions>
  <inkml:trace contextRef="#ctx0" brushRef="#br0">54 1 18332,'0'0'78,"0"0"0,-1 0 0,1 0 1,0 0-1,-1 0 0,1 0 0,0 0 0,-1 0 0,1 0 1,0 0-1,0 0 0,-1 0 0,1 0 0,0 0 0,-1 0 1,1 0-1,0 0 0,-1 1 0,1-1 0,0 0 0,0 0 1,-1 0-1,1 0 0,0 1 0,-1-1 0,1 0 0,0 0 1,0 0-1,0 1 0,-1-1 0,1 0 0,0 1 0,0-1 1,0 0-1,0 0 0,0 1 0,-1-1 0,1 1 0,-10 14 596,4-3-307,1 0-1,0 0 1,1 1 0,0 0-1,1 0 1,1 0 0,0 0-1,0 0 1,1 1-1,1-1 1,1 0 0,3 24-1,-4-36-360,0 0 0,0 0-1,0 0 1,1 0-1,-1 0 1,0-1 0,1 1-1,-1 0 1,1 0-1,-1 0 1,1 0-1,0 0 1,-1 0 0,1-1-1,0 1 1,-1 0-1,1-1 1,1 2 0,-1-2-4,-1 0 1,1 0-1,0 0 0,-1 0 1,1 1-1,0-1 1,-1 0-1,1 0 1,0-1-1,-1 1 1,1 0-1,0 0 1,-1 0-1,1 0 1,0 0-1,-1-1 1,1 1-1,0 0 1,-1-1-1,2 0 0,1-1 4,0-1 0,0 1-1,0-1 1,-1 0-1,1 0 1,-1 0 0,5-7-1,2-10 102,-1 0 0,-1 0-1,-1 0 1,7-34 0,1-7 418,-8 127 87,-5-23-575,11 129 37,-11-165-79,-1-6-7,0 1 0,0 0 0,0-1 0,1 1 0,-1-1 0,0 0 0,1 1 0,-1-1 0,1 1 0,-1-1 0,1 1 0,0-1 1,-1 0-1,1 0 0,0 1 0,2 1 0,-3-3-12,0 0 0,1 0 0,-1 0 1,0 0-1,0 0 0,0 0 0,1 0 0,-1 0 1,0 0-1,0 0 0,1 0 0,-1 0 0,0 0 1,0 0-1,0 0 0,1 0 0,-1-1 0,0 1 1,0 0-1,0 0 0,1 0 0,-1 0 0,0 0 1,0-1-1,0 1 0,0 0 0,1 0 0,-1 0 1,0 0-1,0-1 0,0 1 0,0 0 0,0 0 1,0-1-1,0 1 0,1 0 0,-1 0 0,0 0 1,0-1-1,0 1 0,3-13-565,-2 13 507,10-69-709,-5 21 301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49.364"/>
    </inkml:context>
    <inkml:brush xml:id="br0">
      <inkml:brushProperty name="width" value="0.05" units="cm"/>
      <inkml:brushProperty name="height" value="0.05" units="cm"/>
    </inkml:brush>
  </inkml:definitions>
  <inkml:trace contextRef="#ctx0" brushRef="#br0">0 46 19756,'2'-8'1364,"-2"6"-1085,0-1 1,1 1-1,-1 0 0,1-1 1,-1 1-1,1-1 1,0 1-1,0 0 0,0 0 1,0-1-1,1 1 1,-1 0-1,1 0 0,2-3 1,-3 5-238,-1 0-1,0 0 1,0 0 0,1 0 0,-1 0-1,0 1 1,1-1 0,-1 0 0,0 0 0,0 0-1,1 0 1,-1 1 0,0-1 0,0 0-1,1 0 1,-1 0 0,0 1 0,0-1 0,0 0-1,0 0 1,1 1 0,-1-1 0,0 0 0,0 1-1,0-1 1,0 0 0,0 0 0,0 1-1,0-1 1,0 0 0,0 1 0,0-1 0,0 0-1,0 1 1,0-1 0,0 0 0,0 1-1,1 15 237,-1-15-186,-5 133 1162,0 59-460,7-168-742,0-2 1,1 1-1,1 0 1,2 0-1,14 40 0,-18-60-64,0 1 0,1-1 0,-1 1 0,1-1 0,0 0 0,0 0 0,4 3 0,-7-6-25,1 0-1,-1-1 1,1 1-1,-1-1 0,1 1 1,-1-1-1,1 0 1,0 1-1,-1-1 0,1 1 1,0-1-1,-1 0 0,1 0 1,0 1-1,-1-1 1,1 0-1,0 0 0,-1 0 1,1 0-1,0 0 1,0 0-1,-1 0 0,1 0 1,0 0-1,-1 0 0,1 0 1,0 0-1,0-1 1,-1 1-1,1 0 0,0 0 1,-1-1-1,1 1 1,-1 0-1,1-1 0,0 1 1,-1-1-1,1 1 0,-1-1 1,1 1-1,-1-1 1,1 1-1,-1-1 0,0 0 1,1 1-1,-1-1 1,0 1-1,1-1 0,-1 0 1,0 1-1,0-1 0,1 0 1,-1 0-1,2-6-331,-1 1 0,0 0 0,0-1-1,0 1 1,-1 0 0,0-1 0,0 1 0,0-1-1,-1 1 1,0 0 0,-1-1 0,-1-7 0,-5-10-826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50.145"/>
    </inkml:context>
    <inkml:brush xml:id="br0">
      <inkml:brushProperty name="width" value="0.05" units="cm"/>
      <inkml:brushProperty name="height" value="0.05" units="cm"/>
    </inkml:brush>
  </inkml:definitions>
  <inkml:trace contextRef="#ctx0" brushRef="#br0">1 1 17116,'1'4'6513,"3"17"-4349,1 30-1194,-4 8-457,2 0 1,2-1-1,23 100 1,-11-102-312,-16-53-197,1 1 0,-1-1 1,1 0-1,-1 0 0,1 1 0,0-1 0,0 0 1,1-1-1,-1 1 0,1 0 0,-1-1 0,1 1 0,3 2 1,-5-5-23,0 0 1,0 1-1,-1-1 1,1 0 0,0 0-1,0 0 1,0 1 0,0-1-1,0 0 1,0 0-1,0 0 1,-1 0 0,1-1-1,0 1 1,0 0 0,0 0-1,0 0 1,0-1-1,-1 1 1,1 0 0,0-1-1,0 1 1,0-1 0,-1 1-1,1-1 1,0 1-1,-1-1 1,1 0 0,0 1-1,-1-1 1,1 0 0,-1 1-1,1-1 1,-1 0-1,1 0 1,-1-1 0,14-34-684,-13 34 656,18-100-1881,-15 75 1290,1 0-1,1 1 1,16-46 0,-22 72 636,0-1 0,0 1 1,0-1-1,1 1 0,-1-1 1,0 1-1,0-1 1,0 1-1,0 0 0,1-1 1,-1 1-1,0-1 0,1 1 1,-1-1-1,0 1 0,1 0 1,-1-1-1,0 1 0,1 0 1,-1-1-1,0 1 1,1 0-1,-1 0 0,1-1 1,-1 1-1,1 0 0,-1 0 1,1 0-1,-1 0 0,1 0 1,-1 0-1,1-1 1,-1 1-1,1 0 0,0 1 1,0-1 22,0 1 0,0 0 0,0 0 1,0 0-1,-1 0 0,1 0 1,0 0-1,0 0 0,-1 0 0,1 0 1,0 0-1,-1 1 0,1 0 0,14 49 832,-14-47-771,1 2 35,-1 1 16,1-1 0,0 0 0,0 1 0,6 10-1,-8-16-121,0 0 0,1-1-1,-1 1 1,1 0 0,-1 0-1,1-1 1,0 1 0,-1 0-1,1-1 1,-1 1-1,1-1 1,0 1 0,0-1-1,-1 1 1,1-1 0,0 0-1,0 1 1,0-1 0,-1 0-1,1 1 1,0-1 0,0 0-1,0 0 1,0 0 0,0 0-1,-1 0 1,1 0 0,0 0-1,0 0 1,0 0-1,0 0 1,0-1 0,0 1-1,-1 0 1,1 0 0,0-1-1,0 1 1,0-1 0,-1 1-1,1-1 1,0 1 0,-1-1-1,1 1 1,0-1 0,0-1-1,7-7 29,0 0-1,-1 0 0,0-1 1,0 0-1,-1-1 0,-1 1 1,0-1-1,5-13 0,13-28 2,-22 52-41,-1 0-1,0-1 1,0 1-1,0-1 1,0 1-1,0-1 1,0 1-1,1 0 1,-1-1-1,0 1 1,0 0-1,1-1 1,-1 1-1,0 0 1,1-1-1,-1 1 1,0 0-1,1-1 1,-1 1-1,0 0 1,1 0-1,-1-1 1,0 1-1,1 0 1,-1 0-1,1 0 1,-1 0-1,1 0 1,-1 0 0,0 0-1,1-1 1,-1 1-1,1 0 1,0 1-1,0-1 3,-1 1 0,1 0 0,0 0 0,-1 0 0,1 0 0,-1 0 0,1 0-1,-1 0 1,0 0 0,1 0 0,-1 0 0,0 0 0,0 2 0,5 49 117,-5-45-87,0 1-9,4 62 409,14 75 0,-14-124-333,1 0 0,1 0 1,1 0-1,0 0 1,2-1-1,0-1 1,23 35-1,-16-31-56,0-3-25,-2 0-1,-1 2 1,20 40 0,-30-55-10,-1 0 1,0 0 0,0 0-1,0 0 1,-1 0 0,0 1-1,-1-1 1,1 0-1,-1 1 1,-1-1 0,1 0-1,-2 0 1,1 0-1,0 1 1,-1-1 0,-1 0-1,-5 11 1,6-12 19,-1-1 0,0 0-1,-1 0 1,1 0 0,-1-1 0,0 1 0,0-1 0,0 0-1,-8 5 1,10-7-11,0-1 0,0 1-1,-1-1 1,1 0 0,-1 0-1,1 0 1,-1 0 0,1 0-1,-1 0 1,0-1 0,1 0-1,-1 1 1,0-1 0,0 0-1,1 0 1,-1 0 0,0-1 0,1 1-1,-1-1 1,0 1 0,1-1-1,-5-2 1,1-1 12,0 1 1,0-2-1,1 1 0,-1 0 1,1-1-1,1 0 1,-1-1-1,1 1 0,-1-1 1,2 1-1,-1-1 0,1 0 1,0-1-1,0 1 1,0-1-1,-3-13 0,0-3 24,1-2 0,1 1 0,-2-37 0,5 43-84,1-1-1,0 0 1,1 1-1,1-1 0,1 1 1,1-1-1,1 1 1,0 0-1,1 0 0,1 1 1,0 0-1,2 0 1,0 1-1,13-19 0,6-2-679,-5 7 367,21-36 0,-18 22-17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09.685"/>
    </inkml:context>
    <inkml:brush xml:id="br0">
      <inkml:brushProperty name="width" value="0.05" units="cm"/>
      <inkml:brushProperty name="height" value="0.05" units="cm"/>
    </inkml:brush>
  </inkml:definitions>
  <inkml:trace contextRef="#ctx0" brushRef="#br0">305 65 10194,'44'-25'2721,"-41"23"-2256,0 0-1,0 0 1,0-1-1,-1 1 0,1-1 1,-1 1-1,1-1 0,-1 0 1,0 0-1,0 0 1,2-5-1,-4 8-414,0 0 0,0 0 0,0 0 0,0 0 0,0-1 0,0 1 0,0 0 0,0 0 0,0 0 0,0 0 0,0 0 0,0-1 0,0 1 0,0 0-1,0 0 1,0 0 0,0 0 0,0 0 0,0 0 0,0-1 0,-1 1 0,1 0 0,0 0 0,0 0 0,0 0 0,0 0 0,0 0 0,0 0 0,0 0 0,-1 0 0,1-1 0,0 1 0,0 0 0,0 0 0,0 0 0,0 0 0,0 0 0,-1 0 0,1 0 0,0 0 0,0 0 0,0 0 0,0 0 0,0 0 0,-1 0 0,1 0 0,0 0-1,0 0 1,0 0 0,-11 2 1071,-6 3-240,0 1 0,0 0 0,-28 16 0,-47 33 23,92-54-901,-24 14 98,-59 40 65,75-49-171,0 1 0,0 0 0,0 0 0,1 1 0,0 0 0,-11 17 0,15-13-113,10-10 27,19-9-30,-14 2 76,2 2 12,0 0 0,0 1-1,1 1 1,-1 0 0,0 1 0,22 2-1,-29-1 28,0 0-1,-1 0 0,1 1 0,-1 0 0,1 0 1,-1 0-1,0 1 0,0 0 0,0 0 0,0 1 1,0 0-1,-1 0 0,0 0 0,0 1 0,9 9 1,-12-11 6,0 0 0,0 0 1,0 0-1,-1 0 1,1 0-1,-1 1 0,0-1 1,0 0-1,0 1 0,0 0 1,0-1-1,-1 1 1,0-1-1,1 1 0,-1 0 1,-1-1-1,1 1 1,-1-1-1,1 1 0,-1-1 1,0 1-1,0-1 1,0 1-1,-1-1 0,1 0 1,-1 0-1,0 1 0,0-1 1,-3 3-1,-4 6 33,0-2 0,0 1 0,-1-1-1,-1 0 1,0-1 0,-15 9 0,12-7-8,-1-2 0,0 1 0,-1-2 0,0 0 0,0-1 0,-1-1 0,1 0 0,-25 4 0,40-10-66,0 0-1,0 0 0,0 0 1,0 0-1,0 0 0,0 0 1,0 0-1,0 0 1,0 0-1,0 0 0,0 0 1,0-1-1,0 1 0,0 0 1,-1-2-1,1 2 38,1 0 0,0-1 0,-1 1 0,1-1 1,0 1-1,0 0 0,-1-1 0,1 1 0,0-1 0,0 1 0,0-1 0,-1 1 0,1-1 1,0 1-1,0-1 0,0 1 0,0-1 0,0 1 0,0-1 0,0 1 0,0-2 0,1-1-13,0 0 0,0 0 0,0 0 0,0 0-1,0 0 1,1 0 0,2-4 0,9-12-249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10.196"/>
    </inkml:context>
    <inkml:brush xml:id="br0">
      <inkml:brushProperty name="width" value="0.05" units="cm"/>
      <inkml:brushProperty name="height" value="0.05" units="cm"/>
    </inkml:brush>
  </inkml:definitions>
  <inkml:trace contextRef="#ctx0" brushRef="#br0">32 39 18012,'2'185'4170,"-6"235"-1092,2-418-2287,0-7-546,-2-14-75,-3-97 55,6-1 0,15-138-1,-12 243-223,7-45 0,-8 51-1,0 1-1,1 0 1,-1 0 0,2 0-1,-1 0 1,0 0 0,1 0-1,3-4 1,-5 8-1,0-1-1,0 1 1,0 0-1,0 0 0,1 0 1,-1 0-1,0 0 1,0 1-1,1-1 1,-1 0-1,1 1 1,-1-1-1,0 1 1,1-1-1,-1 1 1,1 0-1,-1-1 1,1 1-1,0 0 1,-1 0-1,1 0 1,-1 0-1,1 0 0,-1 0 1,1 1-1,-1-1 1,1 1-1,-1-1 1,1 1-1,-1-1 1,0 1-1,1 0 1,0 0-1,0 1-3,1-1 0,-1 0 0,0 1 0,0 0 0,0-1 0,-1 1 0,1 0 0,0 0 0,-1 0 0,1 0 0,-1 0 0,0 1-1,0-1 1,1 0 0,-2 1 0,1-1 0,0 0 0,0 4 0,-1 2 12,0-1-1,-1 0 0,0 0 1,0 0-1,-1 0 1,0 0-1,0 0 1,-1 0-1,1-1 1,-2 1-1,1-1 1,-5 7-1,-5 7 45,-1-2 0,-22 24 0,36-41-61,-2 1-33,1 0 1,-1 0 0,1 0-1,-1 0 1,0-1 0,0 1 0,1-1-1,-1 1 1,0-1 0,0 0-1,-1 0 1,1 0 0,0 0-1,0 0 1,0 0 0,-1 0 0,-4 0-1,7-1 3,0 0 0,0 0-1,-1 0 1,1 0-1,0 0 1,0 0-1,0 0 1,-1 0 0,1-1-1,0 1 1,0 0-1,0 0 1,0 0 0,-1 0-1,1 0 1,0 0-1,0-1 1,0 1-1,0 0 1,0 0 0,-1 0-1,1 0 1,0-1-1,0 1 1,0 0 0,0 0-1,0 0 1,0-1-1,0 1 1,0 0 0,0 0-1,0 0 1,0-1-1,0 1 1,0 0-1,0 0 1,0 0 0,0-1-1,0 1 1,5-13-287,10-8 231,0 5-377,4-1-50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10.662"/>
    </inkml:context>
    <inkml:brush xml:id="br0">
      <inkml:brushProperty name="width" value="0.05" units="cm"/>
      <inkml:brushProperty name="height" value="0.05" units="cm"/>
    </inkml:brush>
  </inkml:definitions>
  <inkml:trace contextRef="#ctx0" brushRef="#br0">201 39 16107,'-1'-2'214,"-1"-1"-1,1 1 1,0 0-1,-1-1 1,1 1-1,-1 0 1,0 0-1,0 0 1,0 0-1,0 0 0,0 1 1,0-1-1,0 1 1,-1-1-1,1 1 1,0 0-1,-1 0 1,1 0-1,-1 0 1,0 0-1,1 0 0,-1 1 1,0 0-1,1-1 1,-1 1-1,0 0 1,1 0-1,-1 0 1,0 1-1,1-1 1,-1 1-1,0-1 0,1 1 1,-6 2-1,1 1-9,0 0-1,1 0 1,-1 0-1,1 1 0,0 0 1,0 1-1,1-1 0,0 1 1,0 0-1,0 0 1,0 1-1,1 0 0,-6 13 1,4-8-156,1 0 1,0 0 0,1 1-1,1-1 1,0 1 0,0 0-1,0 21 1,3-32-46,-1-1 0,1 1 0,0 0 0,0 0 0,1 0 0,-1 0 0,0-1 0,0 1 0,1 0 0,-1 0 0,1 0 0,0-1 0,-1 1 0,1 0 0,0-1 0,0 1 0,0-1 0,0 1 0,0-1 0,1 1 0,0 0 0,0-1-1,-1-1 1,1 1-1,0-1 1,-1 1 0,1-1-1,-1 0 1,1 0-1,0 0 1,-1 0-1,1 0 1,-1 0-1,1 0 1,0-1-1,-1 1 1,1 0 0,-1-1-1,1 0 1,-1 1-1,1-1 1,-1 0-1,0 1 1,1-1-1,-1 0 1,2-2-1,6-3 20,-1-1 0,0 0 0,-1-1 0,1 0 0,-1 0 0,-1 0 0,10-17 0,33-69 263,-49 93-283,6-11 70,-1 0 0,0-1 0,-1 1 0,3-15 0,-21 82 144,11-34-204,-6 70 5,8-79-13,1-1 0,0 1 0,1 0 0,1 0-1,4 18 1,-6-28-2,1 0 0,0 1-1,-1-1 1,1 0 0,0 1-1,0-1 1,1 0-1,-1 0 1,0 0 0,1 0-1,-1 0 1,1 0 0,0-1-1,0 1 1,-1 0 0,1-1-1,0 1 1,0-1 0,1 0-1,2 2 1,-2-2-42,0-1 1,0 1-1,0-1 1,1 0-1,-1 0 1,0 0-1,0 0 1,0 0 0,0-1-1,0 1 1,0-1-1,0 0 1,6-2-1,4-4-442,0 0-1,0-1 1,0 0-1,-1-1 1,15-14 0,-14 10 61,-1 0 0,11-15 0,-23 28 407,19-23-855</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11.110"/>
    </inkml:context>
    <inkml:brush xml:id="br0">
      <inkml:brushProperty name="width" value="0.05" units="cm"/>
      <inkml:brushProperty name="height" value="0.05" units="cm"/>
    </inkml:brush>
  </inkml:definitions>
  <inkml:trace contextRef="#ctx0" brushRef="#br0">0 98 20652,'7'22'3755,"-6"-16"-3263,3 9-189,-3-9-268,0 0-1,1-1 1,-1 1 0,1 0 0,1-1-1,2 6 1,-4-10-34,0 0-1,-1 0 1,1 0-1,0-1 1,0 1-1,0 0 0,-1 0 1,1-1-1,0 1 1,0-1-1,0 1 1,0-1-1,0 1 1,0-1-1,0 0 1,0 1-1,0-1 1,0 0-1,0 0 1,1 0-1,-1 0 1,0 0-1,0 0 1,0 0-1,0 0 0,0 0 1,0 0-1,0-1 1,0 1-1,0 0 1,0-1-1,0 1 1,0-1-1,0 1 1,0-1-1,0 0 1,0 1-1,0-1 1,0-1-1,61-47 75,-48 37-38,-1 1-1,1 0 1,1 0-1,32-15 0,-46 25-22,1 0-1,0 0 0,0 1 1,0-1-1,0 1 0,0-1 1,0 1-1,0 0 0,0-1 1,0 1-1,0 0 0,0 0 1,0 1-1,0-1 0,0 0 0,0 1 1,2 0-1,-3 0 4,0 0 0,1 0-1,-1 0 1,0 0 0,0 0 0,0 0 0,0 0-1,0 0 1,0 0 0,0 0 0,-1 1-1,1-1 1,0 0 0,-1 1 0,1-1 0,-1 0-1,1 1 1,-1-1 0,0 1 0,1-1-1,-1 1 1,0 2 0,0 11 142,0-12-125,-1 0 0,1 0 0,0 1 0,0-1 0,0 0 0,1 0 0,-1 0 0,1 0 0,0 0 1,-1-1-1,1 1 0,1 0 0,-1 0 0,0 0 0,3 3 0,-3-5-27,0-1 1,-1 0-1,1 0 0,0 1 1,0-1-1,0 0 0,0 0 1,-1 0-1,1 0 0,0 0 1,0 0-1,0 0 0,0 0 0,-1 0 1,1-1-1,0 1 0,0 0 1,0 0-1,0-1 0,-1 1 1,1-1-1,0 1 0,-1 0 1,1-1-1,0 1 0,-1-1 0,2 0 1,20-20 35,-19 18-29,33-38 26,-26 28-81,1 0-1,1 0 1,0 1-1,1 1 1,18-13-1,-30 23 25,0 0-1,0 1 1,1-1-1,-1 0 0,0 1 1,1-1-1,-1 1 1,1-1-1,-1 1 0,1-1 1,-1 1-1,1 0 0,-1 0 1,1 0-1,-1 0 1,1 0-1,-1 0 0,1 1 1,-1-1-1,1 0 0,-1 1 1,3 0-1,-2 0-9,-1 0-1,1 1 0,0-1 0,-1 1 1,1-1-1,-1 1 0,1 0 1,-1-1-1,0 1 0,1 0 1,-1 0-1,0 0 0,0 0 1,0 2-1,1 2-112,0 0-1,-1-1 1,0 1 0,0 0-1,0 0 1,0 0 0,-1 0-1,0 0 1,-1 0 0,1 0-1,-2 6 1,2-11 81,0-1-1,0 1 1,0-1 0,-1 1 0,1-1 0,0 0-1,0 1 1,0-1 0,0 1 0,0-1-1,0 0 1,-1 1 0,1-1 0,0 1-1,0-1 1,-1 0 0,1 1 0,0-1 0,0 0-1,-1 1 1,1-1 0,0 0 0,-1 0-1,1 1 1,-1-1 0,1 0 0,0 0-1,-1 0 1,1 1 0,-1-1 0,-10-10-1251,1-2 628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9:11.576"/>
    </inkml:context>
    <inkml:brush xml:id="br0">
      <inkml:brushProperty name="width" value="0.05" units="cm"/>
      <inkml:brushProperty name="height" value="0.05" units="cm"/>
    </inkml:brush>
  </inkml:definitions>
  <inkml:trace contextRef="#ctx0" brushRef="#br0">11 71 20020,'-9'-5'2297,"7"-1"-1577,4 0-344,2 0 1384,2 3-1015,5 1-401,-6-1-2425,5-4 2009,-2-9-376,-2 0-184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1:54.102"/>
    </inkml:context>
    <inkml:brush xml:id="br0">
      <inkml:brushProperty name="width" value="0.05" units="cm"/>
      <inkml:brushProperty name="height" value="0.05" units="cm"/>
    </inkml:brush>
  </inkml:definitions>
  <inkml:trace contextRef="#ctx0" brushRef="#br0">43 1164 11354,'-7'7'434,"-1"0"122,1 0-1,-11 16 1,18-23-528,-1 0-1,1 0 1,0 1 0,0-1-1,0 0 1,-1 0 0,1 1 0,0-1-1,0 0 1,0 0 0,0 1-1,0-1 1,0 0 0,0 1 0,0-1-1,0 0 1,0 1 0,-1-1-1,1 0 1,1 0 0,-1 1 0,0-1-1,0 0 1,0 1 0,0-1-1,0 0 1,0 1 0,0-1 0,0 0-1,0 0 1,1 1 0,-1-1-1,0 0 1,0 0 0,1 1 0,12 2 1308,33-2-711,0-1-1,0-3 1,75-14 0,-48 6-282,1594-273 1364,-1390 233-1614,1447-322 2,-1040 189-87,17-4-2,-698 187-6,258-63-256,0 21-376,-235 40 75,-22 4 294,-13 0 18,-22 2-71,-13 2-111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58.915"/>
    </inkml:context>
    <inkml:brush xml:id="br0">
      <inkml:brushProperty name="width" value="0.05" units="cm"/>
      <inkml:brushProperty name="height" value="0.05" units="cm"/>
    </inkml:brush>
  </inkml:definitions>
  <inkml:trace contextRef="#ctx0" brushRef="#br0">290 87 14491,'3'-3'325,"0"0"-46,1-1-1,-1 0 0,0 0 0,0 0 0,0 0 0,-1 0 1,1 0-1,-1-1 0,0 1 0,0-1 0,-1 0 0,0 1 1,2-9-1,-3 12-223,0 1 1,0-1 0,0 0-1,0 0 1,0 1-1,-1-1 1,1 0 0,0 1-1,0-1 1,-1 0-1,1 1 1,0-1 0,-1 0-1,1 1 1,-1-1 0,1 1-1,0-1 1,-1 1-1,0-1 1,1 1 0,-1-1-1,1 1 1,-1 0-1,1-1 1,-1 1 0,0 0-1,1-1 1,-1 1 0,0 0-1,1 0 1,-1 0-1,0-1 1,0 1 0,1 0-1,-1 0 1,0 0 0,1 0-1,-1 0 1,0 0-1,1 1 1,-1-1 0,0 0-1,0 0 1,0 1-1,-4 0 78,0 0-1,0 1 0,1-1 0,-1 1 0,-6 4 0,-4 4-56,1 0 1,0 1-1,0 1 0,1 0 1,1 1-1,0 0 0,-15 24 1,7-7-73,1 1 1,-25 57-1,26-47 10,-12 48 0,25-72-3,1 0 0,1 1 0,0-1 0,1 1 0,1 31 0,1-46-7,0 0 0,1 1 0,-1-1 0,1 0 0,0 1 0,0-1 0,0 0 0,0 0 0,0 0 0,1 1 0,-1-1 0,1-1 0,0 1 0,0 0 0,0 0 0,0-1 0,1 1 0,-1-1 0,1 0 0,-1 0 0,6 4 0,-3-4 6,-1 0 0,0-1 0,0 0 0,1 0-1,-1 0 1,1 0 0,-1 0 0,0-1 0,1 0 0,-1 0 0,1 0 0,-1-1 0,1 1-1,-1-1 1,9-3 0,-8 3 8,1-1-1,-1-1 1,0 1-1,0-1 0,7-4 1,-10 6-9,-1 0 1,0 0-1,1 0 1,-1 0-1,0 0 1,1-1-1,-1 1 1,0 0-1,0-1 1,0 1-1,0 0 1,-1-1-1,1 0 1,0 1-1,-1-1 1,1 1-1,-1-1 1,1 0-1,-1 1 1,0-1-1,1-3 1,-2 4-6,1 1 1,0-1 0,0 0 0,-1 0 0,1 0-1,-1 1 1,1-1 0,-1 0 0,1 1-1,-1-1 1,1 0 0,-1 1 0,0-1 0,1 1-1,-1-1 1,0 1 0,0-1 0,1 1-1,-1 0 1,0-1 0,0 1 0,1 0 0,-1-1-1,0 1 1,0 0 0,0 0 0,0 0 0,0 0-1,-1 0 1,-26 0 76,23 1-75,0 0 0,1 0 1,-1 1-1,0-1 1,1 1-1,-1 0 0,1 0 1,-1 0-1,1 1 0,0 0 1,0-1-1,0 2 1,0-1-1,1 0 0,-1 1 1,1-1-1,-5 8 0,8-11-5,0 0-1,-1 1 1,1-1-1,0 0 0,0 1 1,0-1-1,-1 0 1,1 1-1,0-1 1,0 0-1,0 1 0,0-1 1,0 1-1,0-1 1,0 0-1,0 1 0,0-1 1,0 1-1,0-1 1,0 0-1,0 1 0,0-1 1,0 0-1,0 1 1,1-1-1,-1 1 1,0-1-1,0 0 0,0 1 1,0-1-1,1 1 1,12 2-4,19-9-8,-3-4 8,-1-2 0,47-27 0,-2 0 2,-71 38 0,1 0-1,-1 0 1,1 0 0,-1 0 0,1 0 0,-1 1 0,1-1 0,0 1 0,-1-1-1,4 1 1,-6 0 1,1 0 0,-1 1-1,0-1 1,1 0 0,-1 0 0,1 0-1,-1 0 1,0 0 0,1 1-1,-1-1 1,0 0 0,1 0-1,-1 1 1,0-1 0,1 0 0,-1 1-1,0-1 1,1 0 0,-1 1-1,0-1 1,0 0 0,0 1-1,1 0 1,-2 16-3,-28 55 49,21-55-66,1 0 0,0 0 0,2 1-1,-5 23 1,14-58-3691,-3 5 2980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6:59.924"/>
    </inkml:context>
    <inkml:brush xml:id="br0">
      <inkml:brushProperty name="width" value="0.05" units="cm"/>
      <inkml:brushProperty name="height" value="0.05" units="cm"/>
    </inkml:brush>
  </inkml:definitions>
  <inkml:trace contextRef="#ctx0" brushRef="#br0">48 177 15179,'-4'1'299,"0"1"0,1-1 0,-1 1 0,0 0 0,1-1 0,-1 1-1,1 1 1,0-1 0,-5 5 0,7-6-222,0 0 0,0 0 0,1 1 0,-1-1 0,0 0 1,1 0-1,-1 1 0,1-1 0,0 0 0,-1 1 0,1-1 0,0 1 0,0-1 0,0 0 0,0 1 0,0-1 1,0 1-1,0-1 0,0 0 0,1 1 0,-1-1 0,1 1 0,-1-1 0,1 0 0,-1 0 0,1 1 0,0-1 0,-1 0 1,1 0-1,1 2 0,1 1 18,-1-1-1,1 1 1,0 0 0,0-1 0,0 0-1,1 0 1,-1 0 0,1 0 0,-1-1 0,1 1-1,0-1 1,0 0 0,0 0 0,0 0 0,0 0-1,1-1 1,-1 0 0,0 0 0,1 0 0,-1 0-1,1-1 1,-1 0 0,1 0 0,-1 0 0,9-1-1,-5-1-55,0 0 0,0-1 0,-1 1 0,1-1 0,-1-1 0,0 1 0,0-1 0,0-1 0,0 1 0,-1-1 0,0 0 0,0-1 0,10-10 0,-6 4-16,-1-1 0,-1 1 0,0-1 0,10-25 0,-14 30-16,-1 0-1,0-1 1,-1 1 0,0-1 0,0 0 0,-1 0 0,0 1 0,0-1 0,-2-14 0,1 22-6,0 0 0,0 0 0,0 0 0,0 0 0,0 0 0,0 0 0,-1 0 0,1 0 0,-1 0 0,1 0 0,0 0 0,-1 0 0,0 0 0,1 0 0,-1 0 0,1 1 0,-1-1 0,0 0 0,-1-1 0,1 2 0,0 0 0,1-1-1,-1 1 1,0 0 0,0 0 0,0 0-1,1 0 1,-1 0 0,0 0 0,0 0-1,0 0 1,1 0 0,-1 0 0,0 1-1,0-1 1,1 0 0,-1 0 0,0 1-1,0-1 1,0 1 0,-4 2 0,1 0 1,0 0-1,0 1 1,0-1-1,1 1 1,-1 0-1,-2 4 1,-11 16 11,1 1 1,1 0-1,1 1 1,1 0-1,2 1 1,0 0-1,-12 54 1,23-80-12,0 0 0,-1 1 0,1-1 0,0 0 0,0 1 0,0-1-1,0 0 1,0 1 0,0-1 0,0 0 0,1 1 0,-1-1 0,0 0 0,1 0 0,-1 1 0,1-1 0,0 0 0,-1 0 0,2 2 0,-1-3 0,0 1-1,0-1 1,0 1 0,0-1 0,0 0-1,0 1 1,0-1 0,0 0 0,0 0-1,0 1 1,1-1 0,-1 0 0,0 0-1,0-1 1,0 1 0,0 0 0,0 0-1,1 0 1,-1-1 0,0 1 0,0-1-1,0 1 1,0-1 0,1 0-1,17-10 14,0 0 0,-1-1-1,0-1 1,27-28 0,-8 10-2,-16 13-4,43-33 11,-57 46-16,0 0-1,1 1 0,-1 0 0,1 0 0,0 1 0,0 0 1,9-2-1,-16 5-2,0-1 0,1 1 0,-1 0 0,1 0 0,-1 0 0,1 0 0,0 0 0,-1 0 0,1 0 0,-1 0 0,1 0 0,-1 1 0,0-1 0,1 1 1,-1-1-1,1 1 0,-1 0 0,0-1 0,1 1 0,-1 0 0,2 1 0,-2 0 2,1 0 0,-1 0 0,0 0 0,1 0 0,-1 0 0,0 0-1,0 1 1,-1-1 0,1 0 0,0 0 0,-1 1 0,1 2 0,0 6 16,0 1-1,-1-1 1,-1 0 0,-2 15 0,-2 0 90,-13 40 0,4-17 94,14-49-200,0 0 0,0 0 0,0 0 0,0 0 1,0 0-1,1 0 0,-1 0 0,0 0 0,0 0 0,0 0 0,0 0 0,0 0 0,0 0 1,1 0-1,-1 0 0,0 0 0,0 0 0,0 0 0,0 0 0,0 0 0,1 0 0,-1 0 1,0 0-1,0 0 0,0 0 0,0 0 0,0 1 0,0-1 0,0 0 0,1 0 0,-1 0 1,0 0-1,0 0 0,0 0 0,0 0 0,0 0 0,0 1 0,0-1 0,0 0 0,0 0 1,0 0-1,0 0 0,0 0 0,0 1 0,0-1 0,0 0 0,0 0 0,0 0 0,0 0 1,0 0-1,0 0 0,0 1 0,9-11 25,0 0-24,115-137 63,-99 121-57,1 1 1,1 1-1,37-26 0,-60 48-9,0-1 0,0 1 0,0-1-1,1 1 1,-1 0 0,0 1-1,1-1 1,-1 1 0,8-1 0,-11 2-1,1 0 0,-1 0 1,1 0-1,-1 0 0,0 0 1,1 1-1,-1-1 0,0 1 1,1-1-1,-1 1 0,0-1 1,0 1-1,0 0 0,1 0 1,-1-1-1,0 1 0,0 0 1,0 0-1,0 0 0,0 0 0,0 0 1,-1 1-1,1-1 0,0 0 1,-1 0-1,1 1 0,0-1 1,-1 0-1,1 0 0,-1 1 1,0-1-1,0 1 0,1-1 1,-1 2-1,2 14 12,0 0 1,-2 0-1,1 0 1,-5 25-1,3-24 11,1-18-21,0 0-1,0 0 0,0 1 1,0-1-1,0 0 0,0 0 1,-1 1-1,1-1 0,0 0 0,0 0 1,0 1-1,0-1 0,1 0 1,-1 0-1,0 1 0,0-1 1,0 0-1,0 0 0,0 1 1,0-1-1,0 0 0,0 0 1,0 1-1,1-1 0,-1 0 0,0 0 1,0 0-1,0 1 0,0-1 1,1 0-1,-1 0 0,0 0 1,0 0-1,0 1 0,1-1 1,-1 0-1,0 0 0,0 0 0,1 0 1,-1 0-1,0 0 0,1 0 1,11-6 39,11-17 11,-2-1-16,1-1 5,1 1 1,30-25-1,-52 48-41,1-1-1,-1 1 1,0 0 0,0 1 0,1-1-1,-1 0 1,1 0 0,-1 1-1,1-1 1,-1 0 0,1 1 0,-1 0-1,1-1 1,-1 1 0,1 0 0,0 0-1,1 0 1,-2 0 0,0 0 0,0 1 0,0-1 0,0 1 0,0-1 0,-1 1 0,1-1 0,0 1 0,0 0 0,-1-1-1,1 1 1,0 0 0,-1-1 0,1 1 0,-1 0 0,1 0 0,-1 0 0,1-1 0,-1 1 0,1 0 0,-1 1 0,2 6 0,0 0 1,-1 1-1,0-1 0,0 0 1,-1 10-1,0-9 1,0 4 7,-1-11-5,1 1 0,0-1 0,-1 1 1,1-1-1,0 0 0,1 1 0,-1-1 0,0 1 1,1-1-1,-1 0 0,1 1 0,-1-1 0,1 0 0,0 0 1,2 3-1,-2-5-2,0 0 0,0 0 0,0 0 0,0 0 0,0 0 0,0 0 0,0 0 0,0-1 0,0 1 0,0 0 0,-1-1 0,1 1 0,0 0 0,0-1 0,0 1 0,0-1 0,0 0 0,0 1 0,-1-1 0,1 0 0,0 1 0,-1-1 0,1 0 0,1-1 0,-1 0 2,64-70-17,-49 52-32,1 0 0,1 1-1,32-26 1,-48 44 40,-1 0-1,1-1 1,0 1-1,-1 0 1,1 0-1,0 0 1,0 0-1,0 1 1,0-1-1,0 0 1,0 1-1,0-1 1,0 1-1,0 0 1,0 0 0,4 0-1,-5 0 4,0 1 1,0-1-1,0 1 0,0 0 0,0-1 1,0 1-1,0 0 0,0 0 0,0-1 1,-1 1-1,1 0 0,0 0 0,-1 0 1,1 0-1,0 0 0,-1 0 1,1 0-1,-1 0 0,0 1 0,1-1 1,-1 0-1,0 0 0,0 0 0,1 0 1,-1 1-1,0-1 0,0 0 0,0 0 1,-1 2-1,1 9 26,-1 1-1,-1-1 1,-5 25 0,-2 8 34,11-36-219,4-12-290,7-14 635,7-29-145,-5 17-132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00.892"/>
    </inkml:context>
    <inkml:brush xml:id="br0">
      <inkml:brushProperty name="width" value="0.05" units="cm"/>
      <inkml:brushProperty name="height" value="0.05" units="cm"/>
    </inkml:brush>
  </inkml:definitions>
  <inkml:trace contextRef="#ctx0" brushRef="#br0">134 90 16163,'-1'-17'1989,"0"17"-1934,1-1-1,0 1 0,0 0 0,0 0 0,0-1 0,-1 1 0,1 0 0,0 0 0,0 0 0,-1-1 0,1 1 1,0 0-1,0 0 0,-1 0 0,1 0 0,0-1 0,-1 1 0,1 0 0,0 0 0,-1 0 0,1 0 0,0 0 1,-1 0-1,1 0 0,0 0 0,-1 0 0,1 0 0,-1 0 0,0 1 103,-1-1 0,0 1 0,0 0 1,0 0-1,0 0 0,1 0 0,-1 1 0,1-1 0,-1 0 0,1 1 0,-1-1 0,1 1 1,-2 2-1,-11 17 291,1 0 0,1 1 1,0 1-1,2 0 0,1 0 0,-9 33 1,15-43-312,0 0-1,-2 19 1,5-29-115,0 0 0,0 0 0,0 0 0,0-1 0,0 1 0,1 0 0,0 0 0,0 3 0,0-5-15,-1-1 0,0 1 0,1 0 0,-1-1 1,1 1-1,-1 0 0,1-1 0,-1 1 0,1 0 0,-1-1 0,1 1 0,0-1 0,-1 1 1,1-1-1,0 1 0,-1-1 0,1 0 0,0 1 0,0-1 0,-1 0 0,1 0 0,0 1 0,0-1 1,0 0-1,-1 0 0,3 0 0,0-1-2,0 1 0,0-1 0,1 0 0,-1 0 0,0-1 0,0 1 0,0 0 0,-1-1 0,1 0 0,0 0 0,-1 0 0,1 0 1,-1 0-1,1 0 0,-1-1 0,3-3 0,33-48-76,-33 47 65,5-9-31,0-1-1,-1 0 1,0-1-1,-1 1 0,9-37 1,-15 40-26,-7 21 31,-7 24 39,3-3 74,2 0 0,-8 55 1,15-81-70,0 1 0,0-1 0,0 1-1,0-1 1,0 1 0,1 0 0,-1-1 0,2 5 0,-2-7-8,1 1-1,-1 0 1,0-1-1,1 1 1,-1-1 0,1 1-1,-1-1 1,1 1-1,-1-1 1,1 0 0,-1 1-1,1-1 1,0 0-1,-1 1 1,1-1 0,-1 0-1,1 1 1,0-1-1,-1 0 1,1 0 0,0 0-1,-1 0 1,1 0-1,0 0 1,-1 0 0,1 0-1,0 0 1,-1 0-1,1 0 1,0 0 0,-1 0-1,1-1 1,0 1-1,-1 0 1,1 0 0,-1-1-1,1 1 1,0 0-1,-1-1 1,1 0 0,17-9 14,-2-2 1,1 0 0,-2 0 0,0-2 0,14-15-1,7-5-46,-15 14-15,-5 4-24,0 1 0,1 1 0,0 1 0,1 0 0,24-12 0,-41 24 59,0 1-1,0-1 0,0 1 0,0-1 0,0 1 0,0 0 0,0-1 0,0 1 0,0 0 0,0 0 0,0 0 0,0 0 0,0 0 0,0 0 0,0 0 0,1 0 0,-1 0 0,0 1 0,1 0 0,-1-1 5,0 1 1,-1-1-1,1 1 0,-1-1 1,0 1-1,1 0 0,-1-1 1,1 1-1,-1 0 1,0-1-1,1 1 0,-1 0 1,0 0-1,0-1 0,0 1 1,0 0-1,1 0 0,-1-1 1,0 1-1,-1 1 1,1 5 10,-1 1 0,-1-1 1,1 0-1,-4 10 1,2-10 17,1 0-12,0-1 29,0 1-1,1-1 0,0 1 0,0-1 0,-1 9 0,2-15-33,0 1-1,0 0 1,1-1 0,-1 1-1,0 0 1,0-1 0,0 1 0,0 0-1,1-1 1,-1 1 0,0 0-1,0-1 1,1 1 0,-1 0 0,1-1-1,-1 1 1,1-1 0,-1 1-1,1-1 1,-1 1 0,1-1 0,0 1-1,0 0 3,1-1-1,-1 0 1,0 0-1,1 0 1,-1 1-1,0-1 1,1-1-1,-1 1 1,0 0-1,1 0 1,-1 0-1,0-1 1,1 1-1,-1-1 1,0 1-1,0-1 1,2 0-1,16-10 15,-1-1-1,0 0 1,-1-2 0,-1 0-1,26-27 1,-8 8-120,-20 19 40,-9 8 2,1 1 0,0 0-1,0-1 1,0 2 0,1-1 0,12-6 0,-19 11 48,0 0 1,0 0 0,1 0-1,-1 0 1,0 0 0,1 0-1,-1 0 1,0 0 0,0 0-1,1 0 1,-1 0 0,0 0-1,1 0 1,-1 0 0,0 0-1,0 0 1,1 0 0,-1 0-1,0 0 1,0 1 0,1-1-1,-1 0 1,0 0 0,0 0-1,1 0 1,-1 1 0,0-1-1,0 0 1,0 0 0,0 1-1,1-1 1,-1 0-1,0 0 1,0 1 0,0-1-1,0 0 1,0 0 0,0 1-1,0-1 1,0 0 0,0 1-1,0-1 1,0 0 0,0 0-1,0 1 1,0-1 0,0 0-1,0 1 1,-1 16-29,1-15 31,-4 20 28,3-17-5,0-1 1,0 1 0,0-1 0,0 1-1,1-1 1,0 1 0,0-1 0,0 1-1,1 0 1,-1-1 0,3 9-1,-2-13-13,-1 1 0,1 0-1,0 0 1,-1-1 0,1 1-1,0 0 1,-1-1 0,1 1-1,0-1 1,0 1 0,0-1-1,0 1 1,-1-1-1,1 0 1,0 1 0,0-1-1,0 0 1,0 0 0,0 0-1,0 0 1,0 1 0,0-1-1,0-1 1,0 1-1,0 0 1,0 0 0,0 0-1,0 0 1,0-1 0,1 0-1,29-13 85,-9 1-110,-2-2 0,24-21 0,-29 23-42,0 0-1,1 2 1,0-1 0,29-14 0,-44 26 54,0 0 1,0-1 0,0 1-1,-1-1 1,1 1-1,0 0 1,0-1-1,0 1 1,0 0 0,0 0-1,0 0 1,0 0-1,-1 0 1,1 0-1,0 0 1,0 0 0,0 0-1,0 0 1,0 1-1,0-1 1,0 0-1,-1 0 1,1 1 0,0-1-1,0 1 1,0-1-1,-1 1 1,1-1 0,0 1-1,0-1 1,-1 1-1,1 0 1,-1-1-1,1 1 1,0 0 0,-1 0-1,1-1 1,-1 1-1,0 0 1,1 0-1,-1 0 1,0 0 0,1-1-1,-1 1 1,0 0-1,0 1 1,1 6 8,0 0-1,0 0 1,-1 0 0,-1 12 0,1-7 13,-7 253 888,4-200-606,-3-1 1,-3 0-1,-3 0 0,-3-1 0,-3-1 1,-43 104-1,58-158-224,0-1 24,0-1-1,-1 1 0,1-1 0,-1 0 0,-1 0 0,-4 6 1,9-13-89,-1 1 0,1-1 0,0 0 0,0 0 0,0 0 0,0 1 0,0-1 1,0 0-1,-1 0 0,1 0 0,0 1 0,0-1 0,0 0 0,0 0 0,-1 0 1,1 0-1,0 1 0,0-1 0,0 0 0,-1 0 0,1 0 0,0 0 0,0 0 1,-1 0-1,1 0 0,0 0 0,0 0 0,-1 0 0,1 0 0,0 0 0,0 0 1,-1 0-1,1 0 0,0 0 0,0 0 0,-1 0 0,1 0 0,0 0 0,0 0 1,0 0-1,-1 0 0,1-1 0,0 1 0,0 0 0,-1 0 0,1 0 0,0 0 1,0-1-1,-4-16 196,7-27-16,6-3-207,1 1 0,3 0 0,31-74 0,77-121-1477,-89 187 666,2 1 0,56-66 0,-38 60 131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26.714"/>
    </inkml:context>
    <inkml:brush xml:id="br0">
      <inkml:brushProperty name="width" value="0.05" units="cm"/>
      <inkml:brushProperty name="height" value="0.05" units="cm"/>
    </inkml:brush>
  </inkml:definitions>
  <inkml:trace contextRef="#ctx0" brushRef="#br0">0 7 18580,'1'0'44,"-1"-1"0,0 1 1,1-1-1,-1 1 0,0-1 0,1 1 0,-1 0 1,1-1-1,-1 1 0,1 0 0,-1-1 1,1 1-1,-1 0 0,1 0 0,-1-1 0,1 1 1,-1 0-1,1 0 0,-1 0 0,1 0 0,0 0 1,-1 0-1,1 0 0,-1 0 0,1 0 1,-1 0-1,1 0 0,-1 0 0,1 0 0,0 0 1,-1 0-1,1 1 0,-1-1 0,1 0 1,-1 0-1,1 1 0,-1-1 0,1 0 0,-1 1 1,0-1-1,1 1 0,-1-1 0,1 0 0,-1 1 1,0-1-1,1 1 0,-1-1 0,0 1 1,0-1-1,1 1 0,-1-1 0,0 2 0,2 4 110,0 0 0,-1 0 0,0 0-1,0 9 1,0-2 204,41 407-297,-42-420-84,0 0-1,0 0 1,0 1-1,0-1 1,0 0-1,0 0 1,0 0-1,0 0 1,0 0-1,0 0 1,0 0-1,0 0 1,0 1-1,0-1 1,0 0-1,0 0 1,0 0-1,0 0 1,0 0-1,0 0 0,0 0 1,0 0-1,0 1 1,0-1-1,0 0 1,0 0-1,0 0 1,0 0-1,0 0 1,0 0-1,0 0 1,0 0-1,0 0 1,0 1-1,-1-1 1,1 0-1,0 0 1,0 0-1,0 0 1,0 0-1,0 0 1,0 0-1,0 0 1,0 0-1,0 0 1,-1 0-1,1 0 0,0 0 1,0 0-1,0 0 1,0 0-1,0 0 1,0 0-1,0 0 1,-1 0-1,1 0 1,-4-4-490,-25-40-456,8 9 300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27.152"/>
    </inkml:context>
    <inkml:brush xml:id="br0">
      <inkml:brushProperty name="width" value="0.05" units="cm"/>
      <inkml:brushProperty name="height" value="0.05" units="cm"/>
    </inkml:brush>
  </inkml:definitions>
  <inkml:trace contextRef="#ctx0" brushRef="#br0">0 148 15907,'0'-5'1873,"11"5"-945,2-2-328,9-1 1249,2-3-537,13-1-384,6-3-160,4-3-296,4-4-104,1-2-248,-3 0-144,-8 2-416,-5 1-256,-14 9-584,-8 1-1745,-21 10 2425,-12 7-472,-11 9-288</inkml:trace>
  <inkml:trace contextRef="#ctx0" brushRef="#br0" timeOffset="1">43 295 16916,'4'4'2216,"10"-1"-1320,6-6-304,8-3 1073,4-2-473,3-1-136,2 0-720,3 3-472,-5 4-880,2 1 936,-8 7-256,-3 3-144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27.603"/>
    </inkml:context>
    <inkml:brush xml:id="br0">
      <inkml:brushProperty name="width" value="0.05" units="cm"/>
      <inkml:brushProperty name="height" value="0.05" units="cm"/>
    </inkml:brush>
  </inkml:definitions>
  <inkml:trace contextRef="#ctx0" brushRef="#br0">13 0 17876,'-1'22'487,"0"0"-1,1-1 1,1 1 0,1 0 0,1-1-1,1 1 1,1-1 0,12 33 0,-9-42-337,-8-12-140,0 0 0,0 1 0,1-1 1,-1 0-1,0 0 0,0 0 0,1 0 0,-1 0 0,0 0 0,0 0 0,1 0 1,-1 0-1,0 0 0,0 0 0,0 0 0,1 0 0,-1 0 0,0 0 1,0 0-1,1-1 0,-1 1 0,0 0 0,0 0 0,1 0 0,-1 0 1,0 0-1,0 0 0,0-1 0,1 1 0,-1 0 0,1-2 32,0 0-1,0 1 1,0-1-1,0 0 0,0 0 1,-1 1-1,1-1 1,-1 0-1,1 0 0,-1 0 1,1-3-1,0-8 134,-1-1-1,0 1 0,0-1 0,-2 1 1,1-1-1,-2 1 0,0 0 0,0 0 1,-2 0-1,1 0 0,-13-23 0,15 33-140,0 1 0,1 1 0,-1-1-1,0 0 1,0 0 0,0 1 0,0-1 0,-4-1-1,6 2-27,0 1 0,-1 0-1,1 0 1,0 0-1,0 0 1,-1 0 0,1-1-1,0 1 1,-1 0-1,1 0 1,0 0 0,0 0-1,-1 0 1,1 0-1,0 0 1,0 0 0,-1 0-1,1 0 1,0 0-1,-1 0 1,1 0 0,0 0-1,0 1 1,-1-1-1,1 0 1,0 0 0,0 0-1,-1 1 1,1-1-3,0 1 0,-1 0-1,1-1 1,0 1 0,0 0 0,0 0 0,0-1 0,0 1 0,0 0 0,0-1 0,0 1 0,1 0 0,-1 0 0,0-1-1,0 1 1,0 0 0,1 0 0,0 1-53,0 0-1,-1 0 0,1 0 0,0-1 1,0 1-1,0 0 0,0-1 1,1 1-1,-1 0 0,0-1 1,1 0-1,-1 1 0,1-1 1,-1 0-1,1 0 0,0 0 1,-1 0-1,1 0 0,0 0 1,0 0-1,0 0 0,-1-1 1,1 1-1,0-1 0,0 0 1,0 1-1,0-1 0,0 0 1,4 0-1,2-1-129,0-1 0,0 1 0,0-1 1,0-1-1,14-5 0,4-3-316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28.067"/>
    </inkml:context>
    <inkml:brush xml:id="br0">
      <inkml:brushProperty name="width" value="0.05" units="cm"/>
      <inkml:brushProperty name="height" value="0.05" units="cm"/>
    </inkml:brush>
  </inkml:definitions>
  <inkml:trace contextRef="#ctx0" brushRef="#br0">157 18 18340,'-21'16'716,"1"0"-1,1 1 1,-25 29 0,38-40-606,1 1 1,0-1 0,0 1 0,1 0 0,0 1 0,0-1 0,0 1 0,1 0 0,0 0 0,1 0 0,0 0-1,0 0 1,1 0 0,-1 13 0,2-21-107,0 1-1,0 0 0,0 0 1,0 0-1,0 0 1,0 0-1,1 0 0,-1 0 1,0-1-1,0 1 0,1 0 1,-1 0-1,0 0 1,1-1-1,-1 1 0,1 0 1,-1 0-1,1-1 1,0 1-1,-1 0 0,1-1 1,0 1-1,-1-1 0,1 1 1,0-1-1,0 1 1,-1-1-1,1 1 0,0-1 1,0 0-1,0 0 1,0 1-1,-1-1 0,1 0 1,0 0-1,0 0 0,0 0 1,0 0-1,0 0 1,0 0-1,0 0 0,-1 0 1,1 0-1,0-1 1,0 1-1,0 0 0,0 0 1,0-1-1,1 0 0,6-2-5,0-1 0,0 0-1,13-8 1,-19 11 5,33-24 39,46-41 0,19-14 562,-98 78-565,-1 1 1,1 0-1,0 0 0,0 0 1,-1 0-1,1 0 0,0 1 1,0-1-1,0 0 0,3 0 1,-4 1-27,-1 0-1,0 0 1,1 0 0,-1 0 0,0 1-1,0-1 1,1 0 0,-1 0 0,0 0-1,1 0 1,-1 0 0,0 1 0,0-1 0,1 0-1,-1 0 1,0 0 0,0 1 0,0-1-1,1 0 1,-1 0 0,0 1 0,0-1-1,0 0 1,0 0 0,1 1 0,-1-1 0,0 0-1,0 1 1,0-1 0,0 0 0,0 1-1,0-1 1,0 0 0,0 1 0,0-1-1,0 0 1,0 1 0,-1 6 143,0-1 1,-1 1-1,0-1 1,-4 11-1,-1 2-32,5-11-53,0-4-40,1 0 0,0 0 0,0 0 1,0 0-1,1 0 0,-1 0 0,1 0 0,0 0 0,0 0 0,0 0 0,1 0 0,1 5 0,-2-8-26,0-1 0,1 1 0,-1-1 0,0 1 1,1-1-1,-1 1 0,1-1 0,-1 1 0,1-1 0,-1 0 0,1 1 0,-1-1 0,1 1 0,-1-1 0,1 0 0,0 0 0,-1 1 0,1-1 0,0 0 0,-1 0 0,1 0 1,0 0-1,-1 0 0,1 0 0,-1 0 0,1 0 0,0 0 0,-1 0 0,1 0 0,0 0 0,-1 0 0,1-1 0,0 1 0,-1 0 0,1 0 0,-1-1 0,2 1 0,24-16 98,-24 15-94,24-20 72,37-36 0,-4 3-24,-57 52-58,1 0 1,-1 0-1,0 0 1,1 1-1,-1-1 1,1 1-1,-1-1 0,1 1 1,0 0-1,0 0 1,3 0-1,-5 1 1,-1 0-1,1 0 1,-1 0-1,1 0 1,0 0 0,-1 0-1,1 0 1,-1 0-1,1 0 1,-1 1-1,1-1 1,0 0 0,-1 1-1,1-1 1,-1 0-1,0 1 1,1-1-1,-1 0 1,1 1 0,-1-1-1,1 1 1,0 1-1,0 0 0,0-1 0,-1 1 0,1 0 0,0 0 0,-1-1 0,1 1 0,-1 0 0,0 0 0,0 2 0,1 7-2,-2-3 2,2 0 0,-1 0 0,4 14 0,-4-21 2,0 0 0,0-1 0,0 1 0,0 0 0,0 0 0,1-1 0,-1 1 0,0 0 0,0 0 0,1-1 0,-1 1 0,1 0 0,-1-1 0,1 1 0,-1 0 0,1-1 0,-1 1 0,1-1 0,-1 1 0,1-1 0,0 1 0,-1-1 0,1 0 0,0 1 0,-1-1 0,1 0 0,0 1 0,-1-1 0,1 0-1,0 0 1,0 0 0,0 1 0,-1-1 0,1 0 0,0 0 0,0 0 0,-1 0 0,1 0 0,0-1 0,0 1 0,0 0 0,-1 0 0,1 0 0,0-1 0,-1 1 0,2-1 0,8-5 10,-2 0 0,1 0 0,-1-1 0,0-1 0,0 1 0,11-16 1,-10 13-13,0-1 1,1 2-1,16-14 1,-25 22-2,0 0-1,0 1 1,-1-1-1,1 0 1,0 1-1,0-1 1,0 0-1,0 1 1,0-1-1,0 1 1,0 0-1,0-1 1,0 1-1,1 0 1,-1 0-1,0 0 1,0-1 0,0 1-1,0 0 1,0 1-1,0-1 1,0 0-1,1 0 1,0 1-1,-1-1 3,-1 1 0,1 0 0,0 0 0,-1 0-1,1 0 1,-1 0 0,1 0 0,-1 0 0,1 0-1,-1 0 1,0 0 0,1 0 0,-1 0 0,0 0-1,0 0 1,0 0 0,0 1 0,0-1 0,0 1-1,-1 9-114,-1 0 0,0 0 1,-5 15-1,-7 10-755,13-33 635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28.517"/>
    </inkml:context>
    <inkml:brush xml:id="br0">
      <inkml:brushProperty name="width" value="0.05" units="cm"/>
      <inkml:brushProperty name="height" value="0.05" units="cm"/>
    </inkml:brush>
  </inkml:definitions>
  <inkml:trace contextRef="#ctx0" brushRef="#br0">160 33 17628,'1'-1'261,"-1"-1"0,1 1-1,-1 0 1,1-1 0,-1 1 0,1 0 0,-1-1 0,0 1 0,0-1-1,0 1 1,0-1 0,0 1 0,0 0 0,0-1 0,0 1 0,0-1 0,-1 1-1,0-3 1,1 4-178,0-1 0,-1 1 1,1 0-1,0 0 0,0-1 0,-1 1 0,1 0 0,0 0 0,-1 0 0,1 0 0,0-1 0,-1 1 0,1 0 1,0 0-1,-1 0 0,1 0 0,0 0 0,-1 0 0,1 0 0,0 0 0,-1 0 0,1 0 0,0 0 1,-1 0-1,1 0 0,0 0 0,-1 0 0,-15 11 1522,-2 7-990,0 1 0,-27 39 0,36-46-584,1 2 0,1-1 0,0 1-1,1 0 1,0 0 0,-4 19 0,9-31-32,1 1-1,-1 0 1,1 0 0,0 0-1,-1-1 1,1 1 0,1 0 0,-1 0-1,1 5 1,0-7-11,-1 0 1,1 1-1,-1-1 1,1 0-1,0 0 0,-1 0 1,1 0-1,0 0 1,0 0-1,0 0 0,0 0 1,0 0-1,0 0 1,0 0-1,0-1 0,0 1 1,0 0-1,1-1 1,-1 1-1,0-1 0,0 1 1,1-1-1,-1 0 1,2 1-1,6 0-170,1 0-1,-1-1 1,1 0 0,-1 0 0,0-1-1,1 0 1,-1 0 0,0-1 0,11-4-1,13-5-205,36-18 0,-28 11 129,0 2-224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7:28.954"/>
    </inkml:context>
    <inkml:brush xml:id="br0">
      <inkml:brushProperty name="width" value="0.05" units="cm"/>
      <inkml:brushProperty name="height" value="0.05" units="cm"/>
    </inkml:brush>
  </inkml:definitions>
  <inkml:trace contextRef="#ctx0" brushRef="#br0">76 85 17020,'-9'4'2206,"11"0"-510,16 0 35,-2-5-1547,0 0 0,0-1 0,0-1 0,0 0-1,0-1 1,0-1 0,-1-1 0,0 0 0,0-1 0,-1 0 0,21-14 0,-34 20-178,0 0 0,1 0 0,-1 0 0,0 0 1,0 0-1,0 0 0,0 0 0,-1 0 0,1 0 0,0 0 0,0 0 1,0-3-1,-1 3-3,1 1 0,-1 0 0,0-1 0,0 1 0,0 0 1,0-1-1,0 1 0,-1 0 0,1-1 0,0 1 0,0-1 1,0 1-1,0 0 0,0-1 0,0 1 0,-1 0 0,1-1 1,0 1-1,0 0 0,-1 0 0,1-1 0,0 1 0,0 0 1,-1-1-1,1 1 0,0 0 0,0 0 0,-1 0 0,1-1 0,-1 1 1,-2-1 9,1 0 1,-1 1 0,0-1-1,0 0 1,0 1 0,0 0-1,0 0 1,0 0-1,1 0 1,-1 0 0,-4 1-1,-7 2 50,0 1 0,0 1 0,0 0 0,0 0 0,1 2 1,-17 9-1,11-4 81,1 1 1,0 1 0,-24 23 0,35-31-84,1 1 1,0 0-1,1 1 1,0-1-1,0 1 1,0 0-1,-4 10 1,9-16-50,-1 0 0,0-1 0,0 1 0,1 0 0,-1 0 0,1 0 0,0 0 0,0 0 0,-1 0 0,1 0 0,0-1 0,0 1 0,1 0 0,-1 0 0,0 0 0,1 0 0,-1 0 0,1 0 0,0 0 0,-1-1 1,1 1-1,0 0 0,0-1 0,0 1 0,0 0 0,0-1 0,1 1 0,-1-1 0,0 0 0,1 1 0,-1-1 0,1 0 0,0 0 0,-1 0 0,1 0 0,0 0 0,-1 0 0,1-1 0,0 1 0,0 0 0,2 0 0,9 2-12,1 0 0,-1-1 0,1 0 0,0-1 0,0-1 0,22-2 0,90-15 384,-105 13-438,43-8 63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13.499"/>
    </inkml:context>
    <inkml:brush xml:id="br0">
      <inkml:brushProperty name="width" value="0.05" units="cm"/>
      <inkml:brushProperty name="height" value="0.05" units="cm"/>
    </inkml:brush>
  </inkml:definitions>
  <inkml:trace contextRef="#ctx0" brushRef="#br0">229 69 14923,'1'-1'127,"0"1"0,0-1 0,0 0 0,0-1 0,0 1-1,0 0 1,0 0 0,0 0 0,-1 0 0,1-1 0,0 1 0,-1 0 0,1-1-1,-1 1 1,1 0 0,-1-1 0,0 1 0,0-1 0,0 1 0,1 0 0,-1-1 0,0 1-1,-1-1 1,1 1 0,0-1 0,0 1 0,-1 0 0,1-1 0,-1 1 0,1 0-1,-1-1 1,1 1 0,-2-2 0,1 1-2,-1 1-1,1-1 1,0 0 0,-1 1-1,1-1 1,-1 1 0,1-1-1,-1 1 1,0 0 0,0 0 0,1 0-1,-1 0 1,0 0 0,0 0-1,0 0 1,0 0 0,0 1-1,0-1 1,0 1 0,-1 0-1,1 0 1,-3-1 0,0 2-21,-1 1 0,1-1-1,-1 1 1,1-1 0,0 2 0,0-1 0,0 0 0,0 1 0,0 0 0,0 0 0,1 1 0,0-1 0,0 1-1,0 0 1,-7 8 0,1 1 53,-1 1-1,2 1 1,-15 27-1,13-18 19,1-1 0,-13 50 0,20-59-110,0 0-1,1 0 1,0 1 0,2-1 0,-1 0 0,4 26 0,-3-38-56,0 0 0,0 1-1,1-1 1,-1 0 0,1 0 0,0 0-1,0 1 1,-1-1 0,1 0 0,1 0 0,-1-1-1,0 1 1,0 0 0,1 0 0,-1 0-1,1-1 1,-1 1 0,1-1 0,3 3-1,-3-3 1,0 0 0,1-1 0,-1 1 0,0-1 0,0 1-1,1-1 1,-1 0 0,0 0 0,1 0 0,-1 0 0,0 0-1,1 0 1,-1-1 0,0 1 0,4-2 0,7-3 79,-1-1 0,0 0-1,-1-1 1,22-16 0,-28 20-2,-3 2-37,0 0 0,0-1 0,0 1 1,0 0-1,0-1 0,-1 0 0,1 1 1,0-1-1,-1 0 0,1 0 0,-1 0 1,0 0-1,0 0 0,0 0 0,1-2 1,-2 4-38,0-1 0,0 1 0,0 0-1,0-1 1,0 1 0,0 0 0,0 0 0,0-1 0,0 1 0,0 0 0,0 0 0,0-1 0,0 1 0,0 0 0,0 0 0,0-1 0,0 1-1,-1 0 1,1 0 0,0 0 0,0-1 0,0 1 0,0 0 0,-1 0 0,1 0 0,0-1 0,0 1 0,0 0 0,-1 0 0,1 0 0,0 0-1,0 0 1,-1 0 0,1 0 0,0-1 0,0 1 0,-1 0 0,1 0 0,0 0 0,-1 0 0,-15 3 318,-18 11 67,34-14-393,-8 3 33,5-2-56,1 0 0,-1 0 0,1 0 0,0 0 0,-1 0 0,1 0 0,0 1 0,0-1 0,0 1 0,0 0 0,0 0 0,0-1 0,0 1 0,-1 3 0,3-4-14,0-1 0,0 0 0,0 0 0,0 1 0,0-1 0,0 0 0,1 0 0,-1 0 0,0 1 0,0-1 0,0 0 0,1 0 0,-1 0 0,0 1 0,0-1 0,0 0 0,1 0 0,-1 0 0,0 0 0,0 0 0,1 1 0,-1-1 0,0 0 0,1 0 0,-1 0 0,0 0 0,0 0 0,1 0 0,-1 0 0,0 0 0,1 0 0,-1 0 0,0 0 0,0 0 0,1 0 0,-1 0 0,0-1 0,0 1 0,1 0 0,-1 0 0,0 0 0,0 0 0,1 0 0,-1-1 0,18-4-1060,-12 2 933,0-1 0,0 1 0,0-1 0,0 0 0,-1-1 0,8-6 0,16-20-591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05.513"/>
    </inkml:context>
    <inkml:brush xml:id="br0">
      <inkml:brushProperty name="width" value="0.05" units="cm"/>
      <inkml:brushProperty name="height" value="0.05" units="cm"/>
    </inkml:brush>
  </inkml:definitions>
  <inkml:trace contextRef="#ctx0" brushRef="#br0">0 140 12883,'0'5'164,"0"-1"1,0 1 0,1 0 0,-1 0-1,1-1 1,0 1 0,2 7 0,-1-9-137,-1-1 0,1 0 0,0 0 0,-1 0 0,1 0 0,0 0 0,0 0 0,0 0 0,0 0 0,1-1 0,-1 1 0,0-1 1,1 0-1,-1 0 0,4 2 0,13 3 29,0 0-1,0 0 1,1-2 0,0 0 0,0-2 0,0 0-1,30-1 1,144-19 3,-176 16-53,553-87 25,306-32 31,-619 105-59,266 20 0,306 11 36,-54-5-63,-334-9 28,-29-2 16,-343 3 47,85 7 1603,-111 0-775,-35-5-436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13.967"/>
    </inkml:context>
    <inkml:brush xml:id="br0">
      <inkml:brushProperty name="width" value="0.05" units="cm"/>
      <inkml:brushProperty name="height" value="0.05" units="cm"/>
    </inkml:brush>
  </inkml:definitions>
  <inkml:trace contextRef="#ctx0" brushRef="#br0">60 97 18348,'0'0'138,"1"0"1,-1-1-1,1 1 1,-1-1-1,1 1 1,-1 0-1,1-1 1,-1 1-1,1 0 1,-1 0-1,1 0 1,-1-1-1,1 1 1,-1 0-1,1 0 1,0 0-1,-1 0 1,1 0-1,-1 0 1,1 0-1,0 0 1,-1 0-1,1 0 1,-1 0-1,1 0 1,-1 0-1,2 1 1,4 13 3137,0 2-3058,-3-12-212,0 0-1,0 0 1,1 0-1,-1 0 1,1-1-1,0 1 1,0-1-1,0 0 1,1 0-1,-1 0 1,7 2-1,-6-3-5,-1 1 1,1-1-1,0 1 0,-1 1 1,1-1-1,-1 1 0,0-1 0,0 1 1,0 1-1,-1-1 0,4 6 1,-4-5 2,-1 0 1,-1 1 0,1-1 0,-1 1 0,0-1 0,0 1 0,0 0 0,-1-1 0,0 1 0,0 0 0,-1-1 0,1 1-1,-1 0 1,0-1 0,-1 1 0,1-1 0,-4 7 0,4-8-1,-1 0 0,1 0 1,-1 0-1,-1 0 0,1 0 0,0 0 0,-1-1 1,0 1-1,0-1 0,0 0 0,0 0 0,0 0 1,-1 0-1,0 0 0,1-1 0,-1 1 0,0-1 1,0 0-1,0 0 0,0-1 0,-1 1 0,-5 0 1,7-1-86,1-1 0,-1 0 0,0 0 0,0 0 0,0-1 0,0 1 0,1 0 0,-1-1 0,0 0 0,0 0 0,1 0 0,-1 0 0,0 0 0,1 0 0,-1-1 0,-3-3 0,1 1-189,1 1 0,0-2 0,1 1-1,-1 0 1,1-1 0,0 0 0,0 0 0,-3-5 0,0-5-961,0 1 0,1-1 0,1 0-1,0-1 1,-1-19 0,4 28 842,0 0 0,1 0 0,0 1 0,0-1-1,1 0 1,2-11 0,-2 15 443,-1 1 0,1-1 0,1 0 0,-1 1 0,0-1 0,1 1-1,-1-1 1,1 1 0,0 0 0,-1 0 0,1 0 0,0-1 0,1 2 0,-1-1 0,0 0 0,0 0 0,1 1 0,2-2-1,54-26 6225,75-39-2121,-110 55-4038,-4 5-221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19.881"/>
    </inkml:context>
    <inkml:brush xml:id="br0">
      <inkml:brushProperty name="width" value="0.05" units="cm"/>
      <inkml:brushProperty name="height" value="0.05" units="cm"/>
    </inkml:brush>
  </inkml:definitions>
  <inkml:trace contextRef="#ctx0" brushRef="#br0">158 36 16291,'1'-1'299,"1"-1"0,-1 1-1,0-1 1,0 0-1,0 1 1,-1-1 0,1 0-1,0 0 1,-1 1-1,1-1 1,-1 0-1,1 0 1,-1 0 0,0 0-1,0 0 1,0 0-1,0-2 1,-1 4-234,1 0 0,0-1 0,-1 1 0,1 0 0,-1 0 0,1 0-1,0 0 1,-1 0 0,1 0 0,-1 0 0,1 0 0,0 0 0,-1 0 0,1 0 0,-1 0 0,1 0 0,-1 0 0,1 0 0,0 0 0,-1 0 0,1 0 0,-1 1-1,1-1 1,0 0 0,-1 0 0,1 0 0,0 1 0,-1-1 0,1 0 0,0 1 0,-1-1 0,-13 9 395,2 3-366,0 2-1,0 0 1,1 0 0,1 1 0,1 0-1,-10 20 1,9-15-73,0 0 0,1 1 1,-10 37-1,17-49-11,0-1 0,0 1 0,1 0 1,0 0-1,1 0 0,0 0 0,0-1 0,1 1 1,0 0-1,0 0 0,1 0 0,4 11 0,-4-16-2,-1-1-1,1 1 0,0-1 0,0 1 1,0-1-1,0 0 0,1 0 0,-1 0 0,1 0 1,0 0-1,0-1 0,0 1 0,0-1 1,0 1-1,1-1 0,-1 0 0,1-1 1,-1 1-1,1-1 0,0 1 0,-1-1 1,1 0-1,0 0 0,0-1 0,0 1 0,0-1 1,0 0-1,0 0 0,0 0 0,-1-1 1,1 1-1,0-1 0,0 0 0,7-2 1,-2 0 57,0-1 1,0 0-1,0 0 1,0 0-1,-1-1 1,0-1-1,0 1 1,-1-1 0,1-1-1,-1 1 1,-1-1-1,1 0 1,7-11-1,-13 15-2,1 1 0,-1 0 0,0-1 0,0 1 1,0-1-1,0 0 0,0 1 0,0-1 0,-1 1 0,1-1 0,-1 0 0,0 0 0,1 1 0,-2-1 0,1 0 0,-1-5 0,1 7-29,0 0 1,-1 0-1,1 1 0,-1-1 0,1 0 1,-1 0-1,1 0 0,-1 1 0,1-1 1,-1 0-1,0 1 0,1-1 0,-1 0 1,0 1-1,0-1 0,0 1 0,1-1 1,-1 1-1,-2-1 0,1 0 5,0 1 0,0 0 1,0-1-1,0 1 0,0 0 0,0 0 0,-1 1 0,1-1 1,0 0-1,0 1 0,0-1 0,-3 2 0,-2 1-88,-1 0 0,0 1 0,0 0 0,1 1 0,0 0 0,0 0 0,0 0 0,1 1 0,0 0 0,0 0-1,0 0 1,1 1 0,-5 8 0,8-6-1376,6-8 500,12-10 10,-11 5 704,16-9-591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20.333"/>
    </inkml:context>
    <inkml:brush xml:id="br0">
      <inkml:brushProperty name="width" value="0.05" units="cm"/>
      <inkml:brushProperty name="height" value="0.05" units="cm"/>
    </inkml:brush>
  </inkml:definitions>
  <inkml:trace contextRef="#ctx0" brushRef="#br0">25 65 18564,'-4'10'545,"0"0"0,0 0 0,1 1 0,0-1 0,1 1 0,0 0 0,0 15 0,2-20-507,-1-1 0,1 1 1,1 0-1,-1 0 0,1 0 1,0-1-1,1 1 0,-1-1 1,1 1-1,0-1 0,1 1 1,-1-1-1,1 0 0,0 0 1,5 7-1,-7-11-17,0 0 0,0 0 0,0 0-1,1 0 1,-1 0 0,0 0 0,1 0 0,-1 0 0,0-1 0,1 1 0,-1 0-1,1-1 1,-1 1 0,1-1 0,0 0 0,-1 1 0,1-1 0,-1 0-1,1 0 1,2 0 0,0-1 23,-1 0-1,0 0 0,0 0 1,0 0-1,0 0 1,0 0-1,0-1 1,0 0-1,4-3 0,3-3 126,-1 0 1,-1-1-1,1 0 0,9-14 0,-10 12 21,0 0-1,-1 0 1,-1-1 0,0 0 0,0 0 0,-1 0 0,-1-1 0,0 1-1,-1-1 1,3-20 0,-6 31-159,1 0 1,-1 0-1,0 0 0,0-1 1,-1 1-1,1 0 0,0 0 1,-1 0-1,1 0 0,-1 0 1,1 0-1,-1 0 0,0 1 1,0-1-1,0 0 0,0 0 1,-2-2-1,1 3-6,1 0 0,0 0 0,-1 0 0,1 0 0,0 1 0,-1-1 0,1 0 0,-1 1 0,1-1 1,-1 1-1,0 0 0,1-1 0,-1 1 0,1 0 0,-1 0 0,1 0 0,-4 1 0,-2 0-54,0 0 1,0 1-1,0 1 1,0-1-1,1 1 0,-1 0 1,1 0-1,-9 7 1,-6 8-882,18-15 668,-1 0 1,1 0 0,0 0-1,-1-1 1,0 1 0,-7 3-1,3-7-271,4-9-174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08.724"/>
    </inkml:context>
    <inkml:brush xml:id="br0">
      <inkml:brushProperty name="width" value="0.05" units="cm"/>
      <inkml:brushProperty name="height" value="0.05" units="cm"/>
    </inkml:brush>
  </inkml:definitions>
  <inkml:trace contextRef="#ctx0" brushRef="#br0">10 61 16948,'-1'0'129,"1"0"0,-1 0 0,1 0 0,-1 0 1,1 0-1,0 0 0,-1 0 0,1-1 0,0 1 0,-1 0 1,1 0-1,-1-1 0,1 1 0,0 0 0,-1 0 1,1-1-1,0 1 0,0 0 0,-1-1 0,1 1 1,0 0-1,0-1 0,-1 1 0,1 0 0,0-1 0,0 1 1,0-1-1,0 1 0,0 0 0,0-1 0,-1 1 1,1-1-1,0 1 0,0-1 0,0 1 0,0 0 0,1-1 1,-1 1-1,0-1 0,0 1 0,0-1 0,0 0 1,2 0 140,-1-1 0,1 0 0,-1 0 0,1 1 0,0-1 0,-1 1 1,1-1-1,0 1 0,2-1 0,6-4 206,0 1 0,0 0-1,13-4 1,-17 8-374,0-1 0,1 1 1,-1 0-1,1 1 0,-1 0 0,12 0 0,-17 0-95,1 1-1,-1-1 1,0 0-1,0 0 1,0 1-1,1-1 1,-1 1-1,0-1 1,0 1 0,0-1-1,0 1 1,0 0-1,0 0 1,0-1-1,0 1 1,0 0-1,1 2 1,-1-2-6,-1 0 0,0 0 1,1 1-1,-1-1 0,0 0 0,0 0 1,0 1-1,0-1 0,0 0 0,0 1 1,0-1-1,0 0 0,0 0 0,0 1 1,-1-1-1,1 0 0,-1 0 0,1 1 1,-1-1-1,1 0 0,-2 1 0,-5 11 68,-5 12-277,12-24 185,-1 0 0,1 0 1,0 0-1,0 0 0,0 0 0,1 0 0,-1 0 0,0 0 1,0 0-1,0-1 0,1 1 0,-1 0 0,1 0 0,-1 0 0,0 0 1,1 0-1,-1-1 0,1 1 0,0 0 0,-1 0 0,1-1 1,0 1-1,-1 0 0,1-1 0,0 1 0,0-1 0,1 1 0,5 4-127,-1-2 31,-1 1-1,1 0 0,-1 0 0,1 0 0,4 6 0,-8-8 118,-1 1 0,1-1 0,-1 1 0,1 0 0,-1-1 0,0 1 0,0 0 0,0 0 0,0 0-1,-1-1 1,1 1 0,-1 0 0,0 0 0,0 5 0,0 10 162,-1 0 0,-1 0 0,-1-1 0,0 1 0,-2-1 0,0 0-1,0 0 1,-12 23 0,16-39-130,1 0-1,-1 1 0,0-1 1,0 0-1,1 0 0,-1 1 1,0-1-1,0 0 0,-1 0 1,1 0-1,-2 1 0,3-1-55,-1-1 0,1 0 1,0 0-1,-1 0 0,1 0 0,0 0 0,-1 0 0,1 0 0,0 0 0,-1 0 0,1 0 0,0 0 0,-1 0 0,1 0 0,0 0 0,0 0 0,-1 0 0,1 0 0,0-1 1,-1 1-1,1 0 0,0 0 0,-1 0 0,1 0 0,0-1 0,0 1 0,-1 0 0,1 0 0,0-1 0,0 1 0,-1-1 0,0-1-120,0-1 0,0 1 0,0-1 0,0 0-1,0 1 1,0-1 0,1 0 0,-1 0 0,1 0 0,0-5-1,2-26-242,4-5-138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09.170"/>
    </inkml:context>
    <inkml:brush xml:id="br0">
      <inkml:brushProperty name="width" value="0.05" units="cm"/>
      <inkml:brushProperty name="height" value="0.05" units="cm"/>
    </inkml:brush>
  </inkml:definitions>
  <inkml:trace contextRef="#ctx0" brushRef="#br0">8 0 21757,'0'1'112,"1"-1"1,-1 0 0,0 1 0,0-1 0,1 0-1,-1 1 1,0-1 0,0 0 0,1 1 0,-1-1-1,0 0 1,0 1 0,0-1 0,0 1 0,1-1-1,-1 1 1,0-1 0,0 0 0,0 1 0,0-1-1,0 1 1,0-1 0,0 1 0,0-1-1,-1 0 1,1 1 0,0-1 0,0 1 0,0-1-1,0 0 1,-1 2 0,0 11 920,1-12-1029,0-1 0,1 0 0,-1 1 0,0-1 0,0 0 0,0 0 0,0 1 0,0-1 0,0 0 0,0 1 0,1-1 0,-1 0 0,0 0 0,0 1 0,0-1 0,1 0 0,-1 0 0,0 0 0,0 1 0,0-1 0,1 0 0,-1 0 0,0 0 0,1 0 0,-1 1 0,0-1 0,0 0 0,1 0 0,-1 0 0,0 0 0,1 0 0,-1 0 0,0 0 0,1 0 0,5 0-19,-1 1 1,1-1-1,0 1 1,-1 1-1,1-1 1,-1 1-1,1 0 1,-1 0-1,0 0 1,0 1-1,0 0 1,0 0-1,-1 0 1,1 0-1,-1 1 1,1 0-1,-1 0 1,-1 0-1,1 0 1,0 1-1,-1-1 1,0 1-1,0 0 1,2 6-1,-2-5 38,0 1 0,-1-1 0,0 0 0,0 0 0,-1 1-1,1-1 1,-2 1 0,1-1 0,-1 1 0,0 0 0,0-1 0,0 1-1,-1-1 1,0 1 0,-1-1 0,1 1 0,-1-1 0,-1 0 0,1 0-1,-6 10 1,7-14-73,0 0 0,0 0 0,0-1 0,0 1 0,0-1 0,-1 1 0,1-1 0,0 1-1,-1-1 1,1 0 0,-1 1 0,1-1 0,-1 0 0,1 0 0,-1 0 0,0-1 0,0 1 0,0 0 0,1-1-1,-1 1 1,0-1 0,0 1 0,0-1 0,0 0 0,0 0 0,0 0 0,0 0 0,0 0 0,-3-1-1,1 0-176,1-1 0,-1 0 0,1 1 0,-1-2-1,1 1 1,0 0 0,0-1 0,0 1 0,0-1-1,1 0 1,-1 0 0,1 0 0,-5-6 0,-9-20-575,0-3-293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09.611"/>
    </inkml:context>
    <inkml:brush xml:id="br0">
      <inkml:brushProperty name="width" value="0.05" units="cm"/>
      <inkml:brushProperty name="height" value="0.05" units="cm"/>
    </inkml:brush>
  </inkml:definitions>
  <inkml:trace contextRef="#ctx0" brushRef="#br0">0 93 18932,'14'-11'2048,"3"-1"-1207,4-2-353,4 2 1048,1-1-384,3 1-904,-2 0-816,-4 9 592,-12 0-176,-9 3-224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08.414"/>
    </inkml:context>
    <inkml:brush xml:id="br0">
      <inkml:brushProperty name="width" value="0.05" units="cm"/>
      <inkml:brushProperty name="height" value="0.05" units="cm"/>
    </inkml:brush>
  </inkml:definitions>
  <inkml:trace contextRef="#ctx0" brushRef="#br0">166 0 16259,'-5'2'4717,"-8"5"-3027,7 0-1494,0 1 0,0 0 0,0 0 0,1 0 0,1 1 0,-5 9 0,-20 60-125,23-61 20,-11 29-5,2 1 0,2 1 0,-12 90 0,25-134-72,-1 0 1,1 0-1,0 0 1,1 0-1,-1 0 1,1 0-1,-1 0 1,1 0-1,0 0 0,1-1 1,-1 1-1,1 0 1,-1-1-1,1 1 1,3 3-1,-3-4 14,0-1 0,1 0 0,-1 0 0,1 0-1,0 0 1,-1 0 0,1-1 0,0 1 0,0-1 0,0 0-1,0 0 1,0 0 0,0 0 0,0 0 0,1-1 0,-1 0-1,0 1 1,6-2 0,9 1 109,-1-2 0,0 0 0,0-1 0,0 0 0,20-8 0,80-36 639,-88 33-902,-1 2-1,1 1 1,1 2 0,56-12 0,-80 20-403,0 1 1,0 0-1,0 0 0,12 1 1,-18 1-80,-5 3-183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5:08.834"/>
    </inkml:context>
    <inkml:brush xml:id="br0">
      <inkml:brushProperty name="width" value="0.05" units="cm"/>
      <inkml:brushProperty name="height" value="0.05" units="cm"/>
    </inkml:brush>
  </inkml:definitions>
  <inkml:trace contextRef="#ctx0" brushRef="#br0">0 54 14115,'13'-1'840,"-1"-1"0,0 0 0,0 0 0,0-1 0,-1-1 0,12-4 0,26-8 1198,-32 11-1646,0 2 1,0 0 0,0 0 0,1 2-1,26 1 1,-39 0-348,0 0-1,0 1 1,0 0 0,0 0-1,0 0 1,-1 0 0,1 1-1,0 0 1,-1 0 0,1 0-1,-1 0 1,0 1 0,1-1-1,-1 1 1,-1 1 0,1-1-1,0 0 1,-1 1-1,0 0 1,1-1 0,-2 2-1,1-1 1,0 0 0,2 6-1,-2-1-34,-1-1-1,0 1 0,0 0 0,-1-1 0,0 1 0,0 0 0,-1 0 1,-1 0-1,1 0 0,-1 0 0,-1 0 0,0-1 0,0 1 0,0 0 0,-1-1 1,-4 9-1,-4 5-4,0 1 0,-2-1 0,0-1 0,-25 30-1,9-16-203,-2-1-1,-1-1 1,-1-2-1,-47 33 1,50-45 35,6-8-51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1:19.389"/>
    </inkml:context>
    <inkml:brush xml:id="br0">
      <inkml:brushProperty name="width" value="0.05" units="cm"/>
      <inkml:brushProperty name="height" value="0.05" units="cm"/>
    </inkml:brush>
  </inkml:definitions>
  <inkml:trace contextRef="#ctx0" brushRef="#br0">38 141 15619,'-2'-1'262,"-1"0"0,1 0 0,0-1 0,-1 1 0,1-1 0,0 0 0,0 1 0,0-1 0,0 0 0,0 0 0,0-1 0,0 1 0,1 0 0,-1-1 0,1 1 0,0-1 0,0 1 0,-1-4 0,1 4-154,1-1-1,0 1 1,0 0-1,0 0 1,0 0-1,0 0 1,1 0-1,-1-1 1,1 1-1,0 0 1,-1 0-1,1 0 1,0 0-1,0 0 1,0 1-1,0-1 1,0 0-1,1 0 1,-1 1-1,1-1 0,-1 1 1,1-1-1,2-2 1,4-2-44,0 1-1,0-1 1,0 1 0,1 1 0,0-1-1,0 1 1,0 1 0,0 0 0,0 0-1,1 1 1,-1 0 0,1 0-1,18 1 1,-25 1-57,-1 0 0,0 0-1,0 0 1,0 0 0,0 1-1,0-1 1,0 1 0,0-1-1,0 1 1,-1 0 0,1 0-1,0 0 1,0 0 0,-1 0-1,1 0 1,0 1 0,-1-1-1,1 0 1,-1 1 0,3 2-1,-3-1 7,0-1-1,0 1 1,0 0-1,0-1 1,0 1-1,-1 0 1,1 0-1,-1-1 1,0 1-1,0 0 1,0 0-1,0-1 1,-1 5-1,-1 5 58,-1 0-1,-1 0 1,0 0-1,0 0 1,-10 16-1,8-16 47,-1 0 0,0 0 0,-1-1 0,0 0-1,-1 0 1,-20 18 0,17-24 47,10-10-61,2 5-100,0-1 0,0 0 0,1 0 0,-1 0 0,0 1 0,1-1 0,-1 0 0,1 1 0,-1-1 0,1 0 0,-1 1 0,1-1 0,0 0 0,-1 1 0,1-1 0,0 1 0,-1 0 0,1-1 0,0 1 0,0-1 0,-1 1 0,1 0 0,0-1 0,1 1 0,2 0-4,0 0 0,0 0 0,0 0 0,-1 0 0,1 1 0,0 0 0,0 0 0,-1 0 0,1 0 0,0 1 1,-1-1-1,1 1 0,-1 0 0,0 0 0,1 0 0,-1 0 0,0 1 0,0-1 0,-1 1 0,1 0 0,0-1 0,3 7 0,1 1-4,1 1 0,-2-1-1,1 2 1,-2-1 0,8 20-1,-11-25 9,0 0-1,0 0 1,-1 0-1,0 0 1,0 0-1,0 0 1,-1 0-1,0 0 1,0 0-1,-1 0 1,0 0-1,0 0 1,0 0-1,-1 0 1,0 0-1,0 0 1,0 0-1,-4 6 1,2-6 35,0-1 0,0 1 1,-1-1-1,1 0 0,-1 0 0,0-1 0,-1 1 1,1-1-1,-1 0 0,0-1 0,0 1 1,0-1-1,0 0 0,-1-1 0,1 0 0,-8 2 1,6-1-69,0-1 0,-1-1 0,1 1 0,-1-1 1,1-1-1,-1 1 0,1-2 0,-1 1 1,1-1-1,-12-3 0,19 4 4,1 0 1,0 0-1,0 0 1,0 0-1,-1 0 1,1 0-1,0 0 1,0 0 0,0 0-1,0 0 1,-1 0-1,1 0 1,0 0-1,0 0 1,0 0-1,-1 0 1,1 0-1,0-1 1,0 1-1,0 0 1,0 0-1,0 0 1,-1 0-1,1 0 1,0-1-1,0 1 1,0 0-1,0 0 1,0 0-1,0-1 1,0 1-1,0 0 1,0 0-1,0 0 1,-1 0-1,1-1 1,0 1-1,0 0 1,0 0-1,0 0 1,0-1-1,1 1 1,-1 0-1,0 0 1,0 0-1,0-1 1,0 1-1,0 0 1,0 0-1,0 0 1,0-1-1,0 1 1,0 0-1,1 0 1,-1 0-1,0 0 1,0 0-1,0-1 1,0 1-1,0 0 1,1 0-1,-1 0 1,0 0-1,0 0 1,1 0 0,7 1-532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1:19.890"/>
    </inkml:context>
    <inkml:brush xml:id="br0">
      <inkml:brushProperty name="width" value="0.05" units="cm"/>
      <inkml:brushProperty name="height" value="0.05" units="cm"/>
    </inkml:brush>
  </inkml:definitions>
  <inkml:trace contextRef="#ctx0" brushRef="#br0">18 1 19372,'-8'29'1560,"3"8"-1215,2 4-145,2 0 432,1 1-232,4-12-840,2-2-400,4-18 672,-1-10-177,5-13-127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0.370"/>
    </inkml:context>
    <inkml:brush xml:id="br0">
      <inkml:brushProperty name="width" value="0.05" units="cm"/>
      <inkml:brushProperty name="height" value="0.05" units="cm"/>
    </inkml:brush>
  </inkml:definitions>
  <inkml:trace contextRef="#ctx0" brushRef="#br0">26 399 14147,'-26'31'2226,"27"-31"-2200,-1 0 1,0 0 0,0 0-1,0 0 1,1 0 0,-1 0-1,0 0 1,0 0 0,0 0-1,1 0 1,-1 0-1,0 0 1,0 0 0,0 0-1,1 0 1,-1 0 0,0 1-1,0-1 1,0 0 0,0 0-1,1 0 1,-1 0-1,0 0 1,0 0 0,0 1-1,0-1 1,1 0 0,-1 0-1,0 0 1,0 0 0,0 1-1,0-1 1,0 0-1,0 0 1,0 0 0,0 0-1,0 1 1,0-1 0,0 0-1,0 0 1,1 0 0,-1 1-1,0-1 1,0 0-1,-1 0 1,1 0 0,0 1-1,0-1 1,0 0 0,0 0-1,0 0 1,0 1 0,0-1-1,0 0 1,0 0-1,0 0 1,0 1 0,-1-1-1,1 0 1,0 0 0,0 0-1,0 0 1,0 0 0,-1 1-1,18-9 1143,-14 7-1102,59-33 1351,-1-3 1,60-47-1,-6 3-1007,-19 20-418,57-39-1375,-151 98 1335,1 1 1,-1-1 0,0 0-1,1 1 1,-1-1 0,0 0-1,0 0 1,-1-1 0,1 1-1,0 0 1,-1-1-1,2-2 1,-12 2-331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1:20.311"/>
    </inkml:context>
    <inkml:brush xml:id="br0">
      <inkml:brushProperty name="width" value="0.05" units="cm"/>
      <inkml:brushProperty name="height" value="0.05" units="cm"/>
    </inkml:brush>
  </inkml:definitions>
  <inkml:trace contextRef="#ctx0" brushRef="#br0">107 0 15171,'-21'46'1134,"3"1"1,1 0-1,3 2 0,2-1 0,-11 87 1,23-127-1048,-1 1 0,1-1-1,0 0 1,1 1 0,0-1 0,0 0 0,1 0 0,3 12 0,-4-18-66,0 1 1,0-1-1,0 0 0,1 0 1,-1 0-1,0 0 1,1 0-1,0 0 0,-1 0 1,1-1-1,0 1 1,0 0-1,0-1 0,0 0 1,0 1-1,0-1 1,0 0-1,1 0 0,-1 0 1,0 0-1,1-1 1,-1 1-1,0-1 0,1 1 1,-1-1-1,1 0 1,-1 0-1,1 0 0,-1 0 1,1 0-1,-1-1 1,4 0-1,10-3 56,-1-1 1,0 0-1,1-1 1,-2-1-1,1-1 1,-1 0-1,0 0 1,-1-1-1,0-1 1,16-16-1,-26 24-44,-1-1 0,0 1 0,0 0 0,0-1 0,-1 0 0,1 1 0,0-1 0,-1 0 0,0 0 0,1-3-1,-1 6-20,-1-1-1,0 1 0,0-1 1,0 0-1,0 1 0,0-1 1,0 1-1,0-1 0,0 1 1,0-1-1,0 1 0,-1-1 0,1 1 1,0-1-1,0 0 0,0 1 1,-1-1-1,1 1 0,0 0 1,-1-1-1,1 1 0,-1-1 0,0 0 6,0 0 0,0 1-1,0-1 1,0 1-1,0-1 1,0 1-1,0-1 1,-1 1 0,1 0-1,0 0 1,0 0-1,0-1 1,-1 1-1,-1 1 1,-6-1-32,-1 2-1,1-1 1,-1 1-1,1 1 1,0 0-1,-1 0 1,2 1-1,-1 0 1,0 0 0,1 1-1,-15 11 1,8 0-967,15-15 960,-1-1-1,1 1 0,-1 0 0,1-1 0,0 1 1,0 0-1,-1-1 0,1 1 0,0 0 0,0 0 1,0-1-1,0 1 0,0 0 0,0 0 1,0-1-1,0 1 0,0 0 0,0 0 0,0-1 1,0 1-1,0 0 0,1 0 0,-1-1 0,1 2 1,6 1-393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1:20.777"/>
    </inkml:context>
    <inkml:brush xml:id="br0">
      <inkml:brushProperty name="width" value="0.05" units="cm"/>
      <inkml:brushProperty name="height" value="0.05" units="cm"/>
    </inkml:brush>
  </inkml:definitions>
  <inkml:trace contextRef="#ctx0" brushRef="#br0">87 1 16476,'0'0'56,"0"0"1,0 0 0,-1 0-1,1 0 1,0 0 0,0 0-1,-1 0 1,1 0 0,0 0 0,0 0-1,-1 0 1,1 0 0,0 0-1,0 0 1,-1 0 0,1 0 0,0 1-1,0-1 1,-1 0 0,1 0-1,0 0 1,0 0 0,0 1 0,0-1-1,-1 0 1,1 0 0,0 0-1,0 1 1,0-1 0,0 0 0,0 0-1,-1 1 1,1-1 0,0 0-1,0 0 1,0 1 0,0-1-1,0 0 1,0 0 0,0 1 0,0-1-1,0 0 1,0 0 0,0 1-1,1 15 585,46 213 3102,-25-125-3782,-21-84-307,-1-20 295,0 0 0,0 1-1,0-1 1,0 0 0,0 1 0,0-1-1,-1 1 1,1-1 0,0 0 0,0 1-1,0-1 1,0 0 0,-1 0 0,1 1-1,0-1 1,0 0 0,-1 1 0,1-1-1,0 0 1,-1 0 0,1 0 0,0 1 0,-1-1-1,1 0 1,0 0 0,-1 0 0,-1 0-97,-1 0 1,1 0 0,0-1 0,0 0 0,-1 1 0,1-1 0,0 0 0,0 0-1,0 0 1,0 0 0,0 0 0,0-1 0,-2-1 0,-62-46-1197,19 11 605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1:21.273"/>
    </inkml:context>
    <inkml:brush xml:id="br0">
      <inkml:brushProperty name="width" value="0.05" units="cm"/>
      <inkml:brushProperty name="height" value="0.05" units="cm"/>
    </inkml:brush>
  </inkml:definitions>
  <inkml:trace contextRef="#ctx0" brushRef="#br0">30 214 16452,'-23'-25'1888,"17"10"-1016,10 1-264,19 0 1009,9 1-121,17-6-280,3-1-232,10-1-359,-3-1-89,-2 4-240,-7 0-264,-11 10-664,-12 2-577,-13 12 985,-6 6-216,-7 7-152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1:21.725"/>
    </inkml:context>
    <inkml:brush xml:id="br0">
      <inkml:brushProperty name="width" value="0.05" units="cm"/>
      <inkml:brushProperty name="height" value="0.05" units="cm"/>
    </inkml:brush>
  </inkml:definitions>
  <inkml:trace contextRef="#ctx0" brushRef="#br0">0 232 16532,'3'3'391,"0"1"1,-1-1 0,1 1-1,-1 0 1,0 0 0,0 0-1,-1 0 1,1 0 0,-1 0 0,1 6-1,7 49 507,-5-29-595,2 28-23,-3-32-73,0 0 0,9 31 0,-12-56-193,0-1 0,0 0 0,0 0 1,0 1-1,0-1 0,0 0 0,0 0 0,0 1 0,0-1 0,0 0 0,0 0 0,0 1 0,0-1 0,0 0 0,0 0 0,0 1 1,0-1-1,0 0 0,1 0 0,-1 1 0,0-1 0,0 0 0,0 0 0,0 0 0,1 1 0,-1-1 0,0 0 0,0 0 0,0 0 1,1 0-1,-1 0 0,0 1 0,0-1 0,1 0 0,-1 0 0,0 0 0,0 0 0,1 0 0,-1 0 0,0 0 0,0 0 1,1 0-1,-1 0 0,1 0 0,4-13 421,1-24 134,-4-85 707,-3 105-1126,0-1-1,-1 1 0,-1-1 1,-9-30-1,14 55-129,0 0-20,1 0 0,0 0 1,0-1-1,0 0 0,8 11 0,-10-15-2,1 0 0,0 0 0,0 0 0,0 0 0,0 0 0,0-1 0,1 1 0,-1-1 0,0 0 0,1 0 0,-1 0 0,1 0 0,0 0 0,-1 0 0,1-1 0,-1 1 0,1-1 0,0 1 0,0-1 0,-1 0 0,4-1 0,0 0 1,0 0 0,0-1 0,0 1 0,0-1 0,0-1 0,-1 1 0,1-1 0,-1 0 0,1 0 0,-1-1 0,0 1-1,-1-1 1,1-1 0,-1 1 0,5-6 0,0 1-8,-2-1 0,1 0 0,-1-1 0,-1 0 0,0 0 0,7-16 0,-19 51-29,1-1 0,1 2 0,1-1 0,1 31 0,1-43-66,1 0 1,1-1-1,2 15 1,-3-23 75,0 0 0,1-1 0,-1 1 1,1-1-1,0 1 0,0-1 0,0 1 1,0-1-1,0 0 0,1 1 0,-1-1 1,1 0-1,-1 0 0,1 0 1,0 0-1,0 0 0,0 0 0,0-1 1,0 1-1,0-1 0,3 2 0,-4-3 11,0 1-1,0-1 0,0 0 1,0 0-1,0 0 0,0 0 0,0 0 1,0 0-1,0 0 0,0 0 0,0 0 1,0-1-1,0 1 0,0 0 1,0-1-1,0 1 0,0 0 0,0-1 1,0 1-1,0-1 0,0 0 0,0 1 1,1-2-1,9-15-245</inkml:trace>
  <inkml:trace contextRef="#ctx0" brushRef="#br0" timeOffset="1">228 69 20652,'-7'-21'2153,"5"3"-1409,-2 7-344,4 3 1617,3 1-1105,6 5-920,2 1-800,-7 4 672,-2 4-153,-4 7-103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1:22.141"/>
    </inkml:context>
    <inkml:brush xml:id="br0">
      <inkml:brushProperty name="width" value="0.05" units="cm"/>
      <inkml:brushProperty name="height" value="0.05" units="cm"/>
    </inkml:brush>
  </inkml:definitions>
  <inkml:trace contextRef="#ctx0" brushRef="#br0">91 57 17548,'9'-9'890,"0"-1"1,-1 0-1,12-18 1,-38 60 1540,-57 105-95,67-120-2359,1 1 0,0-1 1,2 1-1,0 0 1,1 1-1,-2 26 1,5-42 26,1 0 0,0 0 1,0 0-1,0 0 0,0 0 0,1 0 1,-1 0-1,1 0 0,0 0 1,0 0-1,0 0 0,0 0 0,0-1 1,1 1-1,-1 0 0,1-1 1,0 1-1,-1-1 0,4 4 0,-2-5 3,-1 1 0,1-1 0,0 1 0,-1-1 0,1 0 0,0 0 0,0 0 0,0 0 0,0 0 0,0-1 0,0 0-1,0 1 1,0-1 0,0 0 0,0-1 0,0 1 0,0 0 0,0-1 0,4-1 0,7-2 16,0 0 0,0-2 0,-1 1 0,0-2 0,0 0 0,16-12 0,-7 4-341,-2-1-1,33-33 0,-52 47 248,23-27-783,-24 28 829,1 0-1,0 0 1,-1 0 0,1 0-1,-1 0 1,1 0-1,-1-1 1,1 1-1,-1 0 1,0 0 0,1 0-1,-1 0 1,0-1-1,0 1 1,0 0 0,0 0-1,0 0 1,0 0-1,0-1 1,-1 1 0,1 0-1,0 0 1,-1 0-1,1 0 1,-1 0 0,1 0-1,-1 0 1,0-2-1,-15-5-471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1:22.591"/>
    </inkml:context>
    <inkml:brush xml:id="br0">
      <inkml:brushProperty name="width" value="0.05" units="cm"/>
      <inkml:brushProperty name="height" value="0.05" units="cm"/>
    </inkml:brush>
  </inkml:definitions>
  <inkml:trace contextRef="#ctx0" brushRef="#br0">17 181 19252,'14'-3'2345,"12"-6"-1449,14-8-312,10-3 1160,11-6-615,5 2-185,0-2-392,-3 1-272,-11 8-528,-9 5-400,-19 11-905,-13 1 1265,-16 10-256,-12 4-208</inkml:trace>
  <inkml:trace contextRef="#ctx0" brushRef="#br0" timeOffset="1">0 356 19116,'19'-11'2321,"10"-9"-1457,12-10-344,8-3 1176,6 0-576,3-3-247,2 7-609,-5 5-520,-4 9 288,-6 7-96,-8 3-120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38.909"/>
    </inkml:context>
    <inkml:brush xml:id="br0">
      <inkml:brushProperty name="width" value="0.05" units="cm"/>
      <inkml:brushProperty name="height" value="0.05" units="cm"/>
    </inkml:brush>
  </inkml:definitions>
  <inkml:trace contextRef="#ctx0" brushRef="#br0">0 179 16275,'32'-36'1932,"-11"11"-188,39-35 1,-52 53-1569,1 0 0,0 1 0,0 0 0,0 0 0,1 1 0,0 1 0,0-1 0,19-4 0,-27 8-163,0 1 0,0-1 1,1 1-1,-1 0 0,0-1 1,1 1-1,-1 0 0,0 0 1,0 1-1,1-1 1,-1 0-1,0 1 0,0-1 1,1 1-1,-1 0 0,0 0 1,0 0-1,0 0 0,0 0 1,3 3-1,-4-3-4,0 0 0,0 1 1,0-1-1,0 1 0,0-1 0,-1 1 0,1-1 1,-1 1-1,1-1 0,-1 1 0,0 0 0,1-1 1,-1 1-1,0-1 0,0 1 0,0 0 0,0-1 0,0 1 1,-1 0-1,1-1 0,0 1 0,-1 0 0,0-1 1,1 1-1,-1-1 0,0 1 0,1-1 0,-1 0 1,-2 3-1,-11 16 187,-1-1 1,0-1 0,-33 30-1,6-6 137,23-22-172,-37 43 305,51-57-410,1 0 0,-1 0 0,2 0 0,-1 1 0,1 0 0,0-1 0,0 1 0,-2 12 0,4-17-48,1-1 0,0 0 0,0 1 0,0-1 0,0 0 0,0 1 0,0-1 0,0 1 0,0-1 0,1 0 0,-1 1 0,0-1 0,1 0 0,-1 1 0,1-1 0,0 0 0,-1 0 0,1 0 0,0 1 0,0-1 0,0 0 0,0 0 0,-1 0 0,2 0 0,-1 0 0,0-1 0,0 1 0,0 0 0,0 0 0,0-1 0,1 1 0,-1-1 0,0 1 0,1-1 0,-1 1 0,0-1 0,2 0 0,6 2 12,0-1 0,0 0 0,0-1 0,14-1 0,-17 1-12,14-1-296,-1-1 0,1 0 0,-1-2 1,0 0-1,1-1 0,-2-1 0,1-1 1,32-17-1,-46 21 96,1-1 1,-1 0 0,-1-1 0,1 1-1,0-1 1,-1 0 0,0 0-1,5-9 1,3-5-550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39.375"/>
    </inkml:context>
    <inkml:brush xml:id="br0">
      <inkml:brushProperty name="width" value="0.05" units="cm"/>
      <inkml:brushProperty name="height" value="0.05" units="cm"/>
    </inkml:brush>
  </inkml:definitions>
  <inkml:trace contextRef="#ctx0" brushRef="#br0">1 1 18404,'1'23'2048,"1"1"-1415,-2 5-305,0 2 1016,0 1-720,1-4-304,1-4-808,-1-4-352,2-11-416,0-4 543,1-13 225,-1-9-320,1-12-80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39.838"/>
    </inkml:context>
    <inkml:brush xml:id="br0">
      <inkml:brushProperty name="width" value="0.05" units="cm"/>
      <inkml:brushProperty name="height" value="0.05" units="cm"/>
    </inkml:brush>
  </inkml:definitions>
  <inkml:trace contextRef="#ctx0" brushRef="#br0">28 185 17804,'6'-12'1553,"-19"49"1901,8-24-3239,2 0-1,-1 0 1,-1 19-1,5-32-213,0 1 1,0 0-1,1 0 0,-1 0 0,0 0 1,0-1-1,0 1 0,1 0 1,-1 0-1,0-1 0,1 1 0,-1 0 1,1 0-1,-1-1 0,1 1 0,-1 0 1,1-1-1,-1 1 0,1-1 1,-1 1-1,1-1 0,0 1 0,0-1 1,-1 1-1,1-1 0,0 0 0,-1 1 1,1-1-1,0 0 0,0 0 1,0 1-1,-1-1 0,1 0 0,0 0 1,0 0-1,0 0 0,0 0 1,-1 0-1,1 0 0,0 0 0,1-1 1,40-7-3,-34 6 4,11-2-2,7-2 8,37-5 0,-56 10-8,-1 1 0,0 0 0,1 0 0,-1 0 0,0 1 0,1 0 0,-1 0 1,0 0-1,0 1 0,0 0 0,10 4 0,-14-5 8,-1 0 0,1 0 0,0 0 1,-1 0-1,1 1 0,-1-1 0,1 0 0,-1 1 0,0-1 0,0 1 0,0-1 0,1 1 1,-1 0-1,-1-1 0,1 1 0,0 0 0,0 0 0,-1 0 0,1-1 0,-1 1 1,1 4-1,-1-3 29,0 1 1,0-1-1,-1 1 1,0-1-1,0 1 1,0-1-1,0 1 1,0-1-1,0 0 1,-1 0-1,-2 4 1,-3 3 85,0 0 1,0-1-1,-1 0 1,0 0-1,-1-1 0,-12 9 1,14-11-7,-1-1 0,0 0 0,0-1 0,0 0 0,0 0 0,-1-1 0,0 0 0,0 0 0,-11 1 0,17-3-202,-1-1 1,0 1-1,1-1 1,-1 0-1,1-1 0,-1 1 1,1 0-1,-1-1 1,1 0-1,0 0 1,-1 0-1,1 0 1,0-1-1,0 1 0,0-1 1,0 0-1,0 0 1,0 0-1,0 0 1,0 0-1,1-1 0,-1 1 1,1-1-1,0 0 1,0 1-1,-4-7 1,1-2-400,-1 0 1,2 0 0,-1-1-1,2 0 1,-5-22 0,2-1-531</inkml:trace>
  <inkml:trace contextRef="#ctx0" brushRef="#br0" timeOffset="1">10 158 15939,'10'-14'2017,"1"2"-897,3-2-392,4 2 1113,4 0-273,4 1-384,1-3-280,5 3-816,-4 1-632,4-1 528,0-6-152,-3-3-152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40.336"/>
    </inkml:context>
    <inkml:brush xml:id="br0">
      <inkml:brushProperty name="width" value="0.05" units="cm"/>
      <inkml:brushProperty name="height" value="0.05" units="cm"/>
    </inkml:brush>
  </inkml:definitions>
  <inkml:trace contextRef="#ctx0" brushRef="#br0">216 169 16452,'9'-5'1014,"-8"4"-777,1 0 1,-1 1-1,0-1 1,1 1-1,-1-1 1,1 1-1,-1-1 1,0 1-1,1-1 1,-1 1-1,1 0 1,1 0-1,-2 0-123,0 1 0,-1-1 0,1 1-1,0 0 1,0-1 0,-1 1 0,1 0 0,0-1 0,-1 1-1,1 0 1,-1 0 0,1 0 0,-1-1 0,1 1 0,-1 0-1,1 0 1,-1 0 0,0 0 0,0 0 0,1 0-1,-1 0 1,0 0 0,0 1 0,14 98 2084,3 10-1752,-14-96-435,1 0 1,0-1 0,1 1 0,0-1 0,12 20 0,-1-17-289,-9-15-270,-7-11-208,-4 1 252,-1 1-1,0-1 1,0 1 0,-1 0-1,0 1 1,0-1-1,-1 1 1,-13-11 0,6 5-165,-107-98-3352,-12-11 4330,118 102 1432,15 19-1588,-1 1 0,1-1 1,0 0-1,0 0 1,0 1-1,-1-1 0,1 0 1,0 0-1,0 1 0,0-1 1,0 0-1,0 0 1,0 1-1,1-1 0,-1 0 1,0 0-1,0 1 1,1-2-1,1-1 143,0 1-1,0 0 1,1-1 0,-1 1-1,1 0 1,-1 0 0,1 0 0,0 1-1,0-1 1,5-2 0,59-28 77,98-32 1,-161 63-440,2-2-44,0 1 1,0 1-1,0-1 1,0 1-1,10-1 1,-7 5-380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0.791"/>
    </inkml:context>
    <inkml:brush xml:id="br0">
      <inkml:brushProperty name="width" value="0.05" units="cm"/>
      <inkml:brushProperty name="height" value="0.05" units="cm"/>
    </inkml:brush>
  </inkml:definitions>
  <inkml:trace contextRef="#ctx0" brushRef="#br0">384 1 17324,'-23'26'654,"2"1"1,0 1-1,-30 57 1,6-10-58,9-22-227,-2-1 0,-83 88 0,118-137-334,0-1 1,1 1-1,-1 0 0,1 0 1,0 0-1,-1 1 1,1-1-1,1 0 1,-1 1-1,0-1 0,0 6 1,1-8-18,1 1 0,0-1 0,1 1 1,-1 0-1,0-1 0,0 1 0,1-1 0,-1 1 1,0 0-1,1-1 0,0 1 0,-1-1 0,1 0 0,0 1 1,0-1-1,0 0 0,0 1 0,0-1 0,0 0 1,0 0-1,0 0 0,1 0 0,-1 0 0,0 0 0,1 0 1,-1 0-1,0 0 0,4 1 0,11 6 34,1-1 0,0 0 0,1-1 0,0-1 0,0-1 0,33 5 0,-36-8-88,0 0-1,0-1 0,0 0 0,-1-1 1,1-1-1,0 0 0,-1-1 0,29-9 1,-34 8 20,-1 0 0,0-1 0,0 1 0,12-11 0,31-35-85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41.126"/>
    </inkml:context>
    <inkml:brush xml:id="br0">
      <inkml:brushProperty name="width" value="0.05" units="cm"/>
      <inkml:brushProperty name="height" value="0.05" units="cm"/>
    </inkml:brush>
  </inkml:definitions>
  <inkml:trace contextRef="#ctx0" brushRef="#br0">1 276 17396,'0'-5'564,"1"0"1,0 0 0,0 0-1,0 1 1,1-1 0,0 0-1,-1 0 1,2 1 0,2-6-1,26-37 1629,-27 42-1932,1-2-53,0 0 0,1 1 1,0-1-1,0 1 0,0 1 0,12-9 0,-17 13-197,0 1 0,0-1 1,1 0-1,-1 0 0,0 1 0,1-1 0,-1 1 0,1-1 1,-1 1-1,0 0 0,1-1 0,-1 1 0,1 0 0,-1 0 0,1 0 1,-1 0-1,1 0 0,-1 1 0,1-1 0,-1 0 0,1 1 1,-1-1-1,1 1 0,-1-1 0,0 1 0,1 0 0,-1-1 1,0 1-1,0 0 0,0 0 0,1 0 0,-1 0 0,0 0 0,0 0 1,0 0-1,-1 1 0,1-1 0,0 0 0,0 0 0,-1 1 1,1-1-1,0 1 0,-1-1 0,1 3 0,3 8-3,-1 0-1,0 0 1,-1 0 0,0 0-1,0 24 1,-4 46 289,2-75-117,1-39 46,-1 0 0,-1 0-1,-2 0 1,-1 0 0,-2 0 0,-9-31-1,2 36-59,6 21-76,7 6-86,-1 1 0,1-1 0,0 1 1,-1-1-1,1 0 0,0 1 0,0-1 0,0 1 0,-1-1 0,1 1 0,0-1 1,0 1-1,0-1 0,0 1 0,0-1 0,0 1 0,0-1 0,0 1 0,0-1 1,0 1-1,0-1 0,0 1 0,1 0 0,-1 4-7,1 1 1,0-1-1,0 0 0,0 1 0,1-1 0,0 0 1,0 0-1,1 0 0,-1 0 0,1 0 1,0-1-1,0 1 0,6 6 0,-7-9-48,-1-1 0,1 1-1,0-1 1,0 1 0,-1-1-1,1 0 1,0 0 0,0 0-1,0 0 1,0 0 0,0 0-1,1-1 1,-1 1 0,0-1-1,0 1 1,0-1 0,1 0 0,-1 0-1,0 0 1,0 0 0,0 0-1,1 0 1,-1-1 0,0 1-1,0-1 1,0 0 0,0 1-1,1-1 1,-1 0 0,0 0-1,-1 0 1,1-1 0,0 1-1,0 0 1,0-1 0,2-2-1,1-2-481,1 1 0,-2-1 0,1-1 0,-1 1-1,0 0 1,0-1 0,0 0 0,-1 0 0,0 0-1,-1 0 1,0-1 0,0 1 0,0-1 0,-1 1-1,1-14 1,-4 18-1150,-1 9 1403,-3 12 744,5-6 191,0 1-1,1 0 1,1 0 0,0 0-1,2 14 1,-2-23-438,1 1 1,-1-1-1,0 0 1,1 0-1,0 1 1,0-1-1,0-1 0,1 1 1,-1 0-1,1-1 1,0 1-1,0-1 1,0 0-1,0 0 0,1 0 1,-1 0-1,1 0 1,6 2-1,-5-2-170,-1 0-1,1 0 0,0 0 1,-1 0-1,0 1 0,0 0 1,0-1-1,5 8 1,-7-9-145,-1 1 0,1-1 1,-1 0-1,0 1 0,0-1 0,0 1 1,0 0-1,0-1 0,0 1 1,-1 0-1,1 0 0,-1-1 0,0 1 1,0 0-1,0 0 0,0-1 1,0 1-1,-2 4 0,2-6 79,0-1 0,0 1 0,0-1-1,0 1 1,0-1 0,0 0 0,-1 1 0,1-1-1,0 1 1,0-1 0,-1 1 0,1-1 0,0 0-1,0 1 1,-1-1 0,1 1 0,0-1 0,-1 0-1,1 0 1,-1 1 0,1-1 0,0 0 0,-1 1-1,1-1 1,-1 0 0,1 0 0,-1 0 0,1 0-1,0 1 1,-1-1 0,1 0 0,-1 0 0,1 0-1,-1 0 1,1 0 0,-1 0 0,1 0-1,-1 0 1,0-1 0,-8-11-469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41.588"/>
    </inkml:context>
    <inkml:brush xml:id="br0">
      <inkml:brushProperty name="width" value="0.05" units="cm"/>
      <inkml:brushProperty name="height" value="0.05" units="cm"/>
    </inkml:brush>
  </inkml:definitions>
  <inkml:trace contextRef="#ctx0" brushRef="#br0">2 1 21421,'-1'0'1752,"2"2"-1336,2-1-344,0-1-488,4 3 824,-1 2-368,0-1-224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58.804"/>
    </inkml:context>
    <inkml:brush xml:id="br0">
      <inkml:brushProperty name="width" value="0.05" units="cm"/>
      <inkml:brushProperty name="height" value="0.05" units="cm"/>
    </inkml:brush>
  </inkml:definitions>
  <inkml:trace contextRef="#ctx0" brushRef="#br0">10 197 9090,'-1'-3'367,"-1"1"1,1-1-1,0 0 0,0 0 1,0 0-1,0 0 1,1 0-1,-1 0 0,1 0 1,0 0-1,-1 0 1,1 0-1,1 0 0,-1 0 1,0 0-1,1 0 0,0 0 1,-1 0-1,1 1 1,0-1-1,1 0 0,1-4 1,1-2 77,1 0 1,0 0 0,0 0 0,1 0-1,0 1 1,0 0 0,1 1-1,0-1 1,0 1 0,1 0-1,0 1 1,0 0 0,0 0-1,13-5 1,-20 10-409,1 0 0,-1 0 0,1 1 0,0-1 0,-1 0 0,1 1 0,0 0 0,-1-1 0,1 1 0,0 0 0,0 0 0,-1 0 0,1 0 0,0 0 0,0 0 0,0 0 0,-1 1 0,3 0 0,-3-1-22,0 1 1,1 0 0,-1 0-1,0 0 1,0-1 0,0 1-1,-1 0 1,1 0-1,0 1 1,0-1 0,0 0-1,-1 0 1,1 0 0,-1 0-1,1 1 1,-1-1-1,1 0 1,-1 3 0,1 2-4,0 1 1,0 0-1,-1 0 1,0 0 0,-1 0-1,0 0 1,-2 12-1,-16 37 35,-2 7-8,19-57-34,1 0-1,0 1 1,0-1-1,1 0 1,0 0 0,0 0-1,1 12 1,0-16 1,-1 0-1,0-1 1,1 1-1,-1-1 1,1 1-1,-1-1 1,1 1-1,0-1 1,0 0 0,-1 1-1,1-1 1,0 0-1,0 1 1,0-1-1,1 0 1,-1 0-1,0 0 1,0 0-1,1 0 1,-1 0-1,0 0 1,3 0 0,-1 0-70,-1 0 1,1-1 0,0 1 0,-1-1-1,1 0 1,0 0 0,0 0 0,-1 0-1,1-1 1,0 1 0,0-1 0,2 0-1,2-2-109,0 1-1,0-1 1,0 0-1,-1 0 1,1-1-1,-1 0 1,0 0-1,11-10 1,1-10-270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59.265"/>
    </inkml:context>
    <inkml:brush xml:id="br0">
      <inkml:brushProperty name="width" value="0.05" units="cm"/>
      <inkml:brushProperty name="height" value="0.05" units="cm"/>
    </inkml:brush>
  </inkml:definitions>
  <inkml:trace contextRef="#ctx0" brushRef="#br0">1 1 15883,'6'18'1401,"0"7"-1001,2 2-184,-1 7 584,4 1-312,-2-1-640,-1-2 976,-4-9-776,1-6-24,-3-19-8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3:59.664"/>
    </inkml:context>
    <inkml:brush xml:id="br0">
      <inkml:brushProperty name="width" value="0.05" units="cm"/>
      <inkml:brushProperty name="height" value="0.05" units="cm"/>
    </inkml:brush>
  </inkml:definitions>
  <inkml:trace contextRef="#ctx0" brushRef="#br0">28 209 19668,'-7'60'3101,"3"-40"-2872,2-14-200,1 0 0,0-1-1,0 1 1,1 0 0,-1 0 0,1 0 0,2 10 0,-2-15-27,0 0 0,1-1 0,-1 1 0,1-1 0,-1 1-1,1 0 1,0-1 0,-1 1 0,1-1 0,-1 0 0,1 1 0,0-1 0,-1 0 0,1 1 0,0-1 0,0 0-1,-1 1 1,1-1 0,0 0 0,0 0 0,-1 0 0,1 0 0,0 0 0,0 0 0,0 0 0,-1 0 0,1 0-1,0 0 1,0-1 0,-1 1 0,1 0 0,0 0 0,0-1 0,31-10 24,-28 9-21,4-2 2,12-4-27,29-8 0,-43 14 5,0 1 1,-1 0 0,1 0-1,0 1 1,0-1 0,-1 1-1,1 1 1,0-1 0,0 1 0,8 2-1,-12-2 8,1 0-1,0 0 0,-1 1 1,1-1-1,-1 1 0,0 0 1,0 0-1,1 0 0,-1 0 1,0 0-1,-1 0 1,1 0-1,0 1 0,-1-1 1,1 1-1,-1-1 0,0 1 1,1 0-1,-1-1 0,-1 1 1,1 0-1,0 0 0,-1 0 1,1-1-1,-1 1 0,0 0 1,0 0-1,0 4 1,-1 5 45,0 0 1,-1 0-1,0-1 1,0 1-1,-8 20 1,6-21 74,-1 0 1,0-1-1,0 1 1,-1-1 0,-10 12-1,15-19-106,-1-1-1,1 0 0,-1 0 1,1-1-1,-1 1 0,0 0 1,0-1-1,0 1 0,0-1 1,0 1-1,0-1 0,-1 0 1,1 0-1,0 0 0,0 0 1,-1 0-1,1-1 0,-1 1 0,1-1 1,-1 1-1,1-1 0,-1 0 1,1 0-1,-1 0 0,1 0 1,-1-1-1,1 1 0,-1-1 1,1 1-1,0-1 0,-4-1 1,-4-4 123,0-1 1,1 0-1,0 0 1,0-1 0,1 0-1,-9-10 1,6 6-112,-22-24-15</inkml:trace>
  <inkml:trace contextRef="#ctx0" brushRef="#br0" timeOffset="1">1 204 19972,'29'-12'1873,"0"-5"-1281,-3-1-256,8-7 232,-2-1-768,3-8 464,-3-2-232,-4 0-352</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00.145"/>
    </inkml:context>
    <inkml:brush xml:id="br0">
      <inkml:brushProperty name="width" value="0.05" units="cm"/>
      <inkml:brushProperty name="height" value="0.05" units="cm"/>
    </inkml:brush>
  </inkml:definitions>
  <inkml:trace contextRef="#ctx0" brushRef="#br0">0 0 18164,'2'0'182,"0"1"0,0-1 0,0 0 1,0 1-1,-1-1 0,1 1 0,0 0 0,0 0 0,-1 0 1,1 0-1,0 0 0,-1 0 0,1 0 0,-1 0 0,0 1 1,1-1-1,-1 0 0,0 1 0,0 0 0,0-1 0,0 1 1,0-1-1,0 1 0,0 0 0,0 2 0,4 7 469,-2 1 0,6 23 0,-6-18-368,10 35 234,26 96-239,-35-137-398,-2-6-878,-4-7-380,-8-15-224,-46-53-1162,46 58 2371,-23-24-631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00.606"/>
    </inkml:context>
    <inkml:brush xml:id="br0">
      <inkml:brushProperty name="width" value="0.05" units="cm"/>
      <inkml:brushProperty name="height" value="0.05" units="cm"/>
    </inkml:brush>
  </inkml:definitions>
  <inkml:trace contextRef="#ctx0" brushRef="#br0">12 175 16988,'-12'-12'1928,"14"3"-992,7 1-328,12-1 1001,7-2-137,10-3-416,3-2-240,4-3-351,-1 1-153,-4 1-480,-6 0-377,-8 3-711,-7 4 1048,-8 10-216,-5 3-160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01.783"/>
    </inkml:context>
    <inkml:brush xml:id="br0">
      <inkml:brushProperty name="width" value="0.05" units="cm"/>
      <inkml:brushProperty name="height" value="0.05" units="cm"/>
    </inkml:brush>
  </inkml:definitions>
  <inkml:trace contextRef="#ctx0" brushRef="#br0">1 156 15979,'0'-1'107,"0"1"0,1-1 0,-1 1 0,1-1 0,-1 1 0,0 0 0,1-1 0,-1 1 0,1 0 0,-1-1-1,1 1 1,-1 0 0,1 0 0,-1-1 0,1 1 0,0 0 0,-1 0 0,1 0 0,-1 0 0,1 0 0,-1 0-1,1 0 1,0 0 0,-1 0 0,1 0 0,-1 0 0,1 0 0,0 1 31,0-1-1,0 1 1,0 0 0,-1-1 0,1 1-1,0 0 1,0 0 0,-1 0 0,1-1-1,-1 1 1,1 0 0,-1 0-1,1 0 1,-1 1 0,11 42 1888,-10-36-1850,7 40 545,-4-16-382,11 36 1,-15-67-332,0-1-1,0 1 1,0 0-1,1 0 0,-1 0 1,0 0-1,1-1 1,-1 1-1,1 0 1,-1 0-1,1-1 0,-1 1 1,1 0-1,-1-1 1,2 2-1,-2-2 0,1 0 0,-1 0 0,0 0 0,1 0 0,-1 0 0,0 0 0,0 0 0,1 0 0,-1 0 0,0 0 0,0-1 0,1 1 0,-1 0 0,0 0 0,1 0 0,-1 0 0,0 0 0,0-1 0,0 1 0,1 0 0,-1 0 0,0 0 0,0-1 0,0 1 0,1 0 0,-1 0 0,0-1 0,0 1 0,0 0 0,0-1 0,10-27 301,-7 2-70,0 0-1,-2 0 1,0 0-1,-2 0 0,-1 0 1,-1 0-1,-8-31 0,11 56-214,-1 0-1,1-1 0,0 1 0,0 0 0,-1 0 0,1 0 1,-1 0-1,1-1 0,-1 1 0,0 0 0,1 0 0,-1 0 0,0 0 1,0 0-1,0 1 0,1-1 0,-1 0 0,-2-1 0,2 2-12,1 1 1,-1-1-1,1 1 0,-1-1 0,1 0 0,-1 1 1,1-1-1,-1 1 0,1 0 0,-1-1 0,1 1 0,0-1 1,-1 1-1,1 0 0,0-1 0,0 1 0,-1-1 0,1 1 1,0 0-1,0-1 0,0 1 0,0 0 0,0 0 0,0-1 1,0 1-1,0 0 0,0-1 0,0 1 0,0 0 0,1 0 1,-1 6 8,0 0 0,1-1 0,0 1 0,0-1 0,1 1 0,0-1 0,0 0 0,4 9 0,-5-14-19,-1 1 1,1 0 0,0-1 0,0 1-1,0-1 1,0 0 0,0 1-1,0-1 1,1 0 0,-1 0-1,0 1 1,0-1 0,1 0-1,-1 0 1,1 0 0,-1-1 0,1 1-1,0 0 1,-1-1 0,1 1-1,0-1 1,-1 1 0,1-1-1,0 0 1,-1 1 0,1-1-1,0 0 1,0 0 0,-1-1 0,1 1-1,0 0 1,-1 0 0,1-1-1,0 1 1,2-2 0,4-2-2,0 0 1,-1 0 0,0 0-1,0-1 1,0-1 0,0 1-1,-1-1 1,9-10 0,4-7 1,18-30 1,-3 3 14,-33 49-16,-1 1 0,1-1 1,-1 0-1,1 1 1,-1-1-1,1 0 0,-1 1 1,1-1-1,0 1 0,-1-1 1,1 1-1,0-1 0,-1 1 1,1-1-1,0 1 1,0 0-1,0-1 0,1 1 1,-2 0-1,0 0 0,1 0 0,-1 1 0,1-1 0,-1 0 0,0 0 0,1 1 1,-1-1-1,0 0 0,0 1 0,1-1 0,-1 0 0,0 1 0,0-1 0,1 0 0,-1 1 1,0-1-1,0 0 0,0 1 0,0-1 0,0 1 0,1-1 0,-1 1 0,0-1 0,0 1 0,0 38 4,0-30 0,0 6-2,-1 1 1,1-1-1,0 1 1,2-1 0,-1 1 0,2-1-1,0 0 1,8 22 0,-11-35-35,1-1 1,-1 0-1,1 1 1,0-1-1,-1 0 1,1 0-1,0 1 1,0-1-1,0 0 0,0 0 1,0 0-1,0 0 1,0 0-1,0 0 1,0 0-1,1-1 0,-1 1 1,0 0-1,0 0 1,1-1-1,-1 1 1,1-1-1,-1 0 1,0 1-1,1-1 0,-1 0 1,1 0-1,-1 0 1,1 0-1,-1 0 1,1 0-1,-1 0 1,0 0-1,1-1 0,-1 1 1,1 0-1,-1-1 1,0 1-1,1-1 1,1-1-1,2-1-114,-1 0 0,1 0 0,-1 0 0,0-1 0,0 0 0,0 0 0,0 0 0,0 0 0,4-8 0,6-13-281,-5-1-145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02.247"/>
    </inkml:context>
    <inkml:brush xml:id="br0">
      <inkml:brushProperty name="width" value="0.05" units="cm"/>
      <inkml:brushProperty name="height" value="0.05" units="cm"/>
    </inkml:brush>
  </inkml:definitions>
  <inkml:trace contextRef="#ctx0" brushRef="#br0">21 48 21293,'-3'-17'2256,"-2"9"-1640,3 3-304,2 2 1281,3 0-1641,-9-1-16,-1-4-193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14.409"/>
    </inkml:context>
    <inkml:brush xml:id="br0">
      <inkml:brushProperty name="width" value="0.05" units="cm"/>
      <inkml:brushProperty name="height" value="0.05" units="cm"/>
    </inkml:brush>
  </inkml:definitions>
  <inkml:trace contextRef="#ctx0" brushRef="#br0">2 318 13083,'0'14'1328,"-1"19"379,1-32-1489,0 1-1,0-1 1,0 1 0,0-1 0,0 1 0,1-1-1,-1 1 1,1-1 0,-1 0 0,1 1 0,-1-1 0,1 1-1,0-1 1,0 0 0,0 2 0,0-3-162,-1 0 0,0 0 0,1 0 0,-1 0 0,1 0 0,-1 0 0,0 0 0,1 0 0,-1 0 0,0 0 0,1 0 0,-1 0 0,0 0 0,1 0 0,-1 0 0,1 0 0,-1 0 0,0 0 0,1-1 0,-1 1 0,0 0 0,1 0 0,-1 0 0,0-1 0,0 1 0,1 0 0,-1 0 0,0-1 0,0 1 0,1 0 0,-1-1 0,0 1 0,0 0 0,0 0 0,1-1 0,-1 1-1,0 0 1,0-1 0,0 1 0,0-1 0,8-18 696,13-53 357,13-84 0,-9 37-885,-19 104-193,-2 22-6,0 25 13,-4-30-36,2 25 24,0 17 18,3 0 0,1 0 0,20 74-1,-18-105-306,1-13-1039,-8-1 1155,0-1 0,0 1 0,1 0 0,-1 0 0,0-1 0,0 1 0,0 0 0,0-1 0,0 1 0,-1-1 0,1 0 0,0-1 0,3-9-521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1.584"/>
    </inkml:context>
    <inkml:brush xml:id="br0">
      <inkml:brushProperty name="width" value="0.05" units="cm"/>
      <inkml:brushProperty name="height" value="0.05" units="cm"/>
    </inkml:brush>
  </inkml:definitions>
  <inkml:trace contextRef="#ctx0" brushRef="#br0">362 165 16892,'1'-6'206,"-1"-1"1,0 1-1,0-1 1,-1 1 0,1-1-1,-1 1 1,-1 0 0,1 0-1,-1-1 1,-1 1 0,1 0-1,-1 0 1,0 1-1,0-1 1,0 1 0,-1-1-1,0 1 1,0 0 0,0 0-1,-1 1 1,0-1-1,0 1 1,0 0 0,0 0-1,0 1 1,-1 0 0,0 0-1,0 0 1,0 0-1,0 1 1,-9-2 0,7 2-124,-1 1 0,1 1 0,0-1 0,-1 1 0,1 1 0,0 0 0,-1 0 0,1 0 0,0 1 0,0 0 0,0 1 0,0 0 0,1 0 0,-1 1 0,1 0 0,-1 0 0,1 0 0,1 1 0,-1 0 1,1 1-1,-10 9 0,9-8-51,1 0 1,0 1 0,0 0 0,0 0 0,1 0-1,0 0 1,0 1 0,1 0 0,0 0-1,1 0 1,0 1 0,1-1 0,-1 1 0,2-1-1,-1 1 1,2 0 0,-1 0 0,2 11 0,-1-17-25,1 0 0,-1 0 0,1 0 0,0-1 1,0 1-1,1 0 0,-1-1 0,1 1 1,0-1-1,0 0 0,0 1 0,0-1 0,0 0 1,1 0-1,-1 0 0,1-1 0,0 1 1,0-1-1,0 1 0,0-1 0,0 0 0,1 0 1,-1 0-1,1-1 0,-1 1 0,1-1 1,0 0-1,-1 0 0,1 0 0,0 0 0,0-1 1,7 1-1,0-1 10,1 0 1,0-1-1,-1-1 0,1 0 1,-1 0-1,0-1 0,0 0 1,0-1-1,20-10 0,-18 7 12,0-1 0,0-1 0,-1 0 0,0-1 0,0 0 0,12-14 0,-20 19-45,0 1-1,0-1 1,0 0-1,-1 0 1,1-1 0,-1 1-1,-1-1 1,1 0-1,-1 1 1,0-1-1,0 0 1,-1-1-1,1 1 1,-1 0 0,-1 0-1,1 0 1,-1-11-1,0 17-32,0-1 0,0 1 0,-1-1 0,1 1-1,0-1 1,0 1 0,0-1 0,0 1 0,0-1 0,-1 1-1,1-1 1,0 1 0,0-1 0,-1 1 0,1-1 0,0 1-1,-1 0 1,1-1 0,0 1 0,-1-1 0,1 1-1,-1 0 1,1-1 0,-1 1 0,1 0 0,0 0 0,-1 0-1,1-1 1,-1 1 0,1 0 0,-1 0 0,0 0 0,1 0-1,-1 0 1,1 0 0,-1 0 0,1 0 0,-1 0 0,1 0-1,-1 0 1,1 0 0,-1 0 0,1 0 0,-1 0 0,1 1-1,-1-1 1,1 0 0,-1 0 0,1 1 0,-1-1-1,1 0 1,0 1 0,-1-1 0,0 1 0,0-1-47,0 1 0,1 0 0,-1-1 0,0 1 0,0 0-1,1-1 1,-1 1 0,0 0 0,1 0 0,-1 0 0,1-1 0,-1 1 0,1 0 0,-1 0 0,1 0 0,0 0 0,-1 0 0,1 0 0,0 0 0,0 0 0,0 0 0,0 0 0,0 0-1,0 0 1,0 0 0,0 0 0,0 0 0,0 0 0,1 2 0,5 3-876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14.877"/>
    </inkml:context>
    <inkml:brush xml:id="br0">
      <inkml:brushProperty name="width" value="0.05" units="cm"/>
      <inkml:brushProperty name="height" value="0.05" units="cm"/>
    </inkml:brush>
  </inkml:definitions>
  <inkml:trace contextRef="#ctx0" brushRef="#br0">1 0 18460,'9'6'1976,"-1"8"-1424,-2 14-247,-1 2 967,4 8-592,1 2-168,3 0-288,-4-3-200,2-10-264,-1-7-120,-2-20-352,0-10-264,-2-23 23,0-6 577,-3-15-248,0-6-104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15.313"/>
    </inkml:context>
    <inkml:brush xml:id="br0">
      <inkml:brushProperty name="width" value="0.05" units="cm"/>
      <inkml:brushProperty name="height" value="0.05" units="cm"/>
    </inkml:brush>
  </inkml:definitions>
  <inkml:trace contextRef="#ctx0" brushRef="#br0">80 181 17380,'-4'10'4771,"2"-5"-4549,-1-1 1,2 1 0,-1 0 0,0-1 0,1 1-1,0 0 1,0 0 0,0 9 0,1-13-216,0-1 0,1 0 0,-1 0 0,0 1-1,1-1 1,-1 0 0,0 0 0,1 0 0,-1 1 0,1-1 0,-1 0 0,0 0 0,1 0 0,-1 0 0,1 0 0,-1 0 0,1 0 0,-1 0-1,0 0 1,1 0 0,-1 0 0,1 0 0,-1 0 0,0 0 0,1-1 0,-1 1 0,1 0 0,-1 0 0,17-7 64,-12 5-36,3 0-19,-1 0 1,0 0 0,1 1 0,-1 0 0,1 0 0,-1 0-1,1 1 1,-1 0 0,1 1 0,-1 0 0,1 0 0,11 4-1,-15-4-16,0 0 0,-1 1 0,1 0 0,-1-1 0,0 1 0,1 0 0,-1 1 0,0-1 0,0 0 0,0 1 0,-1 0 0,1 0 0,-1 0 0,1 0 0,-1 0 0,0 0 0,0 0 0,0 1 0,-1-1 0,1 1 0,-1-1 0,0 1 0,0 0 0,0 0 0,-1-1 0,1 8 0,-1-4 44,0 0 1,-1 1-1,0-1 0,0 0 0,-1 0 0,0 0 1,0 0-1,-1-1 0,1 1 0,-2-1 0,1 1 1,-1-1-1,0 0 0,0 0 0,-6 6 0,8-9-61,-1 0 1,1-1-1,-1 1 0,0 0 0,0-1 0,0 0 0,0 0 0,0 0 1,-1 0-1,1 0 0,0 0 0,-1-1 0,0 0 0,1 0 0,-1 0 1,0 0-1,0 0 0,1-1 0,-1 0 0,0 1 0,0-1 0,0-1 1,1 1-1,-1-1 0,0 1 0,0-1 0,1 0 0,-1 0 0,-6-4 1,2 0 50,1 0 0,-1-1 1,1 0-1,0 0 1,1 0-1,0-1 0,0 0 1,0-1-1,-8-13 1,-9-16-241</inkml:trace>
  <inkml:trace contextRef="#ctx0" brushRef="#br0" timeOffset="1">0 167 15667,'11'-11'2209,"-1"1"-1009,1-1-472,3 0 1817,3-1-977,1-3-496,5-1-215,0 0-761,2-1-505,-2 0 401,-5 3-80,-4-3-136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15.974"/>
    </inkml:context>
    <inkml:brush xml:id="br0">
      <inkml:brushProperty name="width" value="0.05" units="cm"/>
      <inkml:brushProperty name="height" value="0.05" units="cm"/>
    </inkml:brush>
  </inkml:definitions>
  <inkml:trace contextRef="#ctx0" brushRef="#br0">0 6 14779,'0'0'86,"0"0"0,0-1 0,1 1 0,-1 0 0,0-1 0,0 1 0,0 0-1,0 0 1,1-1 0,-1 1 0,0 0 0,0 0 0,1-1 0,-1 1 0,0 0 0,0 0 0,1 0 0,-1 0 0,0-1-1,0 1 1,1 0 0,-1 0 0,0 0 0,1 0 0,-1 0 0,0 0 0,1 0 0,-1 0 0,0 0 0,1 0 0,-1 0-1,0 0 1,0 0 0,1 0 0,-1 0 0,0 0 0,1 0 0,-1 0 0,0 1 0,1-1 0,-1 0 0,0 0 0,0 0 0,1 0-1,-1 1 1,0-1 0,0 0 0,1 0 0,-1 0 0,0 1 0,0-1 0,0 0 0,0 1 0,1-1 0,-1 0 0,0 0-1,0 1 1,0-1 0,0 0 0,0 1 0,0-1 0,8 25 2104,-7-22-1913,16 76 2046,-11-49-2041,0 0 0,2 0 0,15 35 0,-22-63-294,0 1 0,0 0 0,1-1 0,-1 1 0,1 0 0,-1-1 0,1 0 0,0 1 0,0-1 0,0 0 0,0 0 0,0 0 0,5 3 0,-6-5-9,-1 0 1,0 0-1,0 0 0,0 0 1,1 0-1,-1 0 0,0 0 1,0 0-1,1 0 0,-1 0 0,0 0 1,0 0-1,1 0 0,-1 0 1,0 0-1,0 0 0,0 0 1,1 0-1,-1 0 0,0-1 0,0 1 1,0 0-1,1 0 0,-1 0 1,0 0-1,0 0 0,0-1 1,0 1-1,1 0 0,-1 0 0,0 0 1,0 0-1,0-1 0,0 1 1,0 0-1,0 0 0,0-1 0,1 1 1,-1 0-1,0 0 0,0 0 1,0-1-1,0 1 0,0 0 1,0 0-1,0-1 0,0 1 0,0 0 1,0 0-1,-1-1 0,1 1 1,0 0-1,0 0 0,-2-14-1033,-3 6 311,0-1 0,-1 0 0,0 1 0,0 0-1,0 0 1,-1 1 0,-10-9 0,6 6 316,-18-18-1010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16.515"/>
    </inkml:context>
    <inkml:brush xml:id="br0">
      <inkml:brushProperty name="width" value="0.05" units="cm"/>
      <inkml:brushProperty name="height" value="0.05" units="cm"/>
    </inkml:brush>
  </inkml:definitions>
  <inkml:trace contextRef="#ctx0" brushRef="#br0">11 205 16051,'-7'-9'2209,"4"0"-1281,6 1-240,7-1 1145,6-5-441,4 1-176,4-6-440,5-1-152,0-1-519,3-1-394,-4 3-903,-2-1 1064,-9 7-224,-3 4-136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16.932"/>
    </inkml:context>
    <inkml:brush xml:id="br0">
      <inkml:brushProperty name="width" value="0.05" units="cm"/>
      <inkml:brushProperty name="height" value="0.05" units="cm"/>
    </inkml:brush>
  </inkml:definitions>
  <inkml:trace contextRef="#ctx0" brushRef="#br0">1 423 21861,'39'-24'1907,"-32"18"-1696,0 1 0,0 1 0,1-1 0,0 1 0,14-5-1,-20 8-183,1 0-1,-1 1 1,1 0 0,-1 0-1,1-1 1,-1 1-1,1 1 1,-1-1-1,1 0 1,-1 1-1,0-1 1,1 1-1,-1 0 1,0-1-1,1 1 1,-1 1-1,0-1 1,0 0-1,0 0 1,0 1-1,0-1 1,0 1-1,0 0 1,0-1-1,1 3 1,3 4-3,-1 0 1,-1 0-1,1 1 1,-1 0-1,-1-1 1,0 1-1,0 0 1,0 1-1,-1-1 1,-1 0-1,0 1 1,0-1-1,0 1 0,-1-1 1,-1 1-1,-3 16 1,4-26-15,0 0 1,0 0-1,0 0 0,0-1 0,0 1 1,0 0-1,0 0 0,0 0 1,-1 0-1,1-1 0,0 1 0,0 0 1,0 0-1,0 0 0,0 0 1,-1 0-1,1 0 0,0 0 0,0 0 1,0 0-1,-1 0 0,1-1 1,0 1-1,0 0 0,0 0 1,-1 0-1,1 0 0,0 0 0,0 0 1,0 0-1,0 0 0,-1 0 1,1 1-1,0-1 0,0 0 0,0 0 1,-1 0-1,1 0 0,0 0 1,0 0-1,0 0 0,0 0 1,-1 0-1,1 1 0,0-1 0,0 0 1,0 0-1,0 0 0,0 0 1,0 0-1,-1 1 0,1-1 0,0 0 1,0 0-1,0 0 0,0 1 1,-7-22 263,7 20-240,-20-78 647,8 28-409,-23-60-1,33 104-259,1 5-10,1 1 1,-1 0-1,1-1 0,-1 1 1,1-1-1,-1 1 1,0 0-1,0 0 1,1-1-1,-1 1 1,0 0-1,0 0 0,0 0 1,0 0-1,-2-1 1,3 17-11,1-11 5,1 0 1,-1 0 0,1 0 0,-1 0 0,1 0-1,0-1 1,1 1 0,-1 0 0,1-1-1,-1 0 1,1 1 0,0-1 0,0 0-1,1-1 1,4 4 0,-6-5-7,1 1 1,-1-1-1,1 0 0,0-1 1,-1 1-1,1 0 0,0-1 1,-1 1-1,1-1 0,0 0 1,0 0-1,0 0 0,-1-1 1,1 1-1,0 0 0,-1-1 1,1 0-1,0 0 1,-1 0-1,1 0 0,-1 0 1,1 0-1,-1-1 0,4-2 1,5-5-79,0 0 0,-1-1 0,-1 0 0,0-1 0,0 0-1,-1 0 1,0-1 0,11-24 0,-18 36 81,-1-1 1,0 1 0,0 0 0,0 0 0,0-1-1,0 1 1,0 0 0,0 0 0,0-1 0,1 1 0,-1 0 0,0 0-1,0 0 1,0-1 0,0 1 0,1 0 0,-1 0 0,0 0-1,0 0 1,1-1 0,-1 1 0,0 0 0,0 0 0,1 0 0,-1 0-1,0 0 1,0 0 0,1 0 0,-1 0 0,0 0 0,0 0 0,1 0-1,3 7-58,0 25 72,-2-20-23,1 2 33,0-1-1,11 26 1,-13-36-14,0 1-1,1-1 1,0 0-1,0 1 1,0-1-1,0 0 1,0 0-1,1-1 1,-1 1 0,1 0-1,-1-1 1,1 1-1,0-1 1,0 0-1,0 0 1,6 2-1,-8-3-54,0-1-1,0 0 1,0 1-1,0-1 1,0 0 0,0 0-1,0 0 1,0 0-1,0 0 1,0 0-1,0 0 1,0 0-1,0 0 1,0 0-1,0-1 1,0 1-1,0 0 1,0-1-1,0 1 1,0-1-1,0 1 1,0-1-1,1 0 1,0-1-49,-1 0-1,0 1 1,1-1 0,-1 0 0,0 0 0,0 0-1,0 0 1,0 0 0,0 0 0,0-4 0,4-14-358</inkml:trace>
  <inkml:trace contextRef="#ctx0" brushRef="#br0" timeOffset="1">333 24 20228,'-9'-14'2249,"9"9"-1377,-3 1 1689,6 4-1393,0 0-1256,8 4-1729,1 3 1369,0-1-224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27.677"/>
    </inkml:context>
    <inkml:brush xml:id="br0">
      <inkml:brushProperty name="width" value="0.05" units="cm"/>
      <inkml:brushProperty name="height" value="0.05" units="cm"/>
    </inkml:brush>
  </inkml:definitions>
  <inkml:trace contextRef="#ctx0" brushRef="#br0">43 220 13875,'-6'4'877,"0"-1"0,0 0 0,-1-1 0,-10 3 0,51-10 352,0-2-1,49-16 1,-42 10-800,33-9-888,-1-4 0,133-66 0,-152 56-445,-37 23 262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29.297"/>
    </inkml:context>
    <inkml:brush xml:id="br0">
      <inkml:brushProperty name="width" value="0.05" units="cm"/>
      <inkml:brushProperty name="height" value="0.05" units="cm"/>
    </inkml:brush>
  </inkml:definitions>
  <inkml:trace contextRef="#ctx0" brushRef="#br0">0 445 13707,'7'-1'3631,"15"6"-2585,7 2-343,-17-7-527,-1 0 1,1 0-1,0-1 0,0 0 1,0-1-1,0 0 1,-1-1-1,1-1 0,-1 0 1,18-8-1,10-9 165,57-38 0,-77 47-249,143-102 308,-69 47-269,123-67-1,-208 130-148,-1 1-1,0 0 0,1 0 1,13-3-1,-19 6-13,-1 0 0,1-1 0,0 1 0,0 0 0,0 0 0,-1 0 0,1 1-1,0-1 1,-1 0 0,1 1 0,3 0 0,-4 0-10,-1-1-1,1 1 1,0-1-1,0 1 1,-1-1-1,1 1 0,-1 0 1,1-1-1,0 1 1,-1 0-1,1-1 1,-1 1-1,1 0 1,-1 0-1,0 0 1,1 0-1,-1-1 0,0 1 1,0 0-1,0 0 1,1 0-1,-1 0 1,0 1-1,0 0 2,0 0 0,0-1 1,0 1-1,-1 0 0,1-1 0,0 1 0,-1-1 0,1 1 0,-1 0 0,0-1 1,1 1-1,-1-1 0,-1 3 0,-6 5-314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30.758"/>
    </inkml:context>
    <inkml:brush xml:id="br0">
      <inkml:brushProperty name="width" value="0.05" units="cm"/>
      <inkml:brushProperty name="height" value="0.05" units="cm"/>
    </inkml:brush>
  </inkml:definitions>
  <inkml:trace contextRef="#ctx0" brushRef="#br0">14 427 9938,'0'1'378,"-1"0"1,1 0-1,0-1 0,-1 1 0,1 0 1,-1 0-1,1-1 0,-1 1 0,1 0 0,-1-1 1,1 1-1,-1 0 0,1-1 0,-1 1 1,0-1-1,0 1 0,1-1 0,-1 1 1,0-1-1,-1 1 0,4-7 4746,8-2-4919,28-17 659,2 2-1,51-22 0,-27 14-691,362-184-2164,-414 209 1541,-1 0 0,1 0 1,-1-1-1,0 0 0,-1-1 0,0-1 0,14-13 1,-13 5-608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56.194"/>
    </inkml:context>
    <inkml:brush xml:id="br0">
      <inkml:brushProperty name="width" value="0.05" units="cm"/>
      <inkml:brushProperty name="height" value="0.05" units="cm"/>
    </inkml:brush>
  </inkml:definitions>
  <inkml:trace contextRef="#ctx0" brushRef="#br0">0 1 15235,'8'0'1745,"1"7"-897,2 7-312,4 9 896,2 5-216,6 5-311,3 6-121,6 5-352,0-3-120,2 1-144,0-9-88,-2-5-328,-3-2-280,-4-8-576,-7-2 2224,-10-9-1240,-8 6-56,-14-1-104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56.647"/>
    </inkml:context>
    <inkml:brush xml:id="br0">
      <inkml:brushProperty name="width" value="0.05" units="cm"/>
      <inkml:brushProperty name="height" value="0.05" units="cm"/>
    </inkml:brush>
  </inkml:definitions>
  <inkml:trace contextRef="#ctx0" brushRef="#br0">228 698 18124,'8'-4'1760,"9"-6"-1024,4 0-271,13-10 799,3-5-224,7-2-320,2-4-120,1 0-328,-2 5-168,-5 5-464,-7-2-272,-11 8-536,-7 3-176,-9 1 928,-7 0-297,-18 2-199</inkml:trace>
  <inkml:trace contextRef="#ctx0" brushRef="#br0" timeOffset="0.49">42 149 16772,'-22'-6'1848,"11"4"-1056,4 0-344,5-4 897,5 0-225,11-5-384,4-2-208,5-3-344,8-2-232,3 0-632,5-2-344,1 3 840,-1 6-152,-7 8-145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2.064"/>
    </inkml:context>
    <inkml:brush xml:id="br0">
      <inkml:brushProperty name="width" value="0.05" units="cm"/>
      <inkml:brushProperty name="height" value="0.05" units="cm"/>
    </inkml:brush>
  </inkml:definitions>
  <inkml:trace contextRef="#ctx0" brushRef="#br0">16 95 14091,'2'6'339,"-1"-1"-1,0 1 1,0 0 0,0-1 0,-1 1-1,0 0 1,0 0 0,0-1-1,-1 1 1,1 0 0,-4 9 0,1 4 860,-10 142 2387,12-133-3121,2 0 1,1-1-1,10 51 1,-12-77-440,0 1 0,0-1 0,1 1 0,-1-1 0,1 1 0,-1-1 0,1 1 0,0-1 0,0 1 0,-1-1 0,1 0 0,0 1 0,0-1 0,0 0 0,3 2 0,-3-2-15,-1-1-1,1 0 1,0 0 0,0 0 0,0 0 0,-1-1 0,1 1 0,0 0 0,0 0-1,0 0 1,-1-1 0,1 1 0,0 0 0,-1-1 0,1 1 0,0-1 0,-1 1-1,1 0 1,0-1 0,-1 0 0,1 1 0,-1-1 0,1 1 0,-1-1-1,1 0 1,-1 1 0,1-1 0,-1 0 0,0 1 0,1-1 0,-1 0 0,0-1-1,11-21 91,-1 0-1,-2 0 1,11-45-1,-4 13-13,-13 49-78,45-136 93,-38 117-103,2 0 1,1 1-1,21-32 1,-28 49-1,-1 1 0,1 0 0,0 1-1,1-1 1,9-6 0,-14 10-2,0 1 0,1 0-1,-1 0 1,1 0 0,-1 0-1,1 1 1,0-1 0,-1 0-1,1 1 1,0-1 0,-1 1-1,1-1 1,0 1 0,-1 0-1,1 0 1,0-1 0,0 1-1,0 1 1,-1-1 0,1 0-1,0 0 1,0 1 0,-1-1-1,1 1 1,0-1 0,-1 1-1,1 0 1,-1 0 0,3 0-1,-4 0 2,1 0-1,0 0 1,0-1-1,0 1 1,-1 0-1,1 0 1,0 0-1,-1 0 1,1 0-1,-1 0 1,1-1-1,-1 1 1,0 1-1,1-1 1,-1 0-1,0 0 1,0 0-1,1 0 1,-1 0-1,0 0 1,0 0-1,0 1 1,-1 1-2,1 0 0,-1 0-1,0 0 1,0-1 0,0 1 0,0 0 0,0-1-1,-3 4 1,-2 4-3,-1-1 0,0 0-1,-10 9 1,1-2-27,0-1-1,-2 0 0,0-2 1,0 0-1,-1-1 0,0-1 0,-33 14 1,37-22-425,15-3 426,0 0 0,-1 0 0,1 0 0,0 0 0,0 0 0,0 0 0,-1 0 0,1 0 0,0 0 0,0 0 0,0 0 0,-1 0 0,1-1 0,0 1 0,0 0 0,0 0 0,0 0 0,-1 0 0,1 0 0,0 0 0,0-1 0,0 1 0,0 0 1,0 0-1,-1 0 0,1-1 0,0 1 0,0 0 0,0 0 0,0 0 0,0 0 0,0-1 0,0 1 0,0-2-53,1 1 0,-1-1 0,1 1 0,-1-1 0,1 1 0,0 0 0,-1-1 1,1 1-1,0 0 0,0-1 0,0 1 0,0 0 0,0 0 0,2-1 0,20-19-434,5-7-161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57.126"/>
    </inkml:context>
    <inkml:brush xml:id="br0">
      <inkml:brushProperty name="width" value="0.05" units="cm"/>
      <inkml:brushProperty name="height" value="0.05" units="cm"/>
    </inkml:brush>
  </inkml:definitions>
  <inkml:trace contextRef="#ctx0" brushRef="#br0">0 25 16051,'27'40'2191,"-19"-27"-1518,0 0 0,15 16-1,-22-28-604,-1 0 0,1 0 0,0 0 0,0-1 1,0 1-1,0 0 0,0-1 0,-1 1 0,1 0 0,0-1 0,1 1 0,-1-1 0,0 1 0,0-1 0,0 0 0,0 1 0,0-1 0,0 0 0,0 0 0,1 0 0,-1 0 0,0 0 0,2 0 0,-2-1-25,1 1-1,-1-1 1,1 0-1,-1 0 1,0 0-1,1 0 1,-1 0-1,0 0 1,1 0-1,-1 0 1,0-1-1,0 1 1,0 0-1,1-3 0,4-7-8,-1 1 0,-1-2-1,6-19 1,-6 20 99,-4 11-133,13-30 182,-13 30-174,1-1 0,-1 1 1,0-1-1,1 1 0,-1-1 0,0 1 0,1-1 1,-1 1-1,0 0 0,1-1 0,-1 1 0,1 0 1,-1-1-1,1 1 0,-1 0 0,1-1 0,-1 1 1,1 0-1,-1 0 0,1 0 0,-1 0 0,1-1 1,-1 1-1,1 0 0,0 0 0,-1 0 0,1 0 1,-1 0-1,1 0 0,-1 0 0,1 1 0,-1-1 1,1 0-1,0 0 0,-1 0 0,1 1 0,-1-1 1,1 0-1,-1 0 0,1 1 0,-1-1 0,0 0 1,1 1-1,-1-1 0,1 1 0,-1-1 0,0 0 1,1 1-1,-1-1 0,0 1 0,1 0 0,7 11 111,-1 1 0,-1 0-1,1 0 1,-2 0-1,0 1 1,4 21 0,-2-13-12,10 27 1,-9-38-571,-3-14-2,-1-20 37,-4 1 137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57.594"/>
    </inkml:context>
    <inkml:brush xml:id="br0">
      <inkml:brushProperty name="width" value="0.05" units="cm"/>
      <inkml:brushProperty name="height" value="0.05" units="cm"/>
    </inkml:brush>
  </inkml:definitions>
  <inkml:trace contextRef="#ctx0" brushRef="#br0">1 1 18276,'0'8'338,"1"0"0,0 0 0,0 0 0,1 0-1,0 0 1,0 0 0,1 0 0,0-1 0,0 1 0,7 9 0,-1 5 226,-2-8-378,51 108 652,-49-106-762,1 0 1,0-1-1,1 0 0,1-1 0,16 17 0,-25-28-48,1 0 0,0 0 0,-1 0 0,1-1 0,0 1 0,0-1 0,1 0 0,-1 0 0,0 0 0,8 1 0,-9-2-15,-1-1 1,1 0-1,-1 0 0,1 0 0,-1 0 1,1 0-1,-1-1 0,1 1 0,-1-1 0,1 0 1,-1 1-1,0-1 0,1 0 0,-1-1 1,0 1-1,0 0 0,0 0 0,0-1 1,0 0-1,0 1 0,2-4 0,3-3 20,-2 0-1,1 0 0,-1-1 1,-1 0-1,1 0 0,-1 0 1,-1 0-1,0-1 1,0 1-1,1-15 0,0 8 19,0 1-1,11-26 0,-15 41-48,0 0 0,0 0-1,0-1 1,0 1 0,0 0 0,0 0-1,0-1 1,0 1 0,0 0-1,0 0 1,0 0 0,0-1 0,0 1-1,0 0 1,1 0 0,-1 0 0,0-1-1,0 1 1,0 0 0,0 0 0,0 0-1,1 0 1,-1 0 0,0-1 0,0 1-1,0 0 1,1 0 0,-1 0 0,0 0-1,0 0 1,0 0 0,1 0 0,-1 0-1,0 0 1,0 0 0,1 0 0,-1 0-1,0 0 1,0 0 0,0 0 0,1 0-1,-1 0 1,0 0 0,0 0 0,1 0-1,-1 0 1,0 0 0,0 0-1,0 0 1,1 0 0,-1 1 0,0-1-1,0 0 1,0 0 0,0 0 0,1 0-1,-1 0 1,0 1 0,0-1 0,0 0-1,0 0 1,0 0 0,0 1 0,7 14 32,-6-13-25,13 42 89,-9-26-287,1 0 1,16 32 0,-22-50 174,0 1 0,1-1 0,-1 1 1,0-1-1,0 0 0,0 0 0,0 1 0,1-1 0,-1 0 1,0 1-1,0-1 0,1 0 0,-1 0 0,0 1 0,0-1 1,1 0-1,-1 0 0,0 1 0,1-1 0,-1 0 0,0 0 1,1 0-1,-1 0 0,1 0 0,-1 0 0,0 0 0,1 0 1,-1 1-1,0-1 0,1 0 0,-1 0 0,0-1 0,1 1 1,-1 0-1,1 0 0,-1 0 0,0 0 0,1 0 0,-1 0 1,0 0-1,1-1 0,-1 1 0,0 0 0,1 0 0,-1 0 1,0-1-1,0 1 0,1 0 0,-1 0 0,0-1 0,0 1 1,1 0-1,-1-1 0,0 1 0,0 0 0,0-1 0,0 1 1,1 0-1,-1-1 0,0 1 0,0 0 0,0-1 0,0 0 1,11-31-85,-9 25-45,11-37-214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58.077"/>
    </inkml:context>
    <inkml:brush xml:id="br0">
      <inkml:brushProperty name="width" value="0.05" units="cm"/>
      <inkml:brushProperty name="height" value="0.05" units="cm"/>
    </inkml:brush>
  </inkml:definitions>
  <inkml:trace contextRef="#ctx0" brushRef="#br0">36 43 17876,'-10'34'1448,"4"-18"-775,1 1-1,1 0 0,0-1 1,2 1-1,-2 33 0,4-50-657,0 1 0,0 0 0,0-1 0,0 1 0,0-1 0,0 1 0,0 0 0,0-1 0,0 1 0,0-1 0,0 1 0,1 0 0,-1-1 0,0 1 0,1-1 0,-1 1 0,0-1 0,1 1 0,-1-1-1,0 1 1,1-1 0,-1 1 0,1-1 0,-1 0 0,1 1 0,-1-1 0,1 0 0,-1 1 0,1-1 0,1 0-8,-1 0 0,0 0 0,0 0 0,0 0 0,0 0 0,0 0 0,0-1 0,0 1 0,0 0 0,0-1 0,1 1 1,-2-1-1,1 1 0,2-2 0,2-2-7,0 1 0,0-1 1,0-1-1,6-8 0,-4 4 27,0-1 0,-2 0 0,1 0 0,-1 0 0,-1-1-1,5-14 1,-7 18 43,0 0-1,-1 1 0,0-1 1,0 0-1,0 0 0,-1 0 1,0 0-1,0 0 1,-1 0-1,0 1 0,-3-13 1,-3 7 248,7 12-307,0 0-1,-1 0 0,1 0 1,0 0-1,0 0 0,-1 0 0,1 0 1,0 0-1,0 0 0,0 0 0,-1 0 1,1 0-1,0 0 0,0 0 1,0 0-1,-1 0 0,1 1 0,0-1 1,0 0-1,0 0 0,-1 0 0,1 0 1,0 0-1,0 0 0,0 1 1,0-1-1,0 0 0,-1 0 0,1 0 1,0 0-1,0 1 0,0-1 0,0 0 1,-1 2 22,0 0 1,0 0 0,0 0-1,1 0 1,-1 1-1,1-1 1,-1 0 0,1 0-1,0 3 1,0 4-1,1-1-1,0 1 1,1-1 0,0 0 0,6 16-1,-7-21-99,0 1 0,0-1-1,1 0 1,0 0 0,-1 0-1,1 1 1,0-2 0,0 1-1,1 0 1,-1 0 0,1-1-1,-1 1 1,1-1 0,0 0-1,0 0 1,4 3 0,-5-5 8,0 0 1,-1 0 0,1 0-1,0 0 1,-1 0-1,1 0 1,0 0 0,-1 0-1,1 0 1,0-1-1,-1 1 1,1-1 0,-1 0-1,1 1 1,-1-1-1,1 0 1,-1 0 0,0 0-1,1 0 1,-1 0 0,0 0-1,1 0 1,-1 0-1,0 0 1,0-1 0,0 1-1,0 0 1,0-1-1,-1 1 1,1-1 0,1-2-1,12-24-482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58.513"/>
    </inkml:context>
    <inkml:brush xml:id="br0">
      <inkml:brushProperty name="width" value="0.05" units="cm"/>
      <inkml:brushProperty name="height" value="0.05" units="cm"/>
    </inkml:brush>
  </inkml:definitions>
  <inkml:trace contextRef="#ctx0" brushRef="#br0">4 22 16668,'-4'-21'1888,"20"96"4045,47 126-4978,-61-197-950,-1 0-1,1 0 0,0 0 1,0 0-1,0-1 1,1 1-1,-1-1 0,1 1 1,0-1-1,0 0 1,0 0-1,7 5 0,-8-7-3,0 0 0,1 0-1,-1 0 1,1-1 0,-1 1-1,1-1 1,-1 1 0,1-1-1,-1 0 1,1 0 0,-1 0-1,1 0 1,0-1 0,-1 1-1,1 0 1,-1-1 0,0 0-1,1 0 1,-1 0 0,1 0-1,-1 0 1,0 0 0,3-2-1,30-21 11,-29 19-9,0 0 1,1 0-1,-1 1 0,1-1 1,1 2-1,-1-1 0,0 1 1,1 0-1,0 1 0,14-4 0,-20 6 1,-1 0-1,1 0 0,0 0 1,-1 0-1,1 1 0,0-1 0,-1 0 1,1 1-1,-1 0 0,1-1 1,-1 1-1,1 0 0,-1-1 0,0 1 1,1 0-1,-1 0 0,0 0 1,0 0-1,1 0 0,-1 1 0,1 0 1,0 2 5,0-1-1,0 0 1,-1 0 0,1 1 0,-1-1 0,0 0-1,0 1 1,0 0 0,0 4 0,0 2 28,-1 1 0,0-1 0,0 1 0,-1-1 0,0 1 0,-3 9 0,1-10 24,0-1 1,-1 0 0,0 0 0,0 0 0,-1 0 0,0-1 0,-1 1 0,1-1 0,-10 9 0,12-14-80,1 0 1,-1 0-1,0-1 0,0 1 1,0-1-1,-1 0 0,1 0 1,0 0-1,-1 0 0,1 0 1,-1-1-1,0 0 0,0 0 1,1 0-1,-1 0 0,0 0 1,0-1-1,0 0 0,0 1 1,0-2-1,0 1 0,1 0 1,-1-1-1,0 1 0,0-1 1,-5-2-1,7 1-106,-1 1 0,0-1 0,0 0 0,1 0 0,-1-1 0,1 1 1,0 0-1,0-1 0,0 1 0,0-1 0,0 0 0,0 0 0,1 1 0,-1-1 0,1 0 0,0 0 1,0-1-1,0 1 0,0 0 0,1 0 0,-1 0 0,1-1 0,0 1 0,0 0 0,0-1 0,0 1 1,0 0-1,2-5 0,6-22-743</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4:59.807"/>
    </inkml:context>
    <inkml:brush xml:id="br0">
      <inkml:brushProperty name="width" value="0.05" units="cm"/>
      <inkml:brushProperty name="height" value="0.05" units="cm"/>
    </inkml:brush>
  </inkml:definitions>
  <inkml:trace contextRef="#ctx0" brushRef="#br0">1 894 19292,'1'0'143,"0"0"1,0 0-1,-1 1 0,1-1 0,0 0 1,0 1-1,0-1 0,0 1 0,-1-1 1,1 1-1,0-1 0,0 1 1,-1 0-1,1-1 0,0 1 0,-1 0 1,1 0-1,-1-1 0,1 1 0,-1 0 1,1 0-1,-1 0 0,0-1 0,1 3 1,8 28 1112,-6-18-578,0-4-913,0 0-1,0 0 1,1-1-1,0 1 1,0-1 0,1 0-1,7 9 1,-12-16 187,0-1 0,0 0 1,1 0-1,-1 1 0,0-1 0,0 0 0,0 0 1,1 1-1,-1-1 0,0 0 0,0 0 1,1 0-1,-1 0 0,0 1 0,0-1 0,1 0 1,-1 0-1,0 0 0,0 0 0,1 0 0,-1 0 1,0 0-1,1 0 0,-1 0 0,0 0 1,1 0-1,-1 0 0,0 0 0,0 0 0,1 0 1,-1 0-1,0 0 0,1 0 0,-1 0 1,0 0-1,0 0 0,1-1 0,-1 1 0,0 0 1,0 0-1,1 0 0,-1 0 0,0-1 1,0 1-1,1 0 0,-1 0 0,0-1 0,0 1 1,0 0-1,0 0 0,1-1 0,-1 1 0,0 0 1,0-1-1,5-19-1848,-3 0-295,-1-38-1,-13-60-285,3 45 2008,-7-94 1002,1 58 3475,35 217 2508,12 9-4154,-22-86-2171,1 0 0,1-2 0,2 1 0,1-2 0,31 46 0,-43-71-190,0 1-1,0-1 1,0 0-1,0 0 0,0 0 1,5 3-1,-5-7-55,-5-7 35,-4-6 3,-3-1 4,1 1-1,-2 0 1,0 0 0,-1 1-1,0 1 1,-20-18 0,25 25 7,7 6-100,1 0 68,-1-1-1,0 1 0,0-1 0,1 0 0,-1 1 0,1-1 0,-1 0 0,0 0 0,1 0 0,-1 0 0,2 0 0,5-2-289,-1 0 0,1 0 1,-1-1-1,0 0 0,0-1 0,0 0 0,-1 0 0,1 0 1,-1 0-1,0-1 0,8-8 0,1-2-542,-1-1 0,0 0-1,11-19 1,-21 31 828,-1-1 0,0 0 0,0 0 0,0 0 0,-1 0 0,0-1 0,0 1 0,0-1 1,-1 1-1,2-12 0,-2 17 75,-1 0 0,0-1-1,0 1 1,0 0 0,0-1 0,0 1 0,0 0 0,0-1 0,0 1 0,0 0 0,0 0 0,0-1 0,0 1 0,0 0 0,0-1 0,0 1 0,0 0 0,0-1 0,0 1-1,0 0 1,0 0 0,-1-1 0,1 1 0,0 0 0,0 0 0,0-1 0,0 1 0,-1 0 0,1 0 0,0-1 0,0 1 0,-1 0 0,1 0 0,0 0 0,0 0 0,-1-1 0,1 1-1,0 0 1,0 0 0,-1 0 0,1 0 0,0 0 0,-1 0 0,1 0 0,0 0 0,-1 0 0,1 0 0,0 0 0,0 0 0,-1 0 0,1 0 0,0 0 0,-1 0 0,1 0-1,-1 0 1,-11 11 1101,6-3-844,1 0 0,0 1 1,1 0-1,0 0 0,0 0 1,1 1-1,0-1 0,1 1 1,0-1-1,0 1 1,1 0-1,1 0 0,-1 0 1,2 0-1,-1 0 0,1 0 1,4 16-1,-4-23-264,0-1-1,-1 0 1,1 1 0,0-1-1,0 0 1,1 1 0,-1-1-1,0 0 1,1 0 0,-1 0 0,1 0-1,0 0 1,0-1 0,0 1-1,2 1 1,-3-2-19,1 0 1,-1-1-1,1 1 1,-1-1-1,0 1 0,1-1 1,-1 0-1,1 1 1,0-1-1,-1 0 0,1 0 1,-1 0-1,1 0 1,-1 0-1,1-1 0,-1 1 1,1 0-1,-1-1 1,1 1-1,-1-1 0,0 1 1,1-1-1,-1 0 1,1 0-1,-1 1 0,2-3 1,3-2-2,0-1 0,0 0-1,-1 0 1,0 0 0,0 0 0,-1-1 0,1 0 0,-1 0 0,-1 0 0,1 0 0,2-11-1,1-5 21,-1 0-1,6-35 1,-14 78 21,1 0 0,1 20 0,1-30-12,-1 0-1,2 0 0,-1-1 1,1 1-1,1 0 0,-1-1 1,2 0-1,6 16 0,-9-23-25,0 0 0,1-1 0,-1 1 0,0 0-1,0-1 1,1 1 0,-1-1 0,1 1 0,-1-1 0,1 0-1,0 1 1,0-1 0,-1 0 0,1 0 0,0 0-1,0-1 1,0 1 0,3 0 0,-4-1-3,1 0 0,0 0 0,0 0 0,0 0 0,0 0 0,0-1 0,0 1 0,-1-1 0,1 1 0,0-1 0,0 0 0,-1 0 0,1 0 0,0 0 0,-1 0 0,2-1 0,4-4-12,-1-1 0,0 1 0,-1-1-1,1 0 1,-1 0 0,-1 0 0,6-11-1,3-13-134,14-44 0,-5 11-93,-11 45 115,-11 19 117,1-1 0,-1 1 1,0 0-1,0 0 0,0 0 0,1 0 1,-1-1-1,0 1 0,0 0 0,1 0 1,-1 0-1,0 0 0,0 0 1,1 0-1,-1 0 0,0 0 0,1 0 1,-1 0-1,0 0 0,0 0 0,1 0 1,-1 0-1,0 0 0,1 0 1,-1 0-1,0 0 0,0 0 0,1 0 1,-1 0-1,0 0 0,0 1 0,1-1 1,-1 0-1,0 0 0,3 3 7,-1 0-1,0 0 0,0 0 1,-1 0-1,1 1 0,-1-1 0,2 5 1,-2-5 14,-1-1 1,1 1-1,0-1 1,0 0-1,0 1 1,0-1-1,1 0 1,-1 0-1,1 1 1,-1-1-1,1 0 1,0-1-1,0 1 0,3 3 1,-4-5-11,0 0 0,0 0 0,0 0 0,0-1 0,0 1 0,0 0 0,0 0 1,0-1-1,0 1 0,0-1 0,0 1 0,0-1 0,-1 1 0,1-1 0,0 1 0,0-1 0,0 0 0,-1 1 0,2-2 0,15-19 67,-10 11-52,-4 6-28,1 0-1,-1 1 0,1 0 1,0-1-1,0 1 1,0 1-1,5-4 0,-8 5-5,0 1 0,1-1-1,-1 1 1,0-1 0,0 1-1,1 0 1,-1-1 0,0 1 0,0 0-1,1 0 1,-1 0 0,0 0-1,0 0 1,1 0 0,-1 0-1,0 0 1,1 0 0,-1 1 0,0-1-1,0 0 1,1 1 0,-1-1-1,0 1 1,0 0 0,0-1-1,0 1 1,0 0 0,0 0-1,0 0 1,0-1 0,2 3 0,2 4 1,-4-5-119,0-1-1,0 1 1,0 0 0,1-1 0,-1 1 0,1-1 0,-1 1 0,1-1 0,3 2 0,3-5-857,2-12 52,-1-12-130,0 0 0,-2-1 0,-1 0-1,-1-1 1,2-49 0,-5 5 16,-8-74 1,6 143 1062,-1-16 468,-1 0 0,0 0 0,-1 1 0,-1 0 0,-12-36 0,16 54-452,0 0 0,0 0-1,0-1 1,0 1-1,0 0 1,0 0 0,0 0-1,0 0 1,0 0-1,0 0 1,0 0 0,0 0-1,0 0 1,0-1-1,0 1 1,0 0-1,0 0 1,0 0 0,0 0-1,-1 0 1,1 0-1,0 0 1,0 0 0,0 0-1,0 0 1,0-1-1,0 1 1,0 0 0,0 0-1,0 0 1,0 0-1,0 0 1,0 0 0,-1 0-1,1 0 1,0 0-1,0 0 1,0 0 0,0 0-1,0 0 1,0 0-1,0 0 1,0 0 0,-1 0-1,1 0 1,0 0-1,0 0 1,0 0 0,0 0-1,0 0 1,0 0-1,0 0 1,0 0 0,0 0-1,0 0 1,-1 0-1,1 0 1,0 1-1,0-1 1,0 0 0,-2 8 940,2 13 13,3 3-401,1 1-1,2-1 1,0 0-1,1-1 1,17 37-1,66 110-807,-56-108-67,-19-40-13,-15-22 300,0 1 0,0-1-1,0 0 1,0 0 0,0 0-1,1 0 1,-1 0 0,0 0-1,0 0 1,0 0 0,0 1 0,0-1-1,0 0 1,0 0 0,0 0-1,0 0 1,1 0 0,-1 0-1,0 0 1,0 0 0,0 0 0,0 0-1,0 0 1,0 0 0,1 0-1,-1 0 1,0 0 0,0 0-1,0 0 1,0 0 0,0 0-1,0 0 1,1 0 0,-1 0 0,0 0-1,0 0 1,0 0 0,0 0-1,0 0 1,0 0 0,0 0-1,1 0 1,-1 0 0,0 0 0,0-1-1,0 1 1,0 0 0,0-14-75,-3-3 321,-2-1 1,0 1-1,-1 1 1,-1-1 0,0 1-1,-1 0 1,-1 0-1,-20-25 1,27 36-96,-1 2 1,0-1-1,0 0 1,-1 1-1,1-1 0,-1 1 1,0 0-1,-4-3 1,14 9-354,0-1 1,0 1-1,0-2 0,1 1 1,-1-1-1,1 0 1,-1 0-1,1 0 0,-1-1 1,10-1-1,-5 0-411,1-1 0,-1 0 0,1-1 0,-1 0 0,17-8 0,-13 4 77,-1 0 1,-1-1-1,1 0 0,-1-1 1,-1-1-1,0 0 1,0 0-1,-1-1 1,12-16-1,-6-3 1247,-17 30-647,1-1 1,-1 1-1,0-1 0,0 1 0,1 0 1,-1-1-1,0 1 0,0-1 1,0 1-1,1-1 0,-1 1 0,0-1 1,0 1-1,0-1 0,0 1 1,0-1-1,0 0 0,0 1 0,0-1 1,0 1-1,0-1 0,-1 1 1,1-1-1,0 1 0,0-1 0,0 1 1,-1 0-1,1-1 0,0 1 1,0-1-1,-1 1 0,1-1 0,0 1 1,-1 0-1,1-1 0,0 1 1,-1 0-1,1-1 0,-1 1 0,1 0 1,-1 0-1,1-1 0,-1 1 1,1 0-1,-1 0 0,1 0 0,-1 0 1,1-1-1,-1 1 0,1 0 1,-1 0-1,1 0 0,-1 0 0,1 0 1,-1 0-1,1 1 0,-1-1 1,-2 1 185,0 0 0,0 0 0,0 0 0,0 1 1,0-1-1,1 1 0,-1 0 0,0-1 1,1 1-1,0 1 0,-1-1 0,1 0 0,0 0 1,0 1-1,0-1 0,0 1 0,-1 3 1,0-2-70,1 1 0,-1-1 1,1 1-1,0 0 1,0 0-1,1 0 1,-1 0-1,1 0 1,-1 9-1,2-13-184,1 1 0,-1-1 0,0 1 0,1-1 1,-1 1-1,1-1 0,-1 0 0,1 1 0,0-1 0,-1 0 0,1 1 0,0-1 0,0 0 0,0 0 0,0 0 0,0 0 0,0 0 0,0 0 0,0 0 0,1 0 0,-1 0 0,0-1 1,1 1-1,-1 0 0,0-1 0,1 1 0,-1-1 0,1 1 0,-1-1 0,3 0 0,5 2-153,1 0 1,0-2-1,14 1 0,-16-1 55,8 1-91,16-1-368,0 1 0,57 11 0,-87-12 560,0 1 0,0-1 1,-1 0-1,1 1 0,0-1 0,0 1 1,-1 0-1,1 0 0,0 0 0,-1 0 1,1 0-1,-1 0 0,1 0 0,-1 0 1,1 0-1,-1 1 0,0-1 0,0 0 1,1 1-1,-1-1 0,1 4 0,-2-4 22,0 1 0,1 0 0,-1-1-1,0 1 1,0 0 0,-1 0-1,1-1 1,0 1 0,-1 0 0,1-1-1,-1 1 1,1-1 0,-1 1-1,0 0 1,1-1 0,-1 1 0,0-1-1,-2 3 1,-3 3-9,0-1 0,0 1 0,-1-1 0,1 0 0,-1-1 1,-1 1-1,-10 5 0,7-6-6,0 0 1,0-1 0,-1 0 0,-23 4-1,-10 0-28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5:00.579"/>
    </inkml:context>
    <inkml:brush xml:id="br0">
      <inkml:brushProperty name="width" value="0.05" units="cm"/>
      <inkml:brushProperty name="height" value="0.05" units="cm"/>
    </inkml:brush>
  </inkml:definitions>
  <inkml:trace contextRef="#ctx0" brushRef="#br0">1 24 19980,'0'-2'168,"0"1"0,0-1 1,0 0-1,0 1 0,1-1 0,-1 1 0,0-1 0,1 0 0,-1 1 0,1-1 0,0 1 0,0-2 0,6 2 818,3 11-111,4 16-195,-2 0 0,12 34 0,2 4-480,-18-47-181,-3-4-100,0-1 0,1 1 1,1-1-1,0 0 0,15 17 0,-18-27-1237,-5-9 810,-5-9 435,-3 2-279,-20-25 0,1 6-208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5:01.064"/>
    </inkml:context>
    <inkml:brush xml:id="br0">
      <inkml:brushProperty name="width" value="0.05" units="cm"/>
      <inkml:brushProperty name="height" value="0.05" units="cm"/>
    </inkml:brush>
  </inkml:definitions>
  <inkml:trace contextRef="#ctx0" brushRef="#br0">0 288 16460,'0'-18'2328,"5"-2"-1296,10 0-280,5-3 1169,8-4-425,4-4-200,5 1-447,1-3-193,-5 6-520,0 1-296,-10 9-832,-7 5-433,-16 10 1105,-3 1-256,-10 10-240</inkml:trace>
  <inkml:trace contextRef="#ctx0" brushRef="#br0" timeOffset="1">88 351 18404,'6'9'2064,"14"-19"-1095,1-9-345,10-11 1088,5 1-368,3-5-383,-1 2-337,-6 7-720,-3 7-488,-12 12-529,-9 6 897,-13 7-264,-10 4-176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5:01.496"/>
    </inkml:context>
    <inkml:brush xml:id="br0">
      <inkml:brushProperty name="width" value="0.05" units="cm"/>
      <inkml:brushProperty name="height" value="0.05" units="cm"/>
    </inkml:brush>
  </inkml:definitions>
  <inkml:trace contextRef="#ctx0" brushRef="#br0">1 293 20364,'21'0'1969,"7"-10"-1337,0-9-272,7-10 704,3-5-480,-3-2-1304,-6-3-120,-3 0 632,-9-3-304,-9-2-216</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5:01.852"/>
    </inkml:context>
    <inkml:brush xml:id="br0">
      <inkml:brushProperty name="width" value="0.05" units="cm"/>
      <inkml:brushProperty name="height" value="0.05" units="cm"/>
    </inkml:brush>
  </inkml:definitions>
  <inkml:trace contextRef="#ctx0" brushRef="#br0">0 274 18204,'2'24'1683,"6"36"1,-7-54-1434,1 1 1,0-1-1,0 0 0,0 1 0,1-1 1,0 0-1,0-1 0,1 1 0,-1 0 1,7 6-1,-9-10-214,0-1 0,0 0 0,1 0 0,-1 1 0,0-1 0,0 0 0,1 0 0,-1-1 0,1 1 0,-1 0 0,1 0 0,-1-1 0,1 1 0,-1 0 0,1-1 0,0 0 0,-1 1 0,1-1 0,0 0 0,-1 0 0,1 0 0,0 0 0,1 0 0,0-1-16,-1 0 0,0 0 0,0 0 0,0-1 0,0 1 0,0 0 0,0-1 0,0 1 0,0-1 0,0 0 0,-1 1 0,1-1 0,-1 0 0,2-3 0,3-4-4,-1-1-1,0 1 0,-1-1 1,0-1-1,0 1 1,1-11-1,1-13 21,-4 21-10,1 0-1,0 0 0,5-15 0,-8 28-21,0 1-1,0-1 0,0 0 1,0 0-1,0 0 0,0 1 0,1-1 1,-1 0-1,0 0 0,0 0 0,0 1 1,0-1-1,0 0 0,0 0 0,0 0 1,1 0-1,-1 1 0,0-1 0,0 0 1,0 0-1,0 0 0,0 0 0,1 0 1,-1 0-1,0 0 0,0 0 0,0 1 1,1-1-1,-1 0 0,0 0 0,0 0 1,0 0-1,1 0 0,-1 0 0,0 0 1,0 0-1,0 0 0,1 0 0,-1 0 1,0 0-1,0 0 0,0-1 0,1 1 1,-1 0-1,0 0 0,0 0 0,0 0 1,0 0-1,1 0 0,-1 0 0,0 0 1,0-1-1,0 1 0,0 0 0,1 0 1,-1 0-1,0 0 0,0-1 0,0 1 1,0 0-1,0 0 0,0 0 0,0 0 1,0-1-1,0 1 0,0 0 0,0-1 1,7 22 128,-5-17-83,-1 1-15,1 2 45,1 1-1,-1-1 1,1 0 0,7 11 0,-9-17-71,-1 0 0,1 0 0,-1 0 0,1-1 1,-1 1-1,1 0 0,0 0 0,-1-1 1,1 1-1,0 0 0,0-1 0,0 1 0,-1-1 1,1 1-1,0-1 0,0 1 0,0-1 1,0 0-1,0 1 0,0-1 0,0 0 0,0 0 1,0 0-1,0 0 0,0 0 0,0 0 1,0 0-1,0 0 0,0 0 0,0 0 0,0 0 1,0-1-1,0 1 0,0 0 0,0-1 1,0 1-1,-1-1 0,1 1 0,0-1 0,0 1 1,0-1-1,-1 0 0,1 1 0,0-1 1,0-1-1,13-13 13,-1 0-1,-1-1 1,-1 0 0,11-20 0,-10 15-28,1 2 0,17-22 1,-33 42 92,1 0 1,-1 0-1,0-1 0,0 1 1,0-1-1,0 1 1,0-1-1,0 0 0,0 0 1,0-1-1,0 1 1,0 0-1,-3-2 0,2 2 19,1-1 0,-1 0-1,1 0 1,-1 0-1,0 0 1,1 0 0,0-1-1,-1 1 1,1-1-1,0 0 1,0 0 0,0-1-1,-4-3 1,6 5-85,0 0 0,0 0 1,1 0-1,-1-1 1,1 1-1,-1 0 0,1 0 1,-1-1-1,1 1 1,0 0-1,0-1 0,0 1 1,-1 0-1,1-1 0,0 1 1,1 0-1,-1-1 1,0 1-1,0 0 0,1-1 1,-1 1-1,0 0 1,1 0-1,-1-1 0,1 1 1,0 0-1,-1 0 0,1 0 1,0 0-1,0 0 1,0 0-1,0 0 0,0 0 1,0 0-1,0 0 1,0 0-1,0 1 0,0-1 1,2 0-1,6-5-90,1 0 0,0 1 0,18-6-1,-18 7-113,84-34-2919,-81 33 2426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5:02.474"/>
    </inkml:context>
    <inkml:brush xml:id="br0">
      <inkml:brushProperty name="width" value="0.05" units="cm"/>
      <inkml:brushProperty name="height" value="0.05" units="cm"/>
    </inkml:brush>
  </inkml:definitions>
  <inkml:trace contextRef="#ctx0" brushRef="#br0">114 147 14563,'3'-5'548,"-1"0"0,1 0 0,-1 0 0,0 0 0,0 0-1,-1-1 1,1 1 0,-1 0 0,0-1 0,-1 0 0,1-5 0,-1 10-486,-1 1-1,1 0 1,0-1 0,0 1-1,0 0 1,-1-1 0,1 1-1,0 0 1,0-1 0,-1 1-1,1 0 1,0-1 0,-1 1-1,1 0 1,0 0 0,-1 0-1,1-1 1,-1 1 0,1 0 0,0 0-1,-1 0 1,1 0 0,0 0-1,-1-1 1,1 1 0,-1 0-1,1 0 1,-1 0 0,1 0-1,0 0 1,-1 1 0,1-1-1,-1 0 1,1 0 0,0 0-1,-1 0 1,1 0 0,-1 0 0,1 1-1,-17 7 949,9-3-839,1 1 1,0 0-1,1 1 0,-1-1 1,1 1-1,0 1 1,1-1-1,0 1 1,-7 13-1,6-9-129,1 1 0,0-1 0,0 1 0,2 0 0,-1 0 0,0 14 0,3-19-28,1-1 1,0 1-1,0-1 0,1 1 1,0-1-1,0 1 0,0-1 1,4 10-1,-4-15-9,0 0 1,0 0-1,-1 0 0,1 0 0,0 0 1,0 0-1,1 0 0,-1-1 0,0 1 1,0 0-1,1-1 0,-1 1 1,1-1-1,0 0 0,-1 1 0,1-1 1,0 0-1,0 0 0,0 0 0,0 0 1,0 0-1,0-1 0,0 1 0,0-1 1,0 1-1,0-1 0,0 0 1,0 1-1,0-1 0,0 0 0,0-1 1,0 1-1,1 0 0,3-2 0,-1 1 15,0-1-1,0-1 0,0 1 1,0-1-1,-1 0 0,1 0 1,-1-1-1,0 1 0,1-1 1,-2 0-1,1 0 0,0 0 0,4-8 1,1 0 79,-1-1 1,-1-1-1,11-25 1,-12 23 27,-1-1 1,0 0-1,-2 0 1,4-26-1,-7 36-70,1 0-1,-1 0 0,0-1 0,-1 1 1,0 0-1,0 0 0,0 0 1,-1 0-1,0 0 0,-1 0 0,1 1 1,-1-1-1,-6-9 0,7 14-60,1 0 0,-1-1 0,0 1 0,0 0 0,1 1 0,-2-1 0,1 0 0,0 0 0,0 1 0,0-1 0,-1 1 0,1 0 0,-1 0-1,1 0 1,-1 0 0,0 0 0,1 1 0,-1-1 0,0 1 0,1-1 0,-1 1 0,0 0 0,1 0 0,-1 0 0,0 1 0,0-1 0,-3 1 0,2 1-171,0-1-1,0 1 1,0 0 0,0 0 0,0 0 0,0 0 0,0 1-1,1 0 1,-1-1 0,1 1 0,0 1 0,0-1 0,0 0-1,0 1 1,0-1 0,-2 7 0,-4 8-399,1-5-170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2.515"/>
    </inkml:context>
    <inkml:brush xml:id="br0">
      <inkml:brushProperty name="width" value="0.05" units="cm"/>
      <inkml:brushProperty name="height" value="0.05" units="cm"/>
    </inkml:brush>
  </inkml:definitions>
  <inkml:trace contextRef="#ctx0" brushRef="#br0">72 1 18748,'-27'138'3480,"4"-20"-1695,11-23-938,5 0-1,5 123 0,2-272-831,3 0 0,2 0-1,3 0 1,2 1 0,2 0-1,24-65 1,-34 113-25,3-9-41,1 0 0,0 0-1,17-26 1,-21 37 45,0 1-1,-1-1 0,1 1 1,0-1-1,1 1 1,-1 0-1,0 0 0,1 0 1,-1 0-1,1 1 1,-1-1-1,1 1 0,0-1 1,0 1-1,-1 0 0,1 0 1,0 0-1,0 0 1,0 1-1,0-1 0,1 1 1,-1 0-1,0 0 0,0 0 1,0 0-1,4 1 1,-3 0 0,-1 0 1,0 1 0,1-1 0,-1 1 0,0-1-1,0 1 1,0 0 0,0 0 0,-1 0 0,1 1 0,0-1-1,-1 1 1,0-1 0,1 1 0,-1 0 0,0 0-1,-1 0 1,1 0 0,0 0 0,1 4 0,-2-4 3,0 0 1,0 0 0,-1 0 0,1 0-1,-1 0 1,1 0 0,-1 0 0,0 0 0,0 0-1,0 1 1,-1-1 0,1 0 0,-1 0-1,1 0 1,-1 0 0,0 0 0,0-1-1,-1 1 1,1 0 0,0 0 0,-1-1-1,0 1 1,-3 3 0,0-1 14,-1 0 0,1 0 0,-1-1 0,0 0 0,0 0 0,-1-1 0,1 1 0,-11 2 0,3-1-80,0-1 1,0 0-1,-18 1 1,30-4-35,0-1 1,0 0-1,0 0 1,0 0 0,1 0-1,-1 0 1,0 0-1,0 0 1,0-1 0,0 1-1,1-1 1,-1 1-1,0-1 1,1 0 0,-1 1-1,0-1 1,1 0-1,-2-2 1,2 3 40,1 0 0,0-1 0,-1 1 0,1-1-1,0 1 1,-1-1 0,1 1 0,0-1 0,0 1 0,0-1 0,0 1 0,0-1 0,-1 1 0,1-1 0,0 0-1,0 1 1,0-1 0,0 1 0,0-1 0,1 1 0,-1-1 0,0 1 0,0-2 0,1 1 4,0-1 0,0 0 0,0 0 0,0 1 0,0-1 0,1 1 0,-1-1 0,0 1 0,1 0 1,1-2-1,21-13-780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5:03.364"/>
    </inkml:context>
    <inkml:brush xml:id="br0">
      <inkml:brushProperty name="width" value="0.05" units="cm"/>
      <inkml:brushProperty name="height" value="0.05" units="cm"/>
    </inkml:brush>
  </inkml:definitions>
  <inkml:trace contextRef="#ctx0" brushRef="#br0">0 88 15419,'0'-7'959,"1"0"0,0 0-1,0 1 1,0-1 0,1 0-1,3-9 1,-4 14-821,-1 1 0,1-1 1,-1 0-1,1 1 0,0-1 0,0 1 1,0-1-1,0 1 0,0 0 0,0-1 0,0 1 1,0 0-1,1 0 0,-1-1 0,0 1 1,1 0-1,-1 1 0,1-1 0,-1 0 0,1 0 1,0 0-1,-1 1 0,1-1 0,0 1 1,-1 0-1,1-1 0,0 1 0,-1 0 1,1 0-1,3 0 0,-4 0-120,0 1 1,0-1-1,0 1 1,0 0-1,0-1 1,0 1-1,0 0 1,0-1-1,-1 1 1,1 0-1,0 0 1,0 0-1,0 0 0,-1 0 1,1 0-1,-1 0 1,1 0-1,-1 0 1,1 0-1,-1 0 1,1 0-1,-1 0 1,0 0-1,0 0 1,1 2-1,2 33 62,-3-34-67,-3 99 215,0-59 96,4 45-1,-1-84-290,0-1 0,0 1-1,1 0 1,-1-1 0,1 1-1,0-1 1,0 1 0,0-1-1,0 1 1,0-1 0,0 0-1,4 5 1,-4-7-18,-1 1 0,1 0 0,0-1 1,0 1-1,0 0 0,0-1 0,0 1 0,0-1 1,0 1-1,0-1 0,0 0 0,1 0 0,-1 1 1,0-1-1,0 0 0,0 0 0,0 0 0,0 0 1,1 0-1,-1 0 0,0 0 0,0-1 0,0 1 1,0 0-1,0-1 0,0 1 0,0-1 0,0 1 1,0-1-1,0 1 0,1-2 0,16-10 61,-1-1 0,-1-1 0,-1-1 0,0 0 0,20-26 0,-19 23-72,-4 5-106,16-20-156,-26 31 139,-1 0 0,1 0 0,-1 0-1,0 0 1,0 0 0,0 0-1,0 0 1,0-1 0,0 1 0,-1 0-1,1 0 1,-1-1 0,1-2-1,-1 5 24,0-1-1,-1 0 0,1 1 0,0-1 0,-1 1 0,1-1 1,0 1-1,-1-1 0,1 1 0,-1-1 0,1 1 0,0-1 0,-1 1 1,0-1-1,1 1 0,-1 0 0,1-1 0,-1 1 0,1 0 1,-1-1-1,0 1 0,1 0 0,-1 0 0,1 0 0,-1-1 0,0 1 1,1 0-1,-2 0 0,-21-1-914,19 1 871,-25 1-792,-4 3-136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5:03.853"/>
    </inkml:context>
    <inkml:brush xml:id="br0">
      <inkml:brushProperty name="width" value="0.05" units="cm"/>
      <inkml:brushProperty name="height" value="0.05" units="cm"/>
    </inkml:brush>
  </inkml:definitions>
  <inkml:trace contextRef="#ctx0" brushRef="#br0">1 216 16756,'0'3'2136,"1"-3"-1264,8-7-264,4-7 1033,3-4-457,7-5-152,3-5-600,0-1-344,2 3-960,-4 1 1120,-4 6-392,-1 2-128,-4 4-112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5:04.333"/>
    </inkml:context>
    <inkml:brush xml:id="br0">
      <inkml:brushProperty name="width" value="0.05" units="cm"/>
      <inkml:brushProperty name="height" value="0.05" units="cm"/>
    </inkml:brush>
  </inkml:definitions>
  <inkml:trace contextRef="#ctx0" brushRef="#br0">29 461 19540,'-5'8'450,"1"-1"0,1 1 0,0 0 0,0 0 0,0 1 0,1-1 0,0 0 0,1 1 0,-1 0 0,2-1 0,-1 1-1,3 16 1,-2-24-433,0-1-1,0 1 0,0-1 0,0 0 1,0 1-1,0-1 0,0 1 0,0-1 1,0 0-1,0 1 0,0-1 1,0 1-1,1-1 0,-1 0 0,0 1 1,0-1-1,1 1 0,-1-1 0,0 0 1,0 0-1,1 1 0,-1-1 0,0 0 1,1 1-1,-1-1 0,0 0 0,1 0 1,-1 0-1,1 1 0,-1-1 0,0 0 1,1 0-1,-1 0 0,1 0 0,-1 0 1,1 0-1,-1 0 0,0 0 1,1 0-1,-1 0 0,1 0 0,-1 0 1,1 0-1,-1 0 0,0 0 0,1 0 1,-1 0-1,1-1 0,-1 1 0,0 0 1,1 0-1,-1 0 0,0-1 0,1 1 1,-1 0-1,0-1 0,1 1 0,20-19 262,20-27-51,-21 22-187,1 1 0,1 1 0,37-29-1,-56 49-37,0 0 0,0 0 0,0 0-1,0 0 1,1 1 0,-1 0-1,0 0 1,1 0 0,-1 0-1,1 0 1,-1 1 0,7-1-1,-8 1 2,-1 0 0,1 0-1,0 1 1,-1-1-1,1 1 1,-1-1 0,1 1-1,-1-1 1,1 1-1,-1 0 1,0 0 0,1 0-1,-1 0 1,0 0-1,0 0 1,1 0 0,-1 0-1,0 0 1,0 1-1,0-1 1,0 0 0,-1 1-1,1-1 1,0 0-1,-1 1 1,1-1 0,0 1-1,-1 0 1,1 2-1,2 19 51,-2-18-24,-1 0-1,1 0 1,0 0-1,0 0 1,0-1-1,4 7 1,-5-10-26,0-1 0,0 0 1,0 0-1,1 0 1,-1 0-1,0 0 1,0 0-1,1 0 1,-1 0-1,0 0 1,0 0-1,1 0 1,-1 0-1,0 0 1,0 0-1,1 0 1,-1 0-1,0 0 1,0 0-1,0-1 1,1 1-1,-1 0 1,0 0-1,0 0 0,0 0 1,1 0-1,-1 0 1,0-1-1,0 1 1,0 0-1,0 0 1,0 0-1,1-1 1,-1 1-1,0 0 1,0 0-1,0 0 1,0-1-1,0 1 1,0 0-1,0 0 1,0-1-1,0 1 1,0 0-1,0 0 1,0-1-1,0 1 0,0 0 1,0-1-1,7-15 62,5-26 27,-8 26-76,1 0 0,0 1 0,1-1 0,1 1 0,13-22 0,-20 36-16,1 1 1,-1-1-1,0 1 0,0-1 0,1 0 0,-1 1 0,1-1 1,-1 1-1,1-1 0,-1 1 0,0 0 0,1-1 0,-1 1 1,1-1-1,0 1 0,-1 0 0,1 0 0,-1-1 1,1 1-1,0 0 0,-1 0 0,1-1 0,-1 1 0,1 0 1,0 0-1,-1 0 0,1 0 0,0 0 0,0 0 0,0 1 1,0 0-1,0-1 0,0 1 1,0 0-1,-1 0 0,1 0 0,0-1 1,-1 1-1,1 0 0,0 0 0,-1 0 1,1 0-1,-1 0 0,0 0 1,1 2-1,2 8 30,0 0 1,1 18-1,-3-24 12,6 16 81,-7-21-115,0 1-1,1-1 1,-1 0 0,0 1-1,1-1 1,-1 0-1,1 1 1,-1-1 0,0 0-1,1 0 1,-1 1-1,1-1 1,-1 0-1,1 0 1,-1 0 0,1 0-1,-1 1 1,1-1-1,-1 0 1,0 0 0,1 0-1,-1 0 1,2 0-1,1-1 10,1-1 1,-1 1-1,0-1 0,0 0 0,0 0 0,0 0 1,0 0-1,4-4 0,34-22-253,-33 24 156,0-1 0,0 0 0,-1-1 0,0 0 0,0 0 0,0 0 0,-1-1 0,0 0 0,0 0 0,-1 0 0,8-13 0,-4-3 70,-1 1-1,-1-2 1,0 1 0,-2-1-1,-1 1 1,2-45 0,-6 63 20,-1 1 1,1-1-1,-1 0 1,0 1-1,0-1 1,0 1-1,-3-8 1,4 11-7,-1 1 0,1-1 0,0 1 0,0-1 0,-1 1 1,1-1-1,-1 1 0,1-1 0,0 1 0,-1-1 0,1 1 1,-1-1-1,1 1 0,-1 0 0,1-1 0,-1 1 1,1 0-1,-1-1 0,1 1 0,-1 0 0,1 0 0,-1 0 1,0-1-1,0 1 0,0 1 4,0-1-1,0 0 1,0 1 0,0-1 0,0 1-1,0 0 1,0-1 0,0 1-1,0 0 1,0-1 0,0 1 0,1 0-1,-1 0 1,0 0 0,1 0-1,-1 0 1,0 0 0,0 2 0,-4 7 46,1 0 1,0 0 0,1 1 0,0 0 0,1 0-1,0 0 1,0 0 0,1 0 0,1 0 0,0 0 0,1 0-1,-1 0 1,2 0 0,0 0 0,0 0 0,1 0-1,1-1 1,7 19 0,-9-27-51,-1 0 0,1 1 0,0-1 1,0 0-1,0 0 0,0 0 0,0 0 0,0-1 0,1 1 0,-1-1 1,0 1-1,1-1 0,-1 0 0,1 0 0,0 0 0,-1 0 0,1 0 1,0-1-1,-1 1 0,1-1 0,0 0 0,0 1 0,0-1 0,4-1 1,-5 1-76,1-1 0,-1 1 1,0 0-1,1-1 1,-1 0-1,0 0 1,1 1-1,-1-1 1,0-1-1,0 1 1,0 0-1,0 0 1,0-1-1,0 1 1,0-1-1,-1 0 1,1 1-1,0-1 1,-1 0-1,1 0 1,-1 0-1,0 0 0,0 0 1,0-1-1,0 1 1,0 0-1,0 0 1,0-3-1,1-18-297,-5-2-115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01.948"/>
    </inkml:context>
    <inkml:brush xml:id="br0">
      <inkml:brushProperty name="width" value="0.05" units="cm"/>
      <inkml:brushProperty name="height" value="0.05" units="cm"/>
    </inkml:brush>
  </inkml:definitions>
  <inkml:trace contextRef="#ctx0" brushRef="#br0">14 396 16916,'-1'-1'95,"0"0"1,0 1-1,0-1 1,0 1-1,1-1 1,-1 0-1,0 0 1,0 1-1,1-1 1,-1 0-1,1 0 1,-1 0-1,1 0 1,-1 0-1,1 0 1,0 0-1,-1 0 1,1 0-1,0 0 1,0 0 0,-1-1-1,0-26 199,2 24-114,-1-15 229,2 0 0,0 0 0,2 1 0,0-1 0,0 1 1,2 0-1,0 0 0,15-26 0,-20 42-376,0 0 0,0 0 1,0 0-1,0 1 0,1-1 0,-1 0 0,1 1 1,0-1-1,-1 1 0,1-1 0,0 1 1,0 0-1,0 0 0,-1 0 0,1 0 0,1 0 1,-1 0-1,0 1 0,4-2 0,-4 2-11,1 0-1,0 1 1,-1-1-1,1 0 0,-1 1 1,1-1-1,0 1 1,-1 0-1,1 0 0,-1 0 1,0 0-1,1 1 1,-1-1-1,0 0 0,4 4 1,10 8 35,0-1-1,0 0 1,1-1 0,27 12 0,-37-20-11,-1-1 1,1 0 0,0 0-1,0 0 1,0-1 0,1 0-1,-1-1 1,0 1 0,0-1 0,1-1-1,-1 1 1,0-1 0,0-1-1,0 1 1,0-1 0,7-3-1,1-1 119,-1-1 0,1 0-1,-2-2 1,1 1 0,-1-1-1,19-18 1,-24 20-101,-1 0-1,0-1 1,-1 0 0,1 0 0,-1 0 0,-1-1-1,0 0 1,0 0 0,-1 0 0,0 0-1,4-15 1,-7 23-82,-1 0-1,0 0 0,0 1 1,0-1-1,0 0 0,0 0 1,0 1-1,0-1 1,0 0-1,0 0 0,0 1 1,0-1-1,0 0 1,0 1-1,-1-1 0,1 0 1,0 0-1,0 1 0,-1-1 1,1 0-1,-1 1 1,1-1-1,0 1 0,-1-1 1,1 1-1,-1-1 1,0 0-1,1 1 0,-1 0 1,1-1-1,-1 1 1,0-1-1,1 1 0,-1 0 1,0-1-1,1 1 0,-2 0 1,0-1 12,0 1-1,1 0 1,-1 0-1,0 0 1,0 0 0,0 0-1,0 0 1,0 0 0,1 0-1,-1 1 1,0-1 0,0 1-1,-2 1 1,-7 6-223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02.541"/>
    </inkml:context>
    <inkml:brush xml:id="br0">
      <inkml:brushProperty name="width" value="0.05" units="cm"/>
      <inkml:brushProperty name="height" value="0.05" units="cm"/>
    </inkml:brush>
  </inkml:definitions>
  <inkml:trace contextRef="#ctx0" brushRef="#br0">1 104 17292,'0'-4'230,"0"0"1,0 0 0,0 1-1,0-1 1,0 0-1,1 0 1,0 0 0,0 1-1,0-1 1,0 0-1,0 1 1,1-1 0,-1 1-1,1 0 1,0-1 0,0 1-1,1 0 1,-1 0-1,0 0 1,1 0 0,0 1-1,0-1 1,0 1-1,0 0 1,0-1 0,0 1-1,0 1 1,1-1 0,-1 0-1,6-1 1,-5 2-171,-1-1 0,1 1 1,0 0-1,-1 0 0,1 1 0,0-1 1,-1 1-1,1-1 0,0 1 1,0 1-1,-1-1 0,1 0 0,0 1 1,-1 0-1,1 0 0,0 0 0,-1 0 1,1 0-1,-1 1 0,1 0 1,-1-1-1,0 1 0,0 1 0,0-1 1,0 0-1,0 1 0,0-1 1,-1 1-1,1 0 0,-1 0 0,3 4 1,-2 0-47,0 1 1,0-1 0,-1 1-1,0 0 1,0 0 0,-1 0-1,0 0 1,0 0 0,-1 0-1,0 0 1,0 0 0,-1 0-1,-2 9 1,-1 3 21,0 0-1,-2-1 1,0 0 0,-10 20 0,12-31-3,0 1 1,-1-1 0,-9 11-1,10-17 84,6-9-74,9-14-15,-6 16-34,1 0 0,0 0 0,0 0 0,0 1-1,0 0 1,1 0 0,0 1 0,-1-1-1,1 1 1,1 1 0,-1-1 0,0 1 0,1 1-1,-1-1 1,1 1 0,-1 1 0,1-1-1,-1 1 1,1 1 0,-1-1 0,1 1 0,-1 1-1,1-1 1,-1 1 0,0 0 0,8 4-1,-7-2 4,0-1 0,0 2 0,0-1 0,0 1 0,-1 0-1,0 0 1,0 1 0,0 0 0,-1 1 0,0-1 0,0 1 0,-1 0-1,0 1 1,0-1 0,0 1 0,-1 0 0,-1 0 0,1 0 0,-1 1-1,0-1 1,2 19 0,-4-18 56,0 0 1,-1 1-1,-1-1 0,0 1 0,0-1 1,0 0-1,-1 0 0,-1 0 0,0 0 1,0 0-1,-5 9 0,6-13-27,0 0 0,-1 0 0,0-1 0,0 1 0,0-1 0,-1 0 0,1 0 0,-1 0 0,0 0 0,0 0 0,0-1 0,-1 0 0,1 0 0,-1 0 0,0 0 0,0-1-1,0 0 1,0 0 0,0 0 0,-7 1 0,8-3-141,0 0-1,0 0 0,0 0 1,1-1-1,-1 1 1,0-1-1,0 0 0,0 0 1,1-1-1,-1 1 1,0-1-1,1 1 0,-1-1 1,1 0-1,0 0 1,0-1-1,0 1 0,0-1 1,0 0-1,0 1 0,1-1 1,-1 0-1,1-1 1,0 1-1,0 0 0,0-1 1,0 1-1,-2-7 1,-4-19-583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03.006"/>
    </inkml:context>
    <inkml:brush xml:id="br0">
      <inkml:brushProperty name="width" value="0.05" units="cm"/>
      <inkml:brushProperty name="height" value="0.05" units="cm"/>
    </inkml:brush>
  </inkml:definitions>
  <inkml:trace contextRef="#ctx0" brushRef="#br0">22 14 20972,'-7'-13'1548,"4"22"-305,6 30 278,-1-21-1389,2 1 1,0 0-1,2-1 0,9 24 1,-14-41-132,0 1 0,0-1 0,0 1 0,0-1 0,0 1 0,0-1 1,1 0-1,-1 1 0,1-1 0,-1 0 0,1 0 0,-1 0 0,1 0 1,-1 0-1,1-1 0,0 1 0,0 0 0,-1-1 0,1 1 1,0-1-1,0 0 0,-1 1 0,1-1 0,3 0 0,5-1 5,-1 0 0,1 0 0,16-5 0,13-1 7,-36 6-12,-1 1 0,1 0 0,-1 0 0,1 0 0,-1 0 0,1 0 0,-1 1 0,1-1 0,-1 1 0,0-1 0,1 1 0,-1 0 0,0 0 0,0 0 0,1 0 0,-1 1 0,0-1 0,0 0 0,0 1 0,0 0 0,-1-1 0,1 1 0,0 0 0,-1 0 0,1 0 0,-1 0 0,0 0 0,1 0 0,-1 1 0,0-1 0,0 0 0,-1 0 0,1 1 0,0-1 1,-1 1-1,1-1 0,-1 1 0,0-1 0,0 5 0,-1 3 33,0 0 0,0 0 0,-1 0 0,0 0 0,0-1 1,-1 1-1,-1-1 0,-7 16 0,5-14 30,0 0 0,-1 0 1,0-1-1,-1 0 0,0-1 0,-10 10 1,17-17-115,-1 0 0,0 0 0,0 0 0,-1-1 1,1 1-1,0-1 0,-1 1 0,1-1 0,0 0 0,-1 0 1,0 0-1,1 0 0,-1 0 0,1-1 0,-1 1 1,0-1-1,0 0 0,1 0 0,-1 0 0,0 0 0,0 0 1,1 0-1,-1-1 0,0 1 0,1-1 0,-1 0 0,1 0 1,-1 0-1,1 0 0,-1 0 0,1-1 0,-1 1 1,-3-4-1,0-2-148,-1 0-1,2 0 1,-1-1 0,1 1 0,0-1 0,0-1 0,1 1-1,0-1 1,1 1 0,0-1 0,-4-19 0,-5-25-654</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03.474"/>
    </inkml:context>
    <inkml:brush xml:id="br0">
      <inkml:brushProperty name="width" value="0.05" units="cm"/>
      <inkml:brushProperty name="height" value="0.05" units="cm"/>
    </inkml:brush>
  </inkml:definitions>
  <inkml:trace contextRef="#ctx0" brushRef="#br0">0 344 16532,'14'-15'1952,"6"1"-1088,1-1-376,4-4 1465,2 1-897,5-7-1024,4 1-504,0-5 456,3 0-168,-3 1-192</inkml:trace>
  <inkml:trace contextRef="#ctx0" brushRef="#br0" timeOffset="1">429 104 20820,'-8'18'590,"1"1"-1,1 1 1,1-1-1,1 1 1,-3 30-1,6-40-394,0 1-1,2 0 1,-1-1-1,1 1 0,1-1 1,0 1-1,0-1 0,1 0 1,0 0-1,1 0 0,10 19 1,-12-25-168,0-1 1,1 0-1,-1 1 1,1-1 0,0 0-1,0 0 1,0 0-1,0-1 1,0 1-1,1-1 1,-1 0-1,1 1 1,0-2 0,0 1-1,-1 0 1,1-1-1,0 0 1,0 0-1,1 0 1,-1 0-1,0 0 1,0-1 0,0 0-1,0 0 1,1 0-1,-1-1 1,0 1-1,0-1 1,0 0 0,0 0-1,0 0 1,0-1-1,0 1 1,0-1-1,-1 0 1,1 0-1,-1-1 1,5-2 0,2-4-7,1 0 0,-1 0 1,0-1-1,-1 0 1,0-1-1,-1 0 1,0-1-1,-1 1 0,0-2 1,-1 1-1,5-15 1,-6 13 17,0 1 0,-1-1 0,-1-1 0,0 1 1,-1 0-1,0-1 0,-1 1 0,-1-1 0,0 1 1,-4-23-1,3 30-18,-1 1 1,0-1 0,0 1-1,0 0 1,-1 0 0,0-1-1,0 2 1,-1-1 0,-6-8-1,9 11-23,-2 1-1,1 0 1,0 0-1,0 0 1,-1 0-1,1 0 1,-1 1-1,1-1 1,-1 1-1,0-1 1,1 1-1,-1 0 1,0 0-1,0 0 0,0 1 1,0-1-1,0 1 1,0-1-1,0 1 1,0 0-1,0 0 1,0 1-1,-4 0 1,-1 1-175,0 1-1,0 0 1,1 0 0,-1 1-1,1 0 1,0 0 0,0 1 0,0 0-1,1 0 1,-1 0 0,-9 13 0,-28 20-806,25-26 377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03.891"/>
    </inkml:context>
    <inkml:brush xml:id="br0">
      <inkml:brushProperty name="width" value="0.05" units="cm"/>
      <inkml:brushProperty name="height" value="0.05" units="cm"/>
    </inkml:brush>
  </inkml:definitions>
  <inkml:trace contextRef="#ctx0" brushRef="#br0">1 1542 18260,'20'-18'2064,"10"-16"-1336,26-25-183,11-16 1183,25-26-672,13-11-112,30-14-199,6-2-97,3-5-280,-2-1-176,-7 7-288,-2 9-200,-17 20-304,-15 10-257,-32 19-655,-14 11 1040,-26 21-168,-10 11-112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12.683"/>
    </inkml:context>
    <inkml:brush xml:id="br0">
      <inkml:brushProperty name="width" value="0.05" units="cm"/>
      <inkml:brushProperty name="height" value="0.05" units="cm"/>
    </inkml:brush>
  </inkml:definitions>
  <inkml:trace contextRef="#ctx0" brushRef="#br0">14 490 15531,'-1'0'67,"0"0"0,1 0 0,-1-1 1,0 1-1,0 0 0,1-1 0,-1 1 0,1-1 0,-1 1 0,0-1 0,1 1 0,-1-1 0,1 1 0,-1-1 0,1 0 0,-1 1 0,1-1 0,0 0 0,-1 1 0,1-1 0,0 0 0,0 0 0,-1 1 1,1-1-1,0 0 0,0 0 0,0 1 0,0-1 0,0 0 0,0 0 0,0 0 0,0 1 0,0-1 0,0 0 0,0 0 0,1 0 0,5-34 706,-6 34-675,7-23 511,0 1 0,1 0 1,16-31-1,-18 43-475,0 0 1,1 0 0,0 1-1,1 0 1,0 1 0,0-1-1,1 2 1,16-14-1,-21 19-111,0 1-1,0-1 1,0 1-1,0 0 1,1 0-1,-1 0 1,0 1-1,1 0 1,-1 0-1,1 0 1,0 0-1,-1 0 1,1 1-1,0 0 1,-1 0-1,1 0 1,0 1-1,4 1 1,5 2-7,-1 0 0,0 1 0,0 1 0,19 11 0,-15-7-18,-1-2 1,20 7-1,-31-13 9,0-1 0,0 1 0,1-1 0,-1 0 0,1-1 0,-1 1 0,1-1 0,-1 0 0,0 0 0,1-1 0,7-1 0,-8 0 15,1-1-1,0 1 0,0-1 1,-1 0-1,0 0 0,0-1 1,0 0-1,0 0 1,0 0-1,-1 0 0,1-1 1,3-5-1,8-11 118,20-34-1,-27 40-73,9-16 36,-12 19-206,1 1 1,0 0-1,0 0 0,14-14 1,-21 25 83,0 0 0,0 0 0,0-1 1,0 1-1,0 0 0,0 0 0,0 0 1,0 0-1,0-1 0,0 1 0,0 0 0,0 0 1,0 0-1,0 0 0,0-1 0,0 1 1,0 0-1,0 0 0,0 0 0,0 0 1,0-1-1,0 1 0,0 0 0,0 0 1,0 0-1,0 0 0,0-1 0,0 1 1,0 0-1,0 0 0,0 0 0,-1 0 0,1 0 1,0-1-1,0 1 0,0 0 0,0 0 1,0 0-1,-1 0 0,1 0 0,0 0 1,0 0-1,0 0 0,0 0 0,0 0 1,-1-1-1,1 1 0,0 0 0,0 0 0,0 0 1,-1 0-1,1 0 0,0 0 0,0 0 1,0 0-1,0 0 0,-1 0 0,1 1 1,0-1-1,0 0 0,-8-3-211,-3-4-196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13.088"/>
    </inkml:context>
    <inkml:brush xml:id="br0">
      <inkml:brushProperty name="width" value="0.05" units="cm"/>
      <inkml:brushProperty name="height" value="0.05" units="cm"/>
    </inkml:brush>
  </inkml:definitions>
  <inkml:trace contextRef="#ctx0" brushRef="#br0">1 110 17924,'1'-7'164,"1"1"-1,0 1 1,1-1 0,-1 0-1,1 1 1,0-1 0,1 1-1,-1 0 1,1 0 0,0 0-1,1 0 1,-1 1 0,1 0 0,-1 0-1,1 0 1,1 0 0,-1 1-1,0 0 1,1 0 0,0 0-1,-1 1 1,1 0 0,0 0-1,0 0 1,0 1 0,1 0 0,-1 0-1,0 1 1,0-1 0,1 1-1,-1 1 1,0-1 0,0 1-1,11 2 1,-8 1-154,0 1-1,-1 0 1,1 0-1,-1 1 1,0 0-1,0 0 1,0 0-1,-1 1 1,0 1-1,0-1 1,-1 1-1,0 0 1,-1 0-1,9 17 1,1 5-9,-2 0 0,-1 1 0,10 37 0,-9-20 145,-1 2 0,-2 0 1,4 87-1,-17-102-64,-6-6 32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2.994"/>
    </inkml:context>
    <inkml:brush xml:id="br0">
      <inkml:brushProperty name="width" value="0.05" units="cm"/>
      <inkml:brushProperty name="height" value="0.05" units="cm"/>
    </inkml:brush>
  </inkml:definitions>
  <inkml:trace contextRef="#ctx0" brushRef="#br0">168 9 17940,'-31'24'2544,"20"-16"-2097,0 1-1,1 0 0,0 0 0,-9 12 1,6-4 171,-21 36 0,29-44-488,1 0 0,0 0 0,0 0 0,1 0 0,0 0 1,-2 15-1,5-23-120,0-1 0,0 1 0,-1 0 0,1-1 0,0 1 0,0 0 0,0-1 0,0 1 0,0 0 0,0 0 0,0-1 0,1 1 0,-1 0 0,0-1 0,0 1 0,0 0 1,1-1-1,-1 1 0,0-1 0,1 1 0,-1 0 0,0-1 0,1 1 0,-1-1 0,1 1 0,-1-1 0,1 1 0,-1-1 0,1 1 0,-1-1 0,1 0 0,0 1 0,-1-1 0,1 0 0,0 1 0,-1-1 1,1 0-1,0 0 0,-1 0 0,1 0 0,0 1 0,-1-1 0,1 0 0,0 0 0,-1 0 0,1-1 0,0 1 0,0 0 0,-1 0 0,1 0 0,1-1 0,4 0 22,-1-1 0,1 0 0,0-1-1,8-4 1,40-25 5,21-12-47,-65 39 1,1 1 0,-1-1 0,1 2 0,0-1 0,15-1 0,-24 4 11,0 1-1,0 0 0,0 0 0,0 0 0,0 0 0,0 0 0,0 0 0,0 0 0,0 1 0,0-1 0,-1 1 0,1-1 1,0 1-1,0 0 0,0 0 0,0-1 0,0 2 0,-1-1 0,1 0 0,-1 0 0,1 0 0,-1 1 0,1-1 0,-1 1 1,0-1-1,1 1 0,-1 0 0,0-1 0,0 1 0,0 0 0,0 0 0,-1 0 0,1-1 0,0 1 0,-1 0 0,1 0 0,-1 0 1,0 0-1,0 4 0,1 0 102,-1 1 0,0 0 0,0 0 1,-1 0-1,0 0 0,0 0 0,-1 0 1,1 0-1,-2-1 0,-2 9 0,1-30 747,1-78-407,0-35-378,3 127-67,0 0-1,0 1 1,1-1-1,-1 0 1,0 1-1,0-1 1,0 1-1,1-1 1,-1 0 0,0 1-1,0-1 1,1 1-1,-1-1 1,1 1-1,-1-1 1,0 1-1,1-1 1,-1 1-1,1-1 1,-1 1 0,1 0-1,-1-1 1,1 1-1,0 0 1,-1-1-1,1 1 1,-1 0-1,1 0 1,0 0 0,-1-1-1,1 1 1,0 0-1,-1 0 1,1 0-1,-1 0 1,1 0-1,0 0 1,-1 0-1,2 1 1,32 7-321,-21-4 80,-4-2 16,-1-1 1,1 1-1,0-1 0,0 0 1,-1-1-1,1 0 0,0-1 1,0 0-1,-1 0 1,1-1-1,0 0 0,-1 0 1,0-1-1,1 0 0,8-5 1,3-7-469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13.890"/>
    </inkml:context>
    <inkml:brush xml:id="br0">
      <inkml:brushProperty name="width" value="0.05" units="cm"/>
      <inkml:brushProperty name="height" value="0.05" units="cm"/>
    </inkml:brush>
  </inkml:definitions>
  <inkml:trace contextRef="#ctx0" brushRef="#br0">180 18 16852,'-1'-1'106,"0"-1"1,0 1 0,0 0 0,0 0 0,0-1-1,-1 1 1,1 0 0,0 0 0,-1 0 0,1 0 0,-1 1-1,1-1 1,-1 0 0,1 1 0,-1-1 0,1 1-1,-1-1 1,0 1 0,1 0 0,-1-1 0,1 1 0,-3 0-1,1 1 0,0 0 0,0-1 0,1 1 0,-1 0 0,0 0 0,1 1-1,-1-1 1,1 1 0,-1-1 0,1 1 0,0 0 0,-3 2 0,-3 4 143,1 1 1,0-1-1,0 2 1,0-1 0,-9 19-1,6-3-98,0 0-1,1 0 1,2 1-1,0 0 1,2 0-1,1 1 1,-1 29-1,4-18-41,2-1-1,1 1 0,1 0 0,14 54 1,-13-75-65,0 0 1,2 0-1,0 0 0,11 20 1,-15-33-36,0-1 0,0 1 0,1-1 1,-1 1-1,1-1 0,0 0 0,0 0 1,0-1-1,0 1 0,7 4 0,-8-6-4,0 0-1,1 0 0,-1-1 0,0 1 0,1-1 0,-1 1 0,1-1 1,-1 1-1,0-1 0,1 0 0,-1 0 0,1-1 0,-1 1 1,1 0-1,-1-1 0,0 1 0,1-1 0,-1 0 0,0 0 0,3-1 1,1-2 3,0 1 1,-1-1 0,1 0 0,-1-1 0,0 1 0,0-1 0,0 0 0,-1-1 0,1 1 0,-1-1 0,0 0-1,-1 0 1,5-10 0,-2 1 36,0 0 0,-1 0-1,0-1 1,4-29 0,-8 35-8,0 0 0,0 0 1,-1 1-1,-1-1 1,-2-16-1,2 23-24,1 0 1,-1 0-1,0 0 0,0 0 0,0 0 1,0 0-1,0 1 0,-1-1 0,1 0 1,-1 1-1,1-1 0,-1 1 1,0 0-1,0 0 0,-1 0 0,1 0 1,0 0-1,-1 0 0,1 0 0,-1 1 1,1-1-1,-1 1 0,-2-2 0,3 3-9,0 0 0,1 0 0,-1 0 0,0 0 0,1 0 0,-1 0 0,0 0 0,1 0 0,-1 1 0,0-1 0,1 0 0,-1 1 0,1 0 0,-1-1 0,1 1 0,-1 0 0,1 0 0,-1 0 0,1 0 0,0 0 0,-1 0 0,1 0 0,0 0 0,0 1 0,0-1 0,0 0 0,0 1 0,0-1 0,0 1 0,1-1 0,-2 4 0,2-5-4,0 0 0,0 0 1,-1 1-1,1-1 0,0 0 0,0 1 0,0-1 0,0 0 0,0 0 0,0 1 0,0-1 0,0 0 0,0 1 0,0-1 0,0 0 0,0 0 0,0 1 0,1-1 0,-1 0 0,0 0 0,0 1 0,0-1 0,0 0 0,0 0 0,1 1 0,-1-1 0,0 0 0,0 0 0,0 1 0,1-1 1,-1 0-1,0 0 0,0 0 0,0 0 0,1 1 0,12-2-5,13-9 0,18-23 6,-37 26-1,0 1 0,1-1 0,-1 2-1,1-1 1,1 1 0,13-6 0,-19 10 0,-1 1 1,1-1-1,-1 1 1,1 0-1,-1-1 1,1 1-1,-1 0 1,1 1-1,-1-1 1,1 0-1,-1 1 1,1-1-1,-1 1 1,1 0-1,-1 0 1,0 0-1,1 0 1,-1 0-1,0 1 1,0-1-1,0 1 1,0-1-1,0 1 1,0 0-1,-1-1 1,1 1-1,0 0 1,-1 0-1,1 0 1,1 4-1,6 9 3,0 1 0,0-1 1,-2 2-1,8 20 0,17 74-159,-22-74-112,-22-112-1534,3 27 1405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14.543"/>
    </inkml:context>
    <inkml:brush xml:id="br0">
      <inkml:brushProperty name="width" value="0.05" units="cm"/>
      <inkml:brushProperty name="height" value="0.05" units="cm"/>
    </inkml:brush>
  </inkml:definitions>
  <inkml:trace contextRef="#ctx0" brushRef="#br0">0 701 15355,'2'1'132,"0"0"-1,1-1 0,-1 0 0,0 1 1,0-1-1,1 0 0,-1 0 1,0 0-1,0 0 0,1 0 1,-1-1-1,0 1 0,0-1 0,0 1 1,1-1-1,-1 0 0,0 0 1,2-1-1,-1 0 49,1-1 0,-1 1 0,0-1 0,0 0 0,0 0 0,0 0 0,0 0 0,-1-1 0,3-4 0,1-1 144,-1-1 0,-1 0-1,0-1 1,0 1-1,-1-1 1,3-17-1,-5 21-176,-1 0 0,0 0-1,0 0 1,0 0 0,-1 0-1,-2-9 1,2 14-98,1 0 0,-1-1 0,0 1 0,0 0 0,0 0 0,0 0 0,0 0-1,0 0 1,-1 0 0,-1-2 0,2 3-23,0 0-1,0 0 1,0 1 0,0-1-1,0 1 1,0-1-1,0 1 1,0-1-1,0 1 1,0-1-1,-1 1 1,1 0-1,0 0 1,0 0-1,0-1 1,0 1 0,0 0-1,-1 0 1,1 1-1,0-1 1,0 0-1,-1 1 1,-1 0 2,1 0 0,-1 0 0,1 0-1,-1 1 1,1-1 0,0 1 0,0-1 0,0 1 0,0 0 0,0 0 0,0 0 0,0 0 0,1 0-1,-1 1 1,1-1 0,0 0 0,-1 1 0,-1 4 0,0 3 23,-1-1 0,1 1 0,-2 18 1,3-18-38,0 1 1,1 0 0,1-1 0,0 1 0,0-1-1,1 1 1,0 0 0,1-1 0,0 0-1,1 1 1,5 12 0,-8-22-13,1 0 1,-1 0-1,0 0 0,1 1 0,0-1 1,-1 0-1,1 0 0,0 0 0,-1-1 1,1 1-1,0 0 0,0 0 0,0 0 1,0-1-1,0 1 0,0 0 0,0-1 1,0 1-1,0 0 0,0-1 0,0 0 1,0 1-1,0-1 0,1 0 0,-1 1 1,0-1-1,0 0 0,0 0 0,0 0 1,1 0-1,-1 0 0,0 0 0,0-1 1,0 1-1,1 0 0,-1 0 0,0-1 1,0 1-1,0-1 0,0 1 0,0-1 1,0 0-1,0 1 0,0-1 0,0 0 1,0 0-1,0 1 0,-1-1 0,1 0 1,1-2-1,5-4 11,-1-1 0,0 0 1,-1 0-1,8-13 0,17-45 42,-24 50-43,0 0 0,2 1 1,0 0-1,1 0 0,10-14 0,-18 28-11,-1 0 0,1 0 0,0 0 0,0 1 0,-1-1 0,1 0 0,0 0 0,0 0 0,0 1 0,0-1-1,0 0 1,0 1 0,1-1 0,-1 1 0,0-1 0,0 1 0,0 0 0,0-1 0,1 1 0,-1 0 0,0 0 0,0 0-1,0 0 1,1 0 0,-1 0 0,0 0 0,0 0 0,0 0 0,1 1 0,-1-1 0,0 0 0,0 1 0,2 0-1,1 2 2,0 1 0,0-1 0,0 1 0,0 0 0,0 0 0,4 6 0,-5-5 0,0-1-1,0 0 0,1-1 0,0 1 0,4 3 0,-7-7 0,0 1 0,0-1 0,0 1 0,0-1 0,0 0 0,0 1 0,0-1 0,1 0 0,-1 0 0,0 0 0,0 0 0,0 0 0,0 0 0,0 0 0,0 0 0,1 0 0,-1-1 0,0 1 0,0 0 0,0-1 0,0 1 0,0-1 0,0 1 0,0-1 0,0 0 0,0 1 0,0-1 0,-1 0 0,1 1 0,0-1 0,0 0 0,-1 0 0,2-1 0,3-5 5,0 1 1,-1-1 0,6-13-1,-6 12-4,27-54 9,-20 36-3,1 2-1,1 0 1,2 0 0,22-28-1,-35 49-8,1 0 0,-1 1 0,1-1 0,0 1 0,-1 0 0,1 0 0,0 0 0,1 0 0,-1 0 0,0 1 0,0 0 0,1-1 0,3 0 0,-4 2 1,-1 0 0,0 0 1,0 0-1,0 0 0,0 0 0,0 0 0,0 1 1,1-1-1,-1 1 0,0 0 0,0-1 0,0 1 1,0 0-1,-1 0 0,1 0 0,0 0 1,0 1-1,0-1 0,-1 0 0,1 1 0,-1 0 1,3 2-1,3 6 2,0 0 0,-1 0 1,8 17-1,10 16 2,-24-43-3,0 1-1,0 0 0,1-1 1,-1 1-1,0-1 1,1 1-1,-1 0 1,0-1-1,1 1 0,-1-1 1,1 1-1,-1-1 1,1 1-1,-1-1 0,1 0 1,0 1-1,-1-1 1,1 1-1,-1-1 1,1 0-1,0 0 0,-1 1 1,1-1-1,0 0 1,-1 0-1,1 0 1,0 0-1,-1 0 0,1 0 1,0 0-1,-1 0 1,1 0-1,0 0 1,-1 0-1,1 0 0,0 0 1,-1-1-1,1 1 1,0 0-1,-1 0 1,1-1-1,-1 1 0,1 0 1,0-1-1,-1 1 1,1-1-1,-1 1 1,1-1-1,-1 1 0,1-1 1,-1 1-1,0-1 1,1 1-1,-1-1 1,0 0-1,1 1 0,-1-1 1,0 0-1,0 1 1,1-2-1,3-7 1,-1 0-1,0-1 1,3-12 0,-4 14 2,11-45-31,-9 33-51,0 1 0,2 0-1,0 0 1,10-20 0,-16 38 46,1 0 0,-1 0-1,1 0 1,-1 0 0,1 0 0,0 0 0,-1 0-1,1 1 1,0-1 0,-1 0 0,1 0-1,0 1 1,0-1 0,0 0 0,0 1 0,0-1-1,-1 1 1,1 0 0,0-1 0,0 1 0,0 0-1,0-1 1,0 1 0,0 0 0,1 0-1,-1 0 1,0 0 0,0 0 0,0 0 0,0 0-1,0 0 1,0 0 0,0 1 0,0-1 0,0 0-1,1 1 1,-1 0-75,0-1 0,0 1 0,1-1 0,-1 0 0,0 0 0,0 1 0,0-1 1,0 0-1,0 0 0,0 0 0,0 0 0,1 0 0,-1-1 0,0 1 0,0 0 0,0 0 0,0-1 0,0 1 0,0-1 0,0 1 0,0-1 0,0 1 0,0-1 0,0 0 0,0 1 0,1-2 0,2-4-51,0 0-1,0 1 1,-1-2-1,1 1 1,-2 0 0,1-1-1,3-13 1,1 1-214,8-25-335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15.325"/>
    </inkml:context>
    <inkml:brush xml:id="br0">
      <inkml:brushProperty name="width" value="0.05" units="cm"/>
      <inkml:brushProperty name="height" value="0.05" units="cm"/>
    </inkml:brush>
  </inkml:definitions>
  <inkml:trace contextRef="#ctx0" brushRef="#br0">42 336 17268,'-13'40'1867,"7"-24"-1364,0 0 0,2 0-1,0 1 1,1 0 0,0-1-1,1 28 1,2-43-487,-1 0 1,1 0-1,1 0 0,-1 0 0,0 1 0,0-1 0,0 0 1,1 0-1,-1 0 0,0 0 0,1 0 0,-1 0 1,2 2-1,-2-3-13,0 0 0,0 0 0,1 0 0,-1 0 0,0 0 1,0 0-1,1 0 0,-1 0 0,0 0 0,0 0 0,1 0 1,-1 0-1,0 0 0,0 0 0,1 0 0,-1 0 0,0 0 0,0 0 1,1 0-1,-1-1 0,0 1 0,0 0 0,0 0 0,1 0 1,-1 0-1,0 0 0,0-1 0,0 1 0,1 0 0,-1 0 0,0 0 1,0-1-1,0 1 0,0 0 0,14-29 43,-1-36-15,-6 20-19,-3 38 12,1 15-15,4 24 0,-6-20 10,-2-8-12,0-1 0,0 1-1,1-1 1,-1 0 0,1 1 0,4 5 0,-6-9-5,1 1 0,-1 0 0,1-1 0,0 1 0,-1-1 0,1 1 1,0-1-1,-1 1 0,1-1 0,0 0 0,0 1 0,-1-1 1,1 0-1,0 0 0,0 1 0,0-1 0,-1 0 0,1 0 0,0 0 1,0 0-1,0 0 0,0 0 0,-1 0 0,1 0 0,0 0 0,0-1 1,0 1-1,-1 0 0,1 0 0,0-1 0,0 1 0,-1 0 1,1-1-1,0 1 0,-1-1 0,1 1 0,1-2 0,3-2 11,1-2-1,-1 1 0,0 0 1,0-1-1,0 0 0,6-11 1,21-45 35,-26 50-39,55-124 46,-61 135-55,0 1 0,0 0 0,0 0 0,0-1 0,0 1 0,0 0 0,0-1 0,0 1 0,1 0 0,-1 0 0,0 0 0,0-1 0,0 1 0,0 0 0,1 0 0,-1-1 0,0 1 0,0 0 0,1 0 0,-1 0 0,0 0 0,0 0 0,1-1 0,-1 1 0,0 0 0,0 0-1,1 0 1,-1 0 0,0 0 0,1 0 0,3 8-1,2 28-4,-4-17 3,-2-18 2,1 1-1,-1 0 1,1 0 0,-1 0 0,1-1 0,0 1 0,0 0 0,0-1 0,0 1 0,0-1-1,0 1 1,0-1 0,0 1 0,1-1 0,2 3 0,-3-4 0,0 0 1,0 0-1,0 1 1,0-1-1,0 0 0,1 0 1,-1 0-1,0 0 1,0 0-1,0 0 1,0 0-1,0-1 0,0 1 1,0 0-1,1-1 1,-1 1-1,0 0 1,0-1-1,0 0 0,0 1 1,-1-1-1,1 1 1,0-1-1,0 0 1,0 0-1,0 1 1,-1-1-1,2-1 0,6-7 3,0 0 0,0-1-1,-1 1 1,0-2 0,-1 1 0,6-12-1,25-71 16,-26 64-21,22-46 0,-33 74 3,0 1 0,0 0 0,0 0 0,0-1 0,0 1 0,0 0 0,0-1 0,0 1 0,0 0 0,1 0 0,-1-1 0,0 1 0,0 0 0,0 0 0,0-1 0,1 1 1,-1 0-1,0 0 0,0 0 0,0-1 0,1 1 0,-1 0 0,0 0 0,0 0 0,1 0 0,-1 0 0,0-1 0,0 1 0,1 0 0,-1 0 0,0 0 0,0 0 0,1 0 0,-1 0 0,0 0 0,1 0 0,-1 0 0,0 0 0,0 0 0,1 0 0,-1 0 0,0 0 0,0 0 0,1 0 0,-1 0 0,0 1 0,1-1 0,-1 0 0,0 0 0,0 0 1,0 0-1,1 1 0,-1-1 0,0 0 0,0 0 0,0 0 0,1 1 0,-1-1 0,0 0 0,0 0 0,0 1 0,0-1 0,1 0 0,-1 0 0,0 1 0,0-1 0,0 0 0,0 0 0,0 1 0,7 24 3,-6-20-7,2 11 6,2 0 0,0 0 0,11 23 0,-12-31-1,0-1 0,1 0 0,-1 0 0,2 0 0,-1-1 0,1 0 0,0 0 0,0 0 0,8 5 0,62 39 5,-41-28 4,38 31 0,-63-46-9,-1 2 0,-1-1 0,1 1 0,-1 0 0,-1 1 0,0 0 1,0 0-1,7 16 0,-11-20 11,-1 0-1,0 1 1,-1-1 0,1 0 0,-1 1 0,-1-1 0,1 0 0,-1 1 0,0-1 0,0 1-1,-1-1 1,-1 9 0,1-13 15,1 1-1,-1-1 1,0 0-1,0 0 1,1 1-1,-1-1 1,-1 0-1,1 0 1,0 0-1,0 0 1,-1 0 0,1 0-1,-1 0 1,0-1-1,0 1 1,1 0-1,-1-1 1,0 1-1,0-1 1,0 0-1,-1 0 1,1 0-1,0 0 1,0 0-1,-1 0 1,1-1-1,0 1 1,-1-1-1,1 1 1,0-1-1,-1 0 1,1 0 0,-1 0-1,-3-1 1,1 0 18,0 0 1,1-1 0,-1 0 0,1 0 0,-1 0-1,1 0 1,0 0 0,-1-1 0,1 0-1,1 0 1,-1 0 0,0-1 0,1 1 0,0-1-1,-1 1 1,2-1 0,-1 0 0,0-1-1,-3-7 1,-1-1-5,2 0 1,0 0-1,0-1 0,1 1 0,-4-25 1,7 23-34,-1-1 0,2 1 0,0 0 1,1 0-1,1-1 0,4-18 0,31-87-390,-9 33 180,-15 39 84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16.938"/>
    </inkml:context>
    <inkml:brush xml:id="br0">
      <inkml:brushProperty name="width" value="0.05" units="cm"/>
      <inkml:brushProperty name="height" value="0.05" units="cm"/>
    </inkml:brush>
  </inkml:definitions>
  <inkml:trace contextRef="#ctx0" brushRef="#br0">1 34 17916,'8'-18'1640,"4"9"-1136,2 3-200,-7 16 809,7 13-401,3 7-288,0 6-64,1 1-248,1 3-24,-4-5-80,0-6-56,-4-7-352,-8-9-304,-3-11 584,-5-1-96,-4-10-96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19.865"/>
    </inkml:context>
    <inkml:brush xml:id="br0">
      <inkml:brushProperty name="width" value="0.05" units="cm"/>
      <inkml:brushProperty name="height" value="0.05" units="cm"/>
    </inkml:brush>
  </inkml:definitions>
  <inkml:trace contextRef="#ctx0" brushRef="#br0">1 1 19204,'0'6'1897,"4"6"-1401,9 13-200,-3 8 800,4 4-520,1 1-128,1 0-144,-1-2-104,-4-12-192,-1-5-72,-5-13-376,-2-8-208,-3-12-512,-3-1 904,-5-8-200,1-9-185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0.842"/>
    </inkml:context>
    <inkml:brush xml:id="br0">
      <inkml:brushProperty name="width" value="0.05" units="cm"/>
      <inkml:brushProperty name="height" value="0.05" units="cm"/>
    </inkml:brush>
  </inkml:definitions>
  <inkml:trace contextRef="#ctx0" brushRef="#br0">89 25 16980,'0'-1'141,"0"0"0,0-1 0,1 1 0,-1 0 0,0 0 0,0 0 0,0-1 0,0 1 0,0 0 0,-1 0 0,1-1 0,0 1 0,-1 0 0,1 0 0,0 0 1,-1 0-1,1 0 0,-2-2 0,2 3-61,-1 0 0,0 0 0,1 0 1,-1 0-1,1-1 0,-1 1 0,1 0 0,-1 0 1,1 1-1,-1-1 0,0 0 0,1 0 1,-1 0-1,1 0 0,-1 0 0,1 1 0,-1-1 1,1 0-1,-1 0 0,1 1 0,-1-1 0,1 0 1,0 1-1,-1-1 0,1 0 0,-1 2 1,-5 3 332,1 0 1,0 1-1,0 0 1,-6 10-1,6-8-296,0 0 1,0 1-1,1-1 1,0 1-1,1 0 0,0 1 1,0-1-1,1 0 0,0 1 1,-1 10-1,3-19-113,0 0-1,0 0 1,0-1 0,0 1 0,0 0-1,1 0 1,-1 0 0,0-1-1,0 1 1,1 0 0,-1 0 0,0-1-1,1 1 1,-1 0 0,1-1-1,-1 1 1,1 0 0,-1-1 0,1 1-1,-1-1 1,1 1 0,-1-1-1,1 1 1,0-1 0,0 1 0,-1-1-1,1 0 1,0 1 0,-1-1-1,1 0 1,0 1 0,0-1 0,0 0-1,-1 0 1,1 0 0,0 0-1,0 0 1,0 0 0,1 0 0,4-1-3,0 0 0,1 0 1,-1-1-1,9-3 0,9-2 11,-18 7-9,1 0 0,-1 0 1,0 0-1,1 1 0,-1 0 0,0 1 1,0-1-1,0 1 0,0 0 0,0 1 1,0-1-1,0 1 0,-1 0 0,1 1 1,-1-1-1,0 1 0,7 7 0,-9-8 17,0 0 0,0 0 0,0 1 0,0-1-1,-1 1 1,1 0 0,-1-1 0,0 1 0,0 0-1,-1 1 1,1-1 0,-1 0 0,0 0 0,0 1-1,0-1 1,-1 0 0,1 1 0,-1-1 0,0 1 0,-1-1-1,1 0 1,-1 1 0,0-1 0,0 0 0,0 1-1,-2 4 1,1-5 46,-1 1 0,1-1-1,-1 0 1,0 0 0,0 0-1,0-1 1,0 1 0,-1-1-1,1 1 1,-1-1 0,0 0-1,0-1 1,0 1 0,0-1-1,-8 4 1,3-3 52,0 0 0,1 0 0,-1-1 0,0 0 0,-1-1 0,1 0 0,-11 0 0,21-1-147,-1 0 0,0 0 0,0 1 0,0-1 0,0 0 0,0 0-1,0 0 1,0 0 0,0 0 0,0 0 0,0 0 0,0 0 0,0 0 0,0 0-1,0 0 1,0 0 0,0 1 0,0-1 0,0 0 0,0 0 0,0 0 0,0 0-1,0 0 1,0 0 0,0 0 0,0 0 0,-1 0 0,1 0 0,0 0 0,0 0 0,0 0-1,0 1 1,0-1 0,0 0 0,0 0 0,0 0 0,0 0 0,0 0 0,0 0-1,0 0 1,0 0 0,0 0 0,0 0 0,-1 0 0,1 0 0,0 0 0,0 0-1,0 0 1,0 0 0,0 0 0,0 0 0,0 0 0,0 0 0,0 0 0,0 0-1,-1 0 1,12 6-984,17 3 46,-10-8 249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1.777"/>
    </inkml:context>
    <inkml:brush xml:id="br0">
      <inkml:brushProperty name="width" value="0.05" units="cm"/>
      <inkml:brushProperty name="height" value="0.05" units="cm"/>
    </inkml:brush>
  </inkml:definitions>
  <inkml:trace contextRef="#ctx0" brushRef="#br0">2 87 17372,'6'23'774,"0"0"0,1-1 0,1 0 1,15 27-1,-5-11 109,1 7-159,-4-7-74,3 0-1,30 50 1,-35-72-241,-13-16-401,0 0 0,0 0 0,0 0 0,0 0 0,0 0 0,0 1-1,0-1 1,0 0 0,0 0 0,0 0 0,0 0 0,1 0 0,-1 0 0,0 0 0,0 0 0,0 1 0,0-1 0,0 0 0,0 0-1,0 0 1,0 0 0,1 0 0,-1 0 0,0 0 0,0 0 0,0 0 0,0 0 0,0 0 0,0 0 0,0 0 0,1 0-1,-1 0 1,0 0 0,0 0 0,0 0 0,0 0 0,0 0 0,1 0 0,-1 0 0,0 0 0,0 0 0,0 0 0,0 0 0,0 0-1,0 0 1,0 0 0,1 0 0,-1 0 0,0-1 0,0 1 0,0 0 0,0 0 0,0 0 0,0 0 0,0 0 0,0 0-1,0 0 1,0 0 0,0-1 0,0 1 0,1 0 0,-1 0 0,0 0 0,0 0 0,0 0 0,0 0 0,0-1 0,-1-9 263,-4-9-16,0 0 0,-2 1 1,0 0-1,-18-34 0,-48-64 460,65 104-638,0 0 1,0 1 0,-1 1-1,-17-16 1,19 21-4,7 8-6,12 10-16,-10-11-96,1-1-1,-1 0 0,1 1 0,0-1 0,-1 0 1,1-1-1,0 1 0,0 0 0,-1-1 0,1 0 1,0 1-1,0-1 0,0 0 0,0 0 0,-1-1 1,1 1-1,0-1 0,0 1 0,0-1 0,-1 0 1,1 0-1,0 0 0,-1 0 0,1-1 0,-1 1 1,5-4-1,5-4-671,0-1 0,0 0 0,17-20 0,-20 20 204,57-59-1104,-34 35 647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2.488"/>
    </inkml:context>
    <inkml:brush xml:id="br0">
      <inkml:brushProperty name="width" value="0.05" units="cm"/>
      <inkml:brushProperty name="height" value="0.05" units="cm"/>
    </inkml:brush>
  </inkml:definitions>
  <inkml:trace contextRef="#ctx0" brushRef="#br0">93 312 16075,'-9'7'606,"0"1"0,1 0-1,0 1 1,1 0-1,0 0 1,0 0-1,0 1 1,2 0 0,-6 12-1,8-15-432,1-1-1,-1 1 1,2 0 0,-1 0-1,1 0 1,0 0-1,0 0 1,1 0 0,0 0-1,0 0 1,1 1-1,0-1 1,0 0 0,1 0-1,-1-1 1,4 8-1,-4-10-140,1 0-1,-1-1 1,1 1-1,0-1 1,0 1-1,0-1 1,1 0-1,-1 0 1,1 0-1,-1 0 1,1-1-1,0 1 1,0-1-1,1 1 1,-1-1-1,0 0 1,1 0-1,-1-1 1,1 1-1,-1-1 1,1 0-1,4 1 1,-5-1-19,1-1 1,-1 0 0,0 0 0,1-1-1,-1 1 1,0-1 0,0 1 0,1-1-1,-1 0 1,0-1 0,0 1 0,0 0-1,0-1 1,0 0 0,0 1-1,-1-1 1,1 0 0,0 0 0,-1-1-1,0 1 1,1-1 0,-1 1 0,0-1-1,0 0 1,2-5 0,1-1 41,-1 0 0,0 0 0,-1 0 0,0 0 0,0-1 0,-1 0 0,0 1 1,-1-1-1,0 0 0,-1 0 0,0 0 0,0 0 0,-4-16 0,3 15 12,-1 0 0,-1 0-1,0 0 1,-1 1 0,0 0 0,0 0-1,-1 0 1,-1 0 0,1 1 0,-1-1-1,-1 2 1,-7-9 0,12 15-54,1 1-1,-1-1 1,1 1 0,-1 0 0,1-1-1,-1 1 1,0 0 0,1 0 0,-1 0-1,0 1 1,0-1 0,0 0 0,0 1-1,0-1 1,0 1 0,0 0 0,-3-1-1,4 2-7,0-1-1,0 0 0,-1 1 0,1-1 0,0 1 1,0-1-1,0 1 0,0-1 0,0 1 0,0 0 1,1-1-1,-1 1 0,0 0 0,0 0 1,0 0-1,1 0 0,-1 0 0,0 0 0,1 0 1,-1 0-1,1 0 0,-1 0 0,1 0 0,0 0 1,-1 0-1,1 0 0,0 1 0,0-1 1,0 0-1,0 2 0,0 5-1,0-1 0,1 1 0,0 0 0,0 0 0,1-1 0,0 1 0,0-1 0,1 0 0,0 0 0,0 0 0,1 0 0,0 0 0,0 0 0,0-1-1,1 0 1,0 0 0,10 9 0,-14-14-3,0 0 0,1 0 0,-1 0 0,1 0 0,-1 0 0,1 0 0,-1 0 0,1-1 0,0 1 0,-1 0 0,1-1 0,0 0 0,-1 1 0,1-1 0,0 0 0,0 0 0,-1 0 0,1 0 0,0 0 0,0 0 0,-1-1 0,1 1 0,0 0 0,0-1 0,-1 1 0,1-1 0,-1 0 0,1 0 0,0 0 0,-1 1 0,0-2 0,1 1 0,-1 0 0,1 0 0,-1 0 0,0 0 0,0-1 0,0 1 0,0-1 0,0 1 0,1-3 0,3-4-3,0-1 0,-1 0 0,0 0 0,0-1 0,4-17 0,-3 0-35,3-42 1,-6 47-20,0 13-5,3 10 5,2 12-6,10 30-40,-10-24 92,0 0 1,1-1-1,1 0 0,22 33 0,-30-51 11,-1 1 0,1 0 1,-1 0-1,1 0 0,-1-1 0,1 1 0,0 0 1,-1 0-1,1-1 0,0 1 0,0-1 1,-1 1-1,1-1 0,0 1 0,0-1 0,0 1 1,0-1-1,0 0 0,0 1 0,0-1 1,-1 0-1,1 0 0,0 0 0,0 0 0,0 0 1,0 0-1,0 0 0,2 0 0,-2-1 0,0 0 0,1 0 1,-1 0-1,0 0 0,0 0 0,0 0 0,0-1 0,0 1 0,0 0 0,0-1 0,0 1 1,0-1-1,0 1 0,-1-1 0,1-1 0,4-10 0,-2 0 1,5-28-1,-8 40 0,5-58 34,-2 0 1,-7-91-1,7 181 4,1-1 0,1 0 0,2 0 1,17 47-1,-24-75-36,0-1 1,1 1 0,-1-1 0,1 1-1,0-1 1,-1 0 0,1 1 0,0-1-1,0 0 1,0 0 0,0 0 0,0 0-1,0 0 1,0 0 0,0 0 0,1 0-1,-1 0 1,2 1 0,-2-2-1,-1 0 0,1 0 0,0-1 1,0 1-1,-1 0 0,1 0 0,0 0 0,-1-1 1,1 1-1,0 0 0,-1-1 0,1 1 0,-1 0 0,1-1 1,-1 1-1,1-1 0,0 1 0,-1-1 0,1 1 1,-1-1-1,0 0 0,1 1 0,-1-1 0,0 1 0,1-2 1,3-6 8,-1 0 0,0 0 0,0 0 1,2-14-1,6-62 46,-9 61-46,0 0 1,10-35-1,-7 50-22,-1 11 3,3 14-1,-7-17 9,17 51-191,18 52-2482,-30-92 2299,-5-11 361,0 0 1,0 0-1,0 0 1,0 0-1,0 0 1,0 1-1,0-1 0,0 0 1,0 0-1,0 0 1,0 0-1,0 0 1,0 1-1,0-1 1,1 0-1,-1 0 1,0 0-1,0 0 0,0 0 1,0 0-1,0 1 1,0-1-1,0 0 1,0 0-1,0 0 1,1 0-1,-1 0 1,0 0-1,0 0 1,0 0-1,0 0 0,0 0 1,0 0-1,1 0 1,-1 1-1,0-1 1,0 0-1,0 0 1,0 0-1,0 0 1,1 0-1,-1 0 0,0 0 1,0 0-1,0 0 1,0-1-1,0 1 1,1 0-1,-1 0 1,0 0-1,0 0 1,0 0-1,0 0 0,0 0 1,0 0-1,1 0 1,1-17-719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2.968"/>
    </inkml:context>
    <inkml:brush xml:id="br0">
      <inkml:brushProperty name="width" value="0.05" units="cm"/>
      <inkml:brushProperty name="height" value="0.05" units="cm"/>
    </inkml:brush>
  </inkml:definitions>
  <inkml:trace contextRef="#ctx0" brushRef="#br0">38 13 20564,'-1'-1'115,"0"0"0,0 0 0,0 0 0,0 0 0,0 0 0,0 0 0,0 0 0,0 1 0,0-1 0,0 0 0,0 1 0,-1-1 0,1 1 0,0-1 0,0 1 0,-1 0 0,1 0 0,-3-1 0,4 1-55,-1 1 0,0-1-1,1 0 1,-1 1 0,0-1-1,1 1 1,-1-1 0,1 0-1,-1 1 1,1 0 0,-1-1-1,1 1 1,-1-1-1,1 1 1,-1-1 0,1 1-1,0 0 1,-1-1 0,1 1-1,0 0 1,0-1 0,-1 1-1,1 1 1,-1 5 142,0 0-1,0 0 1,1 0 0,0 0-1,2 11 1,0-4-142,0 1 0,1-1 1,1 0-1,1-1 0,0 1 0,0-1 1,1 0-1,1 0 0,1-1 0,8 13 1,-14-23-60,0 0 1,0 1 0,0-1 0,1 0 0,-1 0-1,1-1 1,-1 1 0,1 0 0,-1-1 0,1 1-1,0-1 1,0 0 0,0 0 0,5 1 0,0-1 0,0-1 0,0 1 0,0-1 0,8-2 0,32 2-30,-37 3 19,0 0 1,0 0-1,0 1 0,-1 1 1,1 0-1,-1 0 0,0 1 1,-1 0-1,1 1 0,-1 0 1,0 0-1,-1 1 0,0 0 1,14 18-1,-7-7 14,-2 2 0,1-1 0,-2 1-1,-1 1 1,-1 0 0,8 25 0,-15-38 57,0 1 0,-1 0 0,0 1 0,0-1 0,-1 0 0,-1 0 0,0 13 1,-1-21-39,1 0 1,0 0-1,0 0 1,-1 0 0,1 0-1,-1 0 1,0-1 0,0 1-1,1 0 1,-1 0-1,0-1 1,0 1 0,-1 0-1,1-1 1,0 0 0,0 1-1,-1-1 1,-1 2-1,0-2 1,1 0 0,0 0-1,0-1 1,-1 1 0,1-1-1,0 0 1,-1 1 0,1-1-1,0 0 1,-1 0 0,1-1-1,0 1 1,-1 0 0,1-1-1,0 1 1,-1-1 0,1 0-1,0 0 1,-3-1 0,-7-4 17,0-1 0,1 0 0,-1 0 0,2-1 0,-1 0 0,1-1 0,0 0 0,-11-14 0,2-1-287,1 0 0,-26-45 0,33 48-267,1-1 0,1 0 1,1 0-1,1 0 0,1-1 0,1 0 0,1-1 0,1 1 0,0-47 0,4 21-433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3.462"/>
    </inkml:context>
    <inkml:brush xml:id="br0">
      <inkml:brushProperty name="width" value="0.05" units="cm"/>
      <inkml:brushProperty name="height" value="0.05" units="cm"/>
    </inkml:brush>
  </inkml:definitions>
  <inkml:trace contextRef="#ctx0" brushRef="#br0">1 17 16748,'3'-15'3052,"0"31"-894,-1-5-1597,26 115 2942,-23-108-3257,1 0-1,1-1 1,0 0-1,19 31 1,-25-46-240,0 0 1,0-1-1,0 1 1,0-1-1,1 1 1,-1-1-1,0 1 1,1-1-1,-1 0 1,1 0-1,-1 0 1,1 1-1,0-2 1,-1 1-1,1 0 1,0 0-1,0 0 1,2 0-1,-2-1 1,-1 0 0,0-1 0,1 1 0,-1 0 0,1 0-1,-1-1 1,0 1 0,0-1 0,1 0 0,-1 1-1,0-1 1,0 0 0,0 1 0,1-1 0,-1 0-1,0 0 1,0 0 0,0 0 0,1-2 0,4-6 30,0-1 1,-1 1-1,1-1 1,6-21-1,-8 20-29,3-7-8,-3 8 1,0 0 0,0 1 0,1 0 0,0 0 0,8-11 0,-13 19 0,0 1 0,1-1 0,-1 0-1,1 1 1,0-1 0,-1 0 0,1 1 0,-1-1-1,1 1 1,0-1 0,-1 1 0,1-1 0,0 1-1,0 0 1,-1-1 0,1 1 0,0 0 0,0 0 0,0-1-1,0 1 1,-1 0 0,1 0 0,0 0 0,0 0-1,0 0 1,0 0 0,-1 0 0,1 0 0,0 1-1,2-1 1,-1 2 0,-1-1 0,1 0 0,0 1-1,0-1 1,0 1 0,-1 0 0,1-1 0,-1 1 0,1 0-1,-1 0 1,1 3 0,5 7 7,-1 0-1,7 25 1,-13-36-9,4 12-67,1 1 0,8 16-1,-10-29-454,-3-6 19,0-22-69,-1 0 1,-2 0-1,-9-46 0,6 41 8,-5-29-38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4.221"/>
    </inkml:context>
    <inkml:brush xml:id="br0">
      <inkml:brushProperty name="width" value="0.05" units="cm"/>
      <inkml:brushProperty name="height" value="0.05" units="cm"/>
    </inkml:brush>
  </inkml:definitions>
  <inkml:trace contextRef="#ctx0" brushRef="#br0">62 0 17772,'-2'37'1761,"-2"0"1,-9 40-1,1-4-606,4-12-457,-14 142 1168,24-182-1511,-2-21-346,1 0 0,-1 0 0,0 0 0,0 0 0,1 0 0,-1 0 1,0 0-1,0 0 0,1 0 0,-1 0 0,0 0 0,0 0 0,0 0 0,1 0 0,-1 0 1,0-1-1,0 1 0,1 0 0,-1 0 0,0 0 0,0 0 0,0 0 0,0 0 0,1-1 1,-1 1-1,0 0 0,0 0 0,0 0 0,0 0 0,1-1 0,-1 1 0,0 0 0,0 0 1,0 0-1,0-1 0,0 1 0,0 0 0,0 0 0,0-1 0,3-5 51,0 0 0,0-1 0,-1 1 0,2-8 0,4-20 7,-1 0 0,-2-1 0,-2 0 0,0 0 1,-5-55-1,-1 75-60,3 15-7,0 0 0,0 0 0,0 0 0,0 0 0,0 0 0,0 0 0,0 0 0,0 0 0,0 1 0,0-1-1,-1 0 1,1 0 0,0 0 0,0 0 0,0 0 0,0 0 0,0 0 0,0 0 0,0 0 0,0 0 0,0 0 0,0 0 0,0 0 0,0 0 0,0 0 0,0 0 0,0 0 0,0 0 0,0 0-1,-1 0 1,1 0 0,0 0 0,0 0 0,0 0 0,0 0 0,0 0 0,0 0 0,0 0 0,0 0 0,0 0 0,0 0 0,0 0 0,0 0 0,0 0 0,0 0 0,0 0 0,0 0 0,-1 0-1,1 0 1,0 0 0,0 0 0,0-1 0,0 1 0,0 0 0,0 0 0,0 0 0,0 0 0,0 0 0,0 0 0,0 0 0,0 0 0,0 0 0,0 0 0,-1 25-27,2-17 24,1 0 0,-1 0 0,1 0 0,1 0 0,-1 0 0,1-1 1,1 1-1,-1-1 0,1 0 0,1 0 0,-1-1 0,6 7 0,-6-9 5,0 0 0,0-1 0,0 0 0,0 1 0,0-1 0,1-1 0,-1 1 0,1-1 0,0 0 0,0 0 0,0 0 0,0-1 0,0 1 0,0-1 0,0-1 1,0 1-1,0-1 0,1 0 0,8 0 0,-6-2 5,0 1-1,0-1 1,0 0 0,-1-1 0,1 1 0,0-2 0,-1 1 0,0-1-1,0 0 1,9-7 0,-12 8-3,1-1-1,-1 1 1,0-1 0,0 0-1,0-1 1,0 1-1,-1 0 1,0-1 0,0 0-1,0 0 1,0 0 0,-1 0-1,0 0 1,0-1-1,2-7 1,-4 11-3,0 0 0,0 1 0,1-1-1,-1 1 1,0-1 0,0 1 0,-1-1 0,1 1-1,0-1 1,0 1 0,-1-1 0,0-2 0,1 4-1,0 0 0,-1-1 0,1 1 0,0 0 0,-1-1 1,1 1-1,0 0 0,0-1 0,-1 1 0,1 0 0,-1 0 0,1 0 0,0-1 1,-1 1-1,1 0 0,-1 0 0,1 0 0,0 0 0,-1 0 0,1-1 1,-1 1-1,1 0 0,0 0 0,-1 0 0,1 0 0,-1 0 0,0 1 1,-1-1-2,0 1 0,0 0 0,-1 0 0,1 0 1,0 0-1,0 1 0,1-1 0,-1 1 0,0-1 1,0 1-1,1-1 0,-1 1 0,1 0 0,-2 2 1,-2 4 1,0 0 0,1 0 1,0 1-1,1 0 1,-1 0-1,2 0 0,-1 0 1,-1 13-1,3-16 3,1-1 0,-1 1 0,1 0 0,0-1 0,0 1 0,1-1 0,-1 1 0,1-1 1,1 1-1,-1-1 0,1 1 0,0-1 0,0 0 0,0 0 0,4 6 0,-4-9-1,-1 0 0,1 0-1,0-1 1,-1 1 0,1-1 0,0 1-1,0-1 1,0 0 0,0 1 0,0-1 0,0 0-1,1 0 1,-1-1 0,0 1 0,0 0-1,4 0 1,-2-1-1,1 1 0,0-1 1,0 0-1,-1-1 0,1 1 0,0-1 0,7-2 0,3-2-10,-1 0 0,0-1 0,26-15 0,-16 5-53,24-19 0,10-8-136,-57 42 187,0 0 1,1 1-1,-1-1 0,0 0 0,0 1 0,1-1 0,-1 1 0,0-1 0,1 1 0,-1 0 0,0-1 1,1 1-1,0 0 0,-1 0 6,-1 0 0,1 0 0,-1 1 0,1-1 0,-1 0 1,1 0-1,-1 0 0,1 1 0,-1-1 0,0 0 0,1 1 0,-1-1 1,0 0-1,1 1 0,-1-1 0,0 0 0,1 1 0,-1-1 0,0 0 0,1 1 1,-1-1-1,0 1 0,0-1 0,1 1 0,-1 4-4,1-1 0,0 0-1,-1 1 1,0-1 0,0 0 0,-1 7-1,0 3 41,1-4 10,0 1-1,1 0 1,0-1 0,0 0-1,5 16 1,-5-24-32,-1 0 1,1 0 0,0 0-1,0 0 1,0 0 0,0 0-1,0-1 1,1 1-1,-1 0 1,1-1 0,-1 1-1,1 0 1,-1-1-1,1 0 1,0 1 0,0-1-1,-1 0 1,1 0 0,0 0-1,0 0 1,0 0-1,0-1 1,0 1 0,1-1-1,-1 1 1,0-1-1,0 0 1,0 0 0,0 0-1,0 0 1,1 0-1,-1 0 1,2-1 0,6-1 12,0 0 0,0-1 0,0 0 0,-1 0 0,1-1 0,15-9 0,51-38-173,-9 6-229,-47 38 127,-19 7 244,-1 0 0,1 0 0,-1 0 0,1 0 0,-1 0 0,1 0 0,-1 0 0,1 0-1,0 0 1,-1 0 0,1 1 0,-1-1 0,1 0 0,-1 0 0,1 1 0,-1-1-1,0 0 1,1 1 0,-1-1 0,1 1 0,1 2-9,-1-1 1,0 1-1,0-1 1,0 1-1,-1 0 1,1-1-1,-1 1 1,1 0-1,-1 4 1,0-4 11,0 1 0,1-1 0,-1 0 0,1 0 0,0 1 0,0-1 0,0 0 0,2 5 0,-2-7 3,0 0 0,0 0 0,0-1 1,0 1-1,0 0 0,0-1 0,0 1 0,0-1 0,0 1 0,0-1 0,0 1 0,0-1 0,0 0 0,0 0 0,1 1 0,-1-1 0,0 0 0,0 0 0,0 0 0,0 0 1,1 0-1,-1 0 0,0-1 0,0 1 0,0 0 0,0-1 0,0 1 0,0-1 0,1 1 0,-1-1 0,1 0 0,8-4-234,-1-1 1,1 0-1,-1 0 0,-1-1 0,1 0 0,11-13 0,4-2-992,-24 22 1207,0 0-1,0 0 1,0-1-1,0 1 1,1 0 0,-1 0-1,0 0 1,0 0 0,0 0-1,1 0 1,-1 0 0,0 0-1,0 0 1,0 0 0,1 0-1,-1 0 1,0 0 0,0 0-1,0 0 1,1 0-1,-1 0 1,0 0 0,0 0-1,0 1 1,0-1 0,1 0-1,-1 0 1,0 0 0,0 0-1,0 0 1,0 0 0,1 1-1,-1-1 1,0 0-1,0 0 1,0 0 0,0 0-1,0 0 1,0 1 0,0-1-1,1 0 1,-1 0 0,0 0-1,0 1 1,0-1 0,0 0-1,0 0 1,0 0 0,0 1-1,0-1 1,0 0-1,0 0 1,0 0 0,0 1-1,0-1 1,0 0 0,0 0-1,-1 0 1,1 1 0,1 12-138,-9 31-128,-1 11 324,9-51-119,0 0 0,-1 0 1,2 0-1,-1 0 0,1 0 1,-1 0-1,1 0 0,0 0 1,0-1-1,3 7 0,-4-9 60,1-1 0,-1 1-1,0-1 1,0 0-1,0 1 1,1-1 0,-1 1-1,0-1 1,0 0 0,1 1-1,-1-1 1,0 0 0,1 1-1,-1-1 1,0 0-1,1 0 1,-1 1 0,1-1-1,-1 0 1,0 0 0,1 1-1,-1-1 1,1 0-1,-1 0 1,1 0 0,-1 0-1,1 0 1,-1 0 0,1 0-1,-1 0 1,1 0 0,-1 0-1,0 0 1,1 0-1,-1 0 1,1 0 0,-1 0-1,1-1 1,-1 1 0,1 0-1,-1 0 1,0 0-1,1-1 1,-1 1 0,1-1-1,16-18-270,-14 15 214,19-26-399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3.912"/>
    </inkml:context>
    <inkml:brush xml:id="br0">
      <inkml:brushProperty name="width" value="0.05" units="cm"/>
      <inkml:brushProperty name="height" value="0.05" units="cm"/>
    </inkml:brush>
  </inkml:definitions>
  <inkml:trace contextRef="#ctx0" brushRef="#br0">0 0 18276,'10'51'2679,"13"60"640,-19-99-3130,0 1-1,1-1 1,0 0-1,1-1 1,0 1-1,11 14 0,-16-24-176,0-1 0,0 1 0,1 0-1,-1-1 1,0 0 0,1 1-1,-1-1 1,1 0 0,-1 0 0,1 0-1,0 0 1,-1 0 0,1 0-1,0 0 1,0-1 0,0 1 0,-1 0-1,1-1 1,0 0 0,0 1 0,3-1-1,-2-1-12,-1 1-1,0-1 1,0 1-1,0-1 0,0 0 1,0 0-1,-1 0 1,1 0-1,0-1 1,0 1-1,-1 0 1,1-1-1,0 1 0,-1-1 1,0 0-1,1 1 1,-1-1-1,0 0 1,1-2-1,5-9-27,-1-1 0,-1 1 0,-1-1 0,0 0 0,0 0 0,-1 0 0,1-20 0,-1 8-7,3 10-6,-6 16 42,0 0-1,1 0 0,-1 0 1,0 0-1,1 1 1,-1-1-1,0 0 0,0 0 1,1 0-1,-1 0 1,0 0-1,1 0 0,-1 1 1,0-1-1,0 0 1,0 0-1,1 0 0,-1 0 1,0 1-1,0-1 1,0 0-1,1 0 0,-1 1 1,0-1-1,0 0 1,0 0-1,0 1 0,0-1 1,0 0-1,1 1 1,11 36 12,-9-28 3,2 6 8,1 6 61,15 31 1,-19-48-66,0 0 1,0 0 0,0-1-1,1 1 1,0 0-1,-1-1 1,1 1 0,0-1-1,1 0 1,-1 0 0,1 0-1,-1-1 1,9 5 0,-11-6-11,1-1 0,0 1 0,0-1 0,0 1 0,0-1 0,0 0 0,0 0 0,0 0 0,0 0 0,-1 0 0,1-1 0,0 1 0,0 0 0,0-1 1,0 1-1,0-1 0,-1 0 0,1 0 0,0 0 0,-1 0 0,1 0 0,0 0 0,-1 0 0,3-2 0,2-4 14,1 0-1,-1 0 1,10-14-1,-9 11-9,9-14-12,-10 14-15,1 0 1,0 1-1,0-1 0,1 1 1,0 1-1,0 0 1,1 0-1,9-7 1,-16 14 9,0 1 1,0-1-1,-1 1 1,1-1-1,0 1 1,0-1-1,0 1 1,0 0-1,0 0 1,-1 0-1,1 0 1,0 0-1,0 0 1,0 1-1,0-1 1,0 1 0,-1-1-1,1 1 1,0 0-1,0-1 1,-1 1-1,1 0 1,0 0-1,-1 0 1,1 1-1,-1-1 1,0 0-1,1 0 1,1 3-1,3 3 6,0 1-1,0 0 0,-1 0 1,7 13-1,8 20 182,-2 0-1,13 46 0,17 91 1052,-46-172-1186,0 0 58,-1 0 0,1 1 0,-1 0 0,0 11-1,-1-18-94,0 1 0,0 0-1,0-1 1,0 1-1,0-1 1,0 1 0,-1 0-1,1-1 1,0 1-1,0-1 1,-1 1 0,1-1-1,0 1 1,0-1-1,-1 1 1,1-1 0,-1 1-1,1-1 1,0 1-1,-1-1 1,1 1 0,-1-1-1,1 0 1,-1 1-1,-1-1-1,1 0-1,0 0 0,0 0 0,0 0 0,-1 0 1,1 0-1,0 0 0,0 0 0,-1-1 1,1 1-1,0 0 0,0-1 0,0 1 1,0-1-1,0 0 0,0 1 0,-2-2 1,-8-5 0,0-1 1,0 0 0,1-1 0,0 0-1,1-1 1,0 0 0,-11-16 0,7 8-15,1-1 1,1-1-1,-15-36 1,21 43-140,1 0 0,0-1 0,1 1 1,1-1-1,0 0 0,1 0 1,0 1-1,1-1 0,0 0 0,1 0 1,1 0-1,1 0 0,-1 1 1,2-1-1,0 1 0,1 0 0,0 0 1,1 1-1,0-1 0,9-11 1,15-19-402</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4.359"/>
    </inkml:context>
    <inkml:brush xml:id="br0">
      <inkml:brushProperty name="width" value="0.05" units="cm"/>
      <inkml:brushProperty name="height" value="0.05" units="cm"/>
    </inkml:brush>
  </inkml:definitions>
  <inkml:trace contextRef="#ctx0" brushRef="#br0">4 72 13827,'-3'-3'3056,"3"3"-2895,0 0-1,0 0 1,0 0 0,-1-1 0,1 1 0,0 0 0,0 0-1,0 0 1,0-1 0,0 1 0,0 0 0,0 0 0,0-1-1,0 1 1,0 0 0,0 0 0,0 0 0,0-1 0,1 1-1,-1 0 1,0 0 0,0-1 0,8-10 1727,14-9-150,-17 16-1417,1 0 1,-1 0-1,1 1 1,0 0-1,0 0 0,0 0 1,0 1-1,12-4 1,-16 6-285,0 0 0,0 0 1,1 0-1,-1 0 0,0 0 1,0 0-1,1 0 1,-1 1-1,0-1 0,0 1 1,0 0-1,0-1 1,1 1-1,-1 0 0,0 0 1,0 0-1,-1 1 0,1-1 1,0 0-1,0 1 1,-1-1-1,1 1 0,-1 0 1,1 0-1,-1-1 1,0 1-1,1 0 0,-1 0 1,1 3-1,3 6 0,0 0 0,-1 0 1,0 1-1,-1-1 0,0 1 0,-1 0 1,1 23-1,-5 88 74,-1-44 134,2-77-231,1 0 0,0 0 0,0 0 0,0 0 0,0 0 0,0-1 0,1 1 0,-1 0 0,1 0 0,-1 0 0,1 0 0,0 0 0,-1-1 0,1 1 0,0 0 0,0-1 0,3 4 0,-3-5-1,0 1 0,1-1 0,-1 0 0,1 1-1,-1-1 1,1 0 0,-1 0 0,1 0 0,-1 0-1,1 0 1,-1 0 0,1 0 0,-1-1 0,1 1-1,-1-1 1,0 1 0,1-1 0,-1 1 0,0-1-1,1 0 1,-1 1 0,0-1 0,2-1 0,19-13-9,0-1 1,-1 0-1,34-37 1,-28 27-327,-2 3 147,-2-2 1,-1 0 0,-2-1 0,0 0-1,19-36 1,-13 9-154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4.872"/>
    </inkml:context>
    <inkml:brush xml:id="br0">
      <inkml:brushProperty name="width" value="0.05" units="cm"/>
      <inkml:brushProperty name="height" value="0.05" units="cm"/>
    </inkml:brush>
  </inkml:definitions>
  <inkml:trace contextRef="#ctx0" brushRef="#br0">57 311 20540,'-4'14'887,"0"-1"1,1 1-1,-2 19 0,4-28-712,1 0 0,-1 0 0,1 0 0,0 0 1,1 0-1,-1 0 0,1 0 0,0 0 0,0 0 0,1 0 0,-1 0 0,5 7 1,-6-11-168,1 0 0,0 0 0,0-1 0,0 1 0,0 0 0,0 0 1,0 0-1,0-1 0,0 1 0,0 0 0,0-1 0,0 1 0,1-1 0,-1 1 1,0-1-1,0 0 0,1 1 0,-1-1 0,0 0 0,0 0 0,1 0 1,-1 0-1,0 0 0,1 0 0,-1 0 0,0-1 0,0 1 0,1 0 0,-1-1 1,0 1-1,2-2 0,5-1-82,-1-1 1,1 0-1,11-9 0,-8 6-18,-7 4 41,0 1 0,0 0 0,0 0 0,1 0 0,-1 0 0,0 1 0,1 0 0,-1 0 0,1 0 0,-1 0 0,10 0 0,-12 2 34,1-1 0,-1 1-1,1-1 1,-1 1 0,1 0 0,-1 0-1,1 0 1,-1 0 0,0 0-1,1 0 1,-1 1 0,0-1-1,0 1 1,0 0 0,0-1 0,0 1-1,-1 0 1,1 0 0,0 0-1,-1 1 1,1-1 0,1 4-1,0 0 38,-1 1 0,1 0 0,-1 0-1,-1 0 1,1 0 0,-1 0 0,0 0-1,-1 0 1,0 0 0,-1 12 0,0-2 98,-2-1 1,0 0 0,-8 25 0,8-35-118,1 0 1,0 0 0,-1 0-1,0 0 1,-1-1 0,1 1-1,-1-1 1,0 0 0,-1 0 0,-5 5-1,9-8-58,-1-1 0,0 1 0,-1-1 0,1 1 0,0-1 0,0 0-1,-1 0 1,1 0 0,0 0 0,-1-1 0,1 1 0,-1-1 0,1 1 0,-1-1-1,1 0 1,-1 0 0,1 0 0,-1 0 0,1 0 0,-1-1 0,1 1 0,-1-1-1,1 1 1,0-1 0,-1 0 0,1 0 0,0 0 0,-1-1 0,-2-1 0,-4-5-56,0 1 0,1-2 0,0 1 0,0-1 0,1 0 0,-10-15 0,-15-29-502</inkml:trace>
  <inkml:trace contextRef="#ctx0" brushRef="#br0" timeOffset="1">1 232 18388,'29'-28'2304,"2"2"-1471,1 0-385,4 2 1288,-2-4-808,0 5-632,-2-1-48,-3 1-128,-5-6-232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5.282"/>
    </inkml:context>
    <inkml:brush xml:id="br0">
      <inkml:brushProperty name="width" value="0.05" units="cm"/>
      <inkml:brushProperty name="height" value="0.05" units="cm"/>
    </inkml:brush>
  </inkml:definitions>
  <inkml:trace contextRef="#ctx0" brushRef="#br0">531 107 20668,'-3'29'2017,"1"3"-1297,1 2-312,-1 7 1136,2 1-583,2 2-417,-2-4-176,3 1-400,-2-6-160,1-6-368,-2-4-169,0-10-455,-5-6-288,-4-10 976,-2-7-304,-7-13-49</inkml:trace>
  <inkml:trace contextRef="#ctx0" brushRef="#br0" timeOffset="1">76 1 20204,'-9'12'498,"1"0"0,0 0 0,0 1-1,1 0 1,1 0 0,0 0 0,-7 29 0,10-32-297,1 0 1,0 0-1,0 0 1,1 0-1,1 1 0,0-1 1,0 0-1,1 1 1,0-1-1,1 0 1,5 19-1,-6-27-179,-1 1 1,1-1-1,0 1 0,0-1 0,0 1 0,1-1 0,-1 0 0,1 0 0,-1 1 0,1-1 0,0 0 0,0-1 0,0 1 0,0 0 0,0 0 0,0-1 1,0 1-1,0-1 0,1 0 0,-1 0 0,1 0 0,-1 0 0,1 0 0,-1 0 0,1 0 0,-1-1 0,1 0 0,0 1 0,-1-1 0,1 0 1,0 0-1,-1 0 0,1-1 0,0 1 0,-1-1 0,1 1 0,-1-1 0,1 0 0,-1 0 0,3-1 0,7-4 18,-1 0-1,-1 0 0,1-1 1,-1 0-1,0-1 1,-1 0-1,11-12 1,-8 9-6,-2-1 1,0-1 0,0 0 0,-1 0 0,0-1-1,-1 0 1,-1 0 0,-1-1 0,0 0 0,6-23-1,-11 35-27,-1 0 0,1-1-1,-1 1 1,0 0 0,0 0-1,0 0 1,-1 0 0,1 0 0,-1 0-1,0 0 1,0 0 0,0 0-1,0 0 1,0 0 0,-4-5-1,4 7-3,0-1 0,-1 1 0,1-1 0,0 1 0,-1 0 0,1 0-1,-1 0 1,0 0 0,1 0 0,-1 0 0,0 0 0,0 0-1,1 1 1,-1-1 0,0 1 0,0-1 0,0 1 0,0 0 0,0-1-1,0 1 1,0 0 0,1 1 0,-1-1 0,0 0 0,0 0 0,-3 2-1,-1-1-48,0 2 0,0-1-1,1 1 1,-1-1-1,1 2 1,-1-1 0,1 0-1,0 1 1,0 0-1,1 1 1,-1-1 0,1 1-1,0-1 1,0 1-1,0 0 1,1 1 0,0-1-1,0 1 1,0-1-1,1 1 1,-1 0 0,1 0-1,1 0 1,-2 10-1,2-10-39,0 0-1,0 0 0,1 0 0,0-1 0,0 1 1,0 0-1,1 0 0,0 0 0,0 0 1,0 0-1,1 0 0,0-1 0,0 1 0,1-1 1,-1 1-1,1-1 0,0 0 0,1 0 0,-1 0 1,1-1-1,0 1 0,0-1 0,0 0 0,1 0 1,-1 0-1,7 3 0,28 11-445,9-6-35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5.667"/>
    </inkml:context>
    <inkml:brush xml:id="br0">
      <inkml:brushProperty name="width" value="0.05" units="cm"/>
      <inkml:brushProperty name="height" value="0.05" units="cm"/>
    </inkml:brush>
  </inkml:definitions>
  <inkml:trace contextRef="#ctx0" brushRef="#br0">94 30 19388,'1'24'1311,"-1"1"1,-5 32-1,2-33-357,2 1 1,1 27 0,0-48-848,0 0 1,1 0-1,0 0 1,0 0-1,0 0 1,0 0 0,0 0-1,1-1 1,0 1-1,-1-1 1,1 1-1,1-1 1,2 5 0,-3-7-82,-1 1 1,1-1 0,0 0 0,0 0 0,-1 1 0,1-1 0,0-1 0,0 1 0,0 0 0,0 0 0,0-1 0,0 1 0,0-1 0,0 1 0,1-1 0,-1 0 0,0 0 0,0 0 0,0 0 0,0 0 0,0-1 0,1 1 0,-1 0 0,0-1-1,0 0 1,2 0 0,3-2-13,-1-1 0,1 1 0,-1-1 0,0 0-1,0-1 1,0 1 0,-1-1 0,1 0 0,-1-1-1,0 1 1,-1-1 0,1 0 0,-1 0 0,0 0-1,-1-1 1,0 1 0,0-1 0,0 0 0,-1 0-1,0 0 1,0 0 0,0 0 0,-1-1-1,0-9 1,0 12-16,-1-1-1,0 0 1,0 0-1,0 0 1,-1 0 0,0 1-1,0-1 1,-1 0-1,1 1 1,-1-1-1,0 1 1,-1 0 0,1-1-1,-1 1 1,0 0-1,0 0 1,-1 1-1,0-1 1,1 1-1,-2 0 1,1 0 0,0 0-1,-1 0 1,1 1-1,-1 0 1,0 0-1,0 0 1,-1 0-1,1 1 1,0 0 0,-7-1-1,6 1-28,0 0 0,-1 1 0,1 0 0,-1 1 0,0-1-1,1 1 1,-1 0 0,1 1 0,-1 0 0,0 0 0,1 0 0,0 1 0,-1 0-1,1 0 1,0 1 0,0-1 0,0 1 0,0 1 0,1-1 0,-1 1 0,1 0 0,0 0-1,-6 7 1,-3 6-174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6.751"/>
    </inkml:context>
    <inkml:brush xml:id="br0">
      <inkml:brushProperty name="width" value="0.05" units="cm"/>
      <inkml:brushProperty name="height" value="0.05" units="cm"/>
    </inkml:brush>
  </inkml:definitions>
  <inkml:trace contextRef="#ctx0" brushRef="#br0">147 516 17564,'-5'0'434,"-1"1"1,0-1 0,1 1-1,-1 0 1,0 0 0,1 1-1,0 0 1,-1 0 0,1 0-1,0 1 1,0-1-1,0 1 1,-8 6 0,8-4-250,0 0 0,0 0 1,0 0-1,0 1 0,1-1 1,0 1-1,0 1 0,1-1 1,-1 0-1,-2 8 0,4-6-157,-1-1 0,1 1 0,0 0 0,0 0-1,1 0 1,0 0 0,1 0 0,0 0 0,0 0 0,1 0 0,-1 0-1,2 0 1,-1 0 0,1-1 0,1 1 0,-1 0 0,1-1 0,0 0-1,9 14 1,-11-20-25,-1 1-1,1-1 0,0 0 1,0 1-1,0-1 0,0 0 1,0 0-1,0 0 1,0 0-1,0 0 0,1 0 1,-1 0-1,0 0 0,1 0 1,-1 0-1,0-1 1,1 1-1,-1-1 0,1 1 1,-1-1-1,1 1 0,0-1 1,-1 0-1,1 0 0,-1 0 1,1 0-1,-1 0 1,1 0-1,0 0 0,-1-1 1,1 1-1,-1 0 0,1-1 1,-1 1-1,1-1 0,-1 0 1,0 1-1,1-1 1,1-2-1,2-1 7,-1 0 0,1 0 0,-1-1 1,0 0-1,-1 0 0,1 0 0,-1 0 1,0 0-1,3-8 0,4-10 47,-2-2 0,-1 1 0,0-1 1,-2 0-1,4-46 0,-7 27 107,-1 0 1,-9-66-1,8 106-150,-13-79 215,11 74-182,-1 0-1,1 1 0,-2-1 1,1 1-1,-1-1 0,-9-13 1,0 10 68,13 12-111,0 0 0,-1 0 0,1 0 0,0 0 0,-1 0 0,1 0 0,0 0 0,0 0 0,-1 0 0,1 0 0,0 0 0,-1 0 0,1 0 0,0 0 0,0 0 0,-1 0 0,1 1 0,0-1 0,-1 0 0,1 0 0,0 0 0,0 0 0,0 1 0,-1-1 0,1 0 0,0 0 0,0 1 0,0-1 0,-1 0 0,1 1-1,-1 2 7,0-1-1,0 1 1,0 0-1,1 0 0,-1 0 1,1 0-1,0 0 1,-1 0-1,2 3 0,0 11-2,0-1 0,2 1 0,0-1 0,1 0 0,0 0 0,2-1 0,0 1 0,0-1 0,1 0 0,1-1 0,1 1 0,0-2 0,14 18 0,-20-28-5,0 0-1,1 0 0,-1-1 0,0 1 1,1-1-1,-1 1 0,1-1 0,0 0 1,7 2-1,-10-3-1,1-1 1,0 1-1,0-1 1,0 0-1,0 0 1,0 0-1,0 0 1,0 0-1,0 0 1,0-1-1,0 1 1,-1-1-1,1 1 0,0-1 1,0 0-1,0 1 1,-1-1-1,1 0 1,0 0-1,-1 0 1,1-1-1,-1 1 1,1 0-1,1-3 1,3-3-1,0-1 0,-1 0 0,0 0 0,0 0 0,-1-1 0,0 1 0,-1-1 0,0 0 0,0-1 0,2-12 0,0-8 0,-1 0-1,0-31 1,-3 33 2,-1 1 0,-2-1 0,0 1 0,-2 0 0,-1 0 0,-10-31 0,8 49-9,7 9 7,-1 0 0,1 0 1,0 0-1,0 0 0,-1 1 1,1-1-1,0 0 0,0 0 1,-1 0-1,1 1 1,0-1-1,0 0 0,-1 0 1,1 1-1,0-1 0,0 0 1,0 0-1,0 1 0,0-1 1,-1 0-1,1 1 0,0-1 1,0 0-1,0 1 0,0-1 1,0 0-1,0 0 1,0 1-1,0-1 0,0 0 1,0 1-1,0-1 0,0 0 1,0 1-1,0 13-6,1 0 0,0 1 0,0-1 0,2-1 0,3 15 0,25 75-9,-24-84 11,20 59 8,3-2 1,44 80-1,-51-116 9,1-1 1,2-1-1,1-1 0,2-1 1,47 43-1,-60-65 57,28 18 0,-69-50 170,1 0 1,-44-44 0,55 48-241,1 0-1,0-1 1,1-1 0,0 0 0,1 0 0,-8-19 0,16 28-83,-1 1 0,1-1 0,0 0 0,0 1 1,1-1-1,0 0 0,0 0 0,1 0 1,0 0-1,0 0 0,1-7 0,0 8 11,1 1-1,-1 0 1,1 0 0,0 0-1,0 0 1,1 0 0,-1 0-1,1 0 1,0 1 0,1-1-1,-1 1 1,1 0-1,-1 0 1,9-6 0,19-12-355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7.663"/>
    </inkml:context>
    <inkml:brush xml:id="br0">
      <inkml:brushProperty name="width" value="0.05" units="cm"/>
      <inkml:brushProperty name="height" value="0.05" units="cm"/>
    </inkml:brush>
  </inkml:definitions>
  <inkml:trace contextRef="#ctx0" brushRef="#br0">0 127 18932,'4'5'397,"0"0"0,-1 0-1,0 0 1,0 0 0,0 1 0,-1-1-1,3 8 1,3 5 75,41 87 962,5-2 0,111 159 0,-144-236-1331,-20-25-96,-1-1 0,1 1 0,-1-1 0,1 1-1,-1-1 1,1 1 0,-1-1 0,1 0 0,-1 1 0,1-1 0,0 0 0,-1 1-1,1-1 1,-1 0 0,1 1 0,0-1 0,-1 0 0,1 0 0,1 0-1,1-8 112,-9-20 14,-9-14-17,-3 0 1,-31-53-1,25 52 2,-27-70 0,51 112-117,0 1 0,-1-1 0,1 1 0,0-1-1,-1 1 1,1-1 0,0 1 0,0-1 0,0 0 0,0 1 0,-1-1 0,1 1 0,0-1 0,0 0 0,0 1-1,0-1 1,0 0 0,1 1 0,-1-1 0,0 1 0,0-1 0,0 0 0,0 1 0,1-1 0,-1 1-1,0-1 1,1 1 0,-1-1 0,1 0 0,0 1-1,0 0 1,0 0 0,0 0-1,0 0 1,0 0-1,0 0 1,-1 0-1,1 1 1,0-1 0,0 0-1,0 0 1,0 1-1,0-1 1,-1 0 0,2 2-1,40 26-17,-36-24 14,4 4 2,1-1-1,-1-1 1,21 9 0,-29-13 2,0-1 0,1 0-1,-1-1 1,1 1 0,-1 0 0,1-1 0,-1 1 0,1-1 0,-1 0 0,1 0 0,-1 0 0,1 0 0,-1 0 0,1-1 0,-1 1 0,1-1 0,-1 0 0,1 1 0,-1-1 0,0 0 0,1 0-1,-1-1 1,0 1 0,0 0 0,4-4 0,-2 0 1,0-1-1,0 0 1,0-1-1,-1 1 1,1-1-1,-2 1 1,1-1-1,-1 0 1,0 0 0,0 0-1,-1 0 1,0 0-1,0-14 1,0-6 2,-1 0 1,-6-35 0,3 38 8,-1 0-1,-1 1 1,-13-37 0,18 58-12,0 1 0,-1 0 0,1-1 0,-1 1 0,1 0 0,-1 0 0,0-1 0,1 1 0,-1 0 0,0 0 0,0 0 1,0 0-1,-2-2 0,3 3 0,-1 1-1,1-1 1,0 0 0,-1 0 0,1 1 0,0-1 0,-1 0-1,1 0 1,0 1 0,0-1 0,-1 0 0,1 1 0,0-1-1,0 0 1,0 1 0,0-1 0,-1 1 0,1-1 0,0 0 0,0 1-1,0-1 1,0 1 0,0-1 0,0 0 0,0 1 0,0-1-1,0 1 1,0 0 0,0 7-3,0 0 1,0 0-1,2 14 0,6 12-3,2 0 1,1 0-1,2-1 1,1 0-1,1-2 1,31 49-1,-41-72 12,1 0-1,0-1 0,1 1 0,0-1 1,0-1-1,0 1 0,1-1 1,12 7-1,-17-11-2,-1 0 0,1-1 1,0 0-1,0 0 0,0 0 0,0 0 1,0 0-1,0-1 0,0 1 0,0-1 1,0 0-1,1 0 0,-1 0 0,0 0 1,0 0-1,0-1 0,0 1 0,0-1 0,0 0 1,0 0-1,0 0 0,0 0 0,0-1 1,-1 1-1,1-1 0,0 0 0,-1 0 1,1 0-1,-1 0 0,4-5 0,2-2 7,-1-1 0,0 0-1,0 0 1,-1-1 0,-1 1-1,0-2 1,0 1-1,5-21 1,16-100 86,-24 125-91,8-92 143,-10 130-116,7 50 0,-5-71-82,-1-1 0,1 1 0,1-1-1,0 0 1,0 0 0,1 0-1,0 0 1,0-1 0,11 15 0,-14-22 18,0 1 0,1-1 1,-1 1-1,0-1 1,1 0-1,-1 0 1,1 0-1,0 0 0,-1 0 1,1 0-1,0 0 1,-1 0-1,1-1 1,0 1-1,0-1 0,0 1 1,0-1-1,-1 0 1,1 0-1,0 0 1,0 0-1,0 0 0,0 0 1,0 0-1,0 0 1,0-1-1,2 0 0,13-7-226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8.539"/>
    </inkml:context>
    <inkml:brush xml:id="br0">
      <inkml:brushProperty name="width" value="0.05" units="cm"/>
      <inkml:brushProperty name="height" value="0.05" units="cm"/>
    </inkml:brush>
  </inkml:definitions>
  <inkml:trace contextRef="#ctx0" brushRef="#br0">49 316 14779,'2'0'385,"1"0"-1,-1 1 1,0-1-1,1 1 1,-1 0-1,0 0 1,0 0-1,0 0 1,1 0-1,-1 0 1,0 0 0,0 1-1,1 1 1,27 26 1178,-17-16-679,92 108 2188,-5-7-1886,-85-101-1139,-8-10-207,-6-3 146,-1 0 0,0 0 0,0-1 0,0 1 0,0 0 1,0 0-1,1 0 0,-1 0 0,0 0 0,0 0 0,0-1 0,0 1 0,0 0 1,0 0-1,0 0 0,0 0 0,0 0 0,0-1 0,0 1 0,0 0 0,1 0 0,-1 0 1,0-1-1,0 1 0,0 0 0,0 0 0,-1 0 0,1 0 0,0-1 0,0 1 0,0 0 1,0 0-1,0 0 0,0 0 0,0 0 0,0-1 0,0 1 0,0 0 0,0 0 1,-1 0-1,-1-7-265,-1 1 1,0 0 0,0 0 0,-1 0 0,1 1-1,-1-1 1,-7-6 0,-38-36-1377,36 36 1227,-148-122-3127,106 91 3488,50 39 226,0-1 0,0 1 0,1-1 0,-1 1 0,-5-10 0,9 13-70,0 0 0,1 0 1,-1-1-1,0 1 0,1-1 0,-1 1 0,1-1 0,-1 1 0,1 0 0,0-1 0,-1 1 0,1-1 0,0 0 0,0 1 1,0-1-1,1 1 0,-1-1 0,0 1 0,0-1 0,1 1 0,-1 0 0,1-1 0,-1 1 0,1-1 0,0 1 0,-1 0 1,1-1-1,2-1 0,9-9 579,0 1 0,0 0 0,1 1 0,1 0 0,22-12 0,13-10 101,-22 13-759,-1-1 0,45-45 0,-70 64-119,0 0-1,0-1 0,0 1 0,0 0 1,0-1-1,0 1 0,0-1 0,0 1 1,-1-1-1,1 1 0,0-1 0,-1 0 1,0 1-1,1-1 0,-1 0 0,0 1 1,0-3-1,0 3 78,0 1-1,0 0 1,0 0 0,0-1 0,0 1-1,-1 0 1,1 0 0,0-1 0,0 1-1,0 0 1,-1 0 0,1-1 0,0 1-1,0 0 1,-1 0 0,1 0-1,0 0 1,0-1 0,-1 1 0,1 0-1,0 0 1,-1 0 0,1 0 0,0 0-1,-1 0 1,1 0 0,0 0 0,-1 0-1,1 0 1,-1 0 0,-18 7-453,-8 11-354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8.970"/>
    </inkml:context>
    <inkml:brush xml:id="br0">
      <inkml:brushProperty name="width" value="0.05" units="cm"/>
      <inkml:brushProperty name="height" value="0.05" units="cm"/>
    </inkml:brush>
  </inkml:definitions>
  <inkml:trace contextRef="#ctx0" brushRef="#br0">1 146 16524,'15'16'2216,"0"-9"-1256,8-10-280,5-6 1193,7-11-569,0-1-160,3-5-360,-2 0-255,-6 1-521,-2 7-465,-11 6 1274,-14 10-841,1-4-32,-13 9-48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9.454"/>
    </inkml:context>
    <inkml:brush xml:id="br0">
      <inkml:brushProperty name="width" value="0.05" units="cm"/>
      <inkml:brushProperty name="height" value="0.05" units="cm"/>
    </inkml:brush>
  </inkml:definitions>
  <inkml:trace contextRef="#ctx0" brushRef="#br0">0 585 16980,'3'5'350,"0"1"0,0-1 0,0 0 1,1 0-1,8 8 0,-11-12-293,0 0 1,0-1-1,0 1 1,0 0-1,0-1 1,0 1-1,0-1 0,0 1 1,0-1-1,0 0 1,0 1-1,0-1 0,0 0 1,0 0-1,0 0 1,0 0-1,1 0 1,-1 0-1,0 0 0,0 0 1,0 0-1,0 0 1,0-1-1,0 1 1,0 0-1,1-1 0,-1 1 1,0-1-1,0 1 1,-1-1-1,1 0 0,0 1 1,0-1-1,0 0 1,0 0-1,0 1 1,-1-1-1,1 0 0,0 0 1,0-1-1,4-6 181,1 0 1,-1 0-1,-1-1 0,0 1 0,0-1 0,-1 0 1,4-13-1,11-69 81,-13 51-361,-1-53 0,-4 74-52,0 1 1,-2-1-1,-1 0 0,-9-36 1,9 49-9,0 8 76,1 11 22,5 10 82,0-1 1,2 1-1,0-1 0,1 0 1,15 33-1,-21-54-68,0 0 0,1 0 0,-1 0 0,1 0 0,-1-1 0,1 1 0,-1 0 0,1 0 0,0-1 0,-1 1 0,1 0 0,0-1 0,0 1-1,-1-1 1,1 1 0,0-1 0,0 1 0,0-1 0,2 1 0,-3-1-3,1 0 0,0 0-1,0 0 1,-1 0 0,1 0 0,0-1 0,-1 1-1,1 0 1,0-1 0,0 1 0,-1 0 0,1-1-1,-1 1 1,1-1 0,0 1 0,-1-1 0,1 1-1,-1-1 1,1 0 0,3-5 15,0 1 0,-1-1 0,0 0 0,3-9 0,-4 11-21,5-12 21,-2 2-10,0 1 1,2 0-1,-1 0 1,13-16-1,-18 26-7,1 1-1,0 0 1,-1 0-1,1 0 1,0 0-1,0 1 1,0-1 0,0 0-1,0 1 1,0 0-1,1-1 1,-1 1-1,1 0 1,-1 0-1,0 0 1,1 0-1,0 1 1,-1-1 0,1 1-1,-1-1 1,1 1-1,0 0 1,-1 0-1,1 0 1,-1 1-1,1-1 1,0 0 0,-1 1-1,1 0 1,3 1-1,2 2 39,0 1 1,0 0-1,-1 0 1,0 0-1,0 1 0,10 11 1,23 18 374,-40-35-398,1 1 0,-1-1 1,0 1-1,1-1 1,-1 0-1,1 1 1,-1-1-1,1 0 0,-1 1 1,1-1-1,-1 0 1,1 0-1,-1 0 1,1 1-1,-1-1 0,1 0 1,-1 0-1,1 0 1,-1 0-1,1 0 1,-1 0-1,1 0 0,-1 0 1,1 0-1,0 0 1,-1 0-1,1 0 1,-1-1-1,1 1 0,-1 0 1,1 0-1,0-1 1,-1 0 14,1 0-1,-1 0 1,1 0 0,-1-1 0,0 1 0,1 0-1,-1 0 1,0 0 0,0 0 0,0 0 0,0-1 0,0 1-1,0 0 1,-1-2 0,0-5 128,-1-1 0,0 1 0,-5-12 0,-9-13 96,0 0 1,-2 2-1,-2 0 0,-45-54 0,58 79-577,4 8-66,9 12-659,-5-12 848,1 0 0,0-1 0,-1 1 0,1-1 0,0 0 0,0 0 0,0 1 0,0-1 1,0 0-1,0-1 0,0 1 0,0 0 0,1 0 0,-1-1 0,0 0 0,0 1 0,0-1 1,1 0-1,-1 0 0,3 0 0,1-1-42,-1 0 1,0-1-1,0 1 1,0-1-1,-1 0 1,1 0-1,0-1 1,4-2-1,20-14-855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0:21.493"/>
    </inkml:context>
    <inkml:brush xml:id="br0">
      <inkml:brushProperty name="width" value="0.05" units="cm"/>
      <inkml:brushProperty name="height" value="0.05" units="cm"/>
    </inkml:brush>
  </inkml:definitions>
  <inkml:trace contextRef="#ctx0" brushRef="#br0">11 417 16844,'-8'-12'1224,"6"-11"-976,2-5-144,13 1 280,9-3-16,11-9-400,7 0-232,16-5-384,4-2 544,9-10-136,-1-17-56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5.046"/>
    </inkml:context>
    <inkml:brush xml:id="br0">
      <inkml:brushProperty name="width" value="0.05" units="cm"/>
      <inkml:brushProperty name="height" value="0.05" units="cm"/>
    </inkml:brush>
  </inkml:definitions>
  <inkml:trace contextRef="#ctx0" brushRef="#br0">73 0 19428,'1'2'190,"0"1"0,0-1 0,-1 1-1,1-1 1,-1 1 0,0-1 0,1 1 0,-1-1 0,0 1-1,-1 0 1,1-1 0,0 1 0,-1-1 0,0 1 0,0 2-1,-1 5 268,-6 35 1039,-24 178 2051,27-165-3062,3 107 1,2-156-471,0-5-11,0 0-1,0 0 1,1 0-1,0 0 1,-1 0-1,1-1 0,0 1 1,2 4-1,0-8-63,-1-5 21,1-10-41,-1-24-211,-1 1-1,-2-1 1,-2 0-1,-15-74 1,17 107 237,1 4 33,-1-1 1,1 1 0,-1 0-1,1 0 1,-1 0-1,0 0 1,0 0 0,0 0-1,0 0 1,0 1-1,0-1 1,0 0 0,0 0-1,-3-1 1,4 3 18,0 0 0,0 0 0,-1 0 0,1 0 0,0 0 0,0 0 0,0 0 0,0 0 1,-1 0-1,1 0 0,0 0 0,0 0 0,0 0 0,0 0 0,-1 0 0,1 1 0,0-1 0,0 0 0,0 0 0,0 0 1,0 0-1,0 0 0,0 0 0,-1 1 0,1-1 0,0 0 0,0 0 0,0 0 0,0 0 0,0 0 0,0 1 0,0-1 1,0 0-1,0 0 0,0 0 0,0 1 0,0-1 0,0 0 0,0 0 0,0 0 0,0 0 0,0 1 0,0-1 0,0 0 1,0 0-1,0 0 0,0 0 0,0 1 0,0-1 0,0 0 0,1 0 0,-1 0 0,2 13 13,0-6 18,0 0 0,0 0 0,1 0 0,0 0 1,0 0-1,1-1 0,0 0 0,0 0 0,0 0 0,1 0 0,0 0 0,0-1 0,1 0 1,-1 0-1,1-1 0,0 1 0,0-1 0,9 4 0,-7-4-1,0-1 1,1 0-1,0 0 1,0-1-1,0 0 0,0 0 1,0-1-1,1 0 1,-1-1-1,0 0 0,0 0 1,0-1-1,1-1 1,12-2-1,-7-1-18,0 1 0,0-2-1,26-14 1,-35 17-28,0 0-1,-1-1 0,1 0 1,-1 0-1,0 0 1,0-1-1,0 0 0,-1 0 1,0 0-1,0 0 1,6-10-1,-10 14 10,1 0 1,-1 1 0,1-1-1,-1 0 1,0 0-1,0 1 1,1-1-1,-1 0 1,0 0-1,0 0 1,0 1 0,0-1-1,0 0 1,0 0-1,0 0 1,0-1-1,0 2 6,0 0-1,-1 0 0,1 0 0,0-1 1,0 1-1,-1 0 0,1 0 0,0 0 1,0 0-1,-1 0 0,1 0 0,0 0 1,0 0-1,-1 0 0,1 0 0,0 0 1,-1 0-1,1 0 0,0 0 0,0 0 1,-1 0-1,1 0 0,0 0 0,-1 0 1,1 0-1,0 0 0,0 0 0,-1 1 1,1-1-1,-24 17-56,17-9 93,1 0 0,0 1 0,0 0 1,0 0-1,1 0 0,-7 20 0,10-25-9,0 1-1,1-1 1,-1 1 0,1-1 0,0 1-1,1-1 1,-1 1 0,1 0-1,0 0 1,0-1 0,0 1-1,1 0 1,-1-1 0,1 1 0,1 0-1,-1-1 1,4 9 0,-4-11-17,0-1 0,0 1 0,0-1 0,1 1 0,-1-1 0,0 0 0,1 0 0,0 1 0,-1-1 0,1 0 0,-1 0 0,1 0 0,0-1 0,0 1 0,-1 0 0,1-1 0,3 1 0,0 0-25,-1-1-1,0 1 1,1-1-1,-1-1 1,0 1-1,1 0 1,5-3-1,5-1-172,0-1-1,0-1 1,16-9 0,73-36-1532,-103 50 1692,0 0 1,1 0 0,-1 1-1,1-1 1,0 1 0,-1-1-1,1 1 1,-1-1-1,1 1 1,0 0 0,-1 0-1,1 0 1,0 0 0,-1 0-1,1 0 1,0 1-1,-1-1 1,1 0 0,-1 1-1,1-1 1,-1 1 0,1 0-1,-1-1 1,1 1-1,-1 0 1,1 0 0,-1 0-1,0 0 1,0 0 0,1 0-1,-1 1 1,0-1-1,0 0 1,0 0 0,0 1-1,0-1 1,-1 1-1,1-1 1,0 1 0,-1-1-1,1 1 1,0 2 0,1 7 104,1 1 1,-2-1-1,0 1 1,0 22-1,-1-17 73,4 59 1031,21 125-1,-23-191-1166,-1 0 1,0 0-1,0 0 0,-1 0 1,-1 0-1,0 0 0,-2 11 1,3-18 8,-1 1 1,0-1 0,0 0 0,0 0 0,0 0 0,0 0 0,-1 0 0,1 0 0,-1 0 0,0 0 0,0-1 0,0 1 0,0-1 0,0 1 0,-1-1 0,1 0-1,-1 0 1,1 0 0,-1 0 0,0 0 0,0-1 0,0 1 0,0-1 0,0 0 0,-4 1 0,4-1 12,0-1-1,1 0 1,-1 0 0,1 0 0,-1-1 0,1 1-1,-1-1 1,1 1 0,-1-1 0,1 0 0,-1 0-1,1 0 1,0 0 0,-1-1 0,1 1-1,0 0 1,0-1 0,0 0 0,0 1 0,0-1-1,1 0 1,-1 0 0,-1-3 0,-3-3 48,0 0 0,1 0 1,0 0-1,-7-18 1,9 16-105,-1 0 0,1 0 0,1-1 0,0 1 0,0-1 1,1 1-1,1-1 0,-1 0 0,2 1 0,1-13 1,2 4-305,0 0 0,1 1 0,1 0 0,15-32 0,9-27-227,-17 35 112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29.980"/>
    </inkml:context>
    <inkml:brush xml:id="br0">
      <inkml:brushProperty name="width" value="0.05" units="cm"/>
      <inkml:brushProperty name="height" value="0.05" units="cm"/>
    </inkml:brush>
  </inkml:definitions>
  <inkml:trace contextRef="#ctx0" brushRef="#br0">111 257 18676,'-5'0'191,"0"1"0,0 0 0,0 1-1,0-1 1,1 1 0,-1 0 0,0 0 0,1 0 0,0 1-1,-1 0 1,1 0 0,0 0 0,0 0 0,1 0 0,-1 1 0,1 0-1,0 0 1,0 0 0,0 0 0,0 0 0,1 1 0,-1-1-1,1 1 1,0-1 0,-1 8 0,0-3-41,0 0 0,1 0 0,1 0 1,-1 0-1,1 0 0,1 0 0,0 1 0,0-1 0,1 0 1,0 0-1,1 0 0,0 0 0,3 9 0,-3-12-90,0 0 0,1 0 0,0 0 0,0-1-1,1 1 1,-1-1 0,1 0 0,1 0 0,8 9 0,-11-13-45,0 1 0,0-1 0,0 0 1,0 0-1,0 1 0,1-1 1,-1-1-1,0 1 0,1 0 1,-1 0-1,1-1 0,-1 0 1,1 1-1,-1-1 0,0 0 1,1 0-1,-1 0 0,1-1 1,-1 1-1,1 0 0,-1-1 1,1 0-1,-1 1 0,0-1 1,1 0-1,-1 0 0,0-1 1,3-1-1,1-1 8,0-1 1,0 0-1,-1 0 0,1-1 0,-1 1 1,-1-1-1,1 0 0,-1-1 0,0 1 1,0-1-1,-1 0 0,0 1 0,0-2 1,-1 1-1,4-13 0,-3 6-22,-1 0-1,0 0 1,-1 0-1,0-1 1,-2 1-1,1 0 1,-5-20-1,5 28-47,-1 1 0,-1 0 0,1 0 0,-1 0 0,0 0 0,0 0 0,-1 0 0,1 0 0,-1 1 0,-4-5 0,5 7-228,0-1 1,0 1-1,0 0 0,-1 1 1,1-1-1,-1 0 0,1 1 1,-1-1-1,0 1 0,1 0 1,-1 0-1,0 0 0,0 0 1,0 1-1,0-1 0,0 1 1,0-1-1,-4 1 0,7 0 179,-1 0 0,1 0 0,0 0 0,0 0 0,-1 0 0,1 0 0,0 0 0,0 0-1,0 0 1,-1 0 0,1-1 0,0 1 0,0 0 0,0 0 0,-1 0 0,1 0 0,0-1 0,0 1 0,0 0 0,0 0-1,0 0 1,0-1 0,-1 1 0,1 0 0,0 0 0,0 0 0,0-1 0,0 1 0,0 0 0,0 0 0,0-1 0,0 1-1,0 0 1,0 0 0,0-1 0,0 1 0,0 0 0,0 0 0,0-1 0,0 1 0,0 0 0,3-12-497,-2 10 291,4-13 552,1-1 0,0 1 0,2 0 1,-1 1-1,2 0 0,14-19 0,-18 26 128,0 1 0,1 0 0,0 0 0,0 1 1,1-1-1,-1 1 0,1 1 0,0-1 0,1 1 0,-1 0 0,1 1 0,-1 0 1,1 0-1,13-3 0,-18 6-296,-1-1 0,0 1 0,1 0 0,-1 0 1,0 0-1,1 0 0,-1 0 0,1 1 0,-1-1 1,0 1-1,0-1 0,1 1 0,-1 0 0,0 0 0,0 0 1,0 0-1,0 0 0,3 2 0,-3 0-12,1 0 1,0-1-1,-1 1 0,0 0 0,1 1 1,-1-1-1,0 0 0,-1 1 0,1-1 1,1 6-1,2 8 108,-1 1-1,0 0 1,1 35 0,-3-31 108,-1-11-171,4 28 241,-5-37-327,0 0 0,1 0-1,-1 0 1,1 0-1,0 0 1,0 0 0,-1 0-1,1 0 1,0 0-1,1 0 1,-1-1 0,0 1-1,0-1 1,3 3-1,-3-3-15,0-1-1,0 1 1,0-1-1,0 0 1,1 1-1,-1-1 1,0 0-1,0 0 1,0 0-1,0 0 1,0 0-1,0 0 1,1 0-1,-1 0 1,0 0-1,0 0 1,0-1-1,0 1 1,0 0-1,0-1 1,0 1-1,0-1 1,2 0-1,22-18 29,-20 14-38,3-1-150,-1-1-1,0 0 1,-1 0-1,1-1 1,-1 0-1,-1 0 1,7-13-1,-10 18 51,-1 1 0,0-1 0,0 1 0,0-1 0,0 1 0,0-1 0,0 0 0,-1 0 0,0 1 0,1-1 0,-1 0 0,0 0 0,0 1 0,-1-1 0,1 0 0,0 0 0,-1 1 0,0-1 0,1 0 0,-1 1 0,0-1 0,-1 1 0,1-1 0,0 1 0,-1-1 0,1 1 0,-1 0 0,0 0 0,0 0 0,-3-3 0,1 1-7,0 1 1,-1 0-1,0 0 1,1 1-1,-1-1 1,0 1-1,-10-2 1,-13-3-392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30.430"/>
    </inkml:context>
    <inkml:brush xml:id="br0">
      <inkml:brushProperty name="width" value="0.05" units="cm"/>
      <inkml:brushProperty name="height" value="0.05" units="cm"/>
    </inkml:brush>
  </inkml:definitions>
  <inkml:trace contextRef="#ctx0" brushRef="#br0">2 192 16283,'-2'11'2081,"2"-2"-1249,8-7-288,3-2 1057,2-7-425,4-2-208,3-6-504,0-5-280,1-1-656,4-4-432,-4-2 1832,1-2-1056,-4-1-88,0 0-88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30.836"/>
    </inkml:context>
    <inkml:brush xml:id="br0">
      <inkml:brushProperty name="width" value="0.05" units="cm"/>
      <inkml:brushProperty name="height" value="0.05" units="cm"/>
    </inkml:brush>
  </inkml:definitions>
  <inkml:trace contextRef="#ctx0" brushRef="#br0">22 383 14019,'0'0'58,"0"0"1,0 0-1,0 0 0,0 0 0,0-1 117,0 1-117,0 0 1,0 0-1,0 0 0,0 0 0,-1 0 1,1 0-1,0 0 0,0 0 0,0 0 1,0 0-1,0 0 0,0 0 0,0 0 1,0 0-1,0 0 0,-1 0 0,1 0 1,0 0-1,0 0 0,0 0 0,0 0 1,0 0-1,0 0 0,0 0 0,0 0 1,0 0-1,-1 0 0,1 0 0,0 0 1,0 0-1,0 0 0,0 0 0,0 0 117,0 1-116,0-1-1,0 0 0,0 0 0,0 0 1,0 0-1,0 0 0,-1 0 0,1 0 1,0 0-1,0 0 0,0 0 0,0 1 1,0-1-1,-5 10 1223,-2 13 810,4-7-1189,2 1 0,-1 0 0,3 22 0,-1-32-791,0 0-1,1-1 1,0 1-1,1 0 1,-1-1-1,1 1 1,0-1-1,1 0 1,0 0-1,0 0 1,4 7-1,-6-12-99,0-1 0,-1 1 0,1 0 0,0 0-1,0-1 1,0 1 0,0-1 0,0 1 0,0-1 0,-1 1-1,1-1 1,0 0 0,0 1 0,1-1 0,-1 0 0,0 0-1,0 0 1,0 0 0,0 0 0,0 0 0,0 0 0,0 0-1,0 0 1,0 0 0,0 0 0,0-1 0,0 1 0,0-1-1,0 1 1,0 0 0,0-1 0,0 1 0,0-1 0,-1 0-1,1 1 1,0-1 0,0 0 0,0-1 0,5-3 2,0-1 1,0 1-1,7-12 0,39-63 33,-38 57-39,1 0 1,0 1 0,26-28-1,-20 35 11,-20 14-16,-1 1 1,1 0-1,0-1 1,0 1-1,-1 0 1,1 0-1,0 0 1,0 0-1,0 0 1,-1 0-1,1 0 1,0 0-1,0 0 1,0 0-1,-1 0 1,1 1-1,0-1 1,0 0-1,1 2 9,0-1-1,-1 1 0,1-1 1,-1 1-1,0 0 0,1 0 0,-1-1 1,0 1-1,0 0 0,0 0 1,0 0-1,0 0 0,-1 0 0,1 0 1,-1 0-1,1 4 0,14 47 333,-15-53-336,0 1 0,0-1-1,0 0 1,0 0 0,0 1 0,0-1-1,1 0 1,-1 0 0,0 1 0,0-1-1,0 0 1,0 0 0,0 1 0,1-1 0,-1 0-1,0 0 1,0 1 0,1-1 0,-1 0-1,0 0 1,0 0 0,1 0 0,-1 0-1,0 1 1,0-1 0,1 0 0,-1 0-1,0 0 1,1 0 0,-1 0 0,0 0 0,1 0-1,6-7 116,2-18-14,-9 23-90,15-60 91,-13 46-94,2 1-1,0-1 0,0 1 1,13-26-1,-17 40-14,0 1-1,0-1 1,0 1-1,1-1 0,-1 1 1,0 0-1,0-1 1,1 1-1,-1 0 1,0-1-1,0 1 1,1 0-1,-1-1 0,0 1 1,1 0-1,-1 0 1,1-1-1,-1 1 1,0 0-1,1 0 0,-1 0 1,1-1-1,-1 1 1,1 0-1,-1 0 1,0 0-1,1 0 1,-1 0-1,1 0 0,-1 0 1,1 0-1,-1 0 1,0 0-1,1 0 1,-1 0-1,1 1 1,-1-1-1,1 0 0,-1 0 1,0 0-1,1 0 1,-1 1-1,1-1 1,-1 0-1,0 0 1,1 1-1,-1-1 0,0 0 1,1 1-1,-1-1 1,0 0-1,0 1 1,1-1-1,-1 1 0,0-1 1,0 0-1,0 1 1,1 0-1,16 34-1,-9-18 3,-7-16-1,-1 0 1,1 0 0,-1-1 0,1 1 0,-1 0 0,1-1 0,0 1 0,-1-1 0,1 1 0,0 0 0,-1-1 0,1 0 0,0 1 0,0-1 0,0 1 0,-1-1 0,1 0 0,0 1 0,0-1 0,0 0 0,0 0-1,-1 0 1,1 0 0,0 0 0,0 0 0,0 0 0,1 0 0,0-1 0,-1 0 0,1 1 0,-1-1-1,1 0 1,-1 0 0,1 0 0,-1 0-1,1-1 1,-1 1 0,0 0 0,0 0 0,2-3-1,2-4 2,0 0 0,0-1 0,6-15 0,21-67 2,-29 80 2,-1-1 0,1 1 0,-2-1 1,0 0-1,0 1 0,-2-14 1,1 22-4,-1 0 1,0 0 0,0 0 0,0-1 0,0 1 0,0 1 0,-1-1 0,0 0 0,1 0 0,-1 1-1,0-1 1,0 0 0,-4-2 0,6 4-3,-1 1 0,1-1 1,-1 1-1,0-1 0,0 1 0,1-1 0,-1 1 1,0-1-1,0 1 0,1 0 0,-1-1 0,0 1 0,0 0 1,0 0-1,1-1 0,-1 1 0,0 0 0,0 0 1,0 0-1,0 0 0,0 0 0,1 0 0,-1 0 0,0 1 1,0-1-1,0 0 0,0 0 0,1 1 0,-1-1 1,0 0-1,0 1 0,0-1 0,1 1 0,-1-1 0,0 1 1,1-1-1,-1 1 0,1 0 0,-1-1 0,0 1 1,1 0-1,-1-1 0,1 1 0,0 0 0,-1 0 0,1-1 1,0 1-1,-1 0 0,1 0 0,0 0 0,-1 1 1,-2 10 26,0 1 1,0 0-1,1 0 1,1 0-1,0 0 0,1 0 1,0 0-1,1 0 1,0-1-1,1 1 1,1 0-1,0 0 1,7 17-1,-9-28-22,-1-1 1,1 0-1,-1 1 0,1-1 0,-1 0 0,1 1 1,0-1-1,0 0 0,0 0 0,0 0 0,0 0 0,0 0 1,0 0-1,0 0 0,0 0 0,0 0 0,0-1 0,1 1 1,-1 0-1,0-1 0,3 1 0,-3-1-6,0 0-1,1 0 1,-1 0 0,0 0-1,1 0 1,-1-1 0,0 1-1,1-1 1,-1 1 0,0-1-1,0 1 1,1-1 0,-1 0-1,0 0 1,0 1 0,0-1-1,2-2 1,2-2-167,-1 0 1,1-1-1,-1 1 1,-1-1-1,1 0 1,-1 0-1,4-9 0,4-23-401,-6 22 202</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31.282"/>
    </inkml:context>
    <inkml:brush xml:id="br0">
      <inkml:brushProperty name="width" value="0.05" units="cm"/>
      <inkml:brushProperty name="height" value="0.05" units="cm"/>
    </inkml:brush>
  </inkml:definitions>
  <inkml:trace contextRef="#ctx0" brushRef="#br0">0 1784 18356,'4'0'250,"-1"0"1,0 0-1,0 0 0,1 0 0,-1 0 1,0-1-1,0 0 0,1 0 1,-1 1-1,0-2 0,0 1 1,0 0-1,3-3 0,4-2 135,0-1-1,13-13 0,-7 6 503,471-432 3013,-26-28-3770,139-195-1134,-504 552 585,-78 97 145,-20 27-532,-28 36-22,3-3 493,-4 4-76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3.619"/>
    </inkml:context>
    <inkml:brush xml:id="br0">
      <inkml:brushProperty name="width" value="0.05" units="cm"/>
      <inkml:brushProperty name="height" value="0.05" units="cm"/>
    </inkml:brush>
  </inkml:definitions>
  <inkml:trace contextRef="#ctx0" brushRef="#br0">10 408 15755,'0'0'49,"-1"0"0,1 0-1,0 0 1,0 0 0,-1 1 0,1-1-1,0 0 1,0 0 0,0 0-1,-1 0 1,1 0 0,0 0-1,0 0 1,-1 0 0,1 0 0,0 0-1,0 0 1,0 0 0,-1 0-1,1-1 1,0 1 0,0 0-1,-1 0 1,1 0 0,0 0 0,0 0-1,0 0 1,-1 0 0,1-1-1,0 1 1,0 0 0,0 0 0,0 0-1,0 0 1,-1-1 0,1 1-1,0 0 1,-1-13 631,5-14 117,-3 23-660,7-28 871,18-44 0,-24 68-934,2 1 0,-1-1 1,1 1-1,0 0 0,1 1 0,-1-1 0,1 1 0,0 0 1,1 0-1,0 0 0,11-8 0,-15 13-52,1-1 1,0 1-1,0 0 1,-1 0-1,1 0 1,0 0-1,0 0 0,0 1 1,0 0-1,0-1 1,0 1-1,0 0 0,0 0 1,0 1-1,0-1 1,0 0-1,0 1 1,0 0-1,0 0 0,-1 0 1,1 0-1,0 0 1,0 1-1,-1-1 0,1 1 1,-1 0-1,4 3 1,7 5 89,-1 2 0,-1-1 0,20 27 1,-15-18 16,-15-19-125,4 6 69,1 0 1,1 0-1,-1-1 0,1 0 0,13 10 0,-19-15-56,1 0 0,-1-1-1,1 1 1,0 0-1,-1-1 1,1 1-1,0-1 1,-1 1-1,1-1 1,0 0 0,0 0-1,-1 1 1,1-1-1,0-1 1,0 1-1,-1 0 1,1 0-1,0-1 1,-1 1 0,1-1-1,0 1 1,-1-1-1,1 1 1,-1-1-1,1 0 1,-1 0-1,1 0 1,-1 0 0,1 0-1,-1 0 1,0-1-1,0 1 1,0 0-1,1-1 1,-1 1 0,-1-1-1,1 1 1,1-3-1,7-13 109,-1 0-1,-1 0 1,-1-1-1,-1 0 1,0 0-1,4-32 1,5-19 235,-13 68-351,-1 0-1,0-1 0,0 1 1,0 0-1,1 0 0,-1 0 1,1 0-1,-1 0 0,1 0 1,-1 0-1,1 0 0,0 0 1,-1 0-1,1 0 0,0 0 1,0 1-1,0-1 0,-1 0 1,1 0-1,0 1 0,0-1 1,0 1-1,0-1 0,0 1 1,0-1-1,2 0 0,-1 1-11,1 0 0,0 1-1,0-1 1,-1 0-1,1 1 1,0 0 0,-1-1-1,5 3 1,-4-2-156,-1 0 0,1 0-1,0 0 1,-1 0 0,1-1 0,0 1 0,0-1 0,0 0-1,-1 0 1,1 0 0,0 0 0,0 0 0,2-1 0,-2 0 102,-1 0 1,0 0 0,0 0-1,0 0 1,-1 0 0,1 0 0,0-1-1,0 1 1,-1-1 0,1 1-1,-1-1 1,1 0 0,-1 1-1,1-1 1,-1 0 0,0 0-1,2-4 1,7-24-577</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4.765"/>
    </inkml:context>
    <inkml:brush xml:id="br0">
      <inkml:brushProperty name="width" value="0.05" units="cm"/>
      <inkml:brushProperty name="height" value="0.05" units="cm"/>
    </inkml:brush>
  </inkml:definitions>
  <inkml:trace contextRef="#ctx0" brushRef="#br0">1 647 15011,'0'1'91,"0"-1"0,0 1-1,0-1 1,0 1 0,0-1 0,0 1-1,1-1 1,-1 1 0,0-1-1,0 1 1,1-1 0,-1 1 0,0-1-1,0 1 1,1-1 0,-1 0 0,1 1-1,-1-1 1,0 0 0,1 1-1,-1-1 1,1 1 0,6-7 1251,3-21 234,0-28-200,-2 0 1,1-81-1,-12-111 152,3 245-1514,-3-41 227,1 31-131,1-1 0,0 1 0,2-1 1,1-20-1,1 30 10,1 7-75,3 11-2,168 396 105,-169-399-147,21 37 11,-24-45-17,-1 0 0,1 0 0,0-1-1,0 0 1,0 1 0,1-1 0,-1 0 0,1 0 0,4 2-1,-7-4-2,-1-1 0,0 0-1,1 0 1,-1 0-1,0 0 1,1 0 0,-1 1-1,0-1 1,1 0-1,-1 0 1,1 0 0,-1 0-1,0 0 1,1 0-1,-1 0 1,0 0 0,1 0-1,-1-1 1,0 1-1,1 0 1,-1 0 0,0 0-1,1 0 1,-1 0-1,0 0 1,1-1 0,-1 1-1,0 0 1,1 0-1,-1-1 1,0 1 0,1-1-1,5-14-424,-2-20-405,-4 15 676,-2 0 1,0 0-1,-5-21 0,-10-23-266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5.246"/>
    </inkml:context>
    <inkml:brush xml:id="br0">
      <inkml:brushProperty name="width" value="0.05" units="cm"/>
      <inkml:brushProperty name="height" value="0.05" units="cm"/>
    </inkml:brush>
  </inkml:definitions>
  <inkml:trace contextRef="#ctx0" brushRef="#br0">0 15 17388,'0'0'29,"18"-14"1946,-17 14-1933,-1 0 0,1 0 0,0 0 0,-1 0 1,1 0-1,-1 0 0,1 0 0,0 0 0,-1 0 1,1 0-1,-1 0 0,1 0 0,-1 1 0,1-1 1,-1 0-1,1 0 0,-1 1 0,1-1 0,-1 0 1,1 1-1,-1-1 0,1 0 0,-1 1 0,1-1 1,-1 1-1,0-1 0,1 1 0,-1-1 0,0 1 1,1-1-1,-1 1 0,0-1 0,0 1 0,0-1 1,1 1-1,-1-1 0,0 1 0,0 0 0,0-1 1,0 2-1,10 42 2115,7 61 0,-5-29-1618,-7-47-395,15 76 225,-17-93-317,1-1-1,0 1 0,0-1 0,1 0 1,1-1-1,9 15 0,-15-24-43,1 0 0,-1 0-1,1 0 1,0 0 0,-1 0 0,1 0-1,0 0 1,0 0 0,0 0 0,0-1-1,0 1 1,0 0 0,0-1 0,0 1-1,0 0 1,0-1 0,0 0 0,0 1 0,0-1-1,0 0 1,0 1 0,1-1 0,-1 0-1,0 0 1,0 0 0,0 0 0,1 0-1,-1 0 1,0 0 0,0 0 0,0-1-1,0 1 1,1 0 0,-1-1 0,0 1-1,0-1 1,0 1 0,0-1 0,0 0 0,0 1-1,0-1 1,0 0 0,0 0 0,-1 0-1,2-1 1,3-4-14,0 0 1,-1 0-1,0 0 0,0 0 1,4-12-1,-2 5-377,0 0-1,-2 0 1,1-1 0,-2 0 0,0 0 0,0 0 0,-2 0 0,1 0-1,-2-19 1,-4 9-422</inkml:trace>
  <inkml:trace contextRef="#ctx0" brushRef="#br0" timeOffset="1">245 229 17132,'9'19'1664,"2"7"-1016,1 1-256,2 7 712,1 1-127,1 0-553,2 4-440,-4-1 128,-3-11-64,1-17-136</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5.863"/>
    </inkml:context>
    <inkml:brush xml:id="br0">
      <inkml:brushProperty name="width" value="0.05" units="cm"/>
      <inkml:brushProperty name="height" value="0.05" units="cm"/>
    </inkml:brush>
  </inkml:definitions>
  <inkml:trace contextRef="#ctx0" brushRef="#br0">0 255 18604,'5'3'2152,"1"3"-1375,2-6-193,4-2 1080,6-8-544,10-4-111,2-5-321,1-5-128,0-4-304,1-4-216,-8 2-632,1-2-569,-18 7 945,-10 1-184,-12 1-168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6.344"/>
    </inkml:context>
    <inkml:brush xml:id="br0">
      <inkml:brushProperty name="width" value="0.05" units="cm"/>
      <inkml:brushProperty name="height" value="0.05" units="cm"/>
    </inkml:brush>
  </inkml:definitions>
  <inkml:trace contextRef="#ctx0" brushRef="#br0">1 1 19820,'12'12'1841,"0"11"-1257,-2 6-248,2 9 1240,2 5-952,7 3-184,0 3-48,4-3-223,-1 0-33,-5-10-72,-2-2-96,-4-8-241,-2-4-135,-6-10-528,-2-1-296,-3-10 912,-3 5-248,3-4-176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6.795"/>
    </inkml:context>
    <inkml:brush xml:id="br0">
      <inkml:brushProperty name="width" value="0.05" units="cm"/>
      <inkml:brushProperty name="height" value="0.05" units="cm"/>
    </inkml:brush>
  </inkml:definitions>
  <inkml:trace contextRef="#ctx0" brushRef="#br0">0 2 19900,'0'-1'61,"1"1"0,-1 0 1,0 0-1,1 0 0,-1 0 0,0 0 0,0-1 0,1 1 0,-1 0 0,0 0 1,1 0-1,-1 0 0,0 0 0,1 0 0,-1 0 0,0 0 0,1 0 0,-1 0 1,0 0-1,0 1 0,1-1 0,-1 0 0,0 0 0,1 0 0,-1 0 0,0 0 0,0 0 1,1 1-1,-1-1 0,0 0 0,0 0 0,1 0 0,-1 1 0,0-1 0,0 0 1,0 0-1,1 1 0,-1-1 0,0 0 0,0 1 0,0-1 0,0 0 0,0 0 1,0 1-1,0-1 0,1 1 0,6 16 209,-7-15-105,62 205 3261,-51-189-3369,-11-17-61,0-1 0,1 0 0,-1 1 1,0-1-1,1 0 0,-1 0 1,1 1-1,-1-1 0,1 0 1,-1 0-1,1 0 0,-1 0 0,0 1 1,1-1-1,-1 0 0,1 0 1,-1 0-1,1 0 0,-1 0 1,1 0-1,-1 0 0,1 0 0,0-1 1,1 0-21,0 0 1,0-1 0,-1 1 0,1 0-1,0-1 1,-1 0 0,1 1-1,-1-1 1,0 0 0,1 0-1,-1 0 1,0 0 0,0 0 0,1-2-1,23-56-507,-20 44 375,2 1 0,0-1 1,0 1-1,2 0 0,0 0 0,11-13 1,-19 27 134,0-1 1,0 0 0,1 1-1,-1-1 1,1 1 0,0 0-1,-1 0 1,1-1 0,0 1-1,0 0 1,-1 0 0,1 1-1,0-1 1,0 0 0,0 1-1,0-1 1,0 1 0,0-1-1,3 1 1,-3 0 21,0 1 0,-1-1-1,1 1 1,0-1 0,0 1 0,-1 0 0,1 0 0,-1 0-1,1 0 1,-1 0 0,1 0 0,-1 0 0,1 0-1,-1 1 1,0-1 0,0 0 0,2 3 0,2 4 63,-1 0 0,0 0 0,0 0 0,-1 0 0,0 1 0,0 0 0,1 10 0,1 7 337,-1 0 1,-1 45 0,-3-60-241,0-1 1,-1 1-1,0 0 1,-1-1-1,-1 0 0,1 1 1,-1-1-1,-1 0 0,-7 15 1,7-21-167,1 1 0,-1-1-1,0 0 1,0 0 0,0 0 0,-1-1 0,1 1-1,-1-1 1,0 0 0,0-1 0,0 1 0,0-1-1,-1 0 1,-7 2 0,10-2-122,0-1 1,-1-1-1,1 1 1,0 0-1,-1-1 0,1 0 1,0 1-1,-1-1 1,1-1-1,-1 1 0,1 0 1,0-1-1,-1 0 0,1 0 1,0 0-1,-1 0 1,1 0-1,0-1 0,0 1 1,0-1-1,0 0 0,0 0 1,1 0-1,-5-5 1,-8-16-644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5.457"/>
    </inkml:context>
    <inkml:brush xml:id="br0">
      <inkml:brushProperty name="width" value="0.05" units="cm"/>
      <inkml:brushProperty name="height" value="0.05" units="cm"/>
    </inkml:brush>
  </inkml:definitions>
  <inkml:trace contextRef="#ctx0" brushRef="#br0">0 24 17244,'15'3'816,"10"-8"-576,4-16-224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7.233"/>
    </inkml:context>
    <inkml:brush xml:id="br0">
      <inkml:brushProperty name="width" value="0.05" units="cm"/>
      <inkml:brushProperty name="height" value="0.05" units="cm"/>
    </inkml:brush>
  </inkml:definitions>
  <inkml:trace contextRef="#ctx0" brushRef="#br0">0 219 22853,'5'-21'1768,"7"3"-1408,3-1-168,10-4 545,1 0-417,3 2-1209,-2-5 865,-4-6-192,-3-4-112</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7.696"/>
    </inkml:context>
    <inkml:brush xml:id="br0">
      <inkml:brushProperty name="width" value="0.05" units="cm"/>
      <inkml:brushProperty name="height" value="0.05" units="cm"/>
    </inkml:brush>
  </inkml:definitions>
  <inkml:trace contextRef="#ctx0" brushRef="#br0">0 2 17036,'17'-1'1920,"4"8"-1104,-2 9-320,2 4 1177,4 4-601,1 4-336,0 1-192,-3-3-328,3-2-80,-6-7-136,-2-2-136,-6-8-344,1-4-232,-12-8 1696,-1-4-1064,-8-3-16,-1-2-56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8.162"/>
    </inkml:context>
    <inkml:brush xml:id="br0">
      <inkml:brushProperty name="width" value="0.05" units="cm"/>
      <inkml:brushProperty name="height" value="0.05" units="cm"/>
    </inkml:brush>
  </inkml:definitions>
  <inkml:trace contextRef="#ctx0" brushRef="#br0">2 434 17244,'-1'-4'1912,"1"-3"-1000,0-5-280,9-11 1129,2-7-353,8-10-280,6-5-207,4-4-329,5 0-96,4 4-256,-3 3-232,3 10-704,-5 11-609,-3 5 1065,-4 4-208,-7 6-152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8.629"/>
    </inkml:context>
    <inkml:brush xml:id="br0">
      <inkml:brushProperty name="width" value="0.05" units="cm"/>
      <inkml:brushProperty name="height" value="0.05" units="cm"/>
    </inkml:brush>
  </inkml:definitions>
  <inkml:trace contextRef="#ctx0" brushRef="#br0">3 449 17940,'0'-1'91,"0"1"0,0-1 0,0 0-1,0 0 1,0 1 0,0-1 0,0 0 0,1 1 0,-1-1 0,0 0 0,0 1 0,1-1 0,-1 0 0,1 1 0,-1-1-1,0 0 1,1 1 0,-1-1 0,1 1 0,-1-1 0,1 1 0,-1-1 0,1 1 0,0 0 0,-1-1 0,1 1-1,0 0 1,-1-1 0,1 1 0,0 0 0,-1 0 0,1-1 0,0 1 0,-1 0 0,1 0 0,0 0 0,0 0-1,-1 0 1,1 0 0,0 0 0,0 0 0,-1 0 0,1 1 0,0-1 0,-1 0 0,1 0 0,0 1 0,-1-1-1,1 0 1,0 1 0,-1-1 0,1 1 0,-1-1 0,1 0 0,-1 1 0,1 0 0,-1-1 0,1 1 0,5 4 392,-2 0 0,1 0 0,0 0 0,6 11 0,56 92 1584,-197-321-651,134 219-1421,1 0 0,0-1 0,0 0 0,1 1 0,-1-2 0,1 1 0,0-1 0,0 0 0,10 5 0,-13-7 0,1 0 0,0-1 0,-1 0 0,1 1 0,0-1 0,0 0 0,0-1 0,0 1 0,0-1 0,0 0 0,0 0 0,0 0 1,0 0-1,0-1 0,0 1 0,0-1 0,0 0 0,0 0 0,-1-1 0,1 1 0,0-1 0,6-4 0,-4 1-1,0 0 0,-1 0 0,1-1 0,-1 1 0,0-2 0,-1 1 0,0 0 0,0-1 0,0 0 0,0 1 0,-1-2-1,-1 1 1,1 0 0,2-15 0,-2 11 6,-2 1 0,1-1-1,-1 1 1,-1-1 0,0 0-1,-1 1 1,0-1 0,0 0-1,-1 1 1,-4-15 0,-1 9 6,6 21 0,3 0-6,-1 1 0,1-1 1,0 1-1,5 8 0,6 9-4,1 0 0,2-1 1,0 0-1,1-2 0,34 33 0,-49-51 4,1 0 1,0 0-1,0 0 0,0 0 1,0-1-1,0 1 0,0-1 0,0 1 1,0-1-1,1 0 0,-1-1 1,0 1-1,1 0 0,-1-1 0,1 0 1,4 0-1,-5-1-31,-1 1 0,1-1 0,0 0-1,0 0 1,0 0 0,-1-1 0,1 1 0,0-1 0,-1 1 0,0-1 0,1 0 0,-1 0-1,0 0 1,0 0 0,0 0 0,0-1 0,0 1 0,0 0 0,1-4 0,0 2-110,-1 0 0,1 0 0,-1-1 0,0 1 0,0-1 0,0 1 1,-1-1-1,1 0 0,-1 0 0,0 1 0,-1-1 0,1 0 0,-1 0 1,0 0-1,0 0 0,0 0 0,-1 0 0,-2-8 0,-9-6-470</inkml:trace>
  <inkml:trace contextRef="#ctx0" brushRef="#br0" timeOffset="1">109 1 18940,'0'3'1736,"3"1"-1335,6 1-690,3-2 826,0-2-353,1-1-136,-4-3-256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9.204"/>
    </inkml:context>
    <inkml:brush xml:id="br0">
      <inkml:brushProperty name="width" value="0.05" units="cm"/>
      <inkml:brushProperty name="height" value="0.05" units="cm"/>
    </inkml:brush>
  </inkml:definitions>
  <inkml:trace contextRef="#ctx0" brushRef="#br0">31 122 16355,'5'-12'785,"-1"-1"-1,-1 1 1,1-1-1,-2 0 0,0 0 1,1-23-1,-6 26 653,-2 13-238,-6 18 83,2 13-1006,1 1 0,1 1 0,2-1 0,2 1 0,1-1 1,1 1-1,9 64 0,-7-87-234,1 0 0,1-1 0,0 1 0,1-1 0,0 0 0,10 21 1,-12-31-34,-1 1 1,1 0-1,0-1 1,0 1 0,-1-1-1,2 1 1,-1-1-1,0 0 1,0 0 0,1 0-1,-1 0 1,1 0-1,0-1 1,-1 1 0,1-1-1,0 1 1,0-1-1,0 0 1,0 0 0,0-1-1,0 1 1,0-1-1,0 1 1,0-1 0,1 0-1,-1 0 1,0 0-1,0-1 1,0 1 0,0-1-1,0 0 1,0 1-1,3-3 1,6-2 7,-1 0-1,0-1 0,0 0 1,-1-1-1,0 0 1,0-1-1,-1 0 1,0-1-1,9-10 0,68-92-302,-84 107 257,9-10-185,-7 9-4,0-1 0,0 1 0,0-1 0,0 0 0,-1 0 0,0 0 0,0-1 0,-1 1 0,0-1 0,0 1 0,2-10 0,-4 15 135,0 1-1,0-1 1,0 0-1,0 1 0,-1-1 1,1 1-1,0-1 0,0 1 1,0-1-1,0 0 1,-1 1-1,1-1 0,0 1 1,-1-1-1,1 1 0,0-1 1,-1 1-1,1-1 0,-1 1 1,1-1-1,0 1 1,-1 0-1,1-1 0,-1 1 1,1 0-1,-1-1 0,0 1 1,1 0-1,-1 0 0,1-1 1,-1 1-1,1 0 1,-1 0-1,0 0 0,1 0 1,-1 0-1,1 0 0,-1 0 1,0 0-1,1 0 0,-2 0 1,-30 7-702,26-5 420,-34 10-942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49.668"/>
    </inkml:context>
    <inkml:brush xml:id="br0">
      <inkml:brushProperty name="width" value="0.05" units="cm"/>
      <inkml:brushProperty name="height" value="0.05" units="cm"/>
    </inkml:brush>
  </inkml:definitions>
  <inkml:trace contextRef="#ctx0" brushRef="#br0">5 317 16468,'0'3'2112,"8"-3"-1000,7-7-432,11-16 1921,6-6-1121,12-9-544,5-2-175,2-5-409,-4 2-240,-5 5-656,-9 6-345,-19 14 705,-9 12-168,-25 13-144</inkml:trace>
  <inkml:trace contextRef="#ctx0" brushRef="#br0" timeOffset="1">0 464 19556,'19'-9'1865,"7"-15"-1169,7-5-296,10-8 744,2 0-240,0-3-840,-3 1-2160,-16 11 2000,-8 4-328,-12 1-336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1.685"/>
    </inkml:context>
    <inkml:brush xml:id="br0">
      <inkml:brushProperty name="width" value="0.05" units="cm"/>
      <inkml:brushProperty name="height" value="0.05" units="cm"/>
    </inkml:brush>
  </inkml:definitions>
  <inkml:trace contextRef="#ctx0" brushRef="#br0">0 20 17108,'11'-9'1728,"10"3"-960,4 3-272,16 1 745,8 2-193,12 0-248,8 2-152,6 4-256,-1 3-120,-4 0-232,-2 2-120,-12-2-440,-7 2-320,-17-3 688,-10-1-136,-13-2-112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2.163"/>
    </inkml:context>
    <inkml:brush xml:id="br0">
      <inkml:brushProperty name="width" value="0.05" units="cm"/>
      <inkml:brushProperty name="height" value="0.05" units="cm"/>
    </inkml:brush>
  </inkml:definitions>
  <inkml:trace contextRef="#ctx0" brushRef="#br0">1 105 16972,'7'-5'317,"1"0"1,-1 0 0,1 0-1,0 1 1,1 0 0,-1 1-1,1 0 1,0 0 0,13-2-1,5-2 391,19-8-349,0 3 0,1 2 0,1 2-1,60-2 1,-99 10-355,-1 0 0,1 1 0,-1 0 0,1 0 0,12 5 0,-18-5 0,1 1 0,0-1 0,0 1 0,-1 0 0,1 0 0,-1 0 0,0 1 0,0-1 0,0 1 0,0 0 0,0 0 0,0 0 0,-1 0 0,3 4 0,-1 0 29,-1 0 1,0 1-1,0-1 0,-1 1 0,0-1 0,0 1 0,-1 0 0,0 0 1,-1 0-1,0 14 0,-1 5 172,-11 50 0,5-41-212,-2 1 1,-1-1-1,-2-1 0,-21 43 1,21-62-384,12-23 133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3.324"/>
    </inkml:context>
    <inkml:brush xml:id="br0">
      <inkml:brushProperty name="width" value="0.05" units="cm"/>
      <inkml:brushProperty name="height" value="0.05" units="cm"/>
    </inkml:brush>
  </inkml:definitions>
  <inkml:trace contextRef="#ctx0" brushRef="#br0">340 21 16396,'-1'-1'146,"0"-1"1,0 1 0,0 0 0,0-1 0,0 1 0,0 0 0,0 0 0,-1-1 0,1 1 0,0 0 0,-1 0 0,1 1 0,-1-1 0,1 0 0,-1 0 0,0 1 0,1-1 0,-4 0 0,1 1 40,1 0-1,-1-1 0,0 2 1,0-1-1,1 0 0,-1 1 0,0-1 1,-4 3-1,-3 0 228,0 2 1,1-1-1,0 1 1,-18 13-1,11-5-203,0 0 0,1 2 0,1 0 0,0 1 0,2 0 0,-1 1 0,2 1 0,0 0 0,-12 26 0,16-27-165,0 1 0,1 0 0,1 0 1,1 0-1,0 1 0,2-1 0,0 1 0,1 0 0,1 0 1,1 34-1,1-49-40,-1 0-1,1 0 1,0 0 0,0 0 0,0 0 0,1 0 0,-1 0 0,5 7-1,-5-9-2,0-1-1,0 0 0,0 1 1,1-1-1,-1 0 0,0 0 1,1 0-1,-1 0 0,1 0 1,-1 0-1,1 0 0,-1 0 1,1-1-1,-1 1 0,1-1 1,0 1-1,-1-1 0,1 1 1,0-1-1,0 0 0,-1 0 1,1 0-1,0 0 0,0 0 1,2-1-1,5-1 5,1 0 0,-1-1 0,1-1 0,-1 0 0,0 0 0,0 0 0,-1-1-1,9-7 1,67-54 17,-67 53-19,134-119 102,-144 123-68,-11 6-17,-12 4 8,15-1-28,-164 38 259,153-35-235,10-3-22,0 1 1,1-1 0,-1 1 0,0-1 0,0 1 0,1 0 0,-1 0-1,1-1 1,-1 1 0,1 0 0,-3 2 0,4-3-4,0 1 0,0-1 1,0 0-1,0 0 0,-1 1 1,1-1-1,0 0 0,0 1 1,0-1-1,0 0 0,0 0 1,0 1-1,0-1 1,0 0-1,0 1 0,0-1 1,0 0-1,0 0 0,1 1 1,-1-1-1,0 0 0,0 1 1,0-1-1,0 0 0,0 0 1,0 1-1,1-1 0,-1 0 1,0 0-1,0 0 0,0 1 1,1-1-1,-1 0 0,0 0 1,0 0-1,1 0 0,-1 1 1,0-1-1,5 2 4,-1 0-1,1 0 1,-1 0-1,1 0 1,-1-1 0,9 1-1,3 1-5,1 1-1,-1 1 0,0 0 1,-1 1-1,1 0 0,20 13 0,-27-14 3,-1 1 0,1 1 0,-1-1 0,0 1 0,-1 1 0,0-1 0,0 1 0,-1 1 0,0-1 0,0 1 0,6 13 0,3 20 28,-13-33-126,1-1 0,0 0 0,1 1 0,7 12 0,-8-20-504,-2-8 394,1-14 102,-2 19 43,0-35-226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3.828"/>
    </inkml:context>
    <inkml:brush xml:id="br0">
      <inkml:brushProperty name="width" value="0.05" units="cm"/>
      <inkml:brushProperty name="height" value="0.05" units="cm"/>
    </inkml:brush>
  </inkml:definitions>
  <inkml:trace contextRef="#ctx0" brushRef="#br0">273 64 18132,'3'-11'1704,"5"17"-1096,-3 10-232,2 14 825,2 10-305,1 7-344,0 7-176,0 0-208,-1-2-48,-2-8-200,1-6-208,-5-13-392,-1-10-304,-7-10 768,-6-5-192,-4-11-137</inkml:trace>
  <inkml:trace contextRef="#ctx0" brushRef="#br0" timeOffset="1">1 225 14267,'0'-8'307,"0"0"-1,1 0 1,0 0-1,0 0 1,1 1 0,0-1-1,0 1 1,1-1-1,0 1 1,0 0 0,1 0-1,-1 0 1,2 0-1,-1 1 1,1-1 0,0 1-1,0 0 1,1 1-1,9-8 1,-5 4-1,0 1 1,1 0-1,1 0 1,-1 2-1,1-1 1,0 1-1,1 1 1,-1 0-1,1 1 1,23-5-1,-28 8-264,0 1 0,0-1-1,0 1 1,0 1-1,0-1 1,0 1 0,0 1-1,0-1 1,0 1-1,0 1 1,-1 0-1,1 0 1,-1 0 0,0 1-1,1 0 1,-2 0-1,1 1 1,-1 0 0,1 0-1,-1 0 1,-1 1-1,1 0 1,-1 0 0,0 0-1,0 1 1,-1 0-1,6 11 1,-3-4 29,-1 0-1,-1 0 1,0 1 0,0-1 0,-2 1-1,0 0 1,0 0 0,-2 0 0,0 0-1,-1 1 1,0-1 0,-1 0 0,-1 0-1,-3 15 1,-2-5 88,0-1 0,-2 0 0,-1 0 0,-1-1-1,-1-1 1,-1 0 0,0 0 0,-32 35 0,40-51-167,0-1 0,0 0 0,-1 0 0,0-1-1,-11 8 1,16-12-32,0 1 0,0 0 0,0-1 0,0 1 0,0-1 0,0 1 0,0-1-1,0 1 1,0-1 0,0 0 0,-1 0 0,1 0 0,0 1 0,0-1 0,0 0-1,0 0 1,-1 0 0,1-1 0,0 1 0,0 0 0,0 0 0,0-1 0,-1 1 0,1-1-1,0 1 1,0-1 0,0 1 0,0-1 0,0 1 0,0-1 0,0 0 0,1 0-1,-1 1 1,0-1 0,0 0 0,0 0 0,1 0 0,-1 0 0,0 0 0,1 0-1,-1 0 1,1 0 0,-1-3 0,-1-3-123,0 0 0,1 0 0,0-1 0,0 1 0,1 0 0,0-1 0,0 1 1,3-12-1,0-2-196,11-36 0,5 5-288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5.911"/>
    </inkml:context>
    <inkml:brush xml:id="br0">
      <inkml:brushProperty name="width" value="0.05" units="cm"/>
      <inkml:brushProperty name="height" value="0.05" units="cm"/>
    </inkml:brush>
  </inkml:definitions>
  <inkml:trace contextRef="#ctx0" brushRef="#br0">258 8 17596,'-2'-1'236,"-1"0"0,1 0 0,0 0 1,0 0-1,0 1 0,0-1 0,-1 1 0,1-1 1,0 1-1,-1 0 0,1 0 0,0 0 0,-1 0 1,1 0-1,0 1 0,0-1 0,-1 1 0,1-1 1,-4 3-1,-3 0 219,0 1 0,0 1 0,-10 6 0,5-2-303,1 1 1,1 1-1,0 0 1,0 0-1,1 2 1,0-1-1,1 1 0,1 1 1,0 0-1,1 0 1,0 1-1,1-1 1,1 2-1,0-1 1,-6 29-1,11-40-140,1 0 1,-1 1-1,1-1 0,-1 0 1,1 1-1,1-1 1,-1 1-1,1-1 0,-1 0 1,1 1-1,0-1 0,1 0 1,-1 0-1,1 1 1,0-1-1,0-1 0,4 6 1,-4-6-62,0 0 0,1-1 0,0 1 0,0-1 1,0 0-1,0 1 0,0-2 0,0 1 0,0 0 1,1-1-1,-1 1 0,0-1 0,1 0 1,-1 0-1,1 0 0,0-1 0,-1 1 0,1-1 1,0 0-1,-1 0 0,8-1 0,4-2-146,0 0 0,0-1 1,-1 0-1,1-1 0,-1-1 0,0-1 0,-1 0 0,20-13 0,19-14-382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4.291"/>
    </inkml:context>
    <inkml:brush xml:id="br0">
      <inkml:brushProperty name="width" value="0.05" units="cm"/>
      <inkml:brushProperty name="height" value="0.05" units="cm"/>
    </inkml:brush>
  </inkml:definitions>
  <inkml:trace contextRef="#ctx0" brushRef="#br0">157 76 15883,'3'-1'113,"-1"0"0,1 0-1,0 0 1,0 1 0,-1-1-1,1 1 1,0-1 0,0 1-1,0 0 1,0 0 0,0 0-1,-1 1 1,1-1 0,0 1-1,0-1 1,0 1 0,-1 0-1,1 0 1,0 0 0,-1 1-1,1-1 1,-1 0 0,1 1-1,-1 0 1,0 0 0,0-1-1,0 1 1,0 1 0,0-1-1,3 3 1,4 8 494,-1 1-1,0-1 1,-1 1-1,8 21 1,19 66 856,-18-50-1038,62 172-183,-78-223-286,0 0 0,0 0 0,1 0 0,-1 0 0,0 1 1,0-1-1,0 0 0,0 0 0,0 0 0,0 0 0,0 1 1,0-1-1,0 0 0,0 0 0,0 0 0,0 1 0,0-1 0,0 0 1,0 0-1,0 0 0,0 1 0,0-1 0,0 0 0,0 0 1,0 0-1,-1 0 0,1 1 0,0-1 0,0 0 0,0 0 1,0 0-1,0 0 0,0 1 0,-1-1 0,1 0 0,0 0 1,0 0-1,0 0 0,0 0 0,-1 0 0,-9-1-651,-16-11 557,22 9-61,-32-15-376,-11-7-195</inkml:trace>
  <inkml:trace contextRef="#ctx0" brushRef="#br0" timeOffset="1">2 246 14267,'-1'-11'473,"1"-1"1,0 1-1,1-1 0,0 1 1,0-1-1,1 1 0,4-13 0,-3 17-171,0 0 0,0 0-1,1 0 1,0 0-1,0 1 1,0-1 0,1 1-1,0 0 1,1 1-1,-1-1 1,10-7 0,-4 6-18,-1 0 1,1 1 0,0 0-1,1 1 1,-1 0-1,1 0 1,0 1 0,0 1-1,0 0 1,17-1 0,-18 3-212,-1 0 1,0 1-1,0 0 1,1 0-1,-1 1 1,0 1 0,0 0-1,0 0 1,0 1-1,0 0 1,-1 0-1,1 1 1,9 6 0,-16-8-58,0 0 0,0 0 0,0 0 0,0 1 1,-1-1-1,0 1 0,1-1 0,-1 1 1,0 0-1,0 0 0,0 0 0,0 0 0,-1 0 1,1 0-1,-1 1 0,0-1 0,1 5 1,-1-2 12,-1-1 0,1 1 0,-1 0 0,-1-1 1,1 1-1,-1-1 0,0 1 0,0-1 1,-1 1-1,-2 5 0,-2 4 49,-2 1 0,0-1 0,-1 0 0,0-1 0,-1 0 0,-14 15-1,17-21-365,-1 0-1,-1 0 0,0 0 0,0-1 0,0-1 0,-1 0 0,-11 6 0,23-12-179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4.871"/>
    </inkml:context>
    <inkml:brush xml:id="br0">
      <inkml:brushProperty name="width" value="0.05" units="cm"/>
      <inkml:brushProperty name="height" value="0.05" units="cm"/>
    </inkml:brush>
  </inkml:definitions>
  <inkml:trace contextRef="#ctx0" brushRef="#br0">0 87 14723,'8'-62'2685,"-2"51"-1891,0 14 339,5 18 539,37 134 1335,-2-5-2216,-35-120-695,2-1-1,29 53 1,-30-66-172,-12-16 71,0 0-1,0 0 1,0 0-1,0 0 1,0 0-1,0 0 1,0 0 0,0-1-1,0 1 1,0 0-1,0 0 1,0 0 0,0 0-1,0 0 1,0 0-1,0 0 1,1 0-1,-1 0 1,0-1 0,0 1-1,0 0 1,0 0-1,0 0 1,0 0 0,0 0-1,0 0 1,1 0-1,-1 0 1,0 0-1,0 0 1,0 0 0,0 0-1,0 0 1,0 0-1,0 0 1,1 0-1,-1 0 1,0 0 0,0 0-1,0 0 1,0 0-1,0 0 1,0 0 0,0 0-1,1 0 1,-1 0-1,0 0 1,0 0-1,0 0 1,0 0 0,0 1-1,0-1 1,0 0-1,0 0 1,0 0 0,1 0-1,-1 0 1,0 0-1,0 0 1,0 0-1,0 1 1,0-1 0,0 0-1,0 0 1,0 0-1,0 0 1,0 0-1,-1-9-336,-5-8-164,-1 0-1,-1 1 0,0 0 1,-12-17-1,-3-7-402,7 12 325,0 0 274,2 0 0,0-1 0,2 0 0,-10-35 0,21 61 459,0 0 1,0 0-1,1-1 0,-1 1 0,1 0 0,0-1 0,0 1 0,0 0 0,0-1 0,1 1 0,-1 0 1,1 0-1,0-1 0,0 1 0,0 0 0,0 0 0,0 0 0,1 0 0,0 0 0,-1 0 0,1 1 1,0-1-1,0 0 0,1 1 0,-1-1 0,0 1 0,1 0 0,0 0 0,-1 0 0,1 0 0,0 1 1,0-1-1,0 1 0,3-2 0,4-2 93,57-26 1063,-60 29-1605,-1-1 0,1 1 1,0 1-1,0-1 0,-1 1 0,1 0 1,14 0-1,-21 1 284,0 0 0,0 0 0,1 0 1,-1 0-1,0 0 0,0 0 0,0 0 0,1 1 0,-1-1 0,0 0 1,0 0-1,0 0 0,0 0 0,1 0 0,-1 0 0,0 0 0,0 0 1,0 1-1,0-1 0,0 0 0,1 0 0,-1 0 0,0 0 0,0 1 1,0-1-1,0 0 0,0 0 0,0 0 0,0 1 0,0-1 0,0 0 1,0 0-1,0 0 0,0 1 0,0-1 0,0 0 0,0 0 0,0 0 1,0 1-1,0-1 0,0 0 0,0 0 0,0 0 0,0 0 0,0 1 1,0-1-1,0 0 0,0 0 0,0 0 0,0 1 0,-1-1 0,1 0 1,0 0-1,0 0 0,0 0 0,0 0 0,0 0 0,-1 1 0,1-1 1,0 0-1,0 0 0,-1 0 0,-9 14-677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5.290"/>
    </inkml:context>
    <inkml:brush xml:id="br0">
      <inkml:brushProperty name="width" value="0.05" units="cm"/>
      <inkml:brushProperty name="height" value="0.05" units="cm"/>
    </inkml:brush>
  </inkml:definitions>
  <inkml:trace contextRef="#ctx0" brushRef="#br0">1 167 18644,'4'13'1848,"5"-13"-1127,2-5-273,9-10 832,0-7-184,4-4-512,1-1-360,-1-1-816,-1 1-472,-6 11 880,-3 3-232,-11 17-176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5.694"/>
    </inkml:context>
    <inkml:brush xml:id="br0">
      <inkml:brushProperty name="width" value="0.05" units="cm"/>
      <inkml:brushProperty name="height" value="0.05" units="cm"/>
    </inkml:brush>
  </inkml:definitions>
  <inkml:trace contextRef="#ctx0" brushRef="#br0">0 303 16932,'3'4'595,"-1"0"-288,0-1 0,1 0-1,-1 1 1,1-1-1,5 5 1,-7-8-236,0 1 1,0-1-1,0 1 0,0 0 1,0-1-1,0 0 0,0 1 1,0-1-1,0 0 0,0 1 1,0-1-1,0 0 0,0 0 1,0 0-1,0 0 1,0 0-1,1 0 0,-1 0 1,0 0-1,0 0 0,0-1 1,0 1-1,0 0 0,0-1 1,0 1-1,0-1 0,1 0 1,4-4-22,0 1 0,-1-1 1,0 0-1,1 0 1,-2 0-1,1-1 0,-1 0 1,0 0-1,0 0 1,-1 0-1,6-13 1,-2 0-659,0 0 0,-1 0 0,3-21 0,-5 16-442,-2 1 1,1-31 0,-1 81 2022,1-1 0,1 0 0,2 0 1,1 0-1,10 27 0,-15-48-768,0 0 0,0 0 1,0-1-1,0 1 0,5 5 1,-7-9-178,1 0 1,-1-1-1,1 1 1,-1-1 0,1 1-1,-1-1 1,1 1-1,0-1 1,-1 0 0,1 1-1,-1-1 1,1 1-1,0-1 1,-1 0-1,1 0 1,0 1 0,0-1-1,-1 0 1,1 0-1,0 0 1,0 0 0,-1 0-1,1 0 1,0 0-1,-1 0 1,1 0 0,0 0-1,0 0 1,-1-1-1,1 1 1,0 0 0,-1 0-1,1-1 1,0 1-1,-1-1 1,1 1 0,0 0-1,-1-1 1,1 1-1,-1-1 1,1 1 0,-1-1-1,1 0 1,-1 1-1,1-2 1,6-7 65,-1-1 1,-1 0-1,1 0 1,-2 0-1,1 0 0,3-17 1,5-9-15,-7 21-58,-5 10-20,0 1 1,1 0-1,-1 0 1,1-1-1,0 1 1,0 1-1,1-1 1,-1 0-1,1 0 1,0 1-1,0-1 1,0 1-1,4-4 0,-6 7-2,0 0 0,0-1 0,0 1 0,0 0 0,0 0 0,0 0 0,0 0 0,0 0 0,1 0 0,-1 0 0,0 0 0,0 0 0,0 0 0,0 1 0,0-1 0,-1 0 0,1 1 0,0-1 0,0 1 0,0-1 0,0 1 0,0-1 0,0 1 0,-1 0 0,1-1 0,0 1 0,0 0 0,-1 0 0,1-1 0,0 1 0,-1 0 0,1 0 0,-1 0 0,0 0 0,1 0 0,-1 0 0,1 1 0,15 42-5,-15-41 4,31 139 412,-32-142-405,0 0 0,0 0 0,0 0 1,-1 0-1,1-1 0,0 1 1,0 0-1,0 0 0,0 0 1,0 0-1,0 0 0,0 0 1,0 0-1,0 0 0,0-1 0,0 1 1,0 0-1,0 0 0,0 0 1,0 0-1,0 0 0,0 0 1,0 0-1,0-1 0,0 1 0,0 0 1,0 0-1,1 0 0,-1 0 1,0 0-1,0 0 0,0 0 1,0 0-1,0 0 0,0 0 1,0-1-1,0 1 0,0 0 0,0 0 1,0 0-1,1 0 0,-1 0 1,0 0-1,0 0 0,0 0 1,0 0-1,0 0 0,0 0 0,0 0 1,0 0-1,1 0 0,-1 0 1,0 0-1,0 0 0,0 0 1,0 0-1,0 0 0,0 0 1,0 0-1,0 0 0,1 0 0,-1 0 1,0 0-1,0 0 0,0 0 1,1-13 121,-1-1 1,0 0-1,-1 0 1,0 0-1,-5-14 1,-19-70 145,24 93-259,-5-12 12,1 0 0,-12-21 0,10 30-119,6 17-169,7 19-907,-6-26 1057,1-1 1,-1 1 0,1 0 0,0 0-1,0 0 1,-1-1 0,1 1 0,0 0 0,1-1-1,-1 1 1,0-1 0,0 0 0,1 1-1,-1-1 1,1 0 0,-1 0 0,1 0 0,0 0-1,1 1 1,9 2-590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6.225"/>
    </inkml:context>
    <inkml:brush xml:id="br0">
      <inkml:brushProperty name="width" value="0.05" units="cm"/>
      <inkml:brushProperty name="height" value="0.05" units="cm"/>
    </inkml:brush>
  </inkml:definitions>
  <inkml:trace contextRef="#ctx0" brushRef="#br0">55 177 19556,'-5'6'522,"-1"0"0,1 1-1,0 0 1,0 1 0,1-1-1,0 1 1,0-1 0,1 1 0,-5 15-1,7-16-340,-1-1-1,1 1 1,0 0-1,1 0 1,-1-1 0,1 1-1,0 0 1,1 0-1,0 0 1,0-1-1,1 1 1,3 11-1,-4-16-160,-1 0-1,1-1 0,0 1 0,0 0 0,0 0 1,1 0-1,-1-1 0,0 1 0,1 0 0,-1-1 0,1 1 1,-1-1-1,1 0 0,0 1 0,-1-1 0,1 0 0,0 0 1,0 0-1,0 0 0,0-1 0,0 1 0,0 0 0,0-1 1,0 1-1,0-1 0,0 0 0,0 0 0,0 0 1,1 0-1,-1 0 0,0 0 0,0 0 0,0-1 0,0 1 1,0-1-1,0 0 0,3-1 0,2-1-4,0 0-1,1-1 1,-2 0-1,1 0 0,0-1 1,-1 0-1,0 0 1,10-12-1,-11 12-6,-1 0-1,0 0 1,-1-1 0,1 1-1,-1-1 1,0 0-1,0 0 1,-1 0 0,0 0-1,0-1 1,0 1-1,-1-1 1,0 1 0,0-14-1,-1 16-8,0-1 0,-1 1 0,0-1-1,0 1 1,0-1 0,-1 1 0,1-1 0,-1 1-1,0 0 1,-1 0 0,1 0 0,0 0 0,-1 0 0,0 1-1,0-1 1,0 1 0,-1 0 0,1 0 0,-1 0 0,1 0-1,-1 1 1,-5-3 0,-3-1-244,1 1 0,-2 0 0,-22-6 0,2 2-1594,32 9 1725,1-1 0,-1 1 0,1 0 0,-1 0 0,0 0 0,1 0 0,-1-1 0,1 1 0,-1 0 0,1-1 1,-1 1-1,1 0 0,-1-1 0,1 1 0,-1 0 0,1-1 0,-1 1 0,1-1 0,0 1 0,-1-1 0,1 1 0,0-1 0,-1 0 0,1 1 1,0-1-1,0 1 0,-1-2 0,2 1-5,-1 0 0,0 0 0,0 0 0,1 0 0,-1 0 0,1 0 0,-1 1 0,1-1 0,-1 0 0,1 0-1,0 0 1,-1 1 0,1-1 0,0 0 0,1 0 0,35-23-1285,-34 23 1340,15-10 475,1 2 0,1 0 0,-1 2 1,1 0-1,0 1 0,41-7 0,-57 13-311,-1 0 0,0 0 0,0 0 0,1 0 0,-1 1 0,0-1 0,0 1 0,0 0 0,1 0 0,-1 0 0,0 0 0,0 0 0,0 1 0,-1-1 0,1 1 0,0 0 0,-1 0 0,1 0 0,-1 0 0,1 0 0,-1 1 0,0-1 0,0 1 0,0-1 0,0 1 0,-1 0 0,1 0 0,-1 0 0,1 0 0,-1 0 0,0 0 0,1 5 0,2 9 219,-1 0 0,-1 1-1,0 0 1,-2 29 0,0-41-259,-5 168 1827,5-174-1881,0 1 0,0-1 0,0 0 0,0 0 0,0 1 0,0-1 0,0 0 0,0 0 0,0 1 0,0-1 0,0 0 0,0 0 0,0 1 0,0-1 0,0 0 0,0 0 0,1 1 1,-1-1-1,0 0 0,0 0 0,0 0 0,0 1 0,1-1 0,-1 0 0,0 0 0,0 0 0,0 0 0,1 1 0,-1-1 0,0 0 0,0 0 0,1 0 0,-1 0 0,0 0 0,0 0 0,1 0 0,-1 0 0,0 0 0,0 0 0,1 0 0,-1 0 0,0 0 0,1 0 0,-1 0 0,0 0 0,0 0 0,1 0 0,-1 0 0,0 0 0,0 0 0,1 0 0,-1 0 0,0 0 0,0-1 0,0 1 0,1 0 0,-1 0 0,0 0 0,1-1 0,12-9 41,6-12-381,33-47-1,-29 36-555,-18 28 591,-1-1-1,1 0 0,-1-1 0,-1 1 1,1-1-1,-1 0 0,0 0 0,-1 0 0,0 0 1,0 0-1,0-1 0,-1 1 0,1-12 1,-7 0-680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6.691"/>
    </inkml:context>
    <inkml:brush xml:id="br0">
      <inkml:brushProperty name="width" value="0.05" units="cm"/>
      <inkml:brushProperty name="height" value="0.05" units="cm"/>
    </inkml:brush>
  </inkml:definitions>
  <inkml:trace contextRef="#ctx0" brushRef="#br0">15 99 14011,'-13'9'1960,"12"-5"-991,1 1-433,6-10 2160,6 1-1543,7-7-753,0-1-440,1-5 1448,0-3-1288,2-3 0,1-1 32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7.423"/>
    </inkml:context>
    <inkml:brush xml:id="br0">
      <inkml:brushProperty name="width" value="0.05" units="cm"/>
      <inkml:brushProperty name="height" value="0.05" units="cm"/>
    </inkml:brush>
  </inkml:definitions>
  <inkml:trace contextRef="#ctx0" brushRef="#br0">55 97 19908,'-3'1'215,"1"0"0,0 0 0,-1 1-1,1-1 1,0 1 0,-1-1 0,1 1-1,0 0 1,0 0 0,1 0 0,-1 0-1,0 0 1,1 1 0,-1-1 0,1 0-1,0 1 1,-1-1 0,1 1 0,0-1-1,1 1 1,-2 5 0,-2 7 197,2 0 0,-3 24 0,5-34-313,0-3-76,-2 16 185,0 0-1,2-1 0,0 1 0,1 0 0,5 27 0,-6-44-189,0 0 1,1-1 0,-1 1-1,0 0 1,0 0-1,1 0 1,-1 0-1,1-1 1,-1 1 0,1 0-1,-1 0 1,1-1-1,-1 1 1,1 0-1,0-1 1,-1 1 0,1-1-1,1 2 1,-1-2-9,-1 0 1,1 0 0,-1 0 0,1 0-1,-1 0 1,1 0 0,-1 0 0,1 0-1,-1 0 1,1 0 0,-1 0 0,1-1-1,-1 1 1,1 0 0,-1 0 0,1 0-1,-1-1 1,1 1 0,-1 0 0,1-1-1,-1 1 1,1-1 0,2-2 13,-1 0 0,1 0 0,-1 0 0,1 0 0,-1-1 0,0 1 0,1-4 0,9-23 3,12-52 0,-16 49-60,15-36 0,-23 69 33,0 0-1,0-1 1,0 1-1,1-1 1,-1 1-1,0-1 1,0 1-1,0 0 1,0-1-1,0 1 1,1 0 0,-1-1-1,0 1 1,0-1-1,1 1 1,-1 0-1,0 0 1,1-1-1,-1 1 1,0 0 0,1-1-1,-1 1 1,0 0-1,1 0 1,-1 0-1,1 0 1,-1-1-1,0 1 1,1 0-1,-1 0 1,1 0 0,6 11-19,2 30-10,-9-35 27,4 14 9,-4-13 1,1 1 1,1-1 0,-1 1 0,1-1-1,1 1 1,-1-1 0,1 0 0,7 11-1,-10-17-6,0-1-1,1 1 1,-1-1 0,0 0-1,1 1 1,-1-1-1,1 0 1,-1 1-1,1-1 1,-1 0-1,1 0 1,-1 1-1,1-1 1,0 0 0,-1 0-1,1 0 1,-1 0-1,1 0 1,-1 0-1,1 0 1,-1 0-1,1 0 1,0 0-1,-1 0 1,1 0 0,-1 0-1,1 0 1,-1 0-1,1-1 1,-1 1-1,1 0 1,-1 0-1,1-1 1,-1 1-1,1 0 1,-1-1 0,1 1-1,-1 0 1,1-1-1,-1 1 1,0-1-1,1 1 1,-1-1-1,0 1 1,0-1-1,1 0 1,16-28 30,-15 25-34,8-15-15,22-40-129,-29 55 122,-1 0 0,1 1 0,0-1 0,1 0 0,-1 1 0,0 0 0,1 0 0,0 0 0,0 0 0,0 0 0,4-1 0,-6 3 13,0 0 0,0 1 0,-1 0 0,1-1 0,0 1 0,0 0 0,0 0 0,-1 0 0,1 0 0,0 0 0,0 0 0,0 0 0,-1 1 0,1-1-1,0 1 1,0-1 0,-1 1 0,1 0 0,0-1 0,-1 1 0,1 0 0,-1 0 0,1 0 0,-1 0 0,1 1 0,-1-1 0,0 0 0,2 3 0,3 4 11,0 0 0,0 0 0,-1 1 1,4 10-1,0-2 61,-9-15-51,1-1 1,-1 0 0,1 1-1,0-1 1,-1 0 0,1 0-1,0 0 1,0 0 0,0 1 0,0-1-1,0 0 1,0 0 0,0-1-1,0 1 1,0 0 0,0 0 0,1 0-1,-1-1 1,0 1 0,0-1-1,1 1 1,-1-1 0,0 1-1,1-1 1,-1 0 0,1 0 0,-1 0-1,0 0 1,3 0 0,-2-1 6,1 0 1,-1-1 0,1 1 0,-1-1-1,0 1 1,0-1 0,0 0-1,0 0 1,0 0 0,0 0 0,0 0-1,-1-1 1,1 1 0,1-3-1,11-17 11,-1-1 0,-1-1 0,0 0 0,-2 0 0,11-40 0,-21 64-27,0 0 0,0-1 0,0 1-1,0 0 1,0-1 0,1 1 0,-1 0-1,0-1 1,0 1 0,0 0 0,0-1 0,0 1-1,0 0 1,0 0 0,0-1 0,0 1-1,0 0 1,-1-1 0,1 1 0,0 0-1,0-1 1,0 1 0,0 0 0,0 0 0,0-1-1,-1 1 1,1 0 0,0 0 0,0-1-1,0 1 1,-1 0 0,1 0 0,0-1-1,-1 1 1,-10 4 18,-8 13-1,17-13-12,1-1 0,-1 1 0,1-1 0,0 1 0,0 0 0,1-1 0,-1 1 0,1 0 0,0 7 0,3 36 152,-2-39-117,0-1 33,0 0 1,0 0-1,1-1 1,3 8-1,-5-13-57,0 0 0,1 0-1,-1 0 1,0 0 0,1 0-1,0-1 1,-1 1 0,1 0-1,-1 0 1,1 0 0,0-1-1,0 1 1,-1 0 0,1 0-1,0-1 1,0 1 0,0-1-1,0 1 1,0-1 0,0 1-1,0-1 1,0 0 0,0 1-1,0-1 1,0 0 0,0 0-1,0 0 1,0 0 0,0 0-1,0 0 1,0 0 0,0 0-1,2 0 1,14-4 66,25-8-14,-40 11-69,0 0 1,1 0-1,-1-1 1,0 1-1,0-1 0,0 1 1,0-1-1,0 0 1,0 0-1,-1 0 1,1 0-1,0 0 1,-1 0-1,2-3 1,-3 5-9,0 0 1,0-1-1,0 1 1,0 0-1,0 0 1,0-1-1,0 1 1,0 0-1,0 0 1,0 0-1,0-1 1,0 1-1,0 0 1,1 0-1,-1 0 1,0-1-1,0 1 1,0 0-1,0 0 1,0 0-1,1 0 1,-1-1 0,0 1-1,0 0 1,0 0-1,0 0 1,1 0-1,-1 0 1,0 0-1,0 0 1,1-1-1,-1 1 1,0 0-1,0 0 1,0 0-1,1 0 1,-1 0-1,0 0 1,0 0-1,1 0 1,-1 0-1,2 9 182,-3-4-745,1-18-1977,0 6 2082,1-1-167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6:57.972"/>
    </inkml:context>
    <inkml:brush xml:id="br0">
      <inkml:brushProperty name="width" value="0.05" units="cm"/>
      <inkml:brushProperty name="height" value="0.05" units="cm"/>
    </inkml:brush>
  </inkml:definitions>
  <inkml:trace contextRef="#ctx0" brushRef="#br0">1 1026 15947,'7'-9'494,"0"1"0,1-1-1,0 1 1,0 1-1,1-1 1,0 1 0,17-9-1,73-33 1370,-80 40-1427,523-188 2922,-258 102-3173,-255 85-193,342-126-122,-10-19-65,-150 40 334,-185 99-334,-1-2 0,-1-1 0,-1-1 0,0 0-1,33-41 1,-56 60 166,1 0 0,0 0 1,0 0-1,-1 0 0,1 0 0,-1 0 0,1 0 0,-1-1 0,1 1 1,-1 0-1,0 0 0,1-1 0,-1 1 0,0 0 0,0 0 0,0-2 0,-2-9-320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36.133"/>
    </inkml:context>
    <inkml:brush xml:id="br0">
      <inkml:brushProperty name="width" value="0.05" units="cm"/>
      <inkml:brushProperty name="height" value="0.05" units="cm"/>
    </inkml:brush>
  </inkml:definitions>
  <inkml:trace contextRef="#ctx0" brushRef="#br0">533 2927 13067,'-39'-6'1219,"28"6"-1041,0-1-1,-1-1 1,1 0-1,1-1 1,-1 0-1,0 0 0,1-1 1,-20-11-1,15 4-27,0-1-1,1 0 0,1-1 0,0-1 0,0 0 0,2-1 0,0 0 1,-16-29-1,2-5 143,-33-89 0,19 28-91,5-2-1,5-1 0,-19-151 0,40 190-14,5 0 1,2-1-1,18-145 1,-1 127 75,3 0 1,54-151-1,-58 203-182,2 1 0,2 0-1,1 2 1,3 0 0,0 1-1,3 2 1,0 0 0,3 2-1,1 1 1,1 2 0,1 0 0,2 3-1,1 0 1,1 3 0,67-36-1,-48 36 43,0 1 0,2 3 0,75-16 0,184-21 353,-32 7-144,-224 37-412,-1-2 0,0-3 0,-2-3 0,74-36-1,-121 51-150,0 0-1,-1 0 0,0 0 0,0-1 0,0-1 0,-1 0 0,0 0 0,-1 0 0,0-1 1,0 0-1,-1 0 0,0-1 0,-1 0 0,0 0 0,5-15 0,1-8-552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36.628"/>
    </inkml:context>
    <inkml:brush xml:id="br0">
      <inkml:brushProperty name="width" value="0.05" units="cm"/>
      <inkml:brushProperty name="height" value="0.05" units="cm"/>
    </inkml:brush>
  </inkml:definitions>
  <inkml:trace contextRef="#ctx0" brushRef="#br0">18 266 15947,'-1'0'66,"0"-1"0,0 1-1,0-1 1,0 1 0,0-1-1,0 1 1,0-1-1,1 1 1,-1-1 0,0 0-1,0 1 1,1-1 0,-1 0-1,0 0 1,1 0 0,-1 1-1,1-1 1,-1 0-1,1 0 1,-1 0 0,1 0-1,0 0 1,-1 0 0,1 0-1,0 0 1,0 0-1,0 0 1,0 0 0,0 0-1,0 0 1,0 0 0,0 0-1,0 0 1,0 0 0,0 0-1,1 0 1,-1 0-1,0 0 1,2-1 0,0-4 134,0 0 0,0 0 1,1 0-1,0 1 1,6-9-1,4-3 72,1 1-1,0 1 1,1 0 0,1 2-1,1-1 1,0 2 0,0 0-1,1 1 1,32-14 0,-34 18-256,0 0 1,0 2 0,1 0-1,0 0 1,0 2 0,0 0 0,1 1-1,-1 1 1,0 0 0,1 2-1,-1 0 1,19 3 0,-29-2-24,0-1 0,1 1 0,-1 1 0,0 0 0,0 0 0,0 0 0,-1 1 0,1 0 0,-1 0 0,0 0 0,0 1 0,0 0 0,0 0 0,6 9-1,-6-6 0,-1 0-1,0 0 0,-1 1 1,1 0-1,-2 0 0,1 0 1,-1 0-1,0 1 0,-1-1 0,1 11 1,-1 6-12,-1-1 0,-1 1 0,-2 0 0,0 0 0,-2 0 1,0-1-1,-13 38 0,7-30-156,-1-2 1,-2 0 0,0 0-1,-2-1 1,-35 51 0,28-55-29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6.355"/>
    </inkml:context>
    <inkml:brush xml:id="br0">
      <inkml:brushProperty name="width" value="0.05" units="cm"/>
      <inkml:brushProperty name="height" value="0.05" units="cm"/>
    </inkml:brush>
  </inkml:definitions>
  <inkml:trace contextRef="#ctx0" brushRef="#br0">127 58 17436,'-6'1'300,"1"0"1,-1 0-1,1 1 1,-1 0-1,1 0 1,0 0-1,-1 1 1,1-1-1,0 1 1,1 1-1,-1-1 1,1 1-1,-1 0 1,1 0-1,0 0 1,1 0-1,-1 1 1,-4 6-1,4-4-88,0-1-1,0 1 1,1 0-1,0 0 0,0 0 1,0 0-1,1 0 1,0 0-1,1 1 1,0-1-1,0 1 1,0-1-1,1 13 1,2-13-163,-1 1 1,1-1 0,0 0-1,1-1 1,-1 1-1,1 0 1,1-1 0,-1 0-1,1 1 1,0-2 0,1 1-1,-1 0 1,1-1 0,0 0-1,9 7 1,-10-9-35,0 0 1,0 0-1,0 0 1,0-1 0,1 1-1,0-1 1,-1 0-1,1-1 1,0 1-1,0-1 1,0 0-1,0 0 1,0 0-1,0-1 1,0 0-1,0 0 1,0 0-1,0 0 1,0-1-1,0 0 1,0 0-1,0-1 1,5-1-1,-6 1 13,0-1 0,0 1 0,1-1 0,-2 0 0,1-1 0,0 1 0,-1-1 0,1 1 0,-1-1 0,0 0 0,0 0 0,0 0 0,-1-1 0,0 1 0,0-1 0,0 1 0,0-1 0,-1 0 0,1 0 0,-1 1 0,0-1 0,-1 0 0,1-8 0,-1 5 16,1 0 0,-2-1 0,1 1 0,-1 0 0,0-1 0,-1 1 0,0 0 0,0 0 0,-1 0 0,0 0 0,0 1 0,-1-1-1,-6-9 1,7 13-25,-1 0-1,1 0 0,-1 0 0,0 1 0,-1-1 0,1 1 0,-1 0 0,1 0 1,-1 0-1,-8-3 0,9 5-65,1-1 0,-1 1-1,0 0 1,1 1 0,-1-1 0,0 0 0,0 1 0,1 0 0,-1 0 0,0 0 0,0 0 0,0 1-1,1 0 1,-1-1 0,0 1 0,-3 2 0,6-3-9,1 0 1,-1 0 0,0 1-1,1-1 1,-1 0-1,1 0 1,-1 0-1,1 1 1,-1-1-1,1 0 1,-1 1-1,1-1 1,-1 1-1,1-1 1,0 0-1,-1 1 1,1-1-1,-1 1 1,1-1-1,0 1 1,0-1-1,-1 1 1,1-1-1,0 2 1,0-1-2,0-1 1,0 1 0,1-1-1,-1 0 1,1 1-1,-1-1 1,1 1-1,-1-1 1,0 0 0,1 1-1,-1-1 1,1 0-1,0 1 1,-1-1-1,1 0 1,-1 0-1,1 0 1,-1 1 0,2-1-1,32 5-877,2-6 127</inkml:trace>
  <inkml:trace contextRef="#ctx0" brushRef="#br0" timeOffset="1">686 2 20932,'-22'-1'627,"1"1"0,0 0 0,0 2 0,-1 0 0,1 1 0,0 1 0,-23 8 0,34-9-421,1 0 0,0 1 0,-16 8-1,24-11-187,-1 0-1,1 0 1,-1 0-1,1 0 1,0 0-1,0 0 0,-1 1 1,1-1-1,0 0 1,0 1-1,0-1 1,0 1-1,0 1 0,0-2-18,1 0-1,0-1 0,0 1 0,0 0 0,0 0 1,0 0-1,0 0 0,0-1 0,1 1 0,-1 0 1,0 0-1,0 0 0,1 0 0,-1-1 0,0 1 1,1 0-1,-1 0 0,1-1 0,-1 1 0,1 0 1,-1-1-1,1 1 0,0-1 0,-1 1 0,1 0 1,0-1-1,-1 1 0,2-1 0,4 4-57,0 0-1,0-1 1,0 0 0,0 0-1,1-1 1,-1 1-1,1-2 1,8 3 0,58 4-336,-50-6 277,9 1-14,-12-2 90,0 1-1,0 0 0,0 2 0,-1 0 0,0 1 0,36 14 0,-53-18 56,-1 0 0,1-1 1,-1 1-1,1 0 0,-1 0 0,1 0 0,-1 0 0,1 0 0,-1 1 0,0-1 1,0 0-1,0 1 0,0-1 0,0 1 0,0-1 0,0 1 0,0-1 0,0 1 1,-1-1-1,1 1 0,-1 0 0,1 0 0,-1-1 0,1 4 0,-2-2 23,1-1-1,-1 1 1,0 0-1,1 0 1,-1-1-1,-1 1 1,1 0-1,0-1 1,-1 1 0,1-1-1,-1 0 1,0 1-1,-3 2 1,-5 6 157,-1-2 1,0 0 0,0 0-1,-24 13 1,15-11 48,0-1 0,-1-1 0,-25 8 1,38-14-244,-1-1 0,1 0 0,-1-1 0,1 0 0,-1 0 1,0-1-1,1 0 0,-1 0 0,1-1 0,-1 0 1,-10-3-1,16 3-55,1 0 0,-1 0 0,1 0 0,-1 0 0,1-1-1,0 1 1,-1-1 0,1 1 0,0-1 0,0 0 0,0 0 0,0 0 0,1 0 0,-1-1 0,0 1 0,1 0 0,0-1 0,-1 1 0,1-1 0,0 1 0,0-1 0,1 1 0,-1-1 0,0 0 0,0-5 0,1-1-30,-1 0 1,2 0 0,-1 1 0,1-1-1,0 0 1,4-13 0,6-13-461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37.669"/>
    </inkml:context>
    <inkml:brush xml:id="br0">
      <inkml:brushProperty name="width" value="0.05" units="cm"/>
      <inkml:brushProperty name="height" value="0.05" units="cm"/>
    </inkml:brush>
  </inkml:definitions>
  <inkml:trace contextRef="#ctx0" brushRef="#br0">73 175 16548,'5'-7'854,"-1"-1"0,0 0 0,3-12 0,-6 18-684,0 1-1,-1-1 1,1 0 0,-1 1 0,1-1 0,-1 0-1,0 0 1,0 1 0,0-1 0,0 0-1,0 0 1,0 0 0,0 1 0,-1-1 0,1 0-1,-1 0 1,1 1 0,-1-1 0,1 0-1,-1 1 1,0-1 0,0 1 0,-2-3-1,2 3-117,0 1-1,0-1 0,0 1 0,0 0 1,1-1-1,-1 1 0,0 0 0,0 0 0,0 0 1,0 0-1,0 0 0,0 0 0,0 0 0,0 0 1,0 0-1,0 0 0,0 1 0,0-1 1,0 0-1,0 1 0,0-1 0,0 0 0,0 1 1,0-1-1,1 1 0,-1 0 0,0-1 0,0 1 1,1-1-1,-1 1 0,0 0 0,1 0 1,-2 1-1,-22 30 397,19-21-407,0 0-1,0 1 0,1 0 1,0 0-1,1 0 0,1 0 0,0 1 1,1-1-1,0 1 0,0-1 1,2 1-1,1 13 0,-2-23-30,0-1-1,1 1 0,0-1 1,-1 0-1,1 1 0,0-1 0,0 0 1,0 0-1,0 1 0,0-1 1,1 0-1,2 3 0,-3-4 8,0 0-1,0-1 0,0 1 1,0 0-1,0-1 1,0 1-1,0-1 0,0 1 1,0-1-1,0 0 1,0 1-1,0-1 0,1 0 1,-1 0-1,0 1 1,0-1-1,0 0 0,1 0 1,0-1-1,2 0 30,-1 0 0,1 0 0,-1 0 0,1-1 0,-1 0 0,1 0 0,-1 0 0,0 0 0,0 0-1,0 0 1,0-1 0,0 0 0,-1 1 0,3-5 0,5-6 93,0-1 1,-2 0-1,1 0 1,-2-1-1,0 0 0,-1-1 1,0 1-1,-2-1 1,1 0-1,-2-1 0,0 1 1,-1-1-1,-1 1 1,-2-33-1,1 45-119,-1 1 0,1-1 0,-1 1 0,0 0 0,0 0 0,-1-1-1,1 1 1,-1 0 0,-2-4 0,4 6-16,-1 1 0,1-1 0,-1 1 0,1-1 0,-1 1 0,1 0 0,-1-1-1,1 1 1,-1-1 0,1 1 0,-1 0 0,0-1 0,1 1 0,-1 0 0,1 0 0,-1 0 0,0-1-1,1 1 1,-1 0 0,-1 0 0,1 0-2,0 1 1,0-1-1,0 0 0,0 1 0,0-1 1,0 1-1,1-1 0,-1 1 0,0 0 1,0-1-1,0 1 0,1 0 1,-1 0-1,0-1 0,1 1 0,-1 0 1,0 0-1,0 1 0,-1 2-2,0 1 0,0 0-1,0 0 1,1 0 0,-1 0 0,1 0 0,0 1-1,1-1 1,-1 0 0,1 0 0,0 1 0,1-1-1,-1 0 1,1 0 0,2 9 0,-3-11-2,1 0 0,0 0 1,0-1-1,0 1 1,0 0-1,0 0 0,0-1 1,1 1-1,-1-1 0,1 1 1,-1-1-1,1 0 1,0 1-1,0-1 0,0 0 1,1 0-1,-1 0 1,0-1-1,1 1 0,-1 0 1,1-1-1,-1 0 0,1 0 1,0 1-1,0-2 1,-1 1-1,1 0 0,0 0 1,4-1-1,0 0-43,-1 0 0,1-1 0,-1-1-1,1 1 1,-1-1 0,0 0 0,0 0 0,8-4 0,46-30-2054,-46 27 1135,0 0 0,1 1 0,19-8 0,-24 12-115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38.430"/>
    </inkml:context>
    <inkml:brush xml:id="br0">
      <inkml:brushProperty name="width" value="0.05" units="cm"/>
      <inkml:brushProperty name="height" value="0.05" units="cm"/>
    </inkml:brush>
  </inkml:definitions>
  <inkml:trace contextRef="#ctx0" brushRef="#br0">18 17 16756,'1'-5'284,"0"-7"1634,0 19-58,0 13-1017,2 41 468,21 246 1716,-19-273-2817,22 129 575,-20-134-668,0 0 0,2-1 0,19 40 0,-11-41 31,-17-27-143,1 0 1,-1 1-1,0-1 0,0 0 1,0 0-1,0 0 1,1 1-1,-1-1 0,0 0 1,0 0-1,1 0 1,-1 0-1,0 1 0,0-1 1,1 0-1,-1 0 1,0 0-1,0 0 0,1 0 1,-1 0-1,0 0 0,0 0 1,1 0-1,-1 0 1,0 0-1,1 0 0,-1 0 1,0 0-1,0 0 1,1 0-1,-1 0 0,1-1 8,-1 0 0,1 0 0,-1 0 0,0 0 0,1 1 0,-1-1 0,0 0 0,0 0-1,0 0 1,0 0 0,1 0 0,-1 0 0,-1 0 0,1 0 0,0-1 0,-1-15 79,-2 0 0,1 0 1,-2 0-1,-7-19 0,-27-64 101,29 79-166,-75-155-92,83 176 60,0-1 1,0 0-1,1 0 0,-1 0 1,1 0-1,-1 0 1,1 0-1,-1 0 0,1 0 1,0 0-1,0 0 0,-1 0 1,1 0-1,0 0 1,0 0-1,0 0 0,0 0 1,0 0-1,0 0 1,0-2-1,1 3-1,0-1-1,0 1 1,0-1 0,0 1 0,0 0-1,0 0 1,0 0 0,0-1 0,0 1-1,0 0 1,0 0 0,0 0 0,0 0-1,0 1 1,1-1 0,20 0-36,-15-2 36,0 0-1,0 0 1,0-1 0,0 0-1,0 0 1,0 0 0,-1-1-1,0 0 1,0-1 0,0 1-1,0-1 1,-1 0 0,0-1-1,0 1 1,0-1 0,-1 0-1,7-11 1,2-4-2,-1-2 1,-2 1-1,16-47 1,-22 60 6,-2 2 3,1-1-1,-1 1 1,0-1 0,0 1 0,-1-1 0,0 0 0,0-9-1,-7 31-25,3 19 67,1 0 1,1 0-1,2 0 0,2 0 0,7 39 0,-6-46 55,13 41-1,-15-61-72,1 1 0,-1-1 0,1 0 0,0 1-1,1-2 1,-1 1 0,1 0 0,0-1 0,1 1 0,-1-1 0,10 7 0,-12-10-16,0-1 0,0 1 0,0-1 0,0 0 0,0 0 0,0 0 0,0 0 1,1 0-1,-1 0 0,0-1 0,1 1 0,-1-1 0,1 1 0,-1-1 1,0 0-1,1 0 0,-1 0 0,1 0 0,-1-1 0,1 1 0,2-2 1,-1 1 0,-1-1 0,1 0 1,-1 0-1,1 0 0,-1-1 1,0 1-1,0-1 1,0 0-1,0 0 0,-1 0 1,5-6-1,1-4 15,0-1-1,-1 0 0,0 0 1,-1 0-1,6-24 1,-8 25-13,0-1 1,-1 0-1,0 1 0,-1-1 1,-1-1-1,0 1 1,-1 0-1,-3-24 1,-2 26-5,0 18 15,0 23 23,5-19-24,0 1 1,0 0 0,1-1-1,1 1 1,-1-1-1,2 0 1,-1 1-1,2-1 1,3 10-1,-4-15-14,0 0 0,0 0 1,1 0-1,0 0 0,-1 0 0,1-1 0,1 0 0,-1 0 1,1 0-1,-1 0 0,1 0 0,0-1 0,1 0 0,-1 0 1,0-1-1,1 0 0,7 3 0,-6-3-147,1 0-1,-1 0 1,1-1-1,-1 0 1,1-1-1,0 1 1,-1-1 0,13-2-1,-17 2-9,-1-1 0,1 1 0,-1-1 0,1 0-1,0 0 1,-1 0 0,1 0 0,-1 0 0,0-1 0,1 1 0,-1-1 0,0 1-1,0-1 1,0 0 0,0 0 0,0 0 0,0 0 0,0 0 0,-1 0 0,1-1-1,-1 1 1,0 0 0,0-1 0,0 1 0,0-1 0,0 0 0,1-3 0,0-26-674,-1-4-228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38.910"/>
    </inkml:context>
    <inkml:brush xml:id="br0">
      <inkml:brushProperty name="width" value="0.05" units="cm"/>
      <inkml:brushProperty name="height" value="0.05" units="cm"/>
    </inkml:brush>
  </inkml:definitions>
  <inkml:trace contextRef="#ctx0" brushRef="#br0">57 16 17364,'-21'-11'2256,"2"7"-1400,10 4-360,3 4 1241,5 4-529,1 1-328,6 2-880,3 0-520,5-2 472,-1 0-104,7-1-128</inkml:trace>
  <inkml:trace contextRef="#ctx0" brushRef="#br0" timeOffset="1">494 65 16540,'-1'-1'278,"0"1"-1,0-1 1,0 0 0,0 0 0,0 1 0,0-1 0,0 1 0,0-1 0,0 1 0,0-1 0,0 1 0,0 0 0,-1 0 0,1-1 0,0 1 0,0 0 0,0 0 0,0 0 0,0 0 0,-1 0 0,1 0 0,0 1 0,-2-1 0,0 1-14,0-1 1,0 1-1,0 0 1,0 0-1,0 0 1,0 0-1,0 0 0,-2 2 1,1 1-210,0 0 1,0 1-1,0-1 0,1 1 1,-1 0-1,1 0 0,0 0 1,1 0-1,-1 1 0,1-1 1,0 0-1,1 1 1,-1 0-1,1-1 0,0 1 1,0 7-1,0-6-43,1-1 1,0 0-1,0 1 0,1-1 1,-1 1-1,1-1 0,1 0 0,-1 0 1,1 1-1,0-1 0,1 0 1,-1 0-1,1-1 0,6 10 0,-8-14-73,1 1 0,-1 0-1,1-1 1,0 1-1,-1-1 1,1 1-1,0-1 1,0 0-1,0 0 1,0 1 0,0-2-1,0 1 1,1 0-1,-1 0 1,0-1-1,0 1 1,1-1 0,-1 0-1,0 1 1,0-1-1,1 0 1,-1 0-1,0-1 1,1 1 0,-1 0-1,0-1 1,0 0-1,0 1 1,1-1-1,-1 0 1,0 0 0,0 0-1,2-2 1,6-3-224,0 0 1,-1-1-1,0-1 1,0 1-1,7-10 1,12-12-448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39.388"/>
    </inkml:context>
    <inkml:brush xml:id="br0">
      <inkml:brushProperty name="width" value="0.05" units="cm"/>
      <inkml:brushProperty name="height" value="0.05" units="cm"/>
    </inkml:brush>
  </inkml:definitions>
  <inkml:trace contextRef="#ctx0" brushRef="#br0">40 224 20236,'-14'25'1945,"2"5"-1289,0 1-272,10 1 832,7-1-288,13-4-367,8-2-201,5-10-360,2-1-176,1-8-345,-2-3-199,-6-5-360,-6-5-208,-11-12 832,-6-4-256,-3-7-89</inkml:trace>
  <inkml:trace contextRef="#ctx0" brushRef="#br0" timeOffset="1">52 4 19060,'-18'-3'2025,"4"6"-1233,3 4-304,8 3 1104,5 2-368,7-2-607,3 3-337,11-3-833,2 1-463,4 0 848,3 0-208,6-1-152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39.824"/>
    </inkml:context>
    <inkml:brush xml:id="br0">
      <inkml:brushProperty name="width" value="0.05" units="cm"/>
      <inkml:brushProperty name="height" value="0.05" units="cm"/>
    </inkml:brush>
  </inkml:definitions>
  <inkml:trace contextRef="#ctx0" brushRef="#br0">120 451 17380,'-6'1'381,"0"0"1,0 0-1,0 0 0,0 1 1,0-1-1,0 2 1,1-1-1,-1 1 0,1-1 1,-1 1-1,1 1 1,0-1-1,-9 9 1,12-10-284,-1 0 0,0 1 0,1-1 0,0 1 0,-1-1 0,1 1 0,0 0 1,0 0-1,1 0 0,-1 0 0,1 1 0,-1-1 0,1 0 0,0 1 0,0-1 1,1 0-1,-1 1 0,1-1 0,-1 1 0,1-1 0,0 1 0,1-1 0,-1 1 0,0-1 1,2 6-1,-1-7-68,0 0 0,0 0 0,-1-1 0,1 1 0,0 0-1,1 0 1,-1-1 0,0 1 0,0-1 0,1 1 0,-1-1 0,1 1 0,-1-1 0,1 0 0,0 0 0,-1 0 0,1 0 0,0 0 0,3 1 0,-1-1-2,0 0-1,0-1 1,-1 1-1,1-1 1,0 0 0,0 0-1,0 0 1,-1-1 0,9-1-1,-2-1-4,1 0-1,-1-1 0,0 0 0,0-1 0,-1 0 0,15-10 1,-8 4-3,-2-2 1,1 0-1,-2-1 1,16-20-1,-21 24-26,0 0 0,-1-1 0,0-1 0,-1 1 0,-1-1 0,0 0 0,5-16 0,-10 16-55,-6 15 19,-8 19 27,12-17 32,0 0 0,1 1 0,0-1 1,-1 1-1,2 0 0,-1 0 1,1-1-1,0 1 0,0 0 0,0-1 1,2 10-1,-1-13-1,-1 1 0,1-1 1,0 0-1,0 0 0,0 0 0,0 0 0,1 1 0,-1-2 0,0 1 1,1 0-1,-1 0 0,1 0 0,0-1 0,0 1 0,-1 0 0,1-1 1,0 0-1,0 0 0,1 1 0,-1-1 0,0 0 0,0-1 1,0 1-1,1 0 0,-1-1 0,0 1 0,1-1 0,-1 1 0,0-1 1,4 0-1,4-1 24,-1 0 1,0 0 0,0-1-1,0 0 1,0 0 0,0-1-1,-1 0 1,1-1-1,-1 0 1,0 0 0,14-10-1,-6 2 10,-1 1 0,-1-2-1,0 0 1,21-25 0,-21 19-60,-2 0 1,0-1 0,-1 0-1,-1 0 1,-1-1-1,0-1 1,-2 1-1,-1-1 1,-1-1 0,0 1-1,-2-1 1,1-27-1,-4 42-14,0 1-1,-1-1 0,0 1 1,0 0-1,0-1 0,-4-7 1,5 14 18,0 0 1,-1 0-1,1 0 1,-1 0 0,1 0-1,-1 0 1,0 0-1,1 0 1,-1 0 0,0 0-1,1 1 1,-1-1-1,0 0 1,0 0-1,0 1 1,0-1 0,0 1-1,0-1 1,-1 0-1,1 1 0,0 0 1,-1 0-1,1 0 0,0 0 0,0 1 0,0-1 0,0 0 0,-1 1 0,1-1 1,0 1-1,0-1 0,0 1 0,0-1 0,0 1 0,0 0 0,0-1 0,0 1 1,0 0-1,1 0 0,-1 0 0,0 0 0,-1 1 0,-3 5-2,1 0-1,-1 0 0,1 1 1,0-1-1,1 1 1,0 0-1,0 0 0,1 0 1,-2 9-1,0 5 9,1 0 1,-1 30-1,3-41-68,2 0 0,-1 0-1,1 1 1,1-1 0,0 0 0,1 0 0,0 0 0,0-1 0,1 1 0,1-1 0,10 18 0,-10-20-22,0-1 1,1 0 0,0 0 0,1 0 0,0-1-1,0 0 1,0 0 0,1-1 0,-1 0 0,1 0-1,1-1 1,-1 0 0,0 0 0,17 4 0,28 2-329</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0.550"/>
    </inkml:context>
    <inkml:brush xml:id="br0">
      <inkml:brushProperty name="width" value="0.05" units="cm"/>
      <inkml:brushProperty name="height" value="0.05" units="cm"/>
    </inkml:brush>
  </inkml:definitions>
  <inkml:trace contextRef="#ctx0" brushRef="#br0">0 193 19724,'8'25'1848,"-1"-1"1,7 52-1,-3-16-243,-7-38-1135,11 40 446,-14-58-847,0 1-1,1-1 0,0 0 0,0 0 1,0 0-1,1 0 0,-1 0 1,1 0-1,0-1 0,5 6 1,-7-8-59,1 0 1,-1 0-1,0 0 1,1-1 0,-1 1-1,1-1 1,-1 1-1,0-1 1,1 1 0,-1-1-1,1 0 1,0 0-1,-1 0 1,1 1 0,-1-2-1,1 1 1,-1 0-1,1 0 1,-1 0 0,1-1-1,-1 1 1,1-1-1,-1 1 1,1-1 0,-1 0-1,0 1 1,1-1 0,-1 0-1,0 0 1,0 0-1,1 0 1,-1 0 0,0 0-1,1-2 1,4-3-14,0-1 0,-1 1 0,0-1 1,8-14-1,6-19-200,-1-1 0,-2 0 0,19-81 0,-30 110 6,-3 20 142,-3 31 155,1-25-54,0-12-32,2 44 178,-2-43-169,1-1 0,-1 1 0,1 0 0,0-1-1,-1 1 1,1-1 0,0 1 0,0-1 0,1 0-1,-1 1 1,0-1 0,1 0 0,0 0 0,2 3 0,-3-5-15,0 1 1,0 0-1,0-1 1,0 0 0,0 1-1,0-1 1,1 0-1,-1 1 1,0-1-1,0 0 1,0 0 0,0 0-1,1 0 1,-1 0-1,0 0 1,0 0 0,0-1-1,0 1 1,1 0-1,-1-1 1,0 1 0,0-1-1,0 1 1,0-1-1,0 1 1,0-1 0,0 0-1,0 1 1,0-1-1,-1 0 1,1 0 0,1-1-1,24-30 50,-10 6-111,15-35 0,-15 27-82,-16 35 131,0-1 1,0 0-1,0 0 1,0 1-1,0-1 1,1 0-1,-1 0 1,0 1-1,0-1 0,0 0 1,0 0-1,0 0 1,1 1-1,-1-1 1,0 0-1,0 0 1,0 0-1,1 1 1,-1-1-1,0 0 1,0 0-1,1 0 1,-1 0-1,0 0 1,0 0-1,1 0 1,-1 0-1,0 0 1,0 1-1,1-1 1,-1 0-1,0 0 1,0 0-1,1 0 1,-1-1-1,0 1 1,0 0-1,1 0 1,-1 0-1,0 0 1,0 0-1,1 0 1,-1 0-1,0 0 1,0 0-1,1-1 1,-1 1-1,0 0 1,0 0-1,0 0 1,1 0-1,-1-1 1,0 1-1,0 0 1,0 0-1,0-1 1,0 1-1,1 0 1,-1 0-1,0-1 1,0 1-1,0 0 1,0 0-1,0-1 1,6 31-11,-4-20 34,-1-7-5,0 1 1,0-1-1,0 0 0,0 1 1,0-1-1,1 0 0,0 0 0,0 0 1,0 0-1,0 0 0,0 0 0,0 0 1,1-1-1,-1 1 0,1-1 1,0 1-1,4 1 0,-4-2 2,0-1 0,0 0 0,1 0-1,-1 0 1,1-1 0,-1 1 0,1-1 0,-1 0 0,1 0-1,-1 0 1,1 0 0,-1 0 0,1-1 0,-1 0 0,1 0-1,-1 0 1,0 0 0,4-2 0,11-6 8,0 0 0,-1-2 0,0 0 0,-1-1 0,24-21 0,22-18-60,-59 49 29,-1 1 1,0-1 0,1 1 0,-1-1-1,1 1 1,0 0 0,-1 0-1,1 0 1,0 0 0,0 0 0,0 1-1,3-1 1,-4 1 3,-1 0 0,1 1 1,-1-1-1,0 0 0,1 1 0,-1 0 0,0-1 0,0 1 1,1 0-1,-1-1 0,0 1 0,0 0 0,0 0 0,0 0 1,0 0-1,0 0 0,0 0 0,0 0 0,0 0 1,-1 0-1,1 1 0,0-1 0,-1 0 0,1 0 0,0 3 1,0 0 3,1 0 1,0 0-1,0 0 0,0 0 1,1 0-1,-1 0 1,1-1-1,0 0 1,0 1-1,0-1 1,1 0-1,5 4 0,-6-6-3,0 1-1,0-1 0,0 0 0,0 1 0,1-2 0,-1 1 0,0 0 0,1-1 0,-1 1 0,1-1 0,-1 0 0,1 0 0,-1 0 0,0-1 0,1 1 0,5-3 0,12-3-260,-1-1 0,0-1 0,-1-1-1,1-1 1,27-19 0,84-72-7161,-101 73 5384,-12 13 952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1.003"/>
    </inkml:context>
    <inkml:brush xml:id="br0">
      <inkml:brushProperty name="width" value="0.05" units="cm"/>
      <inkml:brushProperty name="height" value="0.05" units="cm"/>
    </inkml:brush>
  </inkml:definitions>
  <inkml:trace contextRef="#ctx0" brushRef="#br0">93 32 17812,'0'-2'170,"-13"-22"1915,12 24-2025,1-1 0,-1 1-1,1-1 1,-1 1 0,0 0-1,1-1 1,-1 1 0,1-1 0,-1 1-1,0 0 1,1 0 0,-1-1-1,0 1 1,0 0 0,1 0-1,-1 0 1,0 0 0,1 0-1,-1 0 1,0 0 0,0 0-1,1 0 1,-1 0 0,0 0 0,0 0-1,1 1 1,-1-1 0,0 0-1,1 0 1,-1 1 0,0-1-1,1 1 1,-1-1 0,1 0-1,-1 1 1,1-1 0,-2 2-1,-2 2 362,0 0-1,0 1 0,0 0 0,0 0 0,1 0 1,0 0-1,0 1 0,0-1 0,1 1 0,0 0 1,0-1-1,-2 9 0,0 5 77,1-1 1,-2 35-1,5-45-413,0-1 0,0 1-1,1-1 1,0 1 0,0-1-1,1 0 1,0 1 0,0-1-1,1 0 1,4 8 0,-5-11-97,1 1 0,0-1 0,0 0 1,1 0-1,-1 0 0,1 0 0,0 0 0,0-1 1,0 0-1,0 0 0,1 0 0,-1 0 1,1-1-1,0 0 0,7 3 0,4-1-357,0 0-1,0-2 0,1 0 0,-1 0 0,31-3 0,-23 1-540,32 3-1,-54-3 883,-1 0 0,0 0 1,0 0-1,1 0 0,-1 1 1,0-1-1,0 0 1,1 1-1,-1-1 0,0 1 1,0-1-1,0 1 0,0-1 1,1 1-1,-1 0 1,0 0-1,0 0 0,0-1 1,-1 1-1,1 0 1,0 0-1,0 0 0,0 0 1,0 2-1,0-1 50,-1-1 0,0 1 0,0-1-1,0 1 1,0 0 0,-1-1 0,1 1 0,0-1 0,-1 1 0,1-1 0,-1 1-1,1-1 1,-1 0 0,0 1 0,0-1 0,-1 3 0,-5 5 278,0-1 0,-1 1 0,1-1 0,-12 8 0,6-5 156,0-1 0,-18 9 0,28-17-443,0 0 0,-1 0 1,1 0-1,-1-1 0,0 1 0,1-1 1,-1 0-1,0 0 0,0-1 0,1 1 1,-1-1-1,0 1 0,0-1 0,0-1 1,-6 0-1,10 1-81,-1 0 0,1 0 0,-1 0 0,0 0 0,1-1 0,-1 1 0,1 0-1,-1-1 1,1 1 0,-1 0 0,1-1 0,-1 1 0,1-1 0,0 1 0,-1 0 0,1-1 0,0 1 0,-1-1 0,1 1 0,0-1 0,-1 1 0,1-1 0,0 0 0,0 1 0,0-1 0,0 1 0,-1-1 0,1 1 0,0-1 0,0 0 0,0 0 0,1-1-100,-1-1 0,1 1 1,-1 0-1,1 0 1,0 0-1,0 0 1,0 0-1,2-4 1,3-3-329,1 0 0,13-14 0,10-5-566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1.390"/>
    </inkml:context>
    <inkml:brush xml:id="br0">
      <inkml:brushProperty name="width" value="0.05" units="cm"/>
      <inkml:brushProperty name="height" value="0.05" units="cm"/>
    </inkml:brush>
  </inkml:definitions>
  <inkml:trace contextRef="#ctx0" brushRef="#br0">128 298 16339,'17'-9'2757,"-13"5"-1027,-14 3 654,-4 3-1443,0 0-1,1 1 1,-18 6-1,26-8-893,0 1-1,0 0 1,0 1-1,1-1 1,-1 1-1,1 0 1,0 0-1,0 0 1,0 1-1,0-1 1,0 1-1,-3 5 1,6-8-45,0-1 1,1 1 0,-1 0-1,1 0 1,-1-1 0,1 1-1,0 0 1,-1 0 0,1 0-1,0 0 1,-1-1 0,1 1 0,0 0-1,0 0 1,0 0 0,0 0-1,0 0 1,0 0 0,0 0-1,0 0 1,0 0 0,0-1-1,1 1 1,-1 0 0,0 0 0,1 1-1,0-1-3,0 1 0,0-1 1,1 0-1,-1 0 0,0 0 0,1 0 0,-1 0 0,1 0 0,-1-1 0,1 1 0,-1 0 0,1-1 1,2 1-1,7 2-40,1-1 0,-1-1 0,16 0-1,-22-1 15,246-2-680,-178 0 665,-70 2 86,-1 0 0,0 0-1,1 0 1,-1 0 0,0-1-1,0 1 1,1 0 0,-1-1-1,0 0 1,0 1 0,0-1-1,0 0 1,1 0 0,1-2-1,-3 2 27,0-1 0,0 0 1,-1 0-1,1 1 0,0-1 0,-1 0 0,1 0 0,-1 0 0,1 0 1,-1 0-1,0 0 0,0 0 0,0 0 0,0 0 0,0 0 0,-1-2 0,0-34 360,5-61-1,-2 84-431,1 0 0,0 0 0,0 1 0,2-1 0,0 1 0,0 0 0,9-15 0,-12 26-51,0-1-1,1 0 0,0 1 1,0-1-1,0 1 1,0 0-1,0 0 0,1 0 1,-1 1-1,1-1 0,0 1 1,0 0-1,0 0 0,6-2 1,4 0-69,0 0 0,0 1 0,16-2 0,-4 2 101,7-3-246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1.935"/>
    </inkml:context>
    <inkml:brush xml:id="br0">
      <inkml:brushProperty name="width" value="0.05" units="cm"/>
      <inkml:brushProperty name="height" value="0.05" units="cm"/>
    </inkml:brush>
  </inkml:definitions>
  <inkml:trace contextRef="#ctx0" brushRef="#br0">2 523 17892,'0'-3'215,"-1"-1"-1,1 0 1,0 1 0,0-1-1,0 1 1,0-1 0,1 0-1,-1 1 1,1-1 0,0 1-1,0-1 1,0 1 0,0-1-1,1 1 1,2-5 0,-1 2 64,10-21 604,0 1 1,2 0-1,28-36 1,-35 51-745,1 0 0,0 1 1,1 0-1,0 1 1,0 0-1,1 0 0,1 1 1,-1 1-1,25-12 1,-32 17-118,-1 1 1,1 0-1,0 0 1,0 0 0,0 0-1,-1 1 1,1-1 0,0 1-1,0 0 1,0 0-1,0 1 1,0-1 0,0 1-1,0 0 1,0 0-1,-1 0 1,1 0 0,0 1-1,-1 0 1,1-1-1,-1 1 1,1 0 0,3 4-1,5 5 45,-1 0 0,-1 0 0,0 1 0,15 24 0,-17-24-4,1 0 0,0-1-1,0 0 1,18 16 0,-23-24-46,-1-1 1,0 0 0,1 0 0,-1-1 0,1 1 0,0-1 0,0 0 0,-1 1 0,1-2-1,0 1 1,0 0 0,0-1 0,0 0 0,0 0 0,0 0 0,0 0 0,0-1 0,-1 1 0,1-1-1,0 0 1,0 0 0,0-1 0,-1 1 0,1-1 0,-1 0 0,1 0 0,-1 0 0,4-2-1,6-6 28,0 0-1,-1-1 1,0 0-1,-1-1 1,14-18-1,-4 2 28,0-1 0,17-35 1,-28 47-143,-2-2 0,0 1 1,-1-1-1,-1 0 0,5-22 1,-11 38-27,1 0 0,-1 0 1,0 1-1,0-1 0,0 0 0,0 0 1,-1 1-1,1-1 0,-2-3 0,2 6 56,0-1-1,0 1 0,0-1 0,-1 1 0,1-1 1,0 1-1,0 0 0,-1-1 0,1 1 0,0-1 1,-1 1-1,1 0 0,0-1 0,-1 1 0,1 0 1,-1-1-1,1 1 0,0 0 0,-1 0 0,1-1 1,-1 1-1,1 0 0,-1 0 0,1 0 0,-1 0 1,1 0-1,-1-1 0,1 1 0,-1 0 0,1 0 1,-1 0-1,1 0 0,-1 1 0,1-1 0,-1 0 1,1 0-1,-1 0 0,1 0 0,-1 0 0,1 1 1,-1-1-1,1 0 0,0 0 0,-1 1 0,1-1 1,-1 0-1,1 1 0,-1-1 0,-3 8-496,1 1-129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4.651"/>
    </inkml:context>
    <inkml:brush xml:id="br0">
      <inkml:brushProperty name="width" value="0.05" units="cm"/>
      <inkml:brushProperty name="height" value="0.05" units="cm"/>
    </inkml:brush>
  </inkml:definitions>
  <inkml:trace contextRef="#ctx0" brushRef="#br0">1 630 16836,'1'0'141,"1"-1"1,-1 1 0,0-1 0,1 1-1,-1-1 1,0 0 0,0 0-1,1 0 1,-1 1 0,0-1 0,0 0-1,0 0 1,0 0 0,0-1-1,0 1 1,0 0 0,0-1 0,14-28 311,-8 17-19,229-496 5838,-216 447-5799,-34 107 25,9-14-406,1 1 0,0 49 1,4-70-148,0 0 1,1 0-1,1 0 1,0 0 0,0 0-1,1 0 1,1-1-1,0 1 1,0-1 0,11 20-1,-14-29-75,0 1-1,0-1 1,0 1 0,0-1-1,0 1 1,0-1-1,1 0 1,-1 0 0,0 1-1,1-1 1,-1 0-1,1 0 1,-1 0-1,1-1 1,0 1 0,-1 0-1,1-1 1,0 1-1,-1 0 1,1-1 0,0 0-1,2 1 1,2-3-549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6.763"/>
    </inkml:context>
    <inkml:brush xml:id="br0">
      <inkml:brushProperty name="width" value="0.05" units="cm"/>
      <inkml:brushProperty name="height" value="0.05" units="cm"/>
    </inkml:brush>
  </inkml:definitions>
  <inkml:trace contextRef="#ctx0" brushRef="#br0">87 0 17308,'2'29'2168,"8"51"0,1-8-354,-10-55-1514,37 327 2740,-35-331-3576,-6-33-714,-7-15 248,-1 1-1,-1 0 1,-2 1-1,-2 1 1,0 0 0,-3 1-1,-31-41 1,50 72 1037,0 0 1,0 0-1,0 0 0,0 0 1,0 0-1,0 0 1,0 0-1,0 0 0,0 0 1,0 0-1,0 0 0,0 0 1,0-1-1,0 1 1,0 0-1,0 0 0,-1 0 1,1 0-1,0 0 0,0 0 1,0 0-1,0 0 1,0 0-1,0 0 0,0 0 1,0-1-1,0 1 0,0 0 1,0 0-1,0 0 1,1 0-1,-1 0 0,0 0 1,0 0-1,0 0 0,0 0 1,0 0-1,0 0 1,0-1-1,0 1 0,0 0 1,0 0-1,0 0 0,0 0 1,0 0-1,0 0 1,0 0-1,0 0 0,0 0 1,0 0-1,1 0 0,-1 0 1,0 0-1,0 0 1,0 0-1,0 0 0,0 0 1,0 0-1,10 0 1457,26 5 216,12 1-622,-14-6-1446,0-1 0,0-2 0,61-14 0,-58 7-41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5.100"/>
    </inkml:context>
    <inkml:brush xml:id="br0">
      <inkml:brushProperty name="width" value="0.05" units="cm"/>
      <inkml:brushProperty name="height" value="0.05" units="cm"/>
    </inkml:brush>
  </inkml:definitions>
  <inkml:trace contextRef="#ctx0" brushRef="#br0">1 246 18132,'11'-21'735,"0"1"1,2 0 0,0 1-1,1 1 1,1 0-1,25-23 1,-29 31-387,1 1 1,-1 0-1,1 1 1,1 0-1,-1 1 1,1 0 0,1 1-1,-1 1 1,1 0-1,0 1 1,20-4-1,-30 7-303,1 0-1,-1 1 1,1 0-1,-1 0 1,0 0-1,1 0 0,-1 1 1,1-1-1,-1 1 1,1 0-1,-1 1 1,0-1-1,0 1 1,0 0-1,5 2 1,-6-2-30,-1 1 0,1 0 0,0-1 1,-1 1-1,1 0 0,-1 0 0,0 0 1,0 0-1,0 1 0,0-1 0,0 1 1,-1-1-1,0 1 0,0-1 0,0 1 1,0 0-1,0 0 0,0 4 0,-1 10 6,0-1 0,0 0 0,-2 1 0,0-1 0,-1 0-1,-1 0 1,0 0 0,-13 30 0,-4 1 29,-44 74 0,41-85-35,16-26 1,1 0 1,0 1-1,-6 16 1,12-27-18,1-1 1,0 1 0,0-1 0,-1 1 0,1-1 0,0 1 0,0-1 0,0 1 0,0-1 0,-1 1 0,1 0 0,0-1 0,0 1 0,0-1 0,1 1 0,-1 0 0,0-1 0,0 1 0,0-1 0,0 1 0,0-1 0,1 1 0,-1-1 0,0 1 0,0-1 0,1 1 0,-1-1 0,0 1 0,1-1 0,-1 1 0,1-1 0,-1 1 0,0-1 0,1 0 0,-1 1 0,1-1 0,-1 0 0,1 0 0,-1 1 0,1-1 0,0 0 0,-1 0 0,1 0 0,-1 1 0,1-1 0,-1 0 0,1 0 0,0 0 0,-1 0 0,1 0 0,-1 0 0,1 0 0,0 0 0,-1-1 0,1 1 0,0 0 0,37-9-296,-6-3-665,30-16 0,-4 1 417,-19 11 18</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5.586"/>
    </inkml:context>
    <inkml:brush xml:id="br0">
      <inkml:brushProperty name="width" value="0.05" units="cm"/>
      <inkml:brushProperty name="height" value="0.05" units="cm"/>
    </inkml:brush>
  </inkml:definitions>
  <inkml:trace contextRef="#ctx0" brushRef="#br0">0 1 18596,'1'0'142,"1"1"0,-1-1-1,0 1 1,0-1 0,0 1 0,0 0 0,0-1 0,0 1-1,-1 0 1,1 0 0,0 0 0,0 0 0,0-1 0,-1 1-1,1 0 1,0 0 0,-1 0 0,1 1 0,-1-1 0,1 0-1,-1 0 1,0 0 0,0 0 0,1 0 0,-1 2 0,7 36 1348,-7-34-959,29 165 2992,-22-140-3413,1 0 0,2-1 0,20 42 1,-29-67-233,1 0 0,0 0 0,1 0 0,-1 0 0,1 0 0,-1-1 0,1 0-1,0 1 1,1-1 0,-1 0 0,0 0 0,1-1 0,0 1 0,0-1 0,6 3 0,-10-4 74,1-1 1,-1 0-1,0 0 0,0 0 0,1 1 0,-1-1 0,0 0 0,1 0 0,-1 0 0,0 0 1,1 0-1,-1 0 0,0 0 0,1 0 0,-1 0 0,0 0 0,1 0 0,-1 0 0,0 0 1,1 0-1,-1 0 0,0 0 0,0 0 0,1 0 0,-1 0 0,0 0 0,1-1 1,-1 1-1,0 0 0,0 0 0,1 0 0,-1-1 0,0 1 0,0 0 0,1 0 0,-1 0 1,0-1-1,0 1 0,0 0 0,1-1 0,-1 1 0,0 0 0,0 0 0,0-1 0,0 1 1,0 0-1,0-1 0,0 1 0,1 0 0,-1-1 0,-1-1-59,1 0 1,0 1-1,-1-1 1,1 0-1,-1 1 0,1-1 1,-1 0-1,0 1 0,1-1 1,-3-1-1,-20-26-756,-8-3-171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6.048"/>
    </inkml:context>
    <inkml:brush xml:id="br0">
      <inkml:brushProperty name="width" value="0.05" units="cm"/>
      <inkml:brushProperty name="height" value="0.05" units="cm"/>
    </inkml:brush>
  </inkml:definitions>
  <inkml:trace contextRef="#ctx0" brushRef="#br0">11 198 17164,'-11'-11'1904,"14"2"-904,8 0-328,15 1 1057,8-2-105,18-4-480,5-1-183,8-4-393,3-1-264,-1 0-600,-4 1-432,-10-1 592,-5 4-185,-15 9-143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6.498"/>
    </inkml:context>
    <inkml:brush xml:id="br0">
      <inkml:brushProperty name="width" value="0.05" units="cm"/>
      <inkml:brushProperty name="height" value="0.05" units="cm"/>
    </inkml:brush>
  </inkml:definitions>
  <inkml:trace contextRef="#ctx0" brushRef="#br0">1 116 19204,'2'2'388,"0"1"0,0 0-1,0 0 1,0 1 0,0-1-1,0 0 1,-1 1 0,0-1 0,1 1-1,0 4 1,5 41 1123,-4-26-673,4 27 58,-4-19-620,2 0 1,1-1 0,2 1-1,12 32 1,-19-61-268,0 1 1,0-1 0,0 0 0,1 1 0,-1-1-1,1 0 1,-1 0 0,1 0 0,0 0 0,0 0 0,0-1-1,0 1 1,0 0 0,0-1 0,1 1 0,2 0-1,-4-1-6,1-1-1,-1 0 0,0 0 1,1 0-1,-1 0 1,0 0-1,1 0 0,-1 0 1,0-1-1,0 1 0,1 0 1,-1-1-1,0 1 0,0-1 1,0 1-1,1-1 1,-1 0-1,0 1 0,0-1 1,0 0-1,0 0 0,0 0 1,0 0-1,0 0 0,-1 0 1,1 0-1,0 0 0,0 0 1,-1 0-1,1 0 1,-1-1-1,1 1 0,-1 0 1,1-2-1,3-9-1,0 1 1,-1-1-1,0 0 0,-1 0 1,-1 0-1,0 0 0,0 0 1,-3-23-1,-1 2-40,-2 0 0,-10-35 0,11 51 6,0 0 1,-2 1-1,0 0 1,-1 0-1,-13-22 1,9 26-39,11 12 70,0 0-1,-1 0 1,1 0 0,0 0-1,0 0 1,0 0 0,0 0-1,-1 0 1,1 0 0,0 0-1,0 0 1,0 0 0,0 0-1,-1 0 1,1 0 0,0 0-1,0 0 1,0 0 0,0 0-1,-1 0 1,1 0 0,0 0-1,0 0 1,0 1 0,0-1-1,-1 0 1,1 0 0,0 0-1,0 0 1,0 0 0,0 0-1,0 0 1,0 1 0,0-1-1,-1 0 1,1 0 0,0 0-1,0 0 1,0 1 0,0-1-1,0 2 1,-1-1 0,1 1 0,0 0-1,0 0 1,0 0 0,0-1 0,0 1 0,0 0-1,1 0 1,-1 0 0,1-1 0,0 3 0,1 1 8,0-1 0,0 1 0,0 0 1,0-1-1,1 0 0,0 0 0,0 0 1,0 0-1,0 0 0,1-1 0,-1 1 1,1-1-1,0 0 0,0 0 0,0 0 1,1-1-1,-1 1 0,1-1 0,-1 0 1,1 0-1,0-1 0,0 1 0,-1-1 1,1 0-1,0-1 0,10 1 0,-6-1 6,0-1-1,0 1 0,-1-2 1,1 1-1,-1-1 1,1-1-1,-1 0 0,0 0 1,0 0-1,0-1 1,0 0-1,0-1 0,-1 0 1,13-10-1,-12 8-9,-1 0 0,1-1-1,-1 0 1,-1 0 0,0 0 0,0-1-1,0 0 1,-1 0 0,-1 0 0,0-1 0,4-11-1,-7 20-3,-1 0 0,0 1 0,0-1 0,1 0 0,-1 1 0,0-1 0,0 0 0,0 0-1,0 1 1,0-1 0,0 0 0,0 0 0,0 1 0,0-1 0,0 0 0,0 1 0,0-1 0,-1 0-1,1 0 1,0 1 0,0-1 0,-1 0 0,1 1 0,-1-1 0,1 1 0,0-1 0,-1 0 0,1 1-1,-1-1 1,0 0 0,0 1 1,0 0 0,0 0 0,0 1 0,0-1 0,1 0 0,-1 0 0,0 1 0,0-1 0,0 0 0,1 1 0,-1-1-1,0 1 1,1-1 0,-1 1 0,0-1 0,1 1 0,-1 0 0,1-1 0,-1 1 0,0 0 0,1-1 0,0 1 0,-1 0 0,1 0 0,-1-1-1,1 3 1,-5 6 28,1 1-1,1 1 1,-1-1-1,2 0 1,-1 1-1,2 0 1,-1-1-1,1 1 1,1 0-1,0 0 1,1 0-1,0-1 1,0 1-1,5 17 1,-4-20-7,0 0-1,1-1 1,0 1 0,0-1-1,0 0 1,1 0 0,0 0-1,1 0 1,-1 0 0,1-1-1,0 0 1,1 0 0,0-1-1,0 1 1,0-1 0,0 0 0,1-1-1,0 0 1,0 0 0,10 4-1,-14-6-77,0-1-1,0 0 1,1 0 0,-1 0-1,0-1 1,1 1-1,-1-1 1,1 0-1,-1 0 1,0 0 0,1 0-1,-1-1 1,0 1-1,1-1 1,-1 0 0,0 0-1,0 0 1,1-1-1,-1 1 1,0-1-1,0 1 1,-1-1 0,1 0-1,0 0 1,0 0-1,-1-1 1,4-2 0,-3 0-69,0 0 0,0 0 0,0 0 1,0 0-1,-1 0 0,0-1 0,0 1 1,0-1-1,-1 1 0,0-1 0,0 0 1,0 0-1,-1 1 0,0-1 1,-1-8-1,-5-27-596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6.901"/>
    </inkml:context>
    <inkml:brush xml:id="br0">
      <inkml:brushProperty name="width" value="0.05" units="cm"/>
      <inkml:brushProperty name="height" value="0.05" units="cm"/>
    </inkml:brush>
  </inkml:definitions>
  <inkml:trace contextRef="#ctx0" brushRef="#br0">11 34 19516,'2'7'2257,"-4"1"-1289,-3-5-432,-1 0 3097,8-9-4185,-2-9 560,0-1-176,0-2-208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7.336"/>
    </inkml:context>
    <inkml:brush xml:id="br0">
      <inkml:brushProperty name="width" value="0.05" units="cm"/>
      <inkml:brushProperty name="height" value="0.05" units="cm"/>
    </inkml:brush>
  </inkml:definitions>
  <inkml:trace contextRef="#ctx0" brushRef="#br0">229 52 16011,'2'-8'836,"0"5"-552,-1 0-1,0-1 1,0 1-1,0 0 1,0-1-1,-1 1 1,1-1-1,-1 1 1,0-1-1,0-5 1,-2 10-26,0 0 0,1 0 0,-1 1 0,1-1 0,-1 0 0,1 1 0,-1-1 1,1 1-1,0-1 0,-2 3 0,-33 46 406,1 2 0,3 1 0,2 2 0,-43 108 1,70-154-613,0 1 1,0 0 0,1 0 0,1 0 0,-1 1 0,1 11 0,1-19-35,0 0 0,1 0 0,-1 0 0,1-1 0,-1 1 0,1 0 0,0-1 0,0 1 0,0 0 0,0-1 0,0 1 1,0-1-1,1 1 0,-1-1 0,1 0 0,0 0 0,0 0 0,0 0 0,0 0 0,0 0 0,0 0 0,0-1 0,1 1 0,-1-1 1,1 1-1,-1-1 0,4 1 0,2 0 18,1 0 0,0 0 1,0-1-1,0-1 0,-1 1 0,1-1 1,0-1-1,0 0 0,0 0 1,14-4-1,3-2-7,-1-1-1,34-16 1,-34 13-332,-2-2 0,1 0 0,-2-2 0,0 0 0,22-20 0,-35 27 46,0-1 1,-1 1-1,0-1 0,-1-1 1,1 0-1,-2 0 1,0 0-1,0 0 1,0-1-1,-2 0 0,1 0 1,-1-1-1,3-19 1,-6-7-793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7.802"/>
    </inkml:context>
    <inkml:brush xml:id="br0">
      <inkml:brushProperty name="width" value="0.05" units="cm"/>
      <inkml:brushProperty name="height" value="0.05" units="cm"/>
    </inkml:brush>
  </inkml:definitions>
  <inkml:trace contextRef="#ctx0" brushRef="#br0">0 249 18436,'23'-9'1808,"15"-8"-1048,8-8-287,14-5 831,4-4-256,7 2-360,-4 0-248,-4 6-672,-8 4-336,-17 7-608,-9 9 936,-18 7-200,-10 9-192</inkml:trace>
  <inkml:trace contextRef="#ctx0" brushRef="#br0" timeOffset="1">23 344 14987,'20'-3'1809,"24"-9"-841,10-8-288,21-9 1240,8-4-583,4 0-449,0-2-504,-7 4-72,-7-3-8,-15-3-216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48.294"/>
    </inkml:context>
    <inkml:brush xml:id="br0">
      <inkml:brushProperty name="width" value="0.05" units="cm"/>
      <inkml:brushProperty name="height" value="0.05" units="cm"/>
    </inkml:brush>
  </inkml:definitions>
  <inkml:trace contextRef="#ctx0" brushRef="#br0">0 1274 12915,'23'2'961,"1"-2"-1,-1-1 1,1 0 0,-1-2 0,0 0 0,31-10 0,132-51 66,287-139 988,-5-20-861,-460 219-1138,643-325 823,-198 98-754,-332 172-181,103-54-803,-190 93 699,-29 14 112,-6 4-22,-20 3-157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52.023"/>
    </inkml:context>
    <inkml:brush xml:id="br0">
      <inkml:brushProperty name="width" value="0.05" units="cm"/>
      <inkml:brushProperty name="height" value="0.05" units="cm"/>
    </inkml:brush>
  </inkml:definitions>
  <inkml:trace contextRef="#ctx0" brushRef="#br0">3102 328 10882,'-59'-11'772,"-106"-22"266,129 24-971,-1-2 0,-49-23 0,41 13-121,-190-81-187,186 84 272,0 2-1,-102-17 0,83 25 106,-1 4-1,0 3 0,0 2 0,1 4 0,-127 25 1,-327 116 609,-130 105-856,612-232 137,0 2 0,1 2-1,2 2 1,0 1 0,2 2 0,-54 54-1,72-63 1,1 0 1,0 0-1,2 1 0,0 1 0,2 1 0,0-1 0,2 2 0,0 0 0,1 0 0,2 1 0,0 0 0,2 0 0,-5 41 0,9-50-20,1 0-1,0 0 0,1 1 0,1-1 1,1-1-1,0 1 0,0 0 0,2-1 1,0 1-1,0-1 0,10 16 0,-5-13-18,1 0 0,1 0-1,1-1 1,0-1-1,1 0 1,0-1 0,26 19-1,-1-6-23,0-3 0,2-1 0,0-2 0,2-1 0,0-3 0,71 19-1,-2-8 55,1-5-1,2-4 0,0-6 0,134-1 1,-118-15 46,0-6 0,-1-5 1,185-45-1,-73-6-23,457-187 0,-422 124-54,327-206 0,-488 263 112,189-154-1,-305 225-96,18-15 60,-2 0 0,0-1 1,21-28-1,-34 40-37,0 0-1,0-1 1,0 0-1,-1 0 0,1 1 1,-1-1-1,0 0 1,-1-1-1,1 1 1,-1 0-1,0 0 1,-1-1-1,1 1 1,-1-1-1,0 1 0,0 0 1,-1-1-1,0 1 1,0 0-1,-2-7 1,-1 2 16,0 1 0,-1-1-1,0 1 1,-1 1 0,0-1 0,0 1 0,-1 0 0,0 0 0,-1 1 0,1 0 0,-1 0 0,-9-5 0,-8-4 35,0 1 0,-1 0 1,-30-10-1,14 8-61,-2 2-1,0 3 1,-1 1 0,-58-7 0,24 10-202,-132 5 0,96 10 78,-204 38 0,71 9-53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54.573"/>
    </inkml:context>
    <inkml:brush xml:id="br0">
      <inkml:brushProperty name="width" value="0.05" units="cm"/>
      <inkml:brushProperty name="height" value="0.05" units="cm"/>
    </inkml:brush>
  </inkml:definitions>
  <inkml:trace contextRef="#ctx0" brushRef="#br0">3742 48 12843,'-18'-8'160,"0"1"1,0 0 0,-1 2-1,0 0 1,0 1-1,-20-1 1,-119-1-121,120 5 15,-849 42-1002,715-23 1002,1 8-1,-261 75 1,244-41 110,2 8-1,-176 93 0,60-2 82,246-124-227,2 1 0,1 3 0,-57 55 0,67-52 0,2 1 1,1 3-1,3 1 1,1 1-1,3 3 1,2 0-1,-38 88 1,50-94 24,3 2 1,1 0-1,3 0 0,1 1 1,3 0-1,-3 82 1,11-104-21,1 0 0,1-1 0,2 1 0,1-1 0,0 0 0,11 28 0,-9-35-10,1 0 0,1 0 0,0-1 0,2 0 1,0 0-1,0-2 0,2 1 0,25 25 1,-10-18-4,0-2 0,1 0 0,1-2 0,1-1 1,1-1-1,0-2 0,50 15 0,-11-8-27,1-3-1,115 15 1,-33-18-124,1-6 0,302-22 1,-216-15-3,278-68 0,-316 44 280,-2-8 1,-3-9-1,-2-8 1,-5-9-1,287-174 1,-405 213-39,120-100 1,-170 126-84,-1 0-1,-1-2 0,-1-1 0,-1 0 1,-1-1-1,-1-1 0,-1-1 0,23-50 1,-33 59-5,-1 1 1,0-2 0,-2 1 0,0 0-1,0-1 1,-2 0 0,0 1 0,-1-1-1,-3-25 1,-1 20 19,-1 1-1,0-1 0,-2 1 0,-1 0 1,0 1-1,-19-33 0,6 19 29,-1 2 0,-2 0 0,-1 2 0,-2 0 0,-1 2-1,-1 1 1,-64-46 0,58 50-57,-2 1 0,0 3 0,-2 1-1,0 1 1,-1 3 0,0 1 0,-80-17 0,17 15-37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7.215"/>
    </inkml:context>
    <inkml:brush xml:id="br0">
      <inkml:brushProperty name="width" value="0.05" units="cm"/>
      <inkml:brushProperty name="height" value="0.05" units="cm"/>
    </inkml:brush>
  </inkml:definitions>
  <inkml:trace contextRef="#ctx0" brushRef="#br0">144 1 17532,'-3'0'720,"0"0"1,0 0 0,0 0-1,0 1 1,0-1 0,0 1-1,-6 2 1,3-1-135,1 0 1,-1 0-1,1 1 1,-1 0-1,-8 6 1,13-9-567,0 1 0,1-1 0,-1 1 0,0-1 0,0 1 1,1-1-1,-1 1 0,0 0 0,1-1 0,-1 1 0,1 0 1,-1-1-1,1 1 0,-1 0 0,1 0 0,-1-1 0,1 1 0,0 0 1,-1 0-1,1 0 0,0 0 0,0-1 0,0 1 0,0 0 1,0 0-1,0 0 0,0 0 0,0 0 0,0 0 0,0 0 0,0-1 1,0 1-1,1 0 0,-1 0 0,0 0 0,1 0 0,-1-1 1,0 1-1,1 0 0,-1 0 0,1-1 0,0 1 0,-1 0 0,1-1 1,-1 1-1,1 0 0,0-1 0,1 1 0,8 6-59,1-2 1,-1 1-1,2-2 0,-1 1 0,0-2 0,1 1 0,0-1 1,17 1-1,-12-1-81,0 1 0,0 0 0,17 8 0,-32-12 116,0 1 0,-1 0 0,1-1 0,-1 1 0,1 0 0,-1 0 0,1 0 0,-1 0 0,0 0 0,1 0 0,-1 1 1,0-1-1,0 0 0,0 1 0,0-1 0,0 1 0,0-1 0,0 1 0,-1-1 0,1 1 0,0 1 0,-1-1 14,0 1 0,0-1 0,0 0 0,0 0 0,0 0 0,-1 1 0,1-1 0,-1 0 0,1 0 0,-1 0 0,0 0 0,0 0 0,0 0 0,-2 3 0,-5 6 94,-1-1-1,0 0 1,0 0 0,-15 12 0,16-15-38,-20 19 72,-2-1 0,-48 32 1,73-54-225,1-1 0,-1 1-1,1-1 1,-1-1 0,-8 3 0,11-3 69,1-1 0,-1 0-1,0 1 1,0-1 0,0 0-1,1 0 1,-1-1 0,0 1-1,0 0 1,0 0 0,1-1-1,-1 1 1,0-1 0,0 0-1,1 0 1,-1 1 0,1-1-1,-1 0 1,-2-2 0,-10-15-263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55.399"/>
    </inkml:context>
    <inkml:brush xml:id="br0">
      <inkml:brushProperty name="width" value="0.05" units="cm"/>
      <inkml:brushProperty name="height" value="0.05" units="cm"/>
    </inkml:brush>
  </inkml:definitions>
  <inkml:trace contextRef="#ctx0" brushRef="#br0">855 6368 11090,'1'-13'360,"0"-16"98,1 0 0,2 0-1,0 1 1,15-46 0,58-127 601,4-9-622,-53 121-426,-4 0 0,16-130 0,-11-187-298,39-837 69,-46 1004 223,71-627-123,-51 600 87,34-315-209,-71 494 224,-3 1 0,-4-1 0,-4 0 0,-29-144 0,19 169 76,-4 0 0,-1 2 0,-4 0 0,-2 2-1,-3 0 1,-38-54 0,10 28 169,-4 2-1,-3 3 1,-80-73 0,103 111 12,-2 1 1,-2 3-1,-68-43 1,89 65-188,-1 2-1,0 0 1,-1 2 0,0 0 0,-1 2 0,0 2 0,-1 0 0,-50-5 0,22 10-297,0 3 0,-106 14 0,161-15 252,-32 2 141,32-2-157,1 0 0,-1 0 1,0 0-1,0-1 1,1 1-1,-1-1 1,0 1-1,1-1 1,-1 0-1,0 0 0,1 0 1,-1 0-1,1 0 1,-1 0-1,1 0 1,-2-2-1,-6-13-112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55.923"/>
    </inkml:context>
    <inkml:brush xml:id="br0">
      <inkml:brushProperty name="width" value="0.05" units="cm"/>
      <inkml:brushProperty name="height" value="0.05" units="cm"/>
    </inkml:brush>
  </inkml:definitions>
  <inkml:trace contextRef="#ctx0" brushRef="#br0">25 1478 14347,'-1'0'30,"0"0"0,0 0 0,0-1 1,0 1-1,1 0 0,-1 0 0,0 0 0,0-1 0,0 1 0,1-1 0,-1 1 0,0 0 1,0-1-1,1 1 0,-1-1 0,1 0 0,-1 1 0,0-1 0,1 1 0,-1-1 1,1 0-1,-1 1 0,1-1 0,0 0 0,-1-1 0,-1-1-10,1-1 1,0 1-1,0-1 0,1 1 1,-1-1-1,1-5 0,-1-4-29,2 0 0,3-23 0,5 0 29,1 0 1,2 0-1,23-50 1,60-98 57,-78 153-65,282-494 32,-189 349 48,-80 134-33,1 2 0,38-38 1,-59 67-39,1 1 0,1 0 0,0 1 1,0 0-1,0 1 0,1 0 0,1 1 0,-1 0 1,24-7-1,-26 11-4,0 1 0,0 0 0,0 1 0,0 0 1,0 0-1,0 1 0,0 1 0,0 0 0,0 0 0,0 1 0,0 0 1,0 1-1,16 7 0,-1 1 4,0 2-1,-1 1 1,0 1 0,44 37-1,82 87 82,-114-103-97,-18-18-1,93 92 438,171 129 0,-211-189-296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29:56.619"/>
    </inkml:context>
    <inkml:brush xml:id="br0">
      <inkml:brushProperty name="width" value="0.05" units="cm"/>
      <inkml:brushProperty name="height" value="0.05" units="cm"/>
    </inkml:brush>
  </inkml:definitions>
  <inkml:trace contextRef="#ctx0" brushRef="#br0">0 749 14915,'2'-3'175,"15"-27"663,-17 30-825,0-1-1,0 1 1,0-1 0,1 1-1,-1-1 1,0 1 0,1-1 0,-1 1-1,0-1 1,1 1 0,-1 0 0,0-1-1,1 1 1,-1 0 0,1-1-1,-1 1 1,1 0 0,-1-1 0,0 1-1,1 0 1,-1 0 0,1 0-1,-1-1 1,1 1 0,0 0 0,-1 0-1,1 0 1,-1 0 0,1 0 0,-1 0-1,1 0 1,-1 0 0,1 0-1,-1 0 1,1 1 0,-1-1 0,1 0-1,-1 0 1,1 0 0,-1 1-1,1-1 1,-1 0 0,1 0 0,-1 1-1,1-1 1,-1 0 0,0 1 0,1-1-1,-1 1 1,0-1 0,1 1-1,-1-1 1,0 0 0,1 1 0,3 7 115,-1 0 1,0 1-1,0-1 1,-1 0 0,0 1-1,2 11 1,2 60 410,-5-58-430,4 277 807,5 80-450,-9-374-466,9 68-14,-9-67 7,1 1 1,1 0-1,-1 0 1,1-1-1,0 0 1,0 1-1,1-1 1,4 6 0,-6-9 2,0-1 0,1 0 1,-1 1-1,1-1 1,-1 0-1,1 0 0,0 0 1,-1-1-1,1 1 0,0-1 1,0 1-1,0-1 1,1 0-1,-1 0 0,0-1 1,0 1-1,0-1 1,1 1-1,-1-1 0,0 0 1,0 0-1,1 0 1,-1-1-1,0 1 0,0-1 1,1 0-1,-1 0 1,0 0-1,4-2 0,8-3-20,-1-2 0,0 0 0,0 0 0,0-2 0,13-10 0,23-23-185,88-97 0,32-69-265,123-222-701,-33-20 130,-139 241 631,-2 27-18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0:25.213"/>
    </inkml:context>
    <inkml:brush xml:id="br0">
      <inkml:brushProperty name="width" value="0.05" units="cm"/>
      <inkml:brushProperty name="height" value="0.05" units="cm"/>
    </inkml:brush>
  </inkml:definitions>
  <inkml:trace contextRef="#ctx0" brushRef="#br0">1 529 14115,'34'13'166,"1"0"0,1-3 0,0 0-1,0-3 1,1-1 0,0-1 0,0-2 0,43-3-1,42-7-164,136-26-1,-193 24 65,1216-213-44,-459 101 443,-499 79-124,114-38 45,-22 4-1045,-403 73 597,-10 3 44,0-1 0,-1 1 0,1 0 0,0-1 0,0 1 0,0 0 0,0 0 0,-1 0 0,5 1 0,-12-3-156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0:25.879"/>
    </inkml:context>
    <inkml:brush xml:id="br0">
      <inkml:brushProperty name="width" value="0.05" units="cm"/>
      <inkml:brushProperty name="height" value="0.05" units="cm"/>
    </inkml:brush>
  </inkml:definitions>
  <inkml:trace contextRef="#ctx0" brushRef="#br0">0 319 13147,'53'13'413,"1"-2"0,0-3 0,83 3 0,167-22-162,275-81-44,-282 38-81,854-62 626,-971 108-611,227-13-40,-3-22-176,-303 27 32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46.240"/>
    </inkml:context>
    <inkml:brush xml:id="br0">
      <inkml:brushProperty name="width" value="0.05" units="cm"/>
      <inkml:brushProperty name="height" value="0.05" units="cm"/>
    </inkml:brush>
  </inkml:definitions>
  <inkml:trace contextRef="#ctx0" brushRef="#br0">324 38 14507,'0'-2'101,"-1"0"0,1 0 0,-1 0 0,1 0 0,-1 1 0,0-1 1,0 0-1,0 0 0,0 1 0,0-1 0,0 0 0,0 1 0,-1-1 0,1 1 0,-1-1 0,1 1 0,-1 0 0,1 0 0,-1 0 0,0 0 0,1 0 0,-1 0 0,-3-1 0,2 2 10,0-1-1,0 1 0,-1 0 0,1 0 1,0 1-1,0-1 0,0 1 0,0-1 0,-1 1 1,1 0-1,0 0 0,0 0 0,-3 2 1,-8 5 165,0 1 1,0 0 0,1 1-1,-18 17 1,15-12-141,0 1 0,1 1 0,0 0 0,2 1 0,0 1 0,1 0 0,1 0 0,0 1 0,2 1 0,0 0 0,-6 25 0,14-40-71,-1 1-1,1 0 0,1-1 0,-1 1 1,1 0-1,1 8 0,-1-13-34,1 0 1,-1 1-1,1-1 0,-1 0 0,1 0 0,0 1 0,0-1 0,0 0 1,0 0-1,0 0 0,1 0 0,-1 0 0,1 0 0,-1-1 0,1 1 1,-1 0-1,1-1 0,0 1 0,0-1 0,4 3 0,0-2 28,-1 0 0,1-1-1,0 1 1,0-1 0,0 0-1,0 0 1,0-1 0,0 0 0,0 0-1,0 0 1,0-1 0,0 1-1,0-2 1,0 1 0,-1-1-1,1 1 1,0-2 0,10-4 0,-1-1 60,-1 0 1,0-1 0,-1 0 0,0-1 0,22-21 0,-24 19-13,-1 0 1,0-1-1,-1 0 1,0 0-1,-1-1 1,13-28 0,-17 33-69,-1 0 0,0 0 0,-1 0 0,0 0 0,0-1 0,-1 1 0,0-1 0,-1 1 0,0 0 0,-1-1 0,1 1 0,-5-18 0,4 23-34,0 1 0,0 0 0,0 0 0,-1 0 0,1 0 0,-1 0 0,1 0 0,-1 0 0,0 0 0,0 0 0,0 1 0,-1-1 0,1 1 0,-1 0 0,1 0 0,-1 0 0,0 0 0,0 0 0,1 0-1,-2 1 1,1-1 0,0 1 0,0 0 0,0 0 0,0 0 0,-1 1 0,1-1 0,0 1 0,-1-1 0,1 1 0,0 0 0,-1 1 0,1-1 0,0 0 0,-1 1 0,1 0 0,-6 2 0,5-2-129,0 0 1,0 1-1,-1 0 1,1 0-1,0 0 1,1 0-1,-1 1 1,0-1-1,1 1 1,-1 0-1,1 0 1,0 1-1,0-1 1,0 1-1,0-1 1,1 1-1,0 0 1,-1 0-1,1 0 1,1 0-1,-1 0 1,0 0-1,1 1 1,0-1-1,0 1 1,1-1-1,-1 8 1,4 3-464,8-6-173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47.018"/>
    </inkml:context>
    <inkml:brush xml:id="br0">
      <inkml:brushProperty name="width" value="0.05" units="cm"/>
      <inkml:brushProperty name="height" value="0.05" units="cm"/>
    </inkml:brush>
  </inkml:definitions>
  <inkml:trace contextRef="#ctx0" brushRef="#br0">0 235 14995,'4'16'6742,"14"33"-5342,-15-45-1366,-1 1 0,1-1 0,1 1 0,-1-1 0,0 0 0,1-1 0,0 1-1,0 0 1,0-1 0,1 0 0,-1 0 0,1 0 0,-1-1 0,1 1 0,0-1 0,9 3 0,-9-4-27,0-1-1,0 1 1,0-1-1,-1 0 1,1 0 0,0-1-1,0 1 1,0-1 0,-1 0-1,1 0 1,0-1-1,-1 1 1,1-1 0,-1 0-1,0 0 1,0-1 0,1 1-1,-2-1 1,5-3-1,3-4 16,0 1-1,-2-1 1,1-1-1,13-18 0,-18 21-3,0 0-1,0 0 1,-1 0-1,0 0 1,-1-1-1,0 1 1,0-1-1,2-10 0,-5 18-14,0 1-1,0-1 1,0 0 0,0 1-1,0-1 1,0 1-1,0-1 1,0 1-1,0-1 1,0 0-1,0 1 1,0-1-1,0 1 1,0-1-1,0 1 1,0-1-1,-1 1 1,1-1-1,0 1 1,-1-2-1,-7 6 51,-8 16 8,12-12-49,1 1 0,-1-1 0,1 1 0,1-1 1,0 1-1,-2 17 0,3-25-11,1 1 1,0 0-1,0-1 1,0 1-1,0 0 1,0-1-1,0 1 1,0 0 0,1-1-1,-1 1 1,0 0-1,1-1 1,-1 1-1,1-1 1,0 1-1,0-1 1,0 1-1,-1-1 1,1 1-1,0-1 1,1 0-1,-1 1 1,0-1 0,0 0-1,1 0 1,-1 0-1,0 0 1,1 0-1,-1 0 1,1-1-1,-1 1 1,1 0-1,-1-1 1,1 1-1,0-1 1,-1 1-1,1-1 1,0 0 0,-1 0-1,1 0 1,0 0-1,-1 0 1,4 0-1,4-2 9,-1 1 0,1-1 0,-1-1 0,0 1 0,0-1 0,0-1-1,0 1 1,0-2 0,-1 1 0,14-11 0,-3 1 51,-2 0 0,0-2 0,16-18 1,-22 25 74,-14 22 68,-3 7-116,6-13-67,0-1 0,0 1 1,1 0-1,0-1 0,0 1 1,1 0-1,-1-1 0,1 1 1,1-1-1,-1 1 0,1-1 1,4 9-1,-4-11-12,0-1 0,1 1 0,-1-1 0,0 0-1,1 0 1,0 0 0,0 0 0,0 0 0,0-1 0,0 1-1,1-1 1,-1 0 0,1 0 0,-1 0 0,1-1 0,0 1 0,0-1-1,-1 0 1,1 0 0,0 0 0,7 0 0,-2 0 0,1 0-1,-1-1 1,1-1 0,-1 1 0,0-2-1,1 1 1,-1-1 0,0 0 0,0-1-1,0 0 1,-1-1 0,1 0 0,-1 0-1,0-1 1,14-9 0,-13 7-4,-1-1 0,0 0 0,-1 0 0,1 0 0,-1-1 0,-1 0 0,0 0 0,0-1 0,-1 1 0,0-1 0,-1-1 0,0 1 0,3-13 1,-1-1 5,4-34 0,-9 50-10,-1 0 0,1 0 0,-1 0 0,-1 0 0,0 0 0,0 0-1,0 0 1,-4-11 0,5 18-1,0 1 0,-1-1 0,1 0-1,0 0 1,-1 1 0,1-1 0,0 0 0,-1 0-1,1 1 1,-1-1 0,1 0 0,-1 1 0,1-1-1,-1 1 1,0-1 0,1 1 0,-1-1-1,0 1 1,1-1 0,-1 1 0,0-1 0,0 1-1,1 0 1,-1 0 0,0-1 0,0 1 0,0 0-1,0 0 1,-1 0 0,0 0 0,1 1 0,-1-1 0,0 1 0,0 0 0,0-1-1,1 1 1,-1 0 0,0 0 0,1 0 0,-1 1 0,1-1 0,-3 2 0,-3 4 0,1 0 0,-1 1 0,-10 16 1,10-12 7,1 1 0,0-1 0,1 1 0,0 0 0,1 0 0,0 1 0,-2 19 0,5-28-18,1-1 0,0 0-1,0 1 1,0-1-1,0 1 1,1-1 0,0 0-1,0 1 1,0-1-1,1 0 1,3 8 0,-4-9-30,1-1 1,0 1 0,0-1 0,1 1 0,-1-1 0,0 0-1,1 0 1,0 0 0,-1 0 0,1 0 0,0-1 0,0 1-1,0-1 1,0 1 0,0-1 0,0 0 0,0-1 0,4 2-1,1-1-162,1 0-1,-1-1 0,1 0 0,-1 0 0,1-1 1,-1 0-1,1 0 0,-1-1 0,0 0 0,0-1 1,0 1-1,0-2 0,0 1 0,12-9 0,15-9-463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47.498"/>
    </inkml:context>
    <inkml:brush xml:id="br0">
      <inkml:brushProperty name="width" value="0.05" units="cm"/>
      <inkml:brushProperty name="height" value="0.05" units="cm"/>
    </inkml:brush>
  </inkml:definitions>
  <inkml:trace contextRef="#ctx0" brushRef="#br0">264 1 16964,'-9'1'391,"-1"1"1,0 0-1,1 0 1,0 1-1,0 1 1,0-1-1,0 2 1,-13 7-1,-2 3 599,-34 31 0,42-33-445,-22 24-1,35-34-488,0 1-1,-1 0 0,2 0 0,-1 0 1,0 1-1,1-1 0,0 1 0,0-1 1,0 1-1,0 0 0,1-1 0,-2 7 1,3-10-52,1 0 0,-1 1 1,0-1-1,0 0 0,0 0 1,1 0-1,-1 1 0,1-1 1,-1 0-1,1 0 0,-1 0 1,1 0-1,-1 0 0,1 0 1,0 0-1,0 0 0,0 0 1,-1 0-1,1-1 0,0 1 1,0 0-1,0 0 0,0-1 1,0 1-1,1-1 0,-1 1 1,0-1-1,0 1 1,0-1-1,0 0 0,1 1 1,0-1-1,6 2-36,1-1 0,-1 0 0,13 0 0,-20-1 26,90-4-257,-70 1 202,1 2-1,0 0 1,0 1-1,-1 2 0,29 4 1,-49-5 59,1-1 1,-1 0 0,1 1 0,-1-1-1,1 1 1,-1-1 0,0 1 0,1 0-1,-1 0 1,0-1 0,1 1 0,-1 0-1,0 0 1,0 0 0,0 0 0,0 0-1,2 3 1,-3-3 1,0 0 0,1 0 1,-1 0-1,0 0 0,0 0 0,0 0 0,0 0 0,0 0 0,0 0 0,0 0 1,0 0-1,0 0 0,0 1 0,0-1 0,-1 0 0,1 0 0,0 0 0,-2 2 0,-1 1 10,1 1-1,-2-1 0,1 0 0,0 0 0,-1 0 0,0 0 0,0-1 0,-5 5 0,-26 17 172,-39 21 0,59-38-195,0-1 0,0 0 0,-1-1 0,1-1 0,-30 6-1,42-10-83,0-1-1,1 0 0,-1 0 0,0 1 0,0-2 0,1 1 1,-6-1-1,7 1 98,0 0 0,1-1 0,-1 1 0,0-1 0,1 1 1,-1 0-1,1-1 0,-1 1 0,1-1 0,-1 1 0,1-1 0,-1 0 0,1 1 1,-1-1-1,1 1 0,0-1 0,-1 0 0,1 1 0,0-1 0,-1 0 1,1 1-1,0-1 0,0 0 0,0 0 0,0 1 0,0-1 0,0 0 0,0 0 1,0 1-1,0-1 0,0 0 0,0 1 0,0-1 0,1 0 0,-1 0 1,1 0-1,2-12-44,2 1 1,-1 0-1,2 0 0,7-11 1,18-33-304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47.978"/>
    </inkml:context>
    <inkml:brush xml:id="br0">
      <inkml:brushProperty name="width" value="0.05" units="cm"/>
      <inkml:brushProperty name="height" value="0.05" units="cm"/>
    </inkml:brush>
  </inkml:definitions>
  <inkml:trace contextRef="#ctx0" brushRef="#br0">1 23 13195,'2'-2'319,"21"-14"1149,-22 15-1411,-1 1 0,0 0 0,1-1 0,-1 1-1,1 0 1,-1-1 0,1 1 0,-1 0 0,1 0 0,-1-1-1,1 1 1,-1 0 0,1 0 0,-1 0 0,1 0-1,-1 0 1,1 0 0,0 0 0,-1 0 0,1 0 0,-1 0-1,1 0 1,-1 0 0,1 0 0,-1 0 0,1 1 0,-1-1-1,1 0 1,-1 0 0,1 1 0,-1-1 0,1 0 0,-1 0-1,1 1 1,-1-1 0,0 1 0,1-1 0,-1 0 0,1 1-1,-1-1 1,1 1 0,0 6 430,0 0 0,-1 0 1,0 0-1,0 0 0,0 0 0,-1 0 0,1 0 0,-4 8 1,1 9 59,-28 432 2469,33-441-2859,-2-15-153,0 0 0,0 0-1,0 0 1,0 0 0,0 0 0,0 0 0,0 0 0,1 0 0,-1 0 0,0 0 0,0 0 0,0 0 0,0 0 0,0 0 0,1 0 0,-1 0 0,0 0-1,0 0 1,0 0 0,0 0 0,0 0 0,0 0 0,1 0 0,-1 0 0,0 0 0,0 0 0,0 0 0,0 0 0,0 0 0,0 0 0,0 0 0,1-1-1,-1 1 1,0 0 0,0 0 0,0 0 0,0 0 0,0 0 0,0 0 0,0 0 0,0-1 0,0 1 0,0 0 0,0 0 0,0 0 0,0 0 0,12-27 195,31-120-190,-20 62-264,-16 68 112,-6 17 139,-1 0 1,0 0-1,0 0 1,0-1-1,0 1 1,0 0-1,1 0 1,-1 0-1,0 0 1,0 0-1,0 0 1,0 0-1,1 0 1,-1 0-1,0-1 1,0 1-1,0 0 1,1 0-1,-1 0 1,0 0-1,0 0 1,0 0-1,1 0 1,-1 0-1,0 0 1,0 1-1,0-1 1,1 0 0,-1 0-1,0 0 1,0 0-1,0 0 1,0 0-1,1 0 1,-1 0-1,0 0 1,0 1-1,0-1 1,1 0-1,11 26-180,-6-11 182,-4-10-1,1 0 0,0 0 1,0 0-1,0 0 0,1-1 1,-1 1-1,1-1 0,0 0 1,1 0-1,-1 0 0,1 0 1,-1-1-1,1 0 0,0 0 1,0 0-1,1-1 0,-1 1 1,1-1-1,-1 0 0,1-1 1,-1 0-1,1 1 0,0-2 1,0 1-1,-1-1 0,1 0 1,0 0-1,0 0 0,0-1 1,-1 0-1,1 0 0,0-1 1,-1 1-1,1-1 0,7-4 1,-1 0 14,0 0 1,0-1-1,-1 0 1,0-1 0,0 0-1,12-14 1,-37 62 280,9-27-218,-19 54 252,23-60-277,-1 0 1,1 0-1,0 0 1,0 0-1,1 0 1,0 0-1,2 13 1,-2-19-53,0 1 0,0-1 0,0 0 0,1 0 1,-1 0-1,0 0 0,1 0 0,-1 0 1,0 0-1,1 0 0,0 0 0,-1 0 0,1 0 1,-1-1-1,1 1 0,0 0 0,0 0 0,-1 0 1,1-1-1,0 1 0,0 0 0,0-1 1,0 1-1,0-1 0,0 1 0,0-1 0,0 1 1,0-1-1,0 0 0,0 0 0,0 1 1,0-1-1,0 0 0,2 0 0,-1 0-71,-1-1 0,1 1 0,0-1 0,0 0 1,-1 1-1,1-1 0,-1 0 0,1 0 0,-1 0 0,1 0 0,-1 0 0,1 0 0,-1-1 0,0 1 0,0 0 0,1-1 0,-1 1 0,0-1 0,0 1 0,-1-1 1,2-2-1,3-8-309,-1-1 1,0 1-1,-1-1 1,0 0-1,-1 0 1,0-19-1,-4-82-1182,1 97 1068,0-10-262,-1 1 1,-1 0-1,-1 0 0,-13-44 0,16 69 816,1 0-1,0 0 0,-1-1 1,1 1-1,-1 0 0,1 0 1,-1 0-1,0 0 1,1 0-1,-1 0 0,0 0 1,0 0-1,0 1 0,1-1 1,-1 0-1,0 0 0,0 1 1,0-1-1,0 0 0,-2 0 1,2 1 9,0 0 0,1 1 0,-1-1 0,0 0 0,1 1 0,-1-1 1,1 0-1,-1 1 0,1-1 0,-1 1 0,1-1 0,-1 1 0,1-1 1,-1 1-1,1-1 0,-1 1 0,1 0 0,0-1 0,-1 1 0,1-1 1,0 1-1,0 0 0,-1-1 0,1 1 0,0 0 0,0-1 0,0 1 1,0 0-1,0 0 0,0-1 0,0 1 0,0 0 0,0-1 0,0 2 1,1 0-53,-1-1 0,0 1 0,1 0 0,-1 0 0,1-1 0,0 1 0,-1 0 0,1-1 0,0 1 0,0-1 0,0 1 1,0-1-1,0 1 0,0-1 0,1 0 0,-1 1 0,0-1 0,1 0 0,-1 0 0,1 0 0,-1 0 0,1 0 1,0-1-1,-1 1 0,1 0 0,0-1 0,-1 1 0,1-1 0,0 0 0,0 1 0,2-1 0,20 1-191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48.413"/>
    </inkml:context>
    <inkml:brush xml:id="br0">
      <inkml:brushProperty name="width" value="0.05" units="cm"/>
      <inkml:brushProperty name="height" value="0.05" units="cm"/>
    </inkml:brush>
  </inkml:definitions>
  <inkml:trace contextRef="#ctx0" brushRef="#br0">113 0 16339,'-9'24'907,"-1"0"-1,-1-1 0,-16 24 0,0 2 641,19-34-1115,-9 16 263,17-29-674,-1-1 0,1 0-1,-1 1 1,1-1 0,-1 1 0,1-1 0,0 1 0,0-1 0,0 1 0,0-1 0,0 1 0,0-1 0,0 1 0,0-1 0,1 1-1,-1-1 1,1 3 0,0-3-22,0 0 0,0 0 1,-1-1-1,1 1 0,0 0 0,0-1 0,0 1 0,0-1 0,0 1 0,0-1 0,0 1 0,0-1 0,0 0 0,0 1 1,0-1-1,1 0 0,-1 0 0,0 0 0,0 0 0,0 0 0,0 0 0,0 0 0,0 0 0,0 0 0,2-1 0,31-8-36,-27 7 29,12-3 126,0 0 0,1 2 0,-1 1 1,1 0-1,0 1 0,0 1 0,28 4 0,-20-3-383,0-1-1,1-2 0,-1 0 0,32-8 0,-57 9 243,2 0-31,2 0 11,0 0 0,0 0 1,0 1-1,7 0 0,-13 0 69,0 0 1,0 0-1,0 0 1,0 0-1,0 0 1,0 1-1,0-1 1,0 0-1,0 1 1,0-1-1,0 1 1,0-1-1,0 1 1,0-1-1,0 1 1,0-1-1,0 1 1,-1 0-1,1 0 1,0-1-1,-1 1 0,1 0 1,0 0-1,-1 0 1,1 0-1,-1 0 1,1 0-1,-1 0 1,0 0-1,1 0 1,-1 0-1,0 0 1,1 2-1,-2 21 813,1-19-717,-1 0-1,1 0 0,0 0 1,1 0-1,-1 0 0,3 9 1,-3-14-180,0 0 0,0 0 0,1 1 0,-1-1 0,0 0 0,0 1 0,1-1 0,-1 0 0,0 0 0,1 1 0,-1-1 0,0 0 1,1 0-1,-1 0 0,0 0 0,1 1 0,-1-1 0,0 0 0,1 0 0,-1 0 0,1 0 0,-1 0 0,0 0 0,1 0 0,-1 0 0,0 0 0,1 0 1,-1 0-1,1 0 0,-1 0 0,1-1 0,13-3-447,-12 3 474,21-11-473,9-12-168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11.776"/>
    </inkml:context>
    <inkml:brush xml:id="br0">
      <inkml:brushProperty name="width" value="0.05" units="cm"/>
      <inkml:brushProperty name="height" value="0.05" units="cm"/>
    </inkml:brush>
  </inkml:definitions>
  <inkml:trace contextRef="#ctx0" brushRef="#br0">223 8 14643,'-2'-1'145,"0"0"1,0 0-1,-1 0 0,1 0 0,0 1 0,-1-1 1,1 1-1,0-1 0,-1 1 0,1 0 1,-1 0-1,1 0 0,0 0 0,-1 0 0,1 0 1,0 1-1,-1-1 0,1 1 0,0 0 1,-1 0-1,1 0 0,0 0 0,0 0 0,-4 2 1,-4 3 219,1 1 1,-1-1 0,-13 14-1,8-7-82,2 1 0,0 1-1,-14 20 1,22-27-182,-1 1 0,1 0 0,0 0 0,1 1-1,0 0 1,1-1 0,-4 18 0,6-25-84,1 0 1,0 0-1,-1 0 0,1 0 1,0 0-1,0-1 0,0 1 0,0 0 1,0 0-1,1 0 0,-1 0 1,1 0-1,-1 0 0,1-1 1,-1 1-1,1 0 0,0 0 1,1 1-1,-1-2-5,0 0 0,0 0 0,0-1 1,0 1-1,0 0 0,1-1 0,-1 1 0,0-1 1,0 1-1,0-1 0,1 1 0,-1-1 0,0 0 1,1 0-1,-1 0 0,0 1 0,1-1 0,-1 0 1,2-1-1,5 0 14,0-1 1,0 0-1,-1-1 1,1 0 0,-1 0-1,14-8 1,88-62 147,8-4 101,-111 73-246,0 1-1,1 0 0,0 0 0,10-2 1,-16 4-17,1 1 1,-1 0 0,0-1 0,0 1-1,0 0 1,0 0 0,0 0-1,0 0 1,0 0 0,1 0-1,-1 0 1,0 1 0,0-1 0,0 0-1,0 1 1,0-1 0,0 1-1,0-1 1,0 1 0,0-1-1,0 1 1,0 0 0,0-1 0,0 1-1,-1 0 1,1 0 0,0-1-1,0 1 1,-1 0 0,1 0 0,-1 0-1,1 0 1,-1 0 0,1 0-1,0 2 1,5 22 243,-6-21-206,1 0-1,0-1 1,-1 1 0,1-1 0,1 1-1,-1-1 1,1 1 0,2 4-1,-3-7-33,0 0 0,1 1-1,-1-1 1,1 0 0,-1 0 0,1 0-1,-1 0 1,1 0 0,0-1-1,-1 1 1,1 0 0,0-1-1,0 1 1,-1-1 0,1 0-1,0 0 1,0 1 0,0-1 0,0 0-1,-1-1 1,1 1 0,2 0-1,18-4 14,-1 0 0,0-1-1,-1-1 1,1-1 0,24-12-1,-23 9-32,1 1 0,0 1-1,41-8 1,-61 15 1,0 1 1,-1-1-1,1 1 0,0 0 0,0 0 1,0 0-1,0 0 0,-1 1 1,1-1-1,0 1 0,0 0 0,2 1 1,-4-2 1,0 1 0,0 0 0,0 0 0,0 0 0,0 0 0,0 0 0,0 0 0,0 0 0,-1 0 0,1 0 0,0 0 0,-1 0 0,1 0 0,-1 1 0,1-1 0,-1 0 0,0 0 0,1 1 0,-1-1 0,0 0 0,0 0 0,0 1 0,0-1 0,0 0 0,0 1 0,0-1 0,-1 2 0,-1 11 23,-1 0 0,-5 15 1,4-16-391,1 0 0,-3 19 0,8-31-605,3-7 670,5-9 42,2-7-213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48.818"/>
    </inkml:context>
    <inkml:brush xml:id="br0">
      <inkml:brushProperty name="width" value="0.05" units="cm"/>
      <inkml:brushProperty name="height" value="0.05" units="cm"/>
    </inkml:brush>
  </inkml:definitions>
  <inkml:trace contextRef="#ctx0" brushRef="#br0">28 1 17268,'4'15'1584,"-4"-6"-1112,0 1-200,-1 0 616,-2 1-720,1 6-712,-2-2 568,1-1-264,0 1-136</inkml:trace>
  <inkml:trace contextRef="#ctx0" brushRef="#br0" timeOffset="1">19 270 16339,'0'17'1953,"0"-5"-1297,-2-1-272,1-3 872,-3-4-1024,3-2 305,-7 2-385,5-4-152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49.551"/>
    </inkml:context>
    <inkml:brush xml:id="br0">
      <inkml:brushProperty name="width" value="0.05" units="cm"/>
      <inkml:brushProperty name="height" value="0.05" units="cm"/>
    </inkml:brush>
  </inkml:definitions>
  <inkml:trace contextRef="#ctx0" brushRef="#br0">31 17 17364,'5'-9'1688,"1"1"-1248,-6 16-208,-3 13 808,-2 10-503,2 1-153,-1 5-208,1-1-48,3-3-64,0-6-8,0-4-192,0-6 1168,-8-17-976,2-14 104,-3-9 32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0.022"/>
    </inkml:context>
    <inkml:brush xml:id="br0">
      <inkml:brushProperty name="width" value="0.05" units="cm"/>
      <inkml:brushProperty name="height" value="0.05" units="cm"/>
    </inkml:brush>
  </inkml:definitions>
  <inkml:trace contextRef="#ctx0" brushRef="#br0">0 8 16908,'0'0'1568,"2"0"-1288,4 0-696,3-1 920,3-1-312,4-1-152,2 2-232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0.435"/>
    </inkml:context>
    <inkml:brush xml:id="br0">
      <inkml:brushProperty name="width" value="0.05" units="cm"/>
      <inkml:brushProperty name="height" value="0.05" units="cm"/>
    </inkml:brush>
  </inkml:definitions>
  <inkml:trace contextRef="#ctx0" brushRef="#br0">236 1 15371,'-38'23'1177,"-1"-1"0,-1-2 0,-43 15 0,79-33-1111,0-1-1,0 1 1,1-1-1,-1 1 1,0 0 0,1 1-1,-4 2 1,7-5-64,-1 0-1,1 0 1,0 0 0,0 1-1,0-1 1,0 0 0,-1 0-1,1 1 1,0-1 0,0 0-1,0 0 1,0 0 0,0 1 0,0-1-1,0 0 1,0 1 0,0-1-1,0 0 1,0 0 0,0 1-1,0-1 1,0 0 0,0 0 0,0 1-1,0-1 1,0 0 0,0 0-1,0 1 1,0-1 0,0 0-1,1 0 1,-1 1 0,0-1-1,0 0 1,0 0 0,0 0 0,1 1-1,20 8-59,15 1 3,108 32 6,-125-35 61,0 1 1,0 1-1,-1 1 1,-1 0-1,22 17 0,-35-25 8,-1 1-1,0 0 0,0 0 1,0 0-1,0 0 0,0 1 0,0-1 1,-1 1-1,0 0 0,0-1 1,0 1-1,0 0 0,0 0 0,1 6 1,-3-7 21,0 0 0,0-1 0,0 1-1,0 0 1,0 0 0,-1 0 0,1 0 0,-1 0 0,0 0 0,0-1 0,0 1 0,0 0 0,0-1 0,-1 1 0,1 0-1,-1-1 1,1 0 0,-1 1 0,0-1 0,0 0 0,-5 4 0,-1 0 46,0 1-1,0-2 1,-1 1-1,1-1 1,-2 0-1,1-1 1,0 0-1,-1 0 1,0-1-1,0-1 1,0 1-1,0-1 1,0-1-1,-16 0 1,24-1-96,0 0 0,0 0 0,-1-1 1,1 1-1,0-1 0,-1 1 1,1-1-1,-3-2 0,5 3 6,-1 0-1,1 0 0,-1 0 1,1-1-1,0 1 0,-1 0 1,1 0-1,0-1 1,0 1-1,-1 0 0,1-1 1,0 1-1,0 0 0,-1-1 1,1 1-1,0-1 0,0 1 1,0 0-1,-1-1 1,1 1-1,0-1 0,0 1 1,0 0-1,0-1 0,0 1 1,0-1-1,0 1 0,0-1 1,0 1-1,0 0 1,0-1-1,0 1 0,1-1 1,-1 1-1,0 0 0,0-1 1,0 1-1,1-1 1,-1 1-1,0 0 0,0-1 1,1 1-1,-1 0 0,0-1 1,0 1-1,1 0 0,-1 0 1,0-1-1,1 1 1,14-12-216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2.434"/>
    </inkml:context>
    <inkml:brush xml:id="br0">
      <inkml:brushProperty name="width" value="0.05" units="cm"/>
      <inkml:brushProperty name="height" value="0.05" units="cm"/>
    </inkml:brush>
  </inkml:definitions>
  <inkml:trace contextRef="#ctx0" brushRef="#br0">78 25 17348,'4'-20'1336,"-2"16"-663,1 13-96,5 47 74,-4 1 1,-1 0 0,-3 0 0,-13 96 0,11-142-515,1-1 0,-2 0 0,-4 13 0,7-21-101,-1 0 0,0-1 0,1 1 0,-1 0 0,0 0 0,0-1 0,0 1 0,0 0 0,0-1 0,0 1 0,-1-1 0,1 0-1,0 1 1,-1-1 0,1 0 0,-1 0 0,0 0 0,1 0 0,-1 0 0,0 0 0,1 0 0,-1 0 0,0-1 0,0 1 0,-3 0 0,3-2-19,1 1 1,0 0-1,-1-1 0,1 1 0,0 0 1,0-1-1,-1 0 0,1 1 1,0-1-1,0 0 0,0 0 1,0 1-1,0-1 0,0 0 1,0 0-1,0 0 0,0 0 1,0 0-1,1 0 0,-1-1 0,0 1 1,1 0-1,-1 0 0,1-1 1,-1 1-1,1 0 0,-1-3 1,-7-43 132,8 40-121,-2-14-18,0 1 0,2-1 1,1 0-1,0 1 0,2-1 0,0 1 0,8-26 0,-11 43-11,1 1 0,0 0 0,0 0 0,0 0 0,0-1 0,0 1 0,0 0 0,1 0 0,-1 0 0,1 1 0,-1-1 0,1 0 0,0 1 0,3-4 0,-3 5 0,-1-1 0,1 1 0,-1-1 0,1 1 0,0-1 0,-1 1 0,1 0 0,0 0 0,-1 0 0,1 0 0,0 0 0,-1 0 0,1 0 0,0 1 0,-1-1 0,1 1 0,0-1 0,-1 1 0,1-1 0,-1 1 0,3 1 0,10 6-8,0-1 0,1 0-1,0-1 1,25 6-1,-35-11 8,-1 0-1,1-1 1,0 0-1,-1 1 1,1-2 0,0 1-1,0 0 1,-1-1-1,1 0 1,0 0 0,-1-1-1,1 1 1,-1-1-1,1 0 1,-1 0-1,0 0 1,0-1 0,0 1-1,0-1 1,4-4-1,-2 1 7,0 0-1,-1-1 0,1 0 0,-1 0 0,-1 0 0,1-1 0,-1 1 1,0-1-1,-1 0 0,0 0 0,0 0 0,-1-1 0,0 1 0,-1-1 1,1 1-1,-2-1 0,1-13 0,-1 20-3,0 0 0,0 0 0,-1 0 1,1 0-1,-1 0 0,1 0 0,-1 0 0,1 0 0,-1 0 0,-1-2 0,1 3 0,1 1-1,-1 0 1,1-1-1,-1 1 0,1-1 1,-1 1-1,1-1 1,-1 1-1,1 0 0,-1 0 1,0-1-1,1 1 1,-1 0-1,1 0 0,-1 0 1,0-1-1,1 1 1,-1 0-1,0 0 0,1 0 1,-1 0-1,0 0 1,1 0-1,-1 1 0,0-1 1,1 0-1,-1 0 1,1 0-1,-1 0 0,0 1 1,1-1-1,-1 0 1,1 1-1,-1-1 0,1 0 1,-1 1-1,1-1 1,-1 1-1,-5 4 1,1-1-1,1 1 0,-1 0 1,1 0-1,0 0 1,0 1-1,0-1 1,1 1-1,0 0 0,-3 8 1,-4 10-7,-8 34 0,11-33 1,1 0 0,-4 41 0,9-60-1,1 0 0,0 0 0,0 0 0,0 0 0,0 0 0,1 0 0,0-1-1,0 1 1,1 0 0,0 0 0,0-1 0,0 1 0,0-1 0,1 0-1,0 0 1,0 0 0,7 9 0,-7-12-4,0 1 1,1 0-1,-1-1 0,1 0 0,-1 1 1,1-2-1,0 1 0,0 0 0,0-1 0,0 1 1,0-1-1,0 0 0,0-1 0,0 1 1,0-1-1,0 1 0,1-1 0,-1-1 1,0 1-1,5-1 0,7-3-34,1 0 1,-1-1-1,28-14 0,-28 12 35,0 1-1,21-6 1,-36 12 20,1 0-1,0 0 1,0 0-1,0 0 1,0 0 0,-1 1-1,1-1 1,0 1 0,0-1-1,-1 1 1,1 0-1,2 1 1,-2-1-2,0 0 0,0 0 0,0 0-1,0-1 1,0 1 0,1-1 0,-1 1 0,0-1 0,4 0 0,1-1-1,-1 0 0,0-1 0,0 0 0,0-1 0,0 1 1,0-1-1,0 0 0,-1-1 0,1 1 0,-1-1 0,0 0 1,0 0-1,4-6 0,9-8 18,28-39 0,-29 31 3,8-10 17,-25 37-42,0 0-1,1-1 0,-1 1 1,0 0-1,0 0 1,0-1-1,0 1 1,0 0-1,0 0 1,0 0-1,0 0 1,0-1-1,0 1 0,0 0 1,0 0-1,-1 1 1,-6 35 65,2 1 0,1 0 1,2 54-1,2-91-71,2 23 58,-2-23-67,0 0-1,0 0 0,0-1 1,1 1-1,-1 0 0,0 0 0,0 0 1,1 0-1,-1 0 0,0-1 0,1 1 1,-1 0-1,1 0 0,-1 0 1,1-1-1,-1 1 0,1 0 0,0-1 1,-1 1-1,2 0 0,-1-2 25,-1 1-1,1-1 1,-1 0 0,0 0 0,1 0-1,-1 0 1,0 0 0,1 0-1,-1 0 1,0 0 0,0 0-1,0 0 1,0 0 0,0 0-1,0 1 1,0-1 0,-1-2 0,1 1 44,0-66 104,-1 18-142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2.862"/>
    </inkml:context>
    <inkml:brush xml:id="br0">
      <inkml:brushProperty name="width" value="0.05" units="cm"/>
      <inkml:brushProperty name="height" value="0.05" units="cm"/>
    </inkml:brush>
  </inkml:definitions>
  <inkml:trace contextRef="#ctx0" brushRef="#br0">3 1 19340,'-3'3'1488,"3"1"-1207,3 1-105,7 0 64,0-1-608,7 1 432,2-2-160,5 1-177</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3.282"/>
    </inkml:context>
    <inkml:brush xml:id="br0">
      <inkml:brushProperty name="width" value="0.05" units="cm"/>
      <inkml:brushProperty name="height" value="0.05" units="cm"/>
    </inkml:brush>
  </inkml:definitions>
  <inkml:trace contextRef="#ctx0" brushRef="#br0">157 1 19124,'-13'12'983,"-1"1"1,-25 16-1,28-22-650,1 1 0,0 0 0,0 1-1,0 0 1,1 0 0,-14 19 0,22-27-327,1 0 0,-1 0 0,0 0 0,0 0 1,1 0-1,-1 0 0,1 0 0,-1 0 0,1 0 0,-1 0 0,1 0 0,0 0 1,0 0-1,-1 0 0,1 1 0,0-1 0,0 0 0,0 0 0,0 0 1,0 0-1,0 0 0,1 1 0,-1-1 0,0 0 0,1 0 0,-1 0 1,0 0-1,1 0 0,-1 0 0,1 0 0,0 0 0,-1 0 0,1 0 0,0 0 1,-1-1-1,1 1 0,0 0 0,0 0 0,0-1 0,0 1 0,1 1 1,5 1-82,0-1 1,0 1 0,0-1 0,0-1-1,12 3 1,-1-1 19,2 1-40,9 3-27,31 11 0,-52-15 123,0 0 0,0 0-1,-1 1 1,0 0 0,1 1 0,-2-1 0,1 1-1,11 11 1,-17-14 12,1-1-1,-1 1 1,0-1 0,0 1 0,0-1-1,0 1 1,0 0 0,0 0-1,0-1 1,0 1 0,-1 0-1,1 0 1,-1 0 0,1 0 0,-1 0-1,0 0 1,0 0 0,0 0-1,0 0 1,0 0 0,-1 2 0,0 0 19,0-1 1,-1 0 0,1 0-1,-1 0 1,0 0 0,1 0 0,-1 0-1,-1 0 1,1 0 0,0-1-1,-4 4 1,-5 3 129,-1-1-1,0 0 1,0 0 0,-25 10-1,27-13-114,-1-1 0,0 0 0,-15 3 0,21-6-37,0 0 0,0-1-1,0 1 1,0-1 0,0 0 0,0-1 0,0 1 0,0-1 0,0 0 0,-6-2-1,-7-8-25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3.733"/>
    </inkml:context>
    <inkml:brush xml:id="br0">
      <inkml:brushProperty name="width" value="0.05" units="cm"/>
      <inkml:brushProperty name="height" value="0.05" units="cm"/>
    </inkml:brush>
  </inkml:definitions>
  <inkml:trace contextRef="#ctx0" brushRef="#br0">303 38 17164,'-3'-3'115,"1"0"0,0 0 0,-1 0 1,0 1-1,1-1 0,-1 1 1,0 0-1,0 0 0,-1 0 0,1 0 1,0 0-1,-1 1 0,1-1 1,-1 1-1,1 0 0,-1 0 0,0 0 1,1 1-1,-1-1 0,0 1 0,1 0 1,-1 0-1,0 0 0,0 1 1,-6 1-1,0 0 37,1 0 0,-1 1 0,1 0 0,-1 0 0,1 1 0,0 1 0,0 0 0,-12 9 0,10-6-68,1 1 0,0 1 0,1 0 0,0 0 1,1 1-1,0 0 0,0 0 0,2 0 0,-1 1 1,1 1-1,1-1 0,0 1 0,-5 23 1,9-35-72,1 1 1,0 0-1,-1-1 1,1 1 0,0 0-1,0 0 1,0-1-1,0 1 1,0 0 0,0 0-1,1-1 1,-1 1-1,0 0 1,1-1 0,0 1-1,0 2 1,0-4-5,0 1 0,-1 0 0,1-1 0,0 1 0,-1-1-1,1 1 1,0-1 0,-1 0 0,1 1 0,0-1 0,0 0 0,0 1 0,-1-1 0,1 0 0,0 0 0,0 0 0,0 0 0,0 0 0,-1 0 0,1 0 0,0 0-1,0 0 1,1 0 0,3-2 10,-1 1-1,1-1 0,-1 1 0,0-1 0,0-1 0,0 1 0,0-1 1,0 1-1,0-1 0,4-4 0,10-13 73,31-44-1,4-3 148,-52 67-236,-1-1 1,0 1 0,0 0-1,0 0 1,0-1 0,0 1-1,0 0 1,1-1 0,-1 1-1,0 0 1,0 0 0,0-1-1,1 1 1,-1 0 0,0 0-1,0 0 1,1 0 0,-1-1-1,0 1 1,1 0 0,-1 0-1,0 0 1,0 0 0,1 0-1,-1 0 1,0 0 0,1 0-1,-1 0 1,0 0 0,1 0-1,-1 0 1,0 0 0,1 0-1,-1 0 1,0 0 0,0 0-1,1 0 1,-1 0 0,0 0-1,1 0 1,-1 0 0,0 1-1,0-1 1,1 0 0,-1 0-1,0 0 1,0 1 0,1-1-1,-1 0 1,0 0 0,0 0-1,0 1 1,1-1 0,-1 0-1,0 1 1,0-1 0,0 0-1,0 0 1,0 1 0,0-1-1,1 0 1,-1 1 0,0-1-1,0 0 1,0 1 0,0-1-1,1 26 104,-2-24-90,1 28 73,-2-5 8,2 0 1,0 0 0,2 0 0,7 34 0,-8-53-95,0-1 0,0 1 0,1-1 1,0 0-1,0 0 0,1 0 0,-1 0 0,1 0 1,0-1-1,1 1 0,-1-1 0,1 1 0,0-1 1,0-1-1,0 1 0,0 0 0,1-1 1,-1 0-1,1 0 0,0 0 0,0-1 0,0 0 1,0 1-1,0-2 0,9 3 0,-5-3-107,-1 1-1,1-2 0,-1 1 1,1-1-1,-1-1 0,16-2 1,-18 2 84,-1 0 1,0 0-1,0-1 1,0 0-1,0 0 1,0 0-1,0-1 1,-1 0 0,1 1-1,-1-2 1,0 1-1,5-4 1,-2-2-43,-1 1 0,0-1 1,5-9-1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4.776"/>
    </inkml:context>
    <inkml:brush xml:id="br0">
      <inkml:brushProperty name="width" value="0.05" units="cm"/>
      <inkml:brushProperty name="height" value="0.05" units="cm"/>
    </inkml:brush>
  </inkml:definitions>
  <inkml:trace contextRef="#ctx0" brushRef="#br0">23 29 14107,'3'-4'659,"21"-17"1029,-23 21-1640,-1-1-1,1 1 1,0 0-1,-1-1 1,1 1-1,-1 0 1,1 0-1,-1-1 1,1 1-1,0 0 1,-1 0-1,1 0 1,0 0-1,-1 0 1,1 0-1,-1 0 1,1 0-1,0 0 1,-1 0-1,1 0 1,0 0-1,-1 1 1,1-1-1,-1 0 1,1 0-1,0 1 1,-1-1-1,1 0 1,-1 1-1,1-1 1,-1 1-1,1-1 1,-1 0-1,0 1 1,1-1-1,-1 1 1,1-1-1,-1 1 1,0 0-1,1-1 1,-1 1-1,0-1 1,0 1-1,1 1 1,1 8 302,0 0 0,-1 0 0,1 1-1,-2-1 1,0 0 0,0 1 0,-3 16 0,1-4-42,-28 302 1497,29-310-1737,3-19 23,-1-28-4,-6-15-31,-2-1-1,-2 1 0,-16-47 1,23 80-55,2 14-1,0 0 0,0-1 0,1 1-1,-1 0 1,0 0 0,0 0 0,0 0-1,0-1 1,0 1 0,0 0 0,0 0 0,1 0-1,-1 0 1,0 0 0,0 0 0,0-1-1,0 1 1,1 0 0,-1 0 0,0 0-1,0 0 1,0 0 0,0 0 0,1 0-1,-1 0 1,0 0 0,0 0 0,0 0 0,1 0-1,-1 0 1,0 0 0,0 0 0,0 0-1,1 0 1,22 11-23,-13-4 18,3 0-2,1-1 0,0 0 0,0-1 0,0-1 0,1 0 0,0 0 0,-1-2 0,1 0 0,0 0 0,20-2 0,-28 0 9,0 0-1,0-1 1,0 0 0,-1 0 0,1-1-1,0 0 1,-1 0 0,1 0-1,-1-1 1,0 0 0,1 0-1,-1-1 1,-1 0 0,1 0 0,-1 0-1,1 0 1,-1-1 0,0 0-1,-1 0 1,0 0 0,1-1-1,-1 0 1,-1 0 0,5-10-1,-6 11 5,0-1 0,0 1 0,-1-1 0,0 0 0,-1 1 0,1-1 0,-1 0 0,0-6 0,0 10-3,0 0 0,0 1 0,0-1 0,-1 0 0,1 0 0,0 1 1,-1-1-1,1 0 0,-1 1 0,1-1 0,-1 0 0,0 1 0,0-1 0,0 1 0,0-1 0,0 1 0,0-1 0,0 1 0,0 0 0,0 0 0,-1-1 0,1 1 0,0 0 0,-1 0 1,1 0-1,-1 0 0,0 1 0,1-1 0,-4-1 0,3 2-1,0 0-1,0 1 1,0-1 0,0 0 0,-1 1-1,1-1 1,0 1 0,0 0 0,1 0 0,-1-1-1,0 1 1,0 0 0,0 1 0,0-1 0,1 0-1,-1 1 1,1-1 0,-1 0 0,1 1-1,-1 0 1,1-1 0,0 1 0,-1 2 0,-5 6 4,0 1 1,-7 19 0,13-27-6,-10 22 19,1 1 1,-7 28 0,14-44-76,1 1 0,0 0 0,1 0 0,0 0 0,0 0 0,1 0 0,3 20 0,-3-29 6,1-1 0,-1 1-1,0 0 1,1-1 0,-1 1-1,1-1 1,-1 1 0,1-1-1,0 0 1,-1 1 0,1-1-1,0 1 1,0-1-1,0 0 1,0 0 0,1 0-1,-1 0 1,0 0 0,0 0-1,1 0 1,-1 0 0,0 0-1,1 0 1,-1-1 0,1 1-1,-1 0 1,1-1 0,-1 0-1,1 1 1,-1-1-1,4 1 1,-1-2-20,0 1 0,1-1 1,-1 0-1,0 0 0,1 0 0,-1 0 0,0-1 0,0 1 1,0-1-1,6-4 0,26-20-445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5.222"/>
    </inkml:context>
    <inkml:brush xml:id="br0">
      <inkml:brushProperty name="width" value="0.05" units="cm"/>
      <inkml:brushProperty name="height" value="0.05" units="cm"/>
    </inkml:brush>
  </inkml:definitions>
  <inkml:trace contextRef="#ctx0" brushRef="#br0">140 1 16780,'-7'7'431,"-20"23"1205,-29 39-1,50-59-1458,-1 0 0,1 1 0,1-1 0,0 1 0,0 0-1,1 0 1,1 1 0,-4 18 0,6-28-161,1-1-1,0 1 1,-1-1-1,1 1 1,0-1-1,0 1 1,0 0-1,0-1 1,0 1 0,1-1-1,-1 1 1,0-1-1,1 1 1,-1-1-1,1 1 1,-1-1-1,1 1 1,0-1 0,0 0-1,0 1 1,0-1-1,0 0 1,0 1-1,1 0 1,0-1-9,-1-1 1,1 0-1,-1 1 1,1-1 0,0 0-1,-1 0 1,1 0-1,0 0 1,-1 0-1,1 0 1,0 0-1,-1 0 1,1-1-1,-1 1 1,1-1-1,0 1 1,-1-1-1,1 0 1,-1 1-1,0-1 1,1 0-1,-1 0 1,3-2 0,7-6 29,0 0 0,-1-1 0,0 0 0,-1-1 0,0 0 0,14-23 0,-11 14 132,0 0 0,-2-2 0,10-28 1,-31 84 183,-7 39 0,16-61-451,0-1 1,0 1 0,1 0 0,1-1-1,0 1 1,1 0 0,0-1 0,3 16-1,-3-26 54,-1 0 0,0 0 0,0 1-1,1-1 1,-1 0 0,1 0 0,-1 0 0,1 0-1,-1 0 1,1 0 0,0 0 0,-1 0-1,1 0 1,0 0 0,0 0 0,0 0 0,0 0-1,0 0 1,0-1 0,0 1 0,0 0-1,0-1 1,0 1 0,0-1 0,0 1 0,1-1-1,-1 0 1,0 1 0,0-1 0,0 0-1,1 0 1,-1 0 0,0 0 0,0 0 0,1 0-1,-1 0 1,0 0 0,2-1 0,1-1-27,0 1 1,0-1 0,-1 0 0,1 0 0,-1 0-1,1-1 1,-1 1 0,0-1 0,0 0 0,0 1-1,3-5 1,20-27-569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12.881"/>
    </inkml:context>
    <inkml:brush xml:id="br0">
      <inkml:brushProperty name="width" value="0.05" units="cm"/>
      <inkml:brushProperty name="height" value="0.05" units="cm"/>
    </inkml:brush>
  </inkml:definitions>
  <inkml:trace contextRef="#ctx0" brushRef="#br0">1 179 14587,'0'1'135,"1"0"0,-1 0 0,1 0 1,-1-1-1,1 1 0,-1 0 0,1 0 0,-1-1 0,1 1 0,0 0 0,0-1 0,-1 1 1,1-1-1,0 1 0,0-1 0,0 1 0,-1-1 0,1 0 0,0 1 0,0-1 1,0 0-1,0 0 0,0 1 0,0-1 0,0 0 0,0 0 0,1 0 0,32-3 1254,-27 2-1065,15-2-66,0-2 1,-1-1-1,1 0 0,-1-2 0,-1 0 1,0-1-1,0-1 0,0-1 0,-2-1 1,1-1-1,27-25 0,-42 34-222,0 0-1,-1 0 0,1 0 1,-1-1-1,4-7 1,-7 11-33,1 1 0,-1-1 1,0 1-1,1-1 1,-1 0-1,0 1 1,1-1-1,-1 1 1,0-1-1,0 0 1,0 1-1,1-1 0,-1 0 1,0 0-1,0 1 1,0-1-1,0 0 1,0 1-1,0-1 1,-1 0-1,1 1 1,0-1-1,0 0 0,0 1 1,-1-1-1,1 0 1,0 1-1,-1-1 1,1 1-1,0-1 1,-1 1-1,1-1 0,-1 1 1,1-1-1,-1 1 1,1-1-1,-1 1 1,1-1-1,-1 1 1,1 0-1,-1-1 1,0 1-1,1 0 0,-1-1 1,0 1-1,1 0 1,-1 0-1,0 0 1,1 0-1,-1 0 1,0 0-1,1 0 1,-2 0-1,-3 0 2,-1 0 0,1 1 0,0 0 0,-1 0 0,1 0 1,0 1-1,0-1 0,0 1 0,0 1 0,0-1 0,0 1 0,1-1 0,-1 1 0,-6 6 0,1-1 20,1 1-1,-1 0 1,1 1-1,-14 20 1,19-23-10,0-1-1,0 0 1,1 1 0,0 0 0,1-1 0,-1 1 0,1 0 0,1 0 0,-1 1-1,1-1 1,0 0 0,1 0 0,1 15 0,-1-19-7,1 1-1,-1-1 1,1 0-1,0 1 1,0-1 0,1 1-1,-1-1 1,1 0-1,0 0 1,-1 0 0,1 0-1,1 0 1,-1 0-1,0-1 1,1 1 0,-1-1-1,1 1 1,0-1-1,0 0 1,0 0-1,0 0 1,0-1 0,0 1-1,0-1 1,1 0-1,-1 1 1,1-1 0,-1-1-1,7 2 1,-1-1-4,1-1 0,-1 0 0,0 0 0,0-1 1,1 0-1,-1-1 0,0 0 0,0 0 0,0-1 0,-1 0 0,1-1 1,-1 0-1,1 0 0,-1-1 0,0 0 0,-1 0 0,1-1 0,6-6 1,7-8 5,-1-1 1,0-1 0,-1 0 0,20-34 0,-42 62-9,0 0 0,1 1-1,0-1 1,0 1 0,0 0 0,-1 8 0,-4 47 24,7-56-20,0 0 1,0-1-1,0 1 0,1 0 1,-1 0-1,1 0 1,1-1-1,-1 1 0,4 8 1,-3-11-3,-1 0 0,1-1 1,0 1-1,-1-1 0,1 1 0,0-1 1,1 0-1,-1 0 0,0 0 0,1 0 1,-1 0-1,1-1 0,-1 1 1,1-1-1,0 1 0,0-1 0,0 0 1,-1 0-1,7 1 0,0-1 1,-1-1 1,1 1-1,0-1 0,-1-1 0,1 0 0,-1 0 1,1-1-1,-1 0 0,1 0 0,-1-1 0,0 0 0,11-5 1,3-3-1,-1-1 1,0-1-1,21-18 1,-29 22-12,-1-1 1,0 0-1,0-1 1,-1 0-1,0-1 1,-1 0-1,11-18 1,-18 21-22,-9 12-4,-8 15 2,10-7 29,1-1 0,0 0-1,1 1 1,0-1 0,1 1 0,0 0 0,1-1 0,0 1 0,0 0 0,1 0-1,1-1 1,2 12 0,6 15 5,2-1 1,19 40-1,-16-41-4,16 58 0,-28-80 1,-1 0-1,0-1 1,-1 1 0,0 0-1,-1 0 1,0 0 0,-1 0-1,-1 0 1,-4 15 0,5-23-1,0 0 1,-1-1 0,1 1-1,-1 0 1,0-1 0,-1 0-1,1 1 1,-1-1 0,0 0-1,0 0 1,0 0 0,0-1-1,-1 1 1,1-1 0,-1 0-1,0 0 1,0 0-1,0-1 1,-1 1 0,1-1-1,-1 0 1,1 0 0,-1 0-1,0-1 1,1 0 0,-10 2-1,9-3 4,1 1 1,-1-1-1,1-1 0,0 1 0,-1 0 0,1-1 0,0 0 0,-1 0 0,1-1 1,0 1-1,0-1 0,0 1 0,0-1 0,-5-4 0,3 2 3,1-1 1,-1 1-1,1-1 0,0 0 0,1-1 0,-1 1 1,1-1-1,-5-9 0,3 5-1,1 0-1,1 0 1,0-1 0,0 1 0,1-1 0,0 0-1,1 0 1,0 0 0,1-1 0,1 1 0,0-14-1,0 19-12,1 0-1,1-1 0,-1 1 0,1 0 0,0 0 1,0 0-1,1 0 0,0 0 0,0 0 1,0 1-1,0 0 0,1-1 0,0 1 1,0 1-1,1-1 0,8-7 0,3 0-219,1 1 1,1 1-1,34-16 0,-15 8 52,23-14-15,3-2-70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5.672"/>
    </inkml:context>
    <inkml:brush xml:id="br0">
      <inkml:brushProperty name="width" value="0.05" units="cm"/>
      <inkml:brushProperty name="height" value="0.05" units="cm"/>
    </inkml:brush>
  </inkml:definitions>
  <inkml:trace contextRef="#ctx0" brushRef="#br0">169 1 15539,'-1'2'156,"0"0"0,1 1 0,-1-1 0,-1 0 0,1 0 0,0 0 0,0 0 0,-1 0 0,1 0 0,-1-1 0,1 1 0,-5 3 0,1 0 133,-10 11 411,-3 3-216,0 0 0,2 1-1,-26 41 1,42-60-479,-1 0 1,0 0-1,1 1 0,-1-1 0,1 0 1,-1 0-1,1 1 0,-1-1 0,1 0 1,0 0-1,0 1 0,-1-1 0,1 0 1,0 1-1,0-1 0,0 0 0,1 1 1,-1-1-1,0 0 0,0 1 0,1-1 1,-1 0-1,1 1 0,-1-1 0,1 0 1,0 0-1,-1 0 0,1 0 1,0 0-1,0 0 0,0 0 0,-1 0 1,1 0-1,0 0 0,1 0 0,-1 0 1,0 0-1,1 0 0,5 2-4,1 0 0,-1 0 0,0 0 0,1-1 0,11 2 0,-4-1-8,22 3 5,-29-6 13,-1 1 0,1 0 1,-1 1-1,1-1 0,-1 2 0,0-1 1,13 7-1,-19-9 1,-1 1 1,1 0-1,-1-1 0,1 1 1,-1 0-1,1-1 0,-1 1 0,0 0 1,1 0-1,-1-1 0,0 1 1,0 0-1,1 0 0,-1 0 1,0 0-1,0-1 0,0 1 0,0 0 1,0 0-1,0 0 0,0 0 1,0-1-1,-1 1 0,1 0 0,0 0 1,0 0-1,-1-1 0,1 1 1,-1 0-1,1 0 0,0-1 1,-1 1-1,1 0 0,-1-1 0,0 1 1,1 0-1,-2 0 0,-24 28 413,24-28-386,-6 7 67,-71 61 1001,69-61-1026,-1 0 0,0-1 0,0 0-1,0-1 1,-23 9 0,33-15-137,0 1 0,0-1 0,0 0 0,0 1 0,0-1 0,0 0 0,0 0 1,0 0-1,0 0 0,0 0 0,0 0 0,0 0 0,0 0 0,0 0 0,-1-1 0,2 1 31,0 0 0,-1-1 1,1 1-1,0 0 0,0 0 0,-1-1 0,1 1 0,0 0 0,0-1 0,0 1 0,-1 0 0,1-1 0,0 1 0,0 0 0,0-1 0,0 1 0,0 0 0,0-1 0,0 1 0,0 0 0,0-1 0,0 1 0,0 0 0,0-1 0,0 1 0,0 0 0,0-1 0,1-3-87,1 0-1,-1 0 1,1 0-1,0 1 1,4-8-1,16-18-418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6.123"/>
    </inkml:context>
    <inkml:brush xml:id="br0">
      <inkml:brushProperty name="width" value="0.05" units="cm"/>
      <inkml:brushProperty name="height" value="0.05" units="cm"/>
    </inkml:brush>
  </inkml:definitions>
  <inkml:trace contextRef="#ctx0" brushRef="#br0">134 1 13819,'-25'21'4107,"15"-11"-3636,0 0 0,1 0 1,-12 16-1,10-7-22,1-1 0,-13 31 0,20-42-327,1 0 0,-1 0 0,1 0-1,1 0 1,-1 0 0,1 1 0,1-1 0,-1 0 0,1 0-1,2 15 1,-2-21-108,1 0 0,-1 0 0,0-1 0,1 1 0,-1 0 0,0 0 0,1 0 0,-1-1 0,1 1 0,-1 0 0,1-1 0,0 1 0,-1 0 0,1-1 0,-1 1 0,1-1-1,0 1 1,0-1 0,-1 1 0,1-1 0,0 0 0,0 1 0,0-1 0,-1 0 0,1 0 0,0 1 0,0-1 0,0 0 0,0 0 0,0 0 0,0 0 0,-1 0 0,1 0 0,0 0 0,0-1 0,0 1 0,0 0 0,0 0 0,-1-1 0,2 0 0,3 0 19,0-1 0,1 0 0,-2-1 0,10-5 0,-1-2 7,-1-1 1,0 0-1,-1 0 0,17-23 1,-15 18 32,-1 1 1,23-20-1,-33 34-64,0-1-1,0 1 1,0-1-1,0 1 0,0-1 1,0 1-1,1 0 0,-1 0 1,0 0-1,0 0 1,1 1-1,-1-1 0,1 1 1,-1-1-1,1 1 1,-1 0-1,1 0 0,-1 0 1,0 0-1,1 0 1,-1 1-1,1-1 0,-1 1 1,1-1-1,-1 1 0,3 1 1,3 3 11,-1 0 0,0 0 0,0 0 0,0 1 0,11 12 0,-9-9-1,-8-8-17,0 0 0,0 0 0,0-1 0,0 1 0,0 0 0,1-1 0,-1 1 0,0-1 0,0 1 0,0-1 0,1 0 0,-1 0 0,0 0 0,0 1 0,1-1 0,-1 0 0,0 0 0,1-1 0,-1 1 0,0 0 0,3-1 0,28-12 19,-18 7-22,-5 3-31,1-2 55,1 1-1,0 0 1,14-2 0,-23 6-48,0-1 1,0 1-1,0 0 0,0 0 1,0 0-1,1 0 0,-1 0 1,0 0-1,0 0 0,0 1 1,0-1-1,0 1 0,0-1 1,0 1-1,0 0 0,0 0 1,-1 0-1,1 0 0,0 0 1,0 0-1,-1 0 0,1 1 1,-1-1-1,3 3 0,-4-3-48,1-1 0,-1 1-1,0 0 1,1-1 0,-1 1-1,1-1 1,-1 1 0,1-1-1,-1 1 1,1-1 0,0 1-1,-1-1 1,1 0 0,-1 1-1,1-1 1,0 0 0,-1 1-1,1-1 1,0 0 0,-1 0-1,1 0 1,0 0 0,0 0-1,-1 1 1,1-1-1,0-1 1,-1 1 0,1 0-1,0 0 1,-1 0 0,1 0-1,0 0 1,1-1 0,19-16-950,-16 12 879,16-15-602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6.602"/>
    </inkml:context>
    <inkml:brush xml:id="br0">
      <inkml:brushProperty name="width" value="0.05" units="cm"/>
      <inkml:brushProperty name="height" value="0.05" units="cm"/>
    </inkml:brush>
  </inkml:definitions>
  <inkml:trace contextRef="#ctx0" brushRef="#br0">121 0 13147,'-1'2'207,"0"-1"1,0 1-1,1-1 0,-1 0 1,0 0-1,0 1 1,0-1-1,-1 0 1,1 0-1,0 0 0,0 0 1,-1 0-1,-1 1 1,-4 3 410,-7 7 589,1 0 1,0 1 0,-12 16-1,21-24-1089,1 0 1,0 0-1,0 0 0,0 0 0,0 0 0,1 1 1,0-1-1,0 1 0,0-1 0,1 1 1,0 0-1,0 0 0,0 9 0,0-14-102,1 0 0,0-1 0,0 1 0,1 0 0,-1 0 0,0-1 0,0 1-1,0 0 1,0 0 0,1-1 0,-1 1 0,0 0 0,1 0 0,-1-1 0,0 1 0,1-1 0,-1 1-1,1 0 1,-1-1 0,1 1 0,0-1 0,-1 1 0,1-1 0,-1 1 0,1-1 0,0 1-1,-1-1 1,2 1 0,0-1-1,0 0-1,0 0 1,0 0 0,0 0-1,-1 0 1,1 0-1,0 0 1,0 0 0,0-1-1,0 1 1,2-2-1,5-1-2,-1-1 0,0 0 0,15-10 0,-11 6-9,-2-1 0,1 1-1,-2-2 1,1 1 0,-1-1-1,0-1 1,-1 0 0,0 0-1,7-14 1,-12 10-33,-3 14 29,0 1 0,0 0 0,0 0 0,0 0 0,0 0 1,0-1-1,0 1 0,0 0 0,-1 0 0,1 0 0,0 0 0,0 0 0,0 0 0,0-1 0,0 1 0,0 0 0,-1 0 0,1 0 0,0 0 0,0 0 0,0 0 0,0 0 0,-1 0 0,1 0 0,0 0 1,0 0-1,0 0 0,0 0 0,-1 0 0,1 0 0,0 0 0,0 0 0,0 0 0,0 0 0,-1 0 0,1 0 0,0 0 0,0 0 0,0 0 0,0 0 0,-1 0 0,-1 1-2,0 1-1,0-1 0,1 0 1,-1 1-1,0-1 1,1 0-1,-1 1 0,1 0 1,-1-1-1,1 1 0,-2 2 1,-3 6 1,1 1 1,0-1 0,1 1-1,-6 20 1,9-27 3,0 1-1,0 0 1,0-1-1,1 1 1,-1 0 0,1 0-1,0 0 1,0-1-1,1 1 1,0 0 0,0 0-1,0-1 1,0 1-1,3 5 1,-3-8-12,0-1 0,-1 1 1,1-1-1,0 1 0,0-1 0,1 0 0,-1 1 1,0-1-1,0 0 0,1 0 0,-1 0 0,0 0 0,1 0 1,-1 0-1,1-1 0,-1 1 0,1 0 0,-1-1 1,1 1-1,0-1 0,1 1 0,0-1-84,0 0-1,1 0 1,-1-1 0,0 1 0,0-1-1,0 1 1,0-1 0,0 0-1,0 0 1,4-3 0,4-2-177,-1 0 0,0-1 0,0 0 0,16-16 0,37-47-499,-28 30 167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7.054"/>
    </inkml:context>
    <inkml:brush xml:id="br0">
      <inkml:brushProperty name="width" value="0.05" units="cm"/>
      <inkml:brushProperty name="height" value="0.05" units="cm"/>
    </inkml:brush>
  </inkml:definitions>
  <inkml:trace contextRef="#ctx0" brushRef="#br0">141 0 17476,'-6'6'392,"-1"-1"1,1 1-1,0 0 1,0 1-1,1 0 1,0 0-1,0 0 1,0 0-1,1 1 1,-6 14-1,0 7 794,-12 51-1,11-34-577,8-38-519,-25 117 889,27-124-971,1 1-1,0-1 1,0 0 0,-1 0-1,1 0 1,0 1 0,0-1-1,0 0 1,1 0 0,-1 0 0,0 1-1,0-1 1,1 0 0,-1 0-1,0 0 1,1 0 0,0 2-1,0-3-4,-1 1 1,1-1-1,-1 0 0,1 0 0,-1 1 0,1-1 0,0 0 0,-1 0 0,1 0 0,-1 0 0,1 0 0,-1 0 0,1 0 0,-1 0 0,1 0 0,-1 0 0,1 0 0,0 0 0,-1 0 0,1 0 0,-1-1 0,1 1 0,-1 0 0,1 0 0,0-1 1,5-3-16,0 0 1,0-1 0,0 1-1,5-7 1,-9 10 3,27-27-148,-16 14 52,0 1 1,1 0-1,1 1 1,0 0-1,1 1 1,24-12-1,-39 22 96,1 1-1,-1-1 0,0 1 0,0-1 0,1 1 0,-1-1 0,0 1 1,1 0-1,-1-1 0,0 1 0,1 0 0,-1 0 0,0 0 0,1 0 1,-1 0-1,1 1 0,-1-1 0,0 0 0,1 0 0,-1 1 1,0-1-1,0 1 0,1 0 0,1 0 0,-2 1 4,0-1 1,0 0-1,0 1 1,0-1-1,-1 1 0,1 0 1,0-1-1,-1 1 0,1 0 1,-1-1-1,1 1 0,-1 0 1,0-1-1,0 1 0,0 0 1,0 2-1,0 5 13,-1-1 0,0 1 0,-1-1 0,0 0 0,0 1 0,-6 12 0,3-11 45,0-1-1,0 0 1,-1-1 0,0 1-1,-1-1 1,0 0 0,-10 9-1,15-15-106,-1 1-1,0-1 1,0 0 0,1 0-1,-1 0 1,-1 0-1,1-1 1,0 1 0,0-1-1,-1 1 1,1-1-1,0 0 1,-1-1-1,1 1 1,-1-1 0,1 1-1,-1-1 1,0 0-1,1 0 1,-1-1-1,1 1 1,-1-1 0,1 0-1,-7-2 1,8 2-27,0 0 1,1 0-1,-1 0 0,1 0 1,-1-1-1,1 1 0,-1-1 1,1 1-1,0-1 1,0 0-1,0 1 0,-1-1 1,2 0-1,-1 0 1,0 0-1,0 1 0,1-1 1,-1 0-1,1 0 0,-1 0 1,1 0-1,0 0 1,0 0-1,0-3 0,7-16-604</inkml:trace>
  <inkml:trace contextRef="#ctx0" brushRef="#br0" timeOffset="1">509 5 14563,'12'0'1905,"-12"17"-913,-8 3-352,-5 7 2361,-3 4-1641,-2 7-464,-2 3-120,2 1-144,2-6-56,4-2-167,3-6-121,4-7-384,1-4-361,4-8-735,-2-14-544,2-4 1088,3-3-233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3:57.476"/>
    </inkml:context>
    <inkml:brush xml:id="br0">
      <inkml:brushProperty name="width" value="0.05" units="cm"/>
      <inkml:brushProperty name="height" value="0.05" units="cm"/>
    </inkml:brush>
  </inkml:definitions>
  <inkml:trace contextRef="#ctx0" brushRef="#br0">0 111 15563,'15'6'1334,"-8"-3"-887,1 0 1,-1 0 0,1-1-1,0 0 1,0 0 0,-1-1-1,1 0 1,9 0 0,1-2-156,0-1 0,0 0-1,-1-2 1,1 0 0,-1-1 0,1-1 0,-2 0 0,1-1 0,-1-1-1,0-1 1,0 0 0,27-22 0,-41 30-292,0-1 0,-1 0 1,1 0-1,0 0 0,-1 0 1,1 0-1,-1-1 0,0 1 0,2-4 1,-3 5-2,0 1 0,0-1 1,0 0-1,0 1 0,0-1 1,0 1-1,0-1 1,0 1-1,0-1 0,0 0 1,0 1-1,0-1 0,-1 1 1,1-1-1,0 1 0,0-1 1,-1 1-1,1-1 1,0 1-1,-1-1 0,1 1 1,0 0-1,-1-1 0,1 1 1,-1-1-1,1 1 0,0 0 1,-1 0-1,1-1 0,-1 1 1,1 0-1,-1 0 1,0-1-1,1 1 0,-1 0 1,1 0-1,-1 0 0,1 0 1,-1 0-1,1 0 0,-1 0 1,0 0-1,1 0 0,-1 0 1,1 0-1,-1 0 1,0 0-1,-7 1-3,0 0 0,0 0 0,0 0 1,0 1-1,0 0 0,1 0 0,-1 1 0,0 0 0,1 1 1,0-1-1,0 1 0,-9 7 0,8-5 16,0 0 0,1 0-1,-1 1 1,2 0 0,-1 0 0,1 0 0,0 1 0,0 0-1,1 0 1,-5 11 0,8-14-5,1-1 0,-1 1 0,1 0 0,0 0-1,0 0 1,0 0 0,1 0 0,0 0 0,0 0 0,0 0 0,0-1 0,1 1-1,0 0 1,0 0 0,0 0 0,3 6 0,-3-8-25,1 0 0,0 0 0,-1-1 0,1 1 0,0 0 0,0-1 0,0 1 0,1-1 0,-1 0 0,0 1 0,1-1-1,0 0 1,-1-1 0,1 1 0,0 0 0,0-1 0,0 1 0,0-1 0,0 0 0,1 0 0,-1-1 0,0 1 0,0 0 0,1-1 0,3 0 0,26-3-75,1-8-37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0.052"/>
    </inkml:context>
    <inkml:brush xml:id="br0">
      <inkml:brushProperty name="width" value="0.05" units="cm"/>
      <inkml:brushProperty name="height" value="0.05" units="cm"/>
    </inkml:brush>
  </inkml:definitions>
  <inkml:trace contextRef="#ctx0" brushRef="#br0">232 59 14939,'1'-1'149,"1"0"-1,-1 0 0,0 0 1,0 0-1,0 0 1,0 0-1,-1-1 0,1 1 1,0 0-1,0-1 1,-1 1-1,1-1 1,-1 1-1,1 0 0,-1-1 1,1 1-1,-1-1 1,0 0-1,0 1 0,0-1 1,0 1-1,0-1 1,0 1-1,0-1 0,-1-2 1,0 3-19,0-1 0,0 1 0,0-1 0,-1 1 0,1-1 0,0 1 0,0 0 0,-1 0 0,1 0 0,-1 0 0,1 0 0,-1 0 0,0 0 0,1 1 0,-1-1 0,0 0 0,1 1 1,-1-1-1,0 1 0,0 0 0,1-1 0,-3 1 0,-4 0-14,1 0 0,0 1 0,-1 0 0,1 0 0,0 0 1,0 1-1,0 0 0,0 0 0,0 1 0,1 0 0,-1 0 1,1 1-1,-1 0 0,1 0 0,0 0 0,-8 8 0,6-4-37,-1 0 0,1 0-1,1 1 1,-1 0-1,2 1 1,-1 0-1,1 0 1,1 0 0,-8 18-1,12-23-37,-1 0 1,1 0-1,0 0 0,0 0 1,0 1-1,1-1 0,-1 0 0,1 1 1,1-1-1,0 6 0,-1-10-33,1 1-1,-1-1 1,1 1-1,-1-1 1,1 0-1,0 1 1,-1-1-1,1 0 1,0 1-1,0-1 1,0 0-1,0 0 1,0 0 0,1 0-1,-1 0 1,0 0-1,0 0 1,1 0-1,-1 0 1,0-1-1,1 1 1,-1-1-1,1 1 1,-1-1-1,1 1 1,-1-1-1,1 0 1,-1 1 0,1-1-1,-1 0 1,1 0-1,0 0 1,-1-1-1,1 1 1,-1 0-1,1 0 1,1-2-1,5 0 1,0 0 0,0-1 0,-1 0 0,1 0 0,-1-1 0,0 0 0,0 0 0,0-1 0,0 0 0,-1 0 0,8-8 0,-1 0 8,0-1 0,-2-1-1,20-29 1,-29 40-15,1-1 1,-1 0-1,0 1 0,0-1 1,3-11-1,-6 9 17,-4 10-7,-6 10-3,4 0-6,1 0-1,0 0 1,1 1-1,1 0 1,0 0-1,1 0 0,0 1 1,1-1-1,1 1 1,0 0-1,1-1 1,0 1-1,5 26 0,-4-39-25,-1 1-1,1-1 0,0 1 0,-1-1 1,1 0-1,0 1 0,0-1 0,1 0 1,-1 0-1,0 0 0,1 0 0,-1 0 1,1 0-1,0 0 0,0 0 0,0-1 1,-1 1-1,2-1 0,-1 1 0,0-1 1,4 2-1,-4-2-13,1-1-1,0 1 1,-1-1 0,1 1-1,0-1 1,-1 0 0,1 0-1,0-1 1,-1 1 0,1 0-1,0-1 1,-1 0 0,1 1-1,0-1 1,-1 0-1,0 0 1,1-1 0,-1 1-1,1-1 1,1-1 0,1 0-5,0-1 1,-1 0 0,1 0-1,5-8 1,13-23-241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0.569"/>
    </inkml:context>
    <inkml:brush xml:id="br0">
      <inkml:brushProperty name="width" value="0.05" units="cm"/>
      <inkml:brushProperty name="height" value="0.05" units="cm"/>
    </inkml:brush>
  </inkml:definitions>
  <inkml:trace contextRef="#ctx0" brushRef="#br0">0 1 15219,'1'0'194,"1"0"-1,-1 0 1,0 0-1,0 0 1,1 1-1,-1-1 1,0 1-1,0-1 0,0 1 1,0-1-1,0 1 1,0-1-1,1 1 1,-1 0-1,-1 0 1,1-1-1,0 1 1,0 0-1,0 0 1,0 0-1,-1 0 1,1 0-1,0 0 0,-1 0 1,1 0-1,-1 1 1,1-1-1,-1 0 1,1 0-1,-1 0 1,0 1-1,0-1 1,0 0-1,1 0 1,-1 1-1,-1 1 0,1 7 508,0 1 0,-1 0 0,-3 16 0,1-10-601,2-10-3,-1 3 46,1 1 1,0 0-1,1 0 0,2 21 0,-2-30-135,0 0 1,1-1-1,-1 1 0,0-1 1,1 1-1,-1 0 0,1-1 1,0 1-1,-1-1 0,1 0 1,0 1-1,0-1 0,0 0 0,0 1 1,0-1-1,0 0 0,1 0 1,-1 0-1,0 0 0,0 0 1,1 0-1,-1 0 0,1 0 1,-1-1-1,1 1 0,-1 0 0,1-1 1,-1 1-1,1-1 0,-1 0 1,1 0-1,0 1 0,-1-1 1,1 0-1,0 0 0,-1 0 0,1-1 1,0 1-1,-1 0 0,1-1 1,1 0-1,5-1 8,1-1-1,-1 0 1,0 0 0,-1-1 0,1 0-1,-1 0 1,14-11 0,2-4 21,20-22 0,-25 24-16,35-29-1,-53 46-20,0 0 0,0 0 0,0 0-1,0 0 1,1 0 0,-1 0 0,0 0 0,0 0-1,0 0 1,0 0 0,1 0 0,-1 0 0,0 0-1,0 0 1,0 0 0,0 0 0,1 0-1,-1 0 1,0 0 0,0 0 0,0 0 0,0 0-1,1 0 1,-1 0 0,0 0 0,0 0-1,0 0 1,0 0 0,0 0 0,1 1 0,-1-1-1,0 0 1,0 0 0,0 0 0,0 0-1,0 0 1,0 0 0,0 1 0,1-1 0,-1 0-1,0 0 1,0 0 0,0 0 0,0 1-1,0-1 1,0 0 0,0 0 0,0 0 0,0 0-1,0 1 1,0-1 0,0 0 0,0 0-1,0 0 1,0 0 0,0 1 0,0-1 0,0 0-1,0 0 1,-1 0 0,1 0 0,0 1-1,0-1 1,0 0 0,-3 16-6,3-13 5,-8 32 5,5-23 10,0-1 0,1 0 0,0 1 0,0-1 1,2 1-1,0 12 0,0-24-11,0 1 0,0 0 0,0 0 1,0 0-1,0-1 0,0 1 1,0 0-1,1 0 0,-1-1 0,0 1 1,1 0-1,-1-1 0,0 1 0,1 0 1,-1-1-1,1 1 0,-1 0 0,1-1 1,0 1-1,-1-1 0,1 1 0,-1-1 1,1 1-1,0-1 0,-1 1 0,1-1 1,0 0-1,0 0 0,1 1 0,0-1 3,0 0-1,0 0 1,0 0-1,0 0 1,0-1-1,0 1 1,0-1-1,0 1 0,0-1 1,0 0-1,3-1 1,6-4 13,-1-1 1,19-14-1,-27 20-18,32-28-20,-17 14-42,0 1 0,1 0 0,1 1-1,21-11 1,-39 24 54,-1 0 0,1-1 0,-1 1 0,1 0 0,-1 0 0,1-1 0,-1 1 1,1 0-1,-1 0 0,1 0 0,-1 0 0,1 0 0,-1 0 0,1 0 0,-1 0 0,1 0 0,0 0 0,-1 0 0,1 0 0,-1 0 0,1 0 0,-1 0 1,1 1-1,-1-1 0,1 0 0,-1 0 0,1 1 0,-1-1 0,1 1 0,0-1-2,-1 1 1,0 0-1,1 0 1,-1 0-1,0 0 0,1 0 1,-1 0-1,0 0 1,0 0-1,0 0 0,0 0 1,0 0-1,0 0 1,0 2-1,-12 38-88,12-39 95,-12 29-35,6-16-455,0 0-1,-6 29 1,12-50-141,0-7 246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1.853"/>
    </inkml:context>
    <inkml:brush xml:id="br0">
      <inkml:brushProperty name="width" value="0.05" units="cm"/>
      <inkml:brushProperty name="height" value="0.05" units="cm"/>
    </inkml:brush>
  </inkml:definitions>
  <inkml:trace contextRef="#ctx0" brushRef="#br0">174 420 16083,'1'-1'149,"0"-1"0,-1 0 0,0 1 0,1-1 0,-1 0 0,0 0 0,0 1-1,0-1 1,0 0 0,0 0 0,0 1 0,-1-1 0,1 0 0,0 1-1,-1-1 1,1 0 0,-1 1 0,0-1 0,0 0 0,0 1 0,1-1 0,-1 1-1,-1 0 1,1-1 0,0 1 0,0 0 0,0-1 0,-1 1 0,1 0-1,-1 0 1,1 0 0,0 0 0,-1 1 0,0-1 0,-2-1 0,1 1 12,-1 0 1,0 1-1,0-1 1,1 1-1,-1 0 1,0-1-1,0 2 1,1-1-1,-1 0 1,0 1-1,1 0 1,-1 0-1,0 0 1,1 0-1,-7 3 0,2 0-66,1 1-1,1 0 0,-1 0 0,1 0 0,0 0 0,0 1 0,-7 9 0,10-12-56,1 1-1,-1 0 1,1-1-1,-1 1 1,1 0 0,1 0-1,-1 1 1,0-1-1,1 0 1,0 1-1,0-1 1,0 0 0,1 1-1,-1 8 1,2-11-27,-1-1 0,0 0 1,0 0-1,1 1 0,-1-1 0,1 0 1,-1 0-1,1 0 0,-1 1 0,1-1 1,0 0-1,-1 0 0,1 0 0,0 0 1,0 0-1,0 0 0,0-1 1,0 1-1,0 0 0,0 0 0,0-1 1,0 1-1,0 0 0,1-1 0,-1 1 1,0-1-1,0 0 0,1 1 0,-1-1 1,0 0-1,0 0 0,1 0 0,-1 0 1,0 0-1,1 0 0,-1 0 1,0 0-1,0 0 0,2-1 0,3 0 14,0 0 0,1-1 0,-2 1 0,1-1 0,0-1-1,0 1 1,6-5 0,0 0 17,-1-1 0,0-1 0,0 0 0,10-12-1,-16 17-31,-1-1 0,0 0 0,0-1 0,-1 1 0,1-1 0,-1 1 0,0-1 0,-1 0 0,1 0-1,-1 0 1,1-7 0,-3 12-8,1 0-1,-1 0 1,0 0 0,0 0-1,0 1 1,0-1-1,0 0 1,0 0 0,0 0-1,-1 0 1,1 1-1,0-1 1,0 0-1,-1 0 1,1 0 0,-1 0-1,1 0 0,0 1 0,0 0 0,-1 0-1,1-1 1,0 1 0,-1 0 0,1 0 0,0 0 0,-1-1-1,1 1 1,-1 0 0,1 0 0,0 0 0,-1 0-1,1 0 1,0 0 0,-1 0 0,1 0 0,-1 0 0,1 0-1,0 0 1,-1 0 0,0 0 0,0 0 2,-1 1-1,0-1 1,1 1 0,-1 0-1,1-1 1,0 1 0,-1 0-1,1 0 1,-1 0 0,1 0-1,0 0 1,0 0 0,-2 3-1,2-3 4,0 0 0,-1 1 0,1-1 0,0 1 0,1 0 0,-1-1 0,0 1 0,0 0 0,1-1 0,-1 1 0,1 0 0,-1 0 0,1 0-1,0 0 1,0-1 0,0 1 0,0 0 0,0 0 0,0 0 0,0 0 0,0 0 0,1-1 0,-1 1 0,1 0 0,1 2 0,-1-3 2,0 1 0,0-1 1,0 0-1,1 0 0,-1 0 0,1 1 1,-1-1-1,1-1 0,-1 1 0,1 0 1,0 0-1,-1-1 0,1 1 0,0 0 1,0-1-1,-1 0 0,1 1 0,0-1 1,0 0-1,0 0 0,-1 0 0,1 0 1,0 0-1,0-1 0,0 1 0,2-1 1,5-2 12,1-1 1,-1 0 0,1 0-1,-1-1 1,-1 0 0,1 0-1,-1-1 1,0-1-1,10-8 1,-2 2-6,-19 38-63,3-23 46,0 0 0,-1 1 0,1-1 1,0 0-1,0 1 0,0-1 0,1 0 0,-1 0 0,0 1 0,1-1 1,0 0-1,-1 0 0,1 0 0,0 0 0,0 1 0,0-1 0,1 0 0,-1-1 1,3 5-1,-2-5 4,1 1 1,-1-1 0,0 0-1,1 1 1,0-1-1,-1 0 1,1 0 0,-1-1-1,1 1 1,0 0-1,-1-1 1,1 0 0,0 0-1,0 1 1,0-2-1,3 1 1,2-1 4,-1 0 1,0-1-1,0 0 0,0 0 0,0-1 0,0 0 1,10-5-1,-13 6-11,-1 0-1,1-1 1,-1 1 0,1 0-1,-1-1 1,0 0 0,0 0-1,0 0 1,0 0 0,-1 0-1,1-1 1,-1 1 0,0-1-1,3-6 1,-6 7-90,-4 6 44,-5 7-13,9-7 54,-1-1 0,1 1 0,0 0 1,0-1-1,0 1 0,0 0 0,1 0 0,-1-1 0,1 1 0,0 0 1,-1 0-1,1 0 0,1 2 0,-1-3 7,0-1 1,1 0-1,-1 0 0,1 0 0,0 0 1,-1 0-1,1 0 0,0 0 0,-1 0 1,1 0-1,0 0 0,0 0 1,0 0-1,0-1 0,0 1 0,0 0 1,0-1-1,0 1 0,0-1 0,0 1 1,0-1-1,0 1 0,1-1 1,-1 0-1,0 0 0,0 1 0,0-1 1,1 0-1,-1 0 0,0 0 1,0 0-1,0 0 0,2-1 0,6 0-27,0 0-1,1-1 0,-2 0 0,1-1 0,0 0 0,0 0 0,-1-1 1,12-7-1,61-42-349,-81 53 377,20-16-92,0-1 0,-1-1 1,-1-1-1,-1 0 1,-1-1-1,0-1 0,-2 0 1,0-1-1,-1-1 1,-2 0-1,0-1 0,-2 0 1,7-25-1,-15 45 95,0 1 0,0-1 0,-1 0 0,1 1 0,-1-1 0,0 0 0,0 1 0,-1-7 0,1 10 0,0 0-1,0 0 1,0 0-1,0-1 1,0 1-1,0 0 1,0 0-1,0 0 1,0 0-1,0 0 1,0 0-1,0-1 1,0 1-1,0 0 1,-1 0-1,1 0 1,0 0-1,0 0 1,0 0-1,0 0 1,0-1-1,0 1 1,0 0-1,-1 0 1,1 0-1,0 0 1,0 0-1,0 0 1,0 0-1,0 0 1,-1 0-1,1 0 1,0 0-1,0 0 1,0 0-1,0 0 1,0 0-1,-1 0 1,1 0-1,0 0 1,0 0-1,0 0 1,0 0-1,0 0 1,-1 0-1,1 0 1,0 0-1,0 0 1,0 0-1,0 1 1,0-1-1,0 0 1,0 0-1,-1 0 1,1 0-1,0 0 1,-11 20 124,3 0-34,1 0 0,1 0 0,1 1 0,1-1 0,0 1-1,2 0 1,0 40 0,4-28-22,1 1-1,2-1 1,2 0-1,12 41 1,-16-64-60,0-4 0,-1 1 0,-1-1-1,1 0 1,-1 1 0,0 7 0,-1-14-9,0 0-1,0 0 1,0 1 0,0-1-1,0 0 1,0 0-1,0 0 1,0 1 0,0-1-1,0 0 1,0 0 0,0 0-1,0 0 1,0 1 0,0-1-1,0 0 1,0 0 0,0 0-1,0 0 1,0 1 0,0-1-1,-1 0 1,1 0 0,0 0-1,0 0 1,0 0 0,0 0-1,0 1 1,0-1 0,-1 0-1,1 0 1,0 0-1,0 0 1,0 0 0,0 0-1,-1 0 1,1 0 0,0 0-1,0 0 1,0 0 0,0 0-1,-1 0 1,-8-4-8,-8-12-31,16 15 38,-171-170-19,171 170 28,-18-22 173,19 23-176,-1 0 0,1-1 0,0 1 0,0 0 0,-1-1 0,1 1 0,0 0 0,0-1 0,-1 1 0,1-1 0,0 1 0,0 0 0,0-1 0,0 1 0,0-1 0,0 1 0,0-1 0,-1 1 0,1 0 0,0-1 0,1 1 0,-1-1-1,0 1 1,0-1 0,0 1 0,0 0 0,0-1 0,0 1 0,0-1 0,1 1 0,-1 0 0,0-1 0,0 1 0,1-1 0,-1 1 0,0 0 0,0-1 0,1 1 0,-1 0 0,0 0 0,1-1 0,-1 1 0,1 0 0,-1 0 0,0-1 0,1 1 0,-1 0 0,1 0 0,-1 0 0,0 0 0,1 0 0,-1 0-1,1 0 1,-1 0 0,1 0 0,-1 0 0,1 0 0,10-1-65,-1 1 0,1 1 0,-1 0 0,0 0 0,14 4 0,53 17-981,-76-21 1037,38 12-273,0 1-98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2.571"/>
    </inkml:context>
    <inkml:brush xml:id="br0">
      <inkml:brushProperty name="width" value="0.05" units="cm"/>
      <inkml:brushProperty name="height" value="0.05" units="cm"/>
    </inkml:brush>
  </inkml:definitions>
  <inkml:trace contextRef="#ctx0" brushRef="#br0">198 237 19828,'-9'0'301,"-1"0"0,1 1 0,-1 0 1,1 1-1,-1 0 0,1 0 0,0 1 0,0 0 0,0 0 0,0 1 0,1 1 0,0-1 0,0 1 0,0 1 0,0-1 1,1 1-1,-1 1 0,2-1 0,-1 1 0,-10 15 0,16-20-248,-1 0 0,1 0 0,0 1 0,0-1 0,0 1 0,0-1-1,0 1 1,0-1 0,1 1 0,0-1 0,-1 1 0,1 0 0,0-1 0,0 6 0,1-7-21,-1 1 0,1 0-1,-1-1 1,1 1 0,0-1 0,0 0 0,0 1 0,-1-1 0,1 0-1,0 1 1,1-1 0,-1 0 0,0 0 0,0 0 0,0 0 0,1 0 0,-1 0-1,2 1 1,2 0-1,0-1-1,-1 1 0,1-1 0,0 0 1,0 0-1,-1 0 0,1-1 1,0 0-1,0 0 0,0 0 0,0 0 1,0-1-1,0 0 0,6-2 1,-1 0-39,0-1 0,0 0 0,0-1 0,-1 0 0,0-1 1,0 0-1,0 0 0,-1-1 0,0 0 0,0 0 0,-1-1 0,0 0 1,0-1-1,-1 1 0,0-1 0,-1 0 0,6-12 0,-10 20-9,-1 0 0,1-1 0,0 1 0,-1-1 0,1 0 0,-1 1-1,1-1 1,-1 1 0,0-1 0,0 0 0,0 1 0,1-1 0,-2 0 0,1 1-1,0-1 1,0 0 0,-1 1 0,0-3 0,1 4 14,0 0 0,0 0 0,0 0 1,0 0-1,0 0 0,0 0 0,0 0 0,0 1 0,0-1 0,0 0 1,0 0-1,0 0 0,0 0 0,0 0 0,0 0 0,0 0 1,0 0-1,0 0 0,0 0 0,0 0 0,0 0 0,0 1 0,0-1 1,0 0-1,0 0 0,0 0 0,0 0 0,-1 0 0,1 0 1,0 0-1,0 0 0,0 0 0,0 0 0,0 0 0,0 0 0,0 0 1,0 0-1,0 0 0,0 0 0,0 0 0,-1 0 0,1 0 1,0 0-1,0 0 0,0 0 0,0 0 0,0 0 0,0 0 0,0 0 1,0 0-1,0 0 0,0 0 0,0 0 0,-1 0 0,1 0 1,0 0-1,0 0 0,0 0 0,0-1 0,4 10-72,-1-7 73,0 0-1,0 0 1,0 0-1,0 0 1,0-1-1,0 1 0,1-1 1,-1 0-1,1 0 1,-1 0-1,1-1 1,-1 1-1,1-1 0,-1 1 1,6-2-1,6 1 10,0-1 0,18-5 1,-21 4-1,1-1 1,-2-1-1,1 0 1,0-1-1,-1 0 1,0-1-1,0 0 1,-1-1-1,1 0 1,-2-1-1,1 1 1,-1-2-1,0 0 1,0 0-1,-1 0 1,-1-1-1,0 0 1,0-1-1,-1 0 1,0 0-1,-1 0 1,0 0-1,0-1 1,-2 0-1,1 0 1,1-17-1,-6 13-4,1 16-3,0-1 0,0 1 0,0 0 0,0 0 0,0 0 0,0 0 0,0 0 0,0 0 0,-1-1 0,1 1 0,0 0 0,0 0 0,0 0 0,0 0 0,0 0 0,0 0 0,-1 0 0,1 0 0,0 0 0,0 0 0,0 0 0,0-1 0,0 1 0,-1 0 0,1 0 0,0 0 0,0 0 0,0 0 0,0 0 0,-1 0 0,1 1 0,0-1 0,0 0 0,0 0 0,0 0 0,0 0 0,-1 0 0,1 0 0,0 0 0,0 0 0,0 0 0,0 0 0,0 0 0,-1 1 0,0 0 0,-1 1 0,1 0 0,-1-1 0,1 1 0,0 0 0,-1 0 0,1 0 0,0 0 0,0 0 0,-1 3 0,-6 21 16,2 1 0,0 0 0,1 1 0,2-1 0,1 1 0,1 33 0,23 169 118,-8-115-88,-11-85-44,4 36-11,-2 97 0,-6-156 19,1 0 0,-1 0 1,-1 1-1,-3 11 0,5-18 1,0 0 0,-1 0 0,1 0 0,0 0 0,-1 0 0,1-1 0,0 1 0,-1 0 0,1 0 0,-1 0 0,0 0 0,1-1 0,-1 1-1,0 0 1,1 0 0,-1-1 0,0 1 0,0-1 0,1 1 0,-1-1 0,0 1 0,0-1 0,0 1 0,0-1 0,0 0 0,0 1 0,0-1 0,0 0 0,0 0-1,0 0 1,0 0 0,0 0 0,0 0 0,0 0 0,0 0 0,0 0 0,0 0 0,0-1 0,0 1 0,0 0 0,-1-1 0,-1-1 19,1 1 0,0-1 0,0 0 0,0 1 1,-1-1-1,2 0 0,-1 0 0,0 0 0,0 0 1,1-1-1,-1 1 0,1 0 0,-2-4 0,-12-35 231,13 34-212,-8-29 15,1-1 0,2 0 0,2 0 1,1 0-1,2-1 0,1 1 0,2-1 0,7-37 0,-7 67-90,0 1-1,1-1 1,0 1 0,1-1-1,-1 1 1,1 0-1,1 0 1,5-9 0,-6 13-60,-1 0 1,1 0-1,0 0 1,0 0 0,0 0-1,0 1 1,0-1-1,0 1 1,1 0 0,-1 0-1,1 0 1,0 0-1,0 1 1,0 0-1,-1-1 1,1 1 0,5 0-1,69-6-647,-34 4 289</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3.733"/>
    </inkml:context>
    <inkml:brush xml:id="br0">
      <inkml:brushProperty name="width" value="0.05" units="cm"/>
      <inkml:brushProperty name="height" value="0.05" units="cm"/>
    </inkml:brush>
  </inkml:definitions>
  <inkml:trace contextRef="#ctx0" brushRef="#br0">170 464 13427,'13'-9'1002,"-1"0"1,14-14-1,-23 20-722,0 0-1,0 0 1,0-1 0,-1 1 0,1-1 0,-1 0-1,0 0 1,0 0 0,0 0 0,0 0-1,-1 0 1,2-6 0,-3 9-218,0 0 1,0 1-1,0-1 0,0 0 0,0 0 1,0 0-1,0 0 0,0 1 1,0-1-1,-1 0 0,1 0 0,0 0 1,0 1-1,-1-1 0,1 0 1,-1 0-1,1 1 0,-1-1 1,1 0-1,-1 1 0,1-1 0,-1 0 1,0 1-1,1-1 0,-1 1 1,0-1-1,1 1 0,-1 0 1,0-1-1,0 1 0,1 0 0,-1-1 1,0 1-1,0 0 0,0 0 1,1 0-1,-1-1 0,0 1 0,0 0 1,0 0-1,0 0 0,1 1 1,-1-1-1,0 0 0,0 0 1,-1 1-1,-4-1 104,0 1-1,1 1 1,-1-1 0,0 1-1,-9 4 1,0 2-57,1 0 0,0 1 0,1 1 0,0 0 0,0 1 0,-16 18 0,21-20-97,0 0-1,1 0 1,0 1-1,1-1 1,0 2 0,0-1-1,1 1 1,1 0-1,-7 21 1,10-29-5,1 0-1,-1 1 1,1-1-1,0 0 1,0 0-1,0 1 1,0-1-1,1 0 1,1 6-1,-2-8-2,1 0 0,-1 0 0,1 0 0,-1 0 0,1 0-1,0 1 1,-1-1 0,1 0 0,0 0 0,0-1 0,0 1 0,0 0 0,0 0-1,0 0 1,0-1 0,0 1 0,0 0 0,0-1 0,0 1 0,0-1-1,1 1 1,-1-1 0,0 0 0,0 1 0,1-1 0,-1 0 0,0 0-1,2 0 1,3 0 7,1-1-1,-1 0 1,0-1-1,0 1 1,0-1-1,0 0 1,0-1 0,0 1-1,-1-1 1,1 0-1,-1-1 1,0 1-1,6-6 1,5-5 24,0 0 1,23-27 0,-26 26-12,-1 0-1,-1-1 1,0 0-1,-2-1 1,1 0-1,-2-1 1,0 0-1,-2 0 0,0 0 1,0-1-1,-2 0 1,4-33-1,-11 19 16,3 33-38,0-1 0,0 1-1,0-1 1,0 0 0,0 1 0,0-1 0,0 1-1,-1-1 1,1 1 0,0-1 0,0 1 0,-1-1 0,1 0-1,0 1 1,0 0 0,-1-1 0,1 1 0,-1-1-1,1 1 1,0-1 0,-1 1 0,1 0 0,-1-1-1,1 1 1,-1 0 0,1-1 0,-1 1 0,1 0-1,-1 0 1,0 0 0,1-1 0,-1 1 0,1 0-1,-1 0 1,1 0 0,-1 0 0,0 0 0,1 0 0,-1 0-1,1 0 1,-1 0 0,1 0 0,-1 0 0,0 1-1,1-1 1,-1 0 0,1 0 0,-1 1 0,1-1-1,-1 0 1,1 0 0,-1 1 0,-1 1-1,0-1 0,1 1 0,-1 0 1,0 0-1,1 0 0,0 0 0,-1 0 0,1 0 0,0 0 1,0 0-1,0 0 0,1 1 0,-1-1 0,0 0 0,0 5 1,-2 38-1,3-42 1,-1 6 7,2 1 0,-1-1-1,1 0 1,1 1 0,0-1 0,0 0 0,0 0 0,6 10 0,-7-16 4,0 0 0,1 0 1,0 0-1,0 0 1,0 0-1,0 0 0,0 0 1,1-1-1,-1 1 1,1-1-1,0 0 0,-1 0 1,1 0-1,0 0 1,0 0-1,1-1 1,-1 1-1,0-1 0,0 0 1,1 0-1,-1 0 1,1 0-1,-1-1 0,0 1 1,5-1-1,-1 0 19,0-1-1,-1-1 1,1 1 0,0-1-1,0 0 1,-1 0-1,1-1 1,-1 0-1,0 0 1,0 0 0,0-1-1,0 0 1,8-7-1,6-7 74,0-1 0,19-23 0,-23 23-61,-1-1 0,0 0 0,-2 0 0,0-2 0,-1 0 0,-1 0 0,-2-1 0,0 0 0,-1 0 0,5-30 0,-12 49-45,-1 1 0,1-1 0,-1 1 1,0-1-1,0 0 0,-1 1 1,1-1-1,-1 0 0,0 1 0,-2-7 1,3 9-1,-1 1 1,1-1-1,0 0 1,-1 0-1,1 1 1,-1-1-1,1 0 1,-1 1-1,0-1 1,1 1-1,-1-1 1,0 1-1,1-1 1,-1 1-1,0-1 1,0 1-1,1-1 1,-1 1-1,-1 0 0,1-1 0,-1 1 0,1 0-1,-1 1 1,1-1 0,0 0-1,-1 0 1,1 0 0,0 1-1,-1-1 1,1 1 0,0-1-1,0 1 1,-1-1 0,1 1-1,-2 2 1,-2 1-6,-1 0 0,2 1 0,-1 0 0,0 0 0,1 1 1,0-1-1,0 1 0,1 0 0,0 0 0,-5 12 0,-3 10-10,-7 32-1,16-51 17,-6 22 3,2 0-1,1 0 1,2 0-1,1 1 1,1-1-1,5 45 1,1-35 8,3 1 1,1-1 0,1 0 0,22 50-1,-17-54 2,-8-24-1,-1 1-1,-1 0 1,0 0 0,-1 0-1,0 0 1,-1 1 0,2 25-1,-5-39-5,0-1 0,0 1 0,0-1 0,0 1 0,0-1 0,0 1 0,0 0-1,0-1 1,0 1 0,0-1 0,0 1 0,0 0 0,0-1 0,-1 1 0,1-1-1,0 1 1,0-1 0,-1 1 0,1-1 0,0 1 0,-1-1 0,1 1 0,0-1-1,-1 0 1,1 1 0,-1-1 0,1 1 0,-1-1 0,1 0 0,-1 1 0,1-1-1,-1 0 1,1 0 0,-2 1 0,1-2 3,0 1 1,-1 0-1,1-1 0,-1 1 1,1-1-1,0 1 0,0-1 1,-1 0-1,1 0 1,0 0-1,0 0 0,0 1 1,-1-3-1,-31-34 123,16 11-94,0 0 1,2-1 0,1-1 0,1 0-1,1-1 1,-14-57 0,25 82-37,0-1-1,0 0 1,1 1 0,-1-1-1,1 0 1,0 1 0,1-1-1,-1 0 1,3-9 0,-3 13-10,1-1 1,0 0 0,0 0-1,0 0 1,0 0-1,0 1 1,1-1-1,-1 1 1,0-1 0,1 1-1,-1-1 1,1 1-1,-1 0 1,1-1-1,0 1 1,0 0 0,0 0-1,-1 0 1,1 1-1,0-1 1,0 0 0,0 1-1,0-1 1,3 1-1,23-3-1193,-1 1 0,51 3 0,-53 1 545,0-2 0,1 0-1,40-7 1,-45 2 65,28-12 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8:15.448"/>
    </inkml:context>
    <inkml:brush xml:id="br0">
      <inkml:brushProperty name="width" value="0.05" units="cm"/>
      <inkml:brushProperty name="height" value="0.05" units="cm"/>
    </inkml:brush>
  </inkml:definitions>
  <inkml:trace contextRef="#ctx0" brushRef="#br0">3981 377 11130,'-16'-21'352,"0"2"1,-2 0-1,0 1 0,-1 1 0,-21-15 0,-3 2-1,-67-35 1,80 51-296,-1 0 1,0 3-1,0 0 1,-58-11-1,-134-7 29,183 25-66,-655-47 156,-2 71-64,522-1-115,-282 68-1,365-62 0,2 4-1,0 4 1,2 4-1,-142 83 1,133-61 39,3 4 0,-99 87 0,170-128-22,0 1 0,2 0 0,0 2 0,2 1-1,0 0 1,2 1 0,1 1 0,2 0 0,-20 52-1,29-64-6,1 1-1,0 0 0,1 0 0,1 0 0,1 0 0,0 1 1,1-1-1,3 24 0,-1-27-2,1 0-1,1-1 1,0 1-1,1-1 1,0 0 0,1 0-1,1-1 1,0 1-1,0-1 1,1-1 0,12 14-1,-7-11 3,1-1-1,1 0 1,0-1-1,0-1 0,1 0 1,0-1-1,1-1 1,26 11-1,8-1 18,91 21 1,-20-14 13,2-6 0,135 4 0,251-19 234,532-56 634,-284 11-417,-610 34-469,376-19 44,-3-25-31,-159-15 92,-315 53-84,0-2 0,0-2 0,-2-2 0,0-3 0,59-35 0,-88 45 22,-1 0-1,0-1 1,0-1-1,-1 0 1,-1-1-1,0-1 1,-1 0-1,15-25 1,-22 33-23,0-1 0,-1 0-1,-1-1 1,0 1 0,0-1 0,0 1 0,-1-1 0,0 0 0,-1 0 0,0 0 0,0 0 0,-1 0 0,0 0 0,-1 0 0,0 0 0,0 0 0,-1 0 0,0 0 0,-6-14 0,0 7-6,0 1-1,-1 0 0,-1 1 1,0 0-1,-1 1 1,-1 0-1,0 0 0,0 1 1,-1 1-1,-1 0 1,0 1-1,-15-8 0,-14-7-90,-1 3 0,-94-34 0,29 21-799,-211-38 0,-119 26-460,216 40 739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4.506"/>
    </inkml:context>
    <inkml:brush xml:id="br0">
      <inkml:brushProperty name="width" value="0.05" units="cm"/>
      <inkml:brushProperty name="height" value="0.05" units="cm"/>
    </inkml:brush>
  </inkml:definitions>
  <inkml:trace contextRef="#ctx0" brushRef="#br0">1 1 11698,'1'0'552,"0"1"-1,-1-1 1,1 1-1,0-1 1,-1 1-1,1 0 1,0-1-1,-1 1 1,1 0-1,-1 0 1,1 0-1,-1-1 1,1 1-1,0 2 1,3 17 2782,-5 26-2733,0-32 497,-3 40 95,2-32-915,0 0 1,2-1-1,0 1 0,1 0 1,6 28-1,-7-48-259,1 0-1,-1 0 1,1 0-1,0 0 0,-1 0 1,1 0-1,0 0 1,0 0-1,0 0 1,0-1-1,1 1 0,-1 0 1,1-1-1,-1 1 1,1-1-1,-1 1 1,1-1-1,0 0 0,-1 0 1,4 2-1,-3-2-4,0-1 0,1 0 0,-1 1 0,0-1-1,1 0 1,-1 0 0,0 0 0,1 0 0,-1-1 0,0 1-1,0-1 1,1 1 0,-1-1 0,0 0 0,4-1 0,3-3 13,-1 0 1,1-1 0,-1 0-1,0 0 1,0-1 0,-1 0-1,8-9 1,8-13 29,-2-2 0,-1 0 0,31-64 0,-51 95-58,0 0 1,0 0-1,0 0 1,0 0-1,0 0 1,0 0-1,0 0 1,0 0-1,0 0 1,0 0-1,0 0 1,0 0-1,0 0 1,0 1-1,0-1 1,0 0-1,0 0 0,0 0 1,0 0-1,0 0 1,0 0-1,0 0 1,0 0-1,0 0 1,0 0-1,0 0 1,0 0-1,0 0 1,0 0-1,0 0 1,0 0-1,0 0 1,1 0-1,-1 0 1,0 0-1,0 0 1,0 0-1,0 0 1,0 0-1,0 0 1,0 0-1,0 0 1,0 0-1,0 0 0,0 0 1,0 0-1,0 0 1,0 0-1,0 0 1,0 0-1,0 0 1,0 0-1,0 0 1,0 0-1,1 0 1,-1 0-1,0 0 1,0 0-1,0-1 1,1 11-20,1 17-1,-2-21 17,1 1 2,-1 0 0,1-1 0,0 1 0,1-1 1,-1 0-1,1 1 0,1-1 0,-1 0 0,7 10 0,-8-14 5,1 0-1,-1 1 0,1-2 0,0 1 0,0 0 0,0 0 0,0 0 0,0-1 0,0 0 0,1 1 0,-1-1 0,0 0 1,1 0-1,-1 0 0,1 0 0,-1 0 0,1-1 0,-1 1 0,1-1 0,0 0 0,-1 1 0,1-1 0,0 0 0,-1-1 1,1 1-1,-1 0 0,4-2 0,5 0 8,0-2-1,-1 1 1,0-1 0,0-1 0,0 1-1,10-8 1,51-40 4,-49 34-78,37-22-1,-58 39 61,-1 1 0,1 0 0,-1-1-1,1 1 1,-1 0 0,1-1 0,0 1 0,-1 0 0,1 0-1,-1 0 1,1 0 0,0-1 0,-1 1 0,1 0 0,0 0-1,-1 0 1,1 0 0,0 0 0,-1 1 0,1-1 0,0 0-1,-1 0 1,1 0 0,-1 1 0,1-1 0,0 0 0,-1 0-1,1 1 1,-1-1 0,1 1 0,-1-1 0,1 0-1,-1 1 1,1-1 0,-1 1 0,0-1 0,1 1 0,-1-1-1,1 1 1,-1-1 0,0 1 0,0 0 0,1-1 0,-1 1-1,0 0 1,0-1 0,0 1 0,0-1 0,0 1 0,0 0-1,0-1 1,0 2 0,1 38-118,-1-39 120,-9 71-74,5-45-224,-2 40 1,8-52-731,-2-14 1009,0-1 1,0 0 0,1 0-1,-1 0 1,0 0 0,0 0-1,0 0 1,0 0 0,0 0-1,0 1 1,0-1 0,1 0-1,-1 0 1,0 0 0,0 0-1,0 0 1,0 0 0,0 0-1,0 0 1,1 0 0,-1 0-1,0 0 1,0 0 0,0 0-1,0 0 1,0 0 0,1 0-1,-1 0 1,0 0 0,0 0-1,0 0 1,0 0-1,0 0 1,1 0 0,-1 0-1,0 0 1,0-1 0,0 1-1,0 0 1,0 0 0,0 0-1,0 0 1,1 0 0,-1 0-1,14-23-831,-1-8 225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5.804"/>
    </inkml:context>
    <inkml:brush xml:id="br0">
      <inkml:brushProperty name="width" value="0.05" units="cm"/>
      <inkml:brushProperty name="height" value="0.05" units="cm"/>
    </inkml:brush>
  </inkml:definitions>
  <inkml:trace contextRef="#ctx0" brushRef="#br0">280 149 19788,'-3'-2'158,"1"-1"0,-1 1-1,0-1 1,0 1-1,0 0 1,0 0 0,0 0-1,-1 1 1,1-1 0,0 1-1,-1 0 1,1 0 0,-1 0-1,1 0 1,-1 1 0,0-1-1,1 1 1,-1 0 0,1 0-1,-1 0 1,0 0 0,1 1-1,-1 0 1,1 0-1,-1 0 1,-4 1 0,-2 2 35,-1 0-1,1 1 1,1 0 0,-1 1 0,1-1-1,0 2 1,-13 10 0,13-8-99,0 0 0,1 0 1,0 1-1,0 0 0,1 0 1,0 1-1,1 0 0,0 0 1,1 1-1,0-1 0,1 1 1,0 0-1,1 1 0,-2 16 1,4-27-80,1 0 1,0 0-1,0 0 1,0 0-1,0 0 1,1 0-1,-1 0 0,1 0 1,-1 0-1,1 0 1,-1 0-1,1-1 1,0 1-1,0 0 1,0 0-1,0-1 1,0 1-1,2 1 0,-1-2-7,-1 0 0,0 0 0,1 0 0,-1 0 0,1-1-1,-1 1 1,1-1 0,-1 1 0,1-1 0,-1 0-1,1 1 1,0-1 0,-1 0 0,1 0 0,-1 0 0,1 0-1,0 0 1,-1-1 0,1 1 0,-1 0 0,1-1 0,0 1-1,1-2 1,3 0 1,0-1 1,0 0-1,-1 0 0,1-1 1,-1 0-1,0 0 0,0 0 0,0 0 1,0-1-1,-1 0 0,0 0 1,6-7-1,3-10 32,22-44 1,-10 16-35,-25 49-8,1 0 0,-1 0 0,1 0 0,0 0 0,-1 0 0,1 0 1,0 0-1,0 0 0,0 0 0,0 0 0,0 0 0,0 0 0,0 1 0,0-1 0,0 0 0,0 1 1,0-1-1,0 1 0,0-1 0,1 1 0,-1 0 0,0-1 0,0 1 0,1 0 0,-1 0 0,0 0 1,0 0-1,1 0 0,-1 0 0,0 0 0,2 1 0,3 1-7,-1 0 1,0 1-1,1-1 0,-1 1 1,8 7-1,-8-6-2,0-1 0,0 0 0,0 0 0,9 3 0,-6-4-45,-1-1 0,1 0 0,0 0-1,0-1 1,0 0 0,0 0 0,-1-1 0,1 0 0,14-5 0,25-1-389,-46 7 438,-1 0 1,1 0-1,0 0 0,0 0 1,0 0-1,-1 1 1,1-1-1,0 0 1,0 1-1,-1-1 0,1 0 1,0 1-1,-1-1 1,1 1-1,-1-1 1,1 1-1,0-1 0,-1 1 1,1-1-1,-1 1 1,1-1-1,-1 1 1,1 0-1,-1-1 0,0 1 1,1 0-1,-1 0 1,0-1-1,0 1 1,1 0-1,-1 1 0,4 30 75,-3-19-26,0-9-31,-1-1 0,1 1 0,0-1 0,0 1 0,0-1-1,0 0 1,1 1 0,-1-1 0,1 0 0,0 0 0,0 0 0,0 0 0,1 0 0,-1-1 0,0 1-1,4 2 1,-4-3-7,1-1-1,-1 0 0,1 0 0,0 0 1,-1 0-1,1 0 0,-1-1 0,1 1 1,0-1-1,0 0 0,-1 1 0,1-1 1,0-1-1,0 1 0,-1 0 0,1-1 1,0 1-1,0-1 0,-1 0 0,1 0 1,-1 0-1,4-2 0,6-2-62,0-2 1,-1 0-1,0 0 0,0-1 1,-1-1-1,0 0 0,-1 0 1,1-1-1,13-19 0,-14 17-74,-1-1 0,0 0 0,-1 0 0,0-1 0,-1 0 0,-1-1 0,0 1-1,4-20 1,-10 25 10,-5 10 72,-7 13 93,0 18 106,12-30-136,0 0 1,1 0-1,-1 0 1,1 0-1,0 0 1,-1 0-1,1 0 1,0 0-1,0 0 0,0 0 1,1 0-1,-1 0 1,0 0-1,1 0 1,0 2-1,-1-4-11,1 1-1,-1-1 1,1 0-1,-1 1 1,1-1-1,-1 0 1,1 1 0,-1-1-1,1 0 1,-1 0-1,1 0 1,0 0-1,-1 1 1,1-1-1,-1 0 1,1 0 0,0 0-1,-1 0 1,1 0-1,-1 0 1,1 0-1,-1 0 1,1-1-1,0 1 1,-1 0 0,1 0-1,-1 0 1,1-1-1,-1 1 1,1 0-1,-1-1 1,1 1-1,-1 0 1,1-1 0,0 0-1,18-15-96,-17 14 86,47-63-432,-57 92 543,4-15 4,0-1 0,1 1 0,1 0-1,0-1 1,1 1 0,0 19 0,1-28-79,0 0 1,0 0-1,0 0 1,1 0 0,0-1-1,-1 1 1,1 0-1,0-1 1,0 1-1,0 0 1,1-1 0,-1 1-1,1-1 1,-1 1-1,1-1 1,0 0-1,0 0 1,0 0 0,0 0-1,0 0 1,0 0-1,0-1 1,1 1-1,-1-1 1,1 1-1,-1-1 1,1 0 0,0 0-1,-1 0 1,1 0-1,0-1 1,0 1-1,4 0 1,1-1 10,1 0 1,0-1-1,-1 0 1,1 0-1,0-1 1,-1 0-1,0 0 1,1-1-1,-1 0 0,0 0 1,14-9-1,-2 0-1,0-1 0,-1-1 0,21-19 0,-25 19-24,-1 0 0,22-31 0,-30 38-27,-1-1 0,-1 1 1,1-1-1,-2 0 1,1-1-1,-1 1 1,0 0-1,3-17 0,-6 24 11,0 1-1,0-1 1,1 0-1,-1 1 1,0-1-1,0 0 1,0 1-1,0-1 1,0 0-1,0 1 1,0-1-1,-1 0 1,1 1-1,0-1 1,0 0-1,0 1 0,-1-1 1,1 0-1,0 1 1,-1-2-1,0 2 2,1 0-1,0 0 1,-1 0-1,1 0 0,-1 0 1,1 0-1,-1 0 1,1 0-1,0 0 0,-1 0 1,1 0-1,-1 0 1,1 0-1,0 0 0,-1 0 1,1 0-1,-1 0 1,1 1-1,0-1 0,-1 0 1,1 0-1,0 0 1,-1 1-1,1-1 0,-3 2-6,0 0 0,1 1-1,-1-1 1,1 1-1,-1-1 1,1 1-1,-2 3 1,-3 8 8,0 1 0,1-1 0,1 1 0,1 1 0,0-1 0,0 1 0,-1 29 0,3-16 9,2 1 1,1-1-1,6 41 0,3-23-48,2-1 0,34 82 1,2 9-214,-41-113 206,-1 0 1,-1 1 0,2 43 0,-7-55 126,0 1 1,-1-1-1,0 0 1,-2 0 0,1 0-1,-6 15 1,7-24-27,-1 0 0,1-1 0,-1 1 0,0-1 0,0 1 0,0-1 0,-1 0 0,1 0 0,-1 0 1,0 0-1,-3 3 0,4-5-16,0 0 1,0 0-1,0 0 1,-1 0 0,1 0-1,0 0 1,0 0-1,-1-1 1,1 1-1,0-1 1,-1 0 0,1 0-1,-1 1 1,1-2-1,0 1 1,-1 0-1,1 0 1,0-1 0,-1 1-1,-2-2 1,0 0 2,-1-1 0,1 0 0,0 0 0,0 0 0,0 0 0,0-1 0,1 0 0,-1 0 0,1 0 0,0-1 0,0 1 0,0-1 0,1 0 0,0 0 0,0 0 0,-3-8 0,-3-5-14,2 0 1,1 0-1,-8-34 1,11 36-56,1 0 0,0-1 0,1 1 0,1-1 0,0 1 1,2-1-1,-1 1 0,2 0 0,0-1 0,1 1 0,1 1 1,1-1-1,0 1 0,8-16 0,-1 9-244,0 0 1,2 1-1,0 1 1,2 0-1,0 1 0,1 1 1,1 0-1,29-20 1,2-1 83,52-52 1,-60 49-203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6.408"/>
    </inkml:context>
    <inkml:brush xml:id="br0">
      <inkml:brushProperty name="width" value="0.05" units="cm"/>
      <inkml:brushProperty name="height" value="0.05" units="cm"/>
    </inkml:brush>
  </inkml:definitions>
  <inkml:trace contextRef="#ctx0" brushRef="#br0">1 174 19028,'10'-14'701,"1"0"0,0 1 0,2 0 0,-1 0-1,1 2 1,1 0 0,18-12 0,-17 14-423,0 0 1,1 1-1,-1 1 0,2 0 1,-1 1-1,1 1 0,20-4 1,-33 9-244,0-1 0,0 0 0,0 1 0,1 0 0,-1 0 0,0 0-1,0 1 1,0-1 0,1 1 0,6 3 0,-9-4-28,-1 1-1,0 0 1,0 0-1,1-1 0,-1 1 1,0 0-1,0 0 1,0 1-1,0-1 0,0 0 1,0 0-1,0 0 1,-1 1-1,1-1 0,0 0 1,-1 1-1,1-1 1,0 0-1,-1 1 1,0-1-1,1 1 0,-1-1 1,0 1-1,0-1 1,0 1-1,0-1 0,0 1 1,0-1-1,0 1 1,-1-1-1,1 1 0,-1 1 1,-1 5 0,-1 1-1,0-1 1,-1 0 0,1 0 0,-1-1 0,-11 15-1,-36 42 31,34-44-5,-8 8 30,13-14 14,-1 0-1,1 1 1,1 0 0,1 1-1,-14 27 1,23-41-56,0 1-1,0-1 1,1 0 0,-1 1-1,0-1 1,1 0 0,0 1 0,0-1-1,-1 1 1,1-1 0,1 1-1,-1-1 1,0 0 0,1 1-1,-1-1 1,1 1 0,0-1-1,1 3 1,0-2 9,-1 0 0,2 0 0,-1 0 0,0-1-1,0 1 1,1-1 0,0 0 0,-1 1 0,1-1 0,0 0 0,5 2 0,7 3-89,0-1 0,1-1 1,0 0-1,23 3 0,-30-6-118,59 14-94,-42-8 72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06.853"/>
    </inkml:context>
    <inkml:brush xml:id="br0">
      <inkml:brushProperty name="width" value="0.05" units="cm"/>
      <inkml:brushProperty name="height" value="0.05" units="cm"/>
    </inkml:brush>
  </inkml:definitions>
  <inkml:trace contextRef="#ctx0" brushRef="#br0">44 7 22997,'-26'44'2080,"13"-15"-1464,9-12-263,7-12 967,11-5-728,9-22-264,4-12-32,5-11-232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1.841"/>
    </inkml:context>
    <inkml:brush xml:id="br0">
      <inkml:brushProperty name="width" value="0.05" units="cm"/>
      <inkml:brushProperty name="height" value="0.05" units="cm"/>
    </inkml:brush>
  </inkml:definitions>
  <inkml:trace contextRef="#ctx0" brushRef="#br0">1 70 13515,'9'-22'968,"-2"5"-816,-4 0-80,1 9 72,-4 2-40,-2 6-32,-1 2-72,-5 2-40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2.288"/>
    </inkml:context>
    <inkml:brush xml:id="br0">
      <inkml:brushProperty name="width" value="0.05" units="cm"/>
      <inkml:brushProperty name="height" value="0.05" units="cm"/>
    </inkml:brush>
  </inkml:definitions>
  <inkml:trace contextRef="#ctx0" brushRef="#br0">38 36 17436,'5'-20'1813,"-2"4"-714,-3 28 1078,-12 141-1291,17 303 0,3-342-1927,-8-114 1017,0 1 0,0-1 1,0 0-1,0 1 1,0-1-1,0 0 1,0 1-1,0-1 0,0 0 1,0 1-1,0-1 1,0 0-1,-1 1 1,1-1-1,0 0 0,0 1 1,0-1-1,0 0 1,-1 0-1,1 1 1,0-1-1,0 0 0,0 0 1,-1 1-1,1-1 1,0 0-1,-1 0 1,1 0-1,0 1 0,0-1 1,-1 0-1,1 0 1,0 0-1,-1 0 0,1 0 1,0 0-1,-1 0 1,1 1-1,0-1 1,-1 0-1,1 0 0,0 0 1,-1-1-1,1 1 1,0 0-1,-1 0 1,1 0-1,0 0 0,-1 0 1,0 0-1,-14-9-274,-4-5-164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2.674"/>
    </inkml:context>
    <inkml:brush xml:id="br0">
      <inkml:brushProperty name="width" value="0.05" units="cm"/>
      <inkml:brushProperty name="height" value="0.05" units="cm"/>
    </inkml:brush>
  </inkml:definitions>
  <inkml:trace contextRef="#ctx0" brushRef="#br0">1 0 13931,'0'4'295,"0"0"-1,0 0 1,0 0 0,1-1-1,-1 1 1,1 0-1,0 0 1,0-1 0,3 8-1,18 35 1159,-9-21-487,3 10-146,47 93 1093,-50-105-1615,1 0 1,1 0-1,21 22 0,-32-40-245,0-1 0,0 1 0,1-1 0,-1-1-1,1 1 1,0-1 0,0 1 0,0-1 0,1-1-1,-1 1 1,1-1 0,6 2 0,-7-3-22,0 0 0,1-1 1,-1 0-1,0 1 0,0-2 1,0 1-1,0-1 0,0 0 1,0 0-1,0 0 0,0 0 1,0-1-1,0 0 0,8-5 1,6-4-79,0-2 0,0 0 0,-1-1 1,-1-1-1,0-1 0,-2 0 1,22-29-1,4-11-702,39-72-1,-60 93 281</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3.781"/>
    </inkml:context>
    <inkml:brush xml:id="br0">
      <inkml:brushProperty name="width" value="0.05" units="cm"/>
      <inkml:brushProperty name="height" value="0.05" units="cm"/>
    </inkml:brush>
  </inkml:definitions>
  <inkml:trace contextRef="#ctx0" brushRef="#br0">51 4 18084,'-1'11'2020,"-14"29"-1378,-6 26 290,16-41-614,-3 47-1,7-61-257,1 0 0,1 0-1,-1-1 1,2 1 0,0 0 0,6 20 0,-7-28-36,0-1 0,-1 1 0,1-1 0,0 1 0,1-1 0,-1 1 0,0-1 0,1 0 1,-1 0-1,1 0 0,0 0 0,0 0 0,-1 0 0,1 0 0,0 0 0,1-1 1,-1 1-1,0-1 0,0 0 0,1 1 0,-1-1 0,1 0 0,-1 0 0,1-1 0,-1 1 1,1 0-1,0-1 0,-1 0 0,1 0 0,0 1 0,-1-1 0,1-1 0,0 1 1,4-1-1,0-2 30,0 0 0,0 0 0,0-1 0,-1 1 0,1-2 0,-1 1 0,0-1 0,-1 1 0,1-2 0,-1 1 0,0-1 0,0 1 0,5-10 0,0 1 94,0-2 0,-1 1 0,-1-1 0,10-28 0,-15 35-66,0 0-1,0 0 1,-1 0 0,0-1-1,0 1 1,-1-1 0,0 1-1,-1-14 1,0 23-78,0-1 1,0 1-1,0 0 0,0 0 1,0 0-1,0 0 0,0 0 1,0 0-1,-1 0 0,1-1 1,0 1-1,0 0 0,0 0 1,0 0-1,0 0 1,0 0-1,0 0 0,0 0 1,0 0-1,0 0 0,0-1 1,-1 1-1,1 0 0,0 0 1,0 0-1,0 0 0,0 0 1,0 0-1,0 0 0,-1 0 1,1 0-1,0 0 1,0 0-1,0 0 0,0 0 1,0 0-1,0 0 0,0 0 1,-1 0-1,1 0 0,0 0 1,0 0-1,0 0 0,0 0 1,0 0-1,0 0 0,-1 0 1,1 0-1,0 0 1,0 1-1,0-1 0,0 0 1,0 0-1,0 0 0,0 0 1,0 0-1,0 0 0,0 0 1,-1 0-1,1 1 0,0-1 1,0 0-1,0 0 0,0 0 1,0 0-1,0 0 1,0 0-1,0 1 0,-6 9 117,2 4-94,1 0 0,0 1-1,1-1 1,0 1 0,1-1-1,1 1 1,0 0 0,1-1-1,1 1 1,0-1 0,1 1-1,0-1 1,1 0 0,11 24-1,-14-35-23,0-1 0,0 0 0,0 0 0,1 0-1,-1 0 1,1 0 0,0 0 0,-1 0 0,1 0-1,0-1 1,0 1 0,0-1 0,0 1 0,0-1-1,0 0 1,1 0 0,-1 0 0,0 0 0,1 0-1,-1 0 1,1-1 0,3 1 0,-3-1 1,-1 0-1,0 0 1,1-1 0,-1 0 0,0 1 0,0-1 0,0 0-1,1 0 1,-1 0 0,0 0 0,0 0 0,-1-1-1,1 1 1,0-1 0,0 1 0,-1-1 0,1 0-1,0 0 1,-1 1 0,0-1 0,1 0 0,-1 0 0,1-4-1,2-4 18,0 1 0,-1-1 0,0 1 0,-1-1 0,0 0 0,-1 0 0,0 0-1,0-12 1,-1 5 16,-1 1 0,0-1 0,-2 1 0,-4-21-1,0 20-3,6 17-33,1 0 0,0 0 1,0 0-1,0 0 0,0 0 1,0 0-1,0 0 0,0 0 1,-1 0-1,1 0 0,0 0 1,0 0-1,0 0 0,0 0 1,0 0-1,0 0 1,-1 0-1,1 0 0,0 0 1,0 0-1,0 0 0,0 0 1,0 0-1,0 0 0,0 0 1,-1 0-1,1 0 0,0 0 1,0 0-1,0 0 0,0 0 1,0 1-1,0-1 0,0 0 1,0 0-1,0 0 1,-1 0-1,1 0 0,0 0 1,0 0-1,0 1 0,0-1 1,0 0-1,0 0 0,0 0 1,0 0-1,0 0 0,0 0 1,0 0-1,0 1 0,0-1 1,0 0-1,0 0 0,0 0 1,0 0-1,0 5-3,-1-1 1,1 0-1,0 1 0,0-1 0,0 0 0,1 6 0,1-2-4,0 1 0,0-1-1,0 0 1,1 0 0,0 0-1,1 0 1,6 11 0,-9-17 7,1 0 1,-1 0-1,1 0 1,-1-1-1,1 1 1,0 0 0,0-1-1,-1 1 1,1-1-1,0 1 1,0-1-1,0 0 1,1 0 0,-1 0-1,0 0 1,0 0-1,1-1 1,-1 1-1,0 0 1,1-1 0,-1 0-1,1 0 1,-1 0-1,0 0 1,1 0-1,-1 0 1,0 0 0,1-1-1,-1 0 1,0 1-1,1-1 1,1-1-1,6-3 6,0 0 0,-1 0-1,0-1 1,-1 0 0,1-1-1,-1 0 1,0 0 0,9-11-1,6-10 36,21-33-1,-34 47-19,17-28 15,-25 39-30,0-1 0,0 1 0,-1-1 0,1 0 0,-1 0 0,0 0 0,0 0 0,0 0 0,0-4 0,-4 4 19,-3 8-11,-7 10-3,-1 6 55,1 0 1,1 1-1,-13 32 0,19-40 2,1 0-1,1 0 1,0 1-1,1 0 1,1 0 0,0 0-1,-1 19 1,4-26-109,0-1 1,0 1 0,0 0-1,1 0 1,0-1 0,1 1-1,-1-1 1,1 1 0,0-1 0,1 0-1,-1 0 1,1-1 0,0 1-1,1-1 1,0 0 0,-1 0-1,1 0 1,1 0 0,-1-1-1,1 0 1,0 0 0,0-1-1,0 0 1,0 0 0,11 4-1,-15-7 13,0 1 0,0 0 0,0-1 0,0 0 0,0 1 0,0-1 0,0 0 0,0 0 0,0 0 0,0-1 0,0 1 0,0 0 0,0-1 0,0 1 0,0-1 0,0 0 0,0 1 0,0-1 0,-1 0 0,1 0 0,3-2 0,13-20-354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4.369"/>
    </inkml:context>
    <inkml:brush xml:id="br0">
      <inkml:brushProperty name="width" value="0.05" units="cm"/>
      <inkml:brushProperty name="height" value="0.05" units="cm"/>
    </inkml:brush>
  </inkml:definitions>
  <inkml:trace contextRef="#ctx0" brushRef="#br0">17 150 17612,'-1'4'363,"-3"8"277,1 0 0,0 0 0,1 0 0,-1 16 0,3-26-543,0 0-1,0 0 1,0 0 0,0 0 0,0 0-1,1 0 1,-1 0 0,1 0 0,0 0-1,-1 0 1,1 0 0,0 0 0,0 0-1,2 2 1,-2-3-11,0 0 0,0 0-1,1 0 1,-1 0-1,0-1 1,1 1 0,-1 0-1,0-1 1,1 1 0,-1-1-1,1 1 1,-1-1 0,1 0-1,-1 0 1,1 0-1,-1 1 1,1-1 0,-1-1-1,1 1 1,-1 0 0,1 0-1,1-1 1,4-1 29,0 0 0,0-1 0,0 0 1,-1 0-1,1 0 0,-1-1 0,0 0 0,0 0 0,0-1 1,-1 0-1,8-8 0,-3 2-15,0 0 1,-1 0-1,-1-1 1,14-25-1,-18 28-67,0 0 0,-1 0 0,0 0-1,-1-1 1,0 1 0,0-1 0,0-10-1,-2 17-25,0 1-1,0-1 0,0 1 1,-1-1-1,1 1 0,-1-1 0,1 1 1,-1 0-1,0-1 0,0 1 1,0 0-1,0-1 0,0 1 1,-2-2-1,1 2-2,1 1-1,0 0 1,-1 0 0,0 0 0,1 0-1,-1 0 1,1 0 0,-1 0 0,0 1-1,0-1 1,0 0 0,1 1-1,-1 0 1,0-1 0,0 1 0,0 0-1,0 0 1,0 0 0,0 0 0,1 0-1,-4 1 1,0 0 1,0 1-1,0-1 1,0 1 0,1 0-1,-1 0 1,1 1 0,-1-1-1,1 1 1,0 0 0,0 0-1,0 1 1,0-1 0,1 1-1,-1 0 1,1 0 0,-4 6-1,-2 4 37,0 0 1,1 0-1,-11 28 0,13-27 33,1 1-1,0 0 1,-3 24-1,7-36-53,1-1 1,-1 1-1,1 0 0,0 0 0,0 0 0,0 0 1,0-1-1,1 1 0,-1 0 0,1 0 1,0 0-1,0-1 0,0 1 0,1-1 1,-1 1-1,1-1 0,0 1 0,0-1 0,0 0 1,5 6-1,-3-7-74,-1 0-1,1-1 1,-1 1 0,1 0-1,0-1 1,-1 0-1,1 0 1,0 0 0,0-1-1,0 1 1,0-1 0,0 0-1,0 0 1,0 0 0,0 0-1,-1-1 1,1 1-1,0-1 1,0 0 0,6-3-1,6-2-732,-1 0 0,0-1 0,23-14 0,47-43-745,-78 59 1362,41-35-1004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4.835"/>
    </inkml:context>
    <inkml:brush xml:id="br0">
      <inkml:brushProperty name="width" value="0.05" units="cm"/>
      <inkml:brushProperty name="height" value="0.05" units="cm"/>
    </inkml:brush>
  </inkml:definitions>
  <inkml:trace contextRef="#ctx0" brushRef="#br0">275 1 18620,'-7'15'628,"-1"1"0,0-1-1,-1-1 1,-12 15 0,-5 9 256,-22 41 456,19-29-810,-54 70 0,82-120-570,1 1 1,-1 0-1,1-1 0,0 1 1,-1-1-1,1 1 1,-1-1-1,0 1 1,1-1-1,-1 1 1,1-1-1,-1 0 0,0 1 1,1-1-1,-1 0 1,0 1-1,1-1 1,-1 0-1,0 0 1,0 0-1,0 0-19,1 0 0,-1 0 0,1 0 0,-1-1 0,1 1-1,-1 0 1,1-1 0,0 1 0,-1 0 0,1-1 0,0 1 0,-1 0 0,1-1 0,0 1 0,-1-1-1,1 1 1,0-1 0,0 1 0,0 0 0,-1-1 0,1 1 0,0-1 0,-5-38-2629,4 29 2226,-4-39-3146,2-69 1,3 117 3736,0-1 0,0 1-1,0-1 1,0 1 0,0-1 0,0 1 0,1-1-1,-1 1 1,0-1 0,1 1 0,-1 0 0,1-1-1,0 1 1,-1 0 0,1-1 0,0 1 0,0 0 0,0 0-1,0 0 1,0 0 0,0 0 0,0 0 0,0 0-1,1 0 1,-1 0 0,0 0 0,0 1 0,2-1-1,1 0 302,0 0-1,0 1 0,0-1 1,0 1-1,0 0 0,0 1 0,-1-1 1,1 1-1,6 1 0,16 5 831,0 1-1,32 15 0,-33-12-1344,-1-2 0,38 9-1,-38-15-46,-6-3-161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0:20.743"/>
    </inkml:context>
    <inkml:brush xml:id="br0">
      <inkml:brushProperty name="width" value="0.05" units="cm"/>
      <inkml:brushProperty name="height" value="0.05" units="cm"/>
    </inkml:brush>
  </inkml:definitions>
  <inkml:trace contextRef="#ctx0" brushRef="#br0">2869 294 9682,'-35'-36'284,"0"3"-1,-3 0 1,-1 3-1,-61-38 1,75 54-188,-2 1 1,0 0-1,0 2 1,-1 2 0,0 0-1,-1 2 1,0 1 0,-53-4-1,13 8-96,1 4-1,0 2 0,-78 16 1,-199 59-259,236-46 238,2 5 0,1 4 0,3 5 0,-101 62 0,30 0 170,-213 173 0,321-228 22,2 2 1,-57 64-1,99-96-91,2 1-1,1 1 1,1 1 0,1 0-1,1 1 1,2 1 0,0 0-1,-13 47 1,23-60-55,0 1-1,1-1 1,1 0 0,1 1-1,0-1 1,3 31-1,-1-36-30,1 1 0,1-1-1,0-1 1,0 1 0,1 0-1,0-1 1,1 0 0,0 0-1,1 0 1,13 17 0,-1-7-21,0-1 1,1 0 0,2-1-1,-1-2 1,2 0-1,0-1 1,1-1-1,28 13 1,3-4-9,0-1 0,95 22 0,-54-22 15,183 15 0,99-24 4,653-54 19,-1-57-1765,-22-24-1835,-764 84 2686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5.304"/>
    </inkml:context>
    <inkml:brush xml:id="br0">
      <inkml:brushProperty name="width" value="0.05" units="cm"/>
      <inkml:brushProperty name="height" value="0.05" units="cm"/>
    </inkml:brush>
  </inkml:definitions>
  <inkml:trace contextRef="#ctx0" brushRef="#br0">185 36 17244,'1'-1'142,"-1"1"0,1-1 1,0 0-1,-1 1 0,1-1 1,0 0-1,-1 1 1,1-1-1,-1 0 0,1 0 1,-1 0-1,0 0 0,1 1 1,-1-1-1,0 0 0,0 0 1,1 0-1,-1 0 0,0 0 1,0 0-1,0-1 1,0 1-15,-1 0 1,1 0 0,-1 1 0,1-1 0,-1 0 0,1 1-1,-1-1 1,1 1 0,-1-1 0,1 0 0,-1 1 0,0-1 0,1 1-1,-1 0 1,0-1 0,1 1 0,-1-1 0,0 1 0,-1 0 0,-2-2 209,-1 1 1,1 0 0,-1 1 0,1-1-1,-1 1 1,1 0 0,-1 0 0,-5 1 0,3 1-256,1 0 0,-1 0 0,0 0 0,1 1 0,0 0 1,0 0-1,0 1 0,0 0 0,0 0 0,1 0 0,-1 1 1,1 0-1,0 0 0,1 0 0,-1 0 0,1 1 0,0 0 1,1 0-1,-5 8 0,5-7-81,-1 1 0,1-1 0,0 1 1,1 0-1,0-1 0,0 1 0,1 0 0,-1 0 1,2 1-1,-1-1 0,1 0 0,1 0 0,-1 0 0,2 0 1,-1 0-1,4 10 0,-5-15-47,1-1 0,0 0 0,-1 1 0,1-1 0,0 0 0,1 0 0,-1 0 0,0 0 0,1 0 0,-1 0 0,1 0 0,0 0 0,-1 0 0,1-1 0,0 1 0,0-1 1,0 1-1,0-1 0,0 0 0,0 0 0,1 0 0,-1 0 0,0 0 0,1-1 0,-1 1 0,0 0 0,1-1 0,-1 0 0,1 0 0,-1 0 0,0 0 0,5 0 0,-1-2-164,-1 1 0,1-1-1,-1 0 1,0 0 0,0-1 0,0 1 0,0-1-1,-1 0 1,1-1 0,-1 1 0,1-1-1,-1 0 1,5-6 0,17-24-510,-1-3-254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5.818"/>
    </inkml:context>
    <inkml:brush xml:id="br0">
      <inkml:brushProperty name="width" value="0.05" units="cm"/>
      <inkml:brushProperty name="height" value="0.05" units="cm"/>
    </inkml:brush>
  </inkml:definitions>
  <inkml:trace contextRef="#ctx0" brushRef="#br0">59 1 19860,'-4'9'444,"-13"39"1879,-11 52 1,25-86-2031,0 0 1,1 1-1,1-1 0,0 0 1,1 1-1,1-1 0,0 1 1,5 21-1,-6-34-260,1 1-1,-1-1 0,1 1 1,0-1-1,0 1 0,0-1 1,0 0-1,1 1 0,-1-1 1,1 0-1,-1 0 0,1 0 1,0 0-1,0 0 0,0-1 1,0 1-1,0 0 0,0-1 1,0 1-1,3 0 0,-1-1-7,-1 0 0,1 0-1,0 0 1,-1-1-1,1 1 1,0-1-1,-1 0 1,1-1 0,0 1-1,-1 0 1,1-1-1,6-2 1,4-1 17,0-2-1,-1 0 1,1-1-1,-1 0 1,22-17-1,-9 4 25,-17 12-46,0 1 0,17-10 0,-26 16-20,0 1 0,1 0 0,-1-1 1,1 1-1,-1 0 0,1 0 0,-1-1 0,1 1 1,-1 0-1,1 0 0,-1 0 0,1 0 0,-1 0 1,1 0-1,0 0 0,-1 0 0,1 0 0,-1 0 0,1 0 1,-1 0-1,1 0 0,-1 0 0,1 0 0,-1 1 1,1-1-1,-1 0 0,1 0 0,-1 1 0,1-1 1,-1 0-1,1 0 0,-1 1 0,0-1 0,1 1 1,-1-1-1,1 0 0,-1 1 0,0-1 0,1 1 1,-1-1-1,0 1 0,0-1 0,0 1 0,1-1 0,-1 1 1,0-1-1,0 1 0,0-1 0,0 1 0,0 0 1,0-1-1,0 1 0,1 37-6,-2-30 5,-1 23-27,0-22-124,1-1 1,1 1-1,-1-1 1,1 1-1,1-1 1,0 1-1,0-1 1,3 11 0,-4-19 126,0 0 1,0 0 0,0 0 0,0 0 0,0 1-1,0-1 1,0 0 0,0 0 0,0 0 0,0 0 0,0 1-1,0-1 1,0 0 0,0 0 0,0 0 0,1 0-1,-1 0 1,0 1 0,0-1 0,0 0 0,0 0 0,0 0-1,0 0 1,1 0 0,-1 0 0,0 0 0,0 0-1,0 1 1,0-1 0,0 0 0,1 0 0,-1 0 0,0 0-1,0 0 1,0 0 0,0 0 0,1 0 0,-1 0 0,0 0-1,0 0 1,0 0 0,0 0 0,1 0 0,-1 0-1,0 0 1,0-1 0,0 1 0,0 0 0,0 0 0,1 0-1,-1 0 1,0 0 0,0 0 0,0 0 0,0 0-1,0 0 1,1-1 0,-1 1 0,0 0 0,0 0 0,6-12-423,-4 9 313,5-15-502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6.222"/>
    </inkml:context>
    <inkml:brush xml:id="br0">
      <inkml:brushProperty name="width" value="0.05" units="cm"/>
      <inkml:brushProperty name="height" value="0.05" units="cm"/>
    </inkml:brush>
  </inkml:definitions>
  <inkml:trace contextRef="#ctx0" brushRef="#br0">128 1 20284,'-8'0'477,"0"0"0,0 1 0,0 0 0,0 1 0,0 0-1,0 0 1,1 0 0,-1 1 0,-11 6 0,17-7-427,-1-1 1,1 1 0,-1-1-1,1 1 1,0 0 0,-1 0-1,1 0 1,0 0-1,0 0 1,1 1 0,-1-1-1,0 0 1,1 1-1,0 0 1,-1-1 0,1 1-1,0 0 1,0-1-1,1 1 1,-1 0 0,0 0-1,1 0 1,0 0-1,0 0 1,0 0 0,0 0-1,0-1 1,0 1-1,2 5 1,-2-6-42,1-1 1,-1 1-1,1 0 1,-1-1-1,1 1 0,0 0 1,0-1-1,0 1 0,0-1 1,0 1-1,0-1 1,0 1-1,0-1 0,1 0 1,-1 0-1,0 0 1,1 1-1,-1-1 0,1-1 1,2 2-1,-1-1 2,0 0-1,0 0 1,0 0 0,0-1-1,0 1 1,0-1 0,1 0-1,-1 0 1,0 0 0,5-2-1,3 0 7,0-1-1,-1 0 1,1-1-1,-1 0 1,16-9-1,-7 2-24,-2-1 0,1-1-1,-2-1 1,0 0-1,18-20 1,-38 39 2,1 0 0,0 1-1,0-1 1,1 1 0,-1 0 0,1 0 0,0 0 0,1 0 0,0 0 0,0 0 0,-1 7 0,2-10 22,0 0 1,0 0-1,0 0 0,1 0 1,-1-1-1,1 1 1,-1 0-1,1 0 0,0 0 1,0 0-1,0-1 0,2 4 1,-1-4-1,-1-1 1,0 1 0,1-1-1,-1 1 1,0-1-1,1 0 1,0 0-1,-1 0 1,1 0 0,0 0-1,0 0 1,-1 0-1,1 0 1,0-1-1,0 1 1,0-1 0,0 1-1,0-1 1,0 0-1,2 0 1,4 0 24,-1 0-1,0 0 1,0-1 0,0 0 0,0-1-1,0 0 1,0 0 0,0 0 0,10-6-1,5-4 51,30-20-1,13-8-182,-63 39 82,0 0 0,0 1 0,0-1 0,0 0 0,0 1 0,0-1 0,0 1 0,0-1 0,0 1 1,0 0-1,3 0 0,-4 0 5,0 0 0,0 0 0,-1 1 0,1-1 0,0 0 0,0 1 1,-1-1-1,1 0 0,0 1 0,-1-1 0,1 1 0,0-1 0,-1 1 1,1-1-1,0 1 0,-1 0 0,1-1 0,-1 1 0,0 0 0,1 0 1,1 3 9,-1 0 0,0 1 1,0-1-1,0 0 0,-1 0 1,1 1-1,-1-1 0,-1 9 1,1-9-20,-1 5 142,1 0 1,1-1 0,1 17-1,-2-24-118,1 0 0,-1-1-1,0 1 1,0 0-1,1 0 1,-1 0-1,0-1 1,1 1-1,-1 0 1,1 0-1,-1-1 1,1 1-1,-1 0 1,1-1-1,-1 1 1,1 0-1,0-1 1,-1 1-1,3 0 1,-2-1-21,0 0 0,0 0 0,0 0 0,0 0 1,0 0-1,0 0 0,0 0 0,0-1 0,0 1 0,0 0 0,0-1 1,-1 1-1,1 0 0,0-1 0,0 0 0,0 1 0,0-1 0,0 1 0,-1-1 1,1 0-1,0 0 0,0 0 0,3-3-205,0-1 0,0 1 0,-1-1 0,7-10 0,-10 15 208,7-11-316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6.723"/>
    </inkml:context>
    <inkml:brush xml:id="br0">
      <inkml:brushProperty name="width" value="0.05" units="cm"/>
      <inkml:brushProperty name="height" value="0.05" units="cm"/>
    </inkml:brush>
  </inkml:definitions>
  <inkml:trace contextRef="#ctx0" brushRef="#br0">1 129 16604,'0'-2'268,"-1"-1"1,1 1-1,0 0 1,1 0 0,-1-1-1,0 1 1,1 0 0,-1 0-1,1 0 1,-1 0-1,1-1 1,0 1 0,0 0-1,0 0 1,0 0 0,1 1-1,-1-1 1,0 0-1,1 0 1,2-2 0,34-31 2347,-29 28-2302,0 1 0,0 0-1,0 1 1,1 0 0,11-5 0,-16 8-260,0 1 0,0-1 1,0 1-1,1 0 1,-1 0-1,0 1 1,0-1-1,0 1 0,1 0 1,-1 1-1,0-1 1,10 3-1,-13-2-43,0 0 0,1 0 0,-1 1-1,0-1 1,0 1 0,0-1 0,0 1 0,0 0 0,0 0-1,0 0 1,0 0 0,-1 0 0,1 0 0,-1 0-1,1 0 1,-1 1 0,0-1 0,0 1 0,0-1 0,-1 1-1,1-1 1,0 1 0,0 3 0,1 8-275,-1 0 0,0 0 0,-2 16 0,1-14-726,0-16 956,0 0 0,0 1 0,0-1 0,0 0 0,0 0 0,0 0 0,0 1-1,0-1 1,0 0 0,1 0 0,-1 0 0,0 1 0,0-1 0,0 0-1,0 0 1,0 0 0,0 0 0,0 1 0,1-1 0,-1 0 0,0 0 0,0 0-1,0 0 1,0 0 0,1 1 0,-1-1 0,0 0 0,0 0 0,0 0-1,1 0 1,-1 0 0,0 0 0,0 0 0,0 0 0,1 0 0,-1 0 0,0 0-1,0 0 1,0 0 0,1 0 0,-1 0 0,0 0 0,0 0 0,0 0-1,1 0 1,-1 0 0,0 0 0,0 0 0,0 0 0,1 0 0,-1-1 0,0 1-1,0 0 1,0 0 0,0 0 0,1 0 0,-1 0 0,0-1 0,0 1-1,0 0 1,0 0 0,0 0 0,0 0 0,0-1 0,1 1 0,-1 0 0,0-1-1,1 0-44,10-7-701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14:17.358"/>
    </inkml:context>
    <inkml:brush xml:id="br0">
      <inkml:brushProperty name="width" value="0.05" units="cm"/>
      <inkml:brushProperty name="height" value="0.05" units="cm"/>
    </inkml:brush>
  </inkml:definitions>
  <inkml:trace contextRef="#ctx0" brushRef="#br0">173 74 18308,'-5'0'192,"0"-1"-1,-1 1 1,1 1 0,0-1-1,0 1 1,1 0 0,-1 0 0,0 0-1,0 1 1,0-1 0,1 1 0,-1 0-1,1 1 1,-1-1 0,1 1-1,0 0 1,0 0 0,0 0 0,-5 6-1,0 0 29,0 0 0,1 0 0,0 0 0,1 1 0,0 0-1,1 1 1,-5 10 0,9-17-172,0 0-1,1 0 1,0 0-1,0-1 1,0 1-1,1 0 0,-1 0 1,1 0-1,0 5 1,0-8-31,0 1 0,0-1 0,1 0 0,-1 0 1,0 1-1,1-1 0,-1 0 0,1 0 0,-1 1 0,1-1 0,0 0 0,-1 0 1,1 0-1,0 0 0,0 0 0,0 0 0,0 0 0,-1 0 0,1-1 0,1 1 1,-1 0-1,0 0 0,0-1 0,0 1 0,0-1 0,0 1 0,1-1 0,-1 1 1,0-1-1,0 0 0,3 1 0,2-1 11,1 0 0,0 0 1,-1-1-1,1 0 0,-1 0 0,0 0 0,1-1 0,-1 0 1,0 0-1,0 0 0,0-1 0,0 0 0,0 0 0,7-6 1,0-1 11,-1 0 0,0 0 1,0-1-1,19-23 0,-31 33-38,1 1 0,-1-1 0,1 0 0,0 1 0,-1-1 1,1 0-1,-1 1 0,0-1 0,1 0 0,-1 1 0,1-1 0,-1 0 0,0 0 0,0 0 0,1 1 0,-1-1 0,0 0 0,0-1 0,-1 2-3,0 1-1,0 0 1,0 0-1,0-1 1,1 1-1,-1 0 1,0 0-1,1 0 1,-1 0-1,0 0 0,1 0 1,-1 0-1,1 0 1,-1 0-1,1 1 1,-7 15 42,1 0 0,0 1 1,2-1-1,0 1 0,1 0 0,0 0 1,1 22-1,3 16 196,8 56 1,-4-72-129,-2 0 1,-2 1-1,-5 67 1,2-96-62,-1-1 0,0 1 0,0-1 0,-1 0 0,-9 18 0,11-25-9,-1 1-1,1-1 1,-1 0-1,0 0 1,0 0-1,0 0 1,-1 0-1,1-1 1,-1 1-1,0-1 1,0 0-1,0 0 0,0-1 1,-1 1-1,-7 2 1,10-4-24,1 0 0,0-1 0,-1 1 0,1-1 0,-1 0 1,1 1-1,-1-1 0,1 0 0,-1 0 0,0 0 0,1 0 0,-1 0 0,1 0 0,-1 0 0,1-1 1,-1 1-1,1 0 0,-1-1 0,1 0 0,0 1 0,-1-1 0,1 0 0,0 1 0,-1-1 0,1 0 1,0 0-1,0 0 0,0 0 0,0 0 0,0-1 0,0 1 0,0 0 0,0 0 0,0-1 1,0 1-1,1 0 0,-1-1 0,0 1 0,1-1 0,0 1 0,-1-1 0,1 1 0,0-1 0,-1-1 1,1-5 15,-1 0 1,1 0 0,0 0 0,1 0-1,-1 0 1,2 0 0,1-9-1,8-17-9,1 1-1,1 0 0,2 1 0,1 0 0,34-48 0,117-138-156,-135 180 83,0 0-19,39-51-134,-61 76 142,-1-1 1,-1-1-1,0 0 1,8-21-1,-15 34 48,0-1 0,0 1 0,0 0-1,-1 0 1,1-1 0,-1 1 0,0 0 0,1-1 0,-1 1 0,0 0 0,-1-1-1,1 1 1,-1-4 0,1 5 7,-1 0 0,1 1 0,0-1 0,-1 0 1,1 1-1,-1-1 0,1 0 0,-1 1 0,0-1 0,1 0 0,-1 1 0,0-1 0,1 1 0,-1-1 0,0 1 0,0 0 1,1-1-1,-1 1 0,0 0 0,0-1 0,0 1 0,1 0 0,-1 0 0,-2 0 0,0 0-3,-1 0-1,0 0 0,0 1 1,0 0-1,1 0 0,-1 0 1,0 0-1,1 1 1,-1-1-1,1 1 0,0 0 1,-1 0-1,1 0 0,-3 3 1,1 0 17,0-1-1,0 2 1,0-1 0,0 0 0,1 1 0,0 0 0,0 0-1,1 0 1,0 1 0,0-1 0,0 1 0,1 0-1,0 0 1,0 0 0,1 0 0,0 0 0,-1 8-1,2-11-28,0 0-1,0 1 0,1-1 0,-1 0 0,1 0 0,0 0 0,0 0 1,0 0-1,0 0 0,1-1 0,0 1 0,0 0 0,0-1 1,0 1-1,0-1 0,1 1 0,-1-1 0,1 0 0,0 0 0,0 0 1,0-1-1,1 1 0,-1-1 0,0 0 0,1 0 0,0 0 0,-1 0 1,1 0-1,0-1 0,6 2 0,0 0-158,0-1 0,0 0-1,0-1 1,-1 0 0,1-1-1,0 0 1,0 0 0,12-2 0,14-9-284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0:43.169"/>
    </inkml:context>
    <inkml:brush xml:id="br0">
      <inkml:brushProperty name="width" value="0.05" units="cm"/>
      <inkml:brushProperty name="height" value="0.05" units="cm"/>
    </inkml:brush>
  </inkml:definitions>
  <inkml:trace contextRef="#ctx0" brushRef="#br0">393 3008 12179,'1'2'51,"0"0"1,1 0-1,-1-1 0,0 1 1,1 0-1,-1-1 1,1 1-1,-1-1 1,1 1-1,0-1 1,-1 0-1,1 0 1,0 0-1,0 0 1,0 0-1,0 0 1,0 0-1,0-1 1,0 1-1,3 0 1,52 8 82,-45-8 0,408 29 397,-353-27-515,804 33 140,123-45-48,-330-7-171,633 30 54,-538 26 9,-390-18 7,-9-7 43,0-16-1,593-79 1,-892 71-22,117-20 252,-137 21-151,0-3 1,48-19-1,-75 24-115,-1 0-1,0-1 0,0-1 1,-1 0-1,0 0 0,0-1 1,-1-1-1,-1 0 0,1 0 1,17-24-1,-15 14-25,-1 0-1,-1 0 1,-1-1-1,-1 0 1,0-1 0,6-28-1,-7 16-11,-1 0-1,-2-1 1,-1 0-1,-2 0 0,-2-46 1,-31-173 3,-18-148 10,18 118 88,29 270-5,-1 0 0,0 1 0,0-1 1,-2 0-1,1 1 0,-2 0 1,0 0-1,-14-22 0,14 26-2,-1 0-1,0 1 1,-1 0-1,0 1 1,0 0 0,0 0-1,-1 0 1,0 1-1,-1 1 1,1-1-1,-1 1 1,-11-3 0,-2 0-29,1 2 0,-1 0 0,0 2 0,-30-3 0,-96 3 53,33 1-89,16-6-212,0-5 0,1-4-1,-162-51 1,235 60 183,0-1 0,1-2-1,0 0 1,1-2 0,0 0-1,-38-32 1,-14-9 253,37 29-45,38 25-193,0 1 0,1-1-1,-1 1 1,0-1 0,1 1 0,-1-1-1,1 1 1,-1-1 0,1 0 0,-1 1 0,1-1-1,-1 0 1,1 1 0,0-1 0,-1 0-1,1 0 1,0 1 0,-1-1 0,1 0-1,0 0 1,0 0 0,0 1 0,0-1-1,0 0 1,0 0 0,0 0 0,0 1-1,0-1 1,0 0 0,0 0 0,1 0 0,-1 1-1,0-1 1,1 0 0,-1 0 0,0 1-1,1-1 1,-1 0 0,1 1 0,-1-1-1,1 0 1,-1 1 0,1-1 0,0 1-1,-1-1 1,2 0 0,0-1-11,1 0 0,-1 0 0,1 1 1,-1-1-1,1 0 0,0 1 0,0 0 0,-1 0 0,1 0 1,0 0-1,6-1 0,47-4 47,0-4 1,0-1-1,70-25 0,-70 19-34,0 2-1,1 3 0,1 2 0,113-5 1,-22 20 18,19 0 340,-130-5-227,1-3 0,48-9 1,-76 9-146,1 0 1,-1-1 0,0 0 0,-1-1 0,1 0 0,-1 0 0,0-2 0,0 1 0,-1-1 0,0 0 0,15-16 0,-8 5-99,0-1 1,-2 0-1,0-1 1,18-35-1,-19 33 46,31-40 1,-29 44 81,-2-1 0,18-30 1,-30 45-4,1 1 1,-1-1-1,1 1 1,-1-1 0,0 1-1,0-1 1,-1 0-1,1 0 1,-1 1 0,1-1-1,-1 0 1,-1 0-1,1 1 1,0-1-1,-1 0 1,-1-4 0,0 4 0,0-1 1,0 1 0,0-1 0,-1 1 0,1 0 0,-1-1 0,0 2-1,-1-1 1,1 0 0,-7-5 0,-6-3-1,-1 1 1,0 1 0,0 0-1,-36-13 1,-15-2-53,0 3 0,-1 3 0,-113-15 0,-219-4-241,-138 23 387,314 12-90,-322 4-576,-115-4 53,635 2 510,-1531-35-875,580 76 898,612-20-7,-1209 20 606,1346-35-549,171-1-95,-109 23 1,150-23 17,0 1 0,1 1 0,0 0 0,0 1 1,0 1-1,1 0 0,1 1 0,-1 1 1,1 0-1,-21 21 0,19-14 9,1 0 0,1 1-1,1 1 1,0 0 0,1 1 0,1 0 0,-12 33-1,5-3 35,3 1 0,1 1 0,3 0 0,3 0-1,-4 94 1,27 266 346,35 19-204,11 203 508,-58-317-203,-3-87-93,0-221-380,1 14 39,4 36 0,-5-53-71,1-1-1,1 1 0,-1-1 0,1 0 0,-1 0 1,2 1-1,-1-1 0,0 0 0,1-1 0,0 1 0,0-1 1,6 7-1,-8-10 10,0 0 1,1 0-1,-1 0 0,0 0 1,1 0-1,-1-1 0,1 1 1,-1 0-1,1-1 0,0 1 1,-1-1-1,1 0 1,0 1-1,-1-1 0,1 0 1,0 0-1,-1 0 0,1 0 1,0 0-1,-1 0 1,1-1-1,0 1 0,-1-1 1,1 1-1,0-1 0,-1 1 1,2-2-1,5-2-19,-1 0 0,0-1 0,0 0 0,9-8-1,24-27-152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1:22.647"/>
    </inkml:context>
    <inkml:brush xml:id="br0">
      <inkml:brushProperty name="width" value="0.05" units="cm"/>
      <inkml:brushProperty name="height" value="0.05" units="cm"/>
    </inkml:brush>
  </inkml:definitions>
  <inkml:trace contextRef="#ctx0" brushRef="#br0">15 231 12827,'-1'1'30,"1"-1"1,-1 0 0,1 0-1,-1 0 1,1 0 0,-1 0-1,1 0 1,-1 0 0,1 0-1,-1 0 1,1 0 0,-1 0-1,1 0 1,-1-1 0,1 1-1,-1 0 1,1 0 0,0 0-1,-1-1 1,1 1 0,-1 0-1,1 0 1,0-1 0,-1 1-1,1 0 1,0-1-1,-1 1 1,1 0 0,0-1-1,-1 1 1,1-1 0,0 1-1,0-1 1,0 1 0,-1-1-1,1 0 5,1-1-1,-1 1 0,0 0 1,1-1-1,-1 1 1,1 0-1,0 0 0,-1 0 1,1-1-1,0 1 0,-1 0 1,3-1-1,31-30 261,-16 20-207,0 2 0,0 0-1,1 1 1,0 1 0,1 1-1,-1 0 1,30-4 0,150-16 512,-158 24-517,473-40 227,2 32-314,-235 24 4,121 2 30,558-43-67,-557 12-82,454 32-99,207 21 25,-436-22 178,525 4 21,89 3-342,-989-8 352,496-40 0,-620 10-15,87-7 231,-215 22-211,-1 1 0,1 0-1,-1 0 1,1 0 0,0 0 0,-1 0-1,1 0 1,0 0 0,-1 0 0,1 0-1,0 0 1,-1 0 0,1 0 0,0 0-1,-1 1 1,1-1 0,0 0 0,-1 0-1,1 1 1,-1-1 0,1 0 0,0 1-1,0 0 1,-1 0-15,0-1 1,-1 1-1,1-1 0,0 1 1,0 0-1,0-1 1,-1 1-1,1-1 0,0 1 1,-1-1-1,1 1 0,0-1 1,-1 1-1,1-1 1,-1 0-1,1 1 0,-1-1 1,1 1-1,-1-1 0,-31 20 1377,26-18-1268,-1 1-1,0-1 1,0-1-1,0 1 1,-9 0-1,-33 3 185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1:56.174"/>
    </inkml:context>
    <inkml:brush xml:id="br0">
      <inkml:brushProperty name="width" value="0.05" units="cm"/>
      <inkml:brushProperty name="height" value="0.05" units="cm"/>
    </inkml:brush>
  </inkml:definitions>
  <inkml:trace contextRef="#ctx0" brushRef="#br0">0 152 10682,'110'19'1482,"96"15"894,-175-31-2133,0-2-1,0-1 0,0-1 0,44-8 0,123-35 111,-110 23-250,122-21-106,311-22 0,220 37-251,531 64 366,-1223-35-105,1052 14 91,-383-13 39,-484 0-76,504 21 197,-710-22-235,-9-2 40,0 1 0,0 1 1,0 1-1,0 1 0,26 8 0,-45-12-56,0 0-1,0 1 1,0-1-1,0 0 0,0 0 1,0 0-1,0 0 1,0 0-1,0 0 0,0 0 1,-1 0-1,1 0 1,0 0-1,0 0 0,0 1 1,0-1-1,0 0 1,0 0-1,0 0 0,0 0 1,0 0-1,0 0 1,0 0-1,0 0 0,0 1 1,0-1-1,0 0 1,0 0-1,0 0 0,0 0 1,0 0-1,0 0 1,0 0-1,0 0 1,0 1-1,0-1 0,0 0 1,0 0-1,0 0 1,0 0-1,1 0 0,-1 0 1,0 0-1,0 0 1,0 0-1,0 0 0,0 0 1,0 1-1,0-1 1,0 0-1,0 0 0,0 0 1,1 0-1,-1 0 1,0 0-1,0 0 0,0 0 1,0 0-1,0 0 1,0 0-1,0 0 0,0 0 1,1 0-1,-1 0 1,0 0-1,0 0 1,-13 2 325,-19-1-65,17-5-186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2:23.437"/>
    </inkml:context>
    <inkml:brush xml:id="br0">
      <inkml:brushProperty name="width" value="0.05" units="cm"/>
      <inkml:brushProperty name="height" value="0.05" units="cm"/>
    </inkml:brush>
  </inkml:definitions>
  <inkml:trace contextRef="#ctx0" brushRef="#br0">0 245 13267,'1'1'76,"0"-1"-1,-1 1 1,1-1 0,0 0 0,0 0 0,-1 0-1,1 1 1,0-1 0,0 0 0,-1 0-1,1 0 1,0 0 0,0 0 0,-1 0 0,1 0-1,0 0 1,0-1 0,-1 1 0,2 0 0,29-6-284,-13 3 292,287-31 112,324-30-364,-294 35-415,-162 15 27,304 16-1,444 28 1353,-498-35-808,-1 29 0,10 40 85,189 16 5,130-52-289,-333-16 152,215-16 82,0-42 0,1608-151-127,-824 113 176,-872 94 232,-535-7-291,-15-1 123,-17 1-24,-11-2-75,-11-1 10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4:15.299"/>
    </inkml:context>
    <inkml:brush xml:id="br0">
      <inkml:brushProperty name="width" value="0.05" units="cm"/>
      <inkml:brushProperty name="height" value="0.05" units="cm"/>
    </inkml:brush>
  </inkml:definitions>
  <inkml:trace contextRef="#ctx0" brushRef="#br0">50 338 13451,'-31'-1'15,"12"1"9,27 0 0,104-2 49,227-32 87,5-22-19,-42-2-37,112-19 20,-193 47 75,226 0 0,-299 28-85,803-28 709,-859 25-785,64-4-313,-132 6 200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1.289"/>
    </inkml:context>
    <inkml:brush xml:id="br0">
      <inkml:brushProperty name="width" value="0.05" units="cm"/>
      <inkml:brushProperty name="height" value="0.05" units="cm"/>
    </inkml:brush>
  </inkml:definitions>
  <inkml:trace contextRef="#ctx0" brushRef="#br0">0 334 8634,'11'10'384,"1"1"0,0-2 0,0 0 0,1 0 1,0-1-1,23 10 0,-14-9-147,1-1 1,1-1 0,35 6-1,116 14-40,219 6 0,179-42-1263,529-16-653,139 3 2066,-60 10 443,-242 8-447,3003-208-611,-2637 142 184,25-8 182,-500 22-292,-616 43-250,-176 9 336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0:21.162"/>
    </inkml:context>
    <inkml:brush xml:id="br0">
      <inkml:brushProperty name="width" value="0.05" units="cm"/>
      <inkml:brushProperty name="height" value="0.05" units="cm"/>
    </inkml:brush>
  </inkml:definitions>
  <inkml:trace contextRef="#ctx0" brushRef="#br0">1495 213 12699,'-55'-29'1208,"-27"6"-928,-38 3-136,-18 3 328,-37 1-320,-11 2-152,-36-9 104,-17-8-72,-38-9-120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4:19.848"/>
    </inkml:context>
    <inkml:brush xml:id="br0">
      <inkml:brushProperty name="width" value="0.05" units="cm"/>
      <inkml:brushProperty name="height" value="0.05" units="cm"/>
    </inkml:brush>
  </inkml:definitions>
  <inkml:trace contextRef="#ctx0" brushRef="#br0">1 166 11811,'1'-3'82,"0"0"1,0 0 0,0 0 0,1 1 0,-1-1 0,1 0-1,0 1 1,0 0 0,0-1 0,0 1 0,0 0 0,0 0-1,1 0 1,-1 0 0,1 0 0,0 1 0,-1-1 0,4-1-1,7-3-17,-1 0 0,24-7 0,-17 8-27,0 1-1,0 1 1,35-2 0,62 7 96,-37 0-44,582-47 352,-230 8-386,1 37-48,439 29 34,-652-34-30,180-1 0,-2 23 16,590 45 44,-359-37-71,232-16-17,-635-22-14,421-15-119,92 53 131,-521-14 40,-1-8 1,259-31 0,-426 23-10,0 3 1,1 2-1,-1 2 1,0 2 0,77 16-1,-32 0 26,54 14 35,-140-32-65,0 0 0,0-1 0,0 0-1,0-1 1,1 1 0,-1-2-1,16-1 1,1-3 36,29-10 0,14-3-6,-43 14-24,191-29-11,-161 29 3,0 2 0,91 9 0,-141-7-15,0 2 0,0-1 0,0 0 0,-1 1 0,1 0 0,0 0 0,-1 1-1,1-1 1,-1 1 0,0 0 0,0 0 0,0 0 0,0 1 0,5 5 0,-8-9-28,3-8-23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4:25.630"/>
    </inkml:context>
    <inkml:brush xml:id="br0">
      <inkml:brushProperty name="width" value="0.05" units="cm"/>
      <inkml:brushProperty name="height" value="0.05" units="cm"/>
    </inkml:brush>
  </inkml:definitions>
  <inkml:trace contextRef="#ctx0" brushRef="#br0">57 107 10154,'-38'32'2758,"20"-21"783,36 3-3025,-6-7-490,0-1 1,1 0 0,0-1-1,0 0 1,0-1-1,0-1 1,1 0-1,0 0 1,-1-2-1,1 1 1,0-2-1,14-1 1,23-2 53,92-20 0,-135 21-69,203-43 174,89-16-70,-221 49-113,146-4 0,51 32 27,-1 0-3,-153-16-21,177 2 35,-2 22-12,-248-16-19,134 13-9,-161-21-4,-1 0 0,1-1 0,-1-1 0,1-1 0,-1-1 0,30-10 1,22-15-24,-54 20 15,0 1 0,1 0 0,0 2 1,0 0-1,0 2 0,28-4 0,-42 8 11,0 1 0,0 0 0,0 0-1,0 0 1,-1 1 0,1 0 0,0 0 0,-1 0 0,1 1-1,6 3 1,-7-2 5,1-1-1,-1-1 0,1 1 1,-1-1-1,1 0 1,0-1-1,0 1 1,0-1-1,8 1 0,-9-3-55,0 0 1,0 0-1,-1-1 0,1 0 0,0 1 0,-1-2 0,1 1 0,-1 0 0,7-5 0,12-6-725,-18 10 617,0 1-1,0-1 1,0 1 0,0-2-1,-1 1 1,8-7-1,0-2-187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4:37.110"/>
    </inkml:context>
    <inkml:brush xml:id="br0">
      <inkml:brushProperty name="width" value="0.05" units="cm"/>
      <inkml:brushProperty name="height" value="0.05" units="cm"/>
    </inkml:brush>
  </inkml:definitions>
  <inkml:trace contextRef="#ctx0" brushRef="#br0">4253 546 11506,'-22'-17'1300,"11"7"-904,-1 0 0,-1 1 0,1 1-1,-1 0 1,-1 0 0,0 2 0,-27-10 0,-91-9 305,9 2-277,-82-33-310,-47-13-18,210 59-97,-1021-217-248,950 208 240,0 6-1,-1 4 1,0 6-1,-165 16 0,-209 55-18,359-43 46,-217 71 0,309-82-6,0 1 0,1 2 0,1 2 0,0 1-1,-48 37 1,61-39-9,2 0 0,0 1 1,1 1-1,1 1 0,1 1 0,1 0 0,0 2 0,-20 43 0,12-12-2,3 1 1,-25 112-1,28-75 0,-7 106 1,20-134 25,3 0 0,10 106 0,-5-147 1,0-1-1,2 0 1,1 1 0,1-2-1,0 1 1,2-1 0,1 0-1,0-1 1,2 0-1,21 30 1,-6-20 29,1-2 0,1 0 0,2-2 0,39 28 0,145 79 86,-161-105-139,0-2 0,2-3 0,1-2 0,1-3-1,0-2 1,2-2 0,-1-4 0,90 7 0,-60-16 27,1-5 0,-1-3 1,0-4-1,129-32 0,341-123 174,-306 83-134,41-5-50,219-71-97,-433 127 59,0-2 0,128-77 0,129-115 92,-54 14 52,-282 211-126,19-15 21,-1 0 0,0-1 1,27-31-1,-41 42-15,-1-1 1,1 0-1,-2-1 0,1 1 0,-1-1 1,0 1-1,0-1 0,0 0 0,-1 0 1,0 0-1,-1-1 0,0 1 0,0 0 1,0 0-1,-1-1 0,-1-12 0,-2 6-1,0-1 0,0 1 0,-2 0 0,0 0 0,0 0 0,-1 1 0,-1 0 0,0 0 0,-1 0 0,0 1 0,-1 0 0,-1 1-1,-14-14 1,2 3-61,-2 2 0,-1 0-1,0 2 1,-1 1-1,-37-19 1,28 19-140,-2 2 1,1 2 0,-2 1-1,-42-8 1,15 9-163,-107-6 0,73 16 79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4:40.803"/>
    </inkml:context>
    <inkml:brush xml:id="br0">
      <inkml:brushProperty name="width" value="0.05" units="cm"/>
      <inkml:brushProperty name="height" value="0.05" units="cm"/>
    </inkml:brush>
  </inkml:definitions>
  <inkml:trace contextRef="#ctx0" brushRef="#br0">4736 547 9042,'-10'-8'593,"-1"1"0,1-2 0,0 1 0,1-1 0,0-1 0,-9-11 0,11 12-405,0 0 1,-1 0-1,0 1 1,0 0 0,-1 0-1,0 1 1,-1 1-1,-16-10 1,2 6-157,-2 1 0,1 2 1,-43-8-1,-83-4 76,40 7-77,-22-13-22,-189-61-1,-28-8 4,-45 37 3,-3 25 7,222 20-19,-223-4 17,290 18-2,-181 27 0,172-7 38,1 5-1,1 5 0,-202 87 1,183-59 15,-157 97 0,246-128-58,1 2-1,2 2 1,0 1-1,3 3 0,1 1 1,-60 77-1,81-88 24,1 1 0,1 0 0,1 2 0,2-1 0,1 2 0,1 0 0,2 0 1,1 1-1,1 0 0,2 0 0,-2 53 0,6-60-20,2 0 0,0 0 0,2 1 1,0-2-1,2 1 0,1 0 0,1-1 0,1 0 1,0-1-1,2 1 0,1-2 0,1 0 1,1 0-1,1-1 0,26 31 0,-13-26-12,0-1 1,2-1-1,0-2 0,2 0 0,1-3 1,0 0-1,55 22 0,253 74 14,-333-113-18,626 175 28,10-34-10,-464-114-18,2-7 0,1-9 0,0-8 0,0-7 0,0-9 1,321-60-1,433-193 159,-719 183-99,-178 63-57,-1-1-1,-1-1 0,50-37 0,-74 47-8,-1-1-1,0 0 1,-1 0 0,0-1-1,0-1 1,-1 1-1,-1-2 1,-1 0 0,1 0-1,-2 0 1,0-1 0,-1 0-1,-1 0 1,0-1 0,-1 1-1,0-1 1,-1 0 0,-1 0-1,-1 0 1,0-1 0,-1 1-1,-1 0 1,0 0 0,-6-26-1,-5-5 6,-1 1 1,-2 0-1,-2 0 0,-39-70 0,-112-162 112,158 263-106,-42-66-43,-122-144 0,149 198-10,-1 2-1,-1 0 1,-1 2-1,-1 1 0,-1 1 1,-1 1-1,-1 2 0,-52-21 1,-43-2-62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5:57.192"/>
    </inkml:context>
    <inkml:brush xml:id="br0">
      <inkml:brushProperty name="width" value="0.05" units="cm"/>
      <inkml:brushProperty name="height" value="0.05" units="cm"/>
    </inkml:brush>
  </inkml:definitions>
  <inkml:trace contextRef="#ctx0" brushRef="#br0">2645 150 11498,'-3'-7'230,"0"0"0,0 0 0,-1 1 0,0-1 1,0 1-1,-1 0 0,0 0 0,0 0 0,0 1 0,0 0 0,-1 0 0,0 0 0,0 1 0,0-1 0,-1 2 0,-11-7 0,-1 2-159,1 0 1,-1 1-1,-1 1 1,1 0-1,-1 2 1,0 0-1,-33-1 0,-12 3 251,-68 8-1,12 0-108,-2 0-187,1 5 0,-241 54 0,15-3-15,136-27 21,154-23 51,2 3 0,0 2 1,1 3-1,0 2 0,2 2 0,1 3 0,-71 48 0,95-54-31,1 1-1,1 1 1,1 1-1,1 1 1,1 2-1,-25 37 1,21-22 48,2 2 1,1 0 0,-30 83-1,46-104-86,1-1 0,1 1 0,1 0 0,1 1 0,2-1 0,0 1 0,1-1 0,1 1-1,1-1 1,2 1 0,0-1 0,1 1 0,8 24 0,0-8-9,2-1 1,1 0-1,38 70 1,-41-91-3,0 1 1,1-2 0,1 0-1,0 0 1,1-1-1,1-1 1,1-1-1,0 0 1,24 14-1,22 8 68,116 46 0,75 8 69,-154-62-114,2-4 1,0-5 0,140 9 0,314-14 4,-514-14-27,289-7 25,-1-14 0,429-83 0,-151-40 11,-427 86-41,208-97-1,-90-2-24,-226 113-12,127-105 1,-184 135 32,0 0-1,0-2 1,-2 0-1,17-23 1,-27 35 5,-1 0 1,-1-1 0,1 1-1,-1-1 1,0 1 0,0-1 0,0 0-1,0 0 1,-1 0 0,0 0-1,0 0 1,0 0 0,-1 0-1,0 0 1,0 0 0,0 0 0,-1-1-1,1 1 1,-1 0 0,0 0-1,-1 0 1,1 0 0,-5-8-1,0 3 1,-1-1 0,0 2 0,-1-1-1,0 1 1,-17-16 0,-55-37 5,28 23-6,-163-124-114,165 130 56,-1 1 0,-82-35 0,64 39 37,-1 3 0,-1 3 0,-129-22 0,99 31-124,-1 3-1,-122 6 1,30 13-1604,-202 35 0,267-24 1102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6:04.121"/>
    </inkml:context>
    <inkml:brush xml:id="br0">
      <inkml:brushProperty name="width" value="0.05" units="cm"/>
      <inkml:brushProperty name="height" value="0.05" units="cm"/>
    </inkml:brush>
  </inkml:definitions>
  <inkml:trace contextRef="#ctx0" brushRef="#br0">1670 346 7074,'-162'-40'3949,"110"29"-2965,16 4-758,0 3 1,0 0 0,0 3 0,-1 1 0,1 1 0,0 2 0,0 2 0,0 1 0,-45 14-1,-32 17 137,-159 74-1,220-88-164,-28 11 27,-21 9 347,-170 99-1,259-134-570,0 0 0,0 1 0,1 0 0,1 1 0,-1 0 0,1 1 0,1 0 0,0 0 0,1 1-1,0 1 1,1-1 0,0 1 0,1 0 0,0 1 0,1-1 0,1 1 0,0 0 0,1 0 0,0 1 0,1-1 0,1 1 0,0 21 0,5 6-5,2 1 1,1-1 0,3 0 0,1-1-1,2 0 1,2 0 0,1-2 0,2 0 0,2-1-1,2-1 1,36 48 0,-35-57 1,1 0-1,1-2 1,2-1 0,0-1-1,2-1 1,1-2 0,32 18-1,-20-16 3,2-2 0,0-2-1,0-2 1,85 19-1,-57-21 5,0-4-1,114 3 1,-77-14 5,110-14 1,178-39 44,1 0-13,-162 30-6,431-60 274,-13-3 263,-649 86-570,44-3 17,1-3-1,61-14 0,-96 17-5,0-2 1,0 0-1,-1-1 1,0 0-1,0-1 0,-1-1 1,0 0-1,0-1 0,0 0 1,-1-1-1,17-19 0,-10 6 100,0-2 0,-2 0 0,-1-1 0,24-52 0,34-120 644,-60 155-543,12-62-1,-23 88-179,-1-1 0,-1 1 0,0 0 1,-1-1-1,-1 1 0,-6-32 0,-2 13-25,-2 2 1,-1-1-1,-2 1 1,-1 1 0,-2 1-1,-1 0 1,-1 1 0,-2 1-1,-1 1 1,-1 1 0,-2 1-1,0 1 1,-2 1-1,-1 2 1,-1 0 0,-1 2-1,-33-17 1,-6 1-70,-3 4 0,0 2 0,-2 4 0,-1 3 0,-104-18 0,60 22-550,-1 5 0,-217 1 0,224 17 181,0 5-1,-189 38 1,111 1 11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6:14.294"/>
    </inkml:context>
    <inkml:brush xml:id="br0">
      <inkml:brushProperty name="width" value="0.05" units="cm"/>
      <inkml:brushProperty name="height" value="0.05" units="cm"/>
    </inkml:brush>
  </inkml:definitions>
  <inkml:trace contextRef="#ctx0" brushRef="#br0">600 172 10866,'-51'14'4136,"84"-16"-2562,-17 2-1448,199 2 687,-30 2-411,-85-8-270,477-10 619,413 1-203,-648 6-540,607-39 29,-803 20-3,-38 5-24,-107 21-8,0 0 0,0 0 0,0 0 0,0 0 0,0 0-1,0-1 1,0 1 0,0 0 0,0-1 0,0 1 0,0 0-1,0-1 1,0 1 0,-1-1 0,1 0 0,1 0-1,-9-11 43,-2 2-49,7 7-1,-1 1-1,1-1 1,-1 1 0,1 0-1,-1-1 1,1 1 0,-1 1 0,0-1-1,0 0 1,0 1 0,0-1 0,0 1-1,-1 0 1,1 0 0,0 0-1,-1 0 1,1 1 0,-4-1 0,-4 1-77,0 1-1,-1 0 1,1 1 0,-13 3 0,-21 3-225,-1329 182-1647,1172-157 1959,-462 73-111,0-27-115,373-58 157,-52 5 59,8 19 189,300-39-154,17-3-19,0 0 0,1 1-1,-1 0 1,1 2 0,-20 8 0,32-9-38,13-4-26,299-40-68,-89 10 65,1414-84-716,-242 108 678,-971 9-142,-308-4 201,-10-1-23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7:41.256"/>
    </inkml:context>
    <inkml:brush xml:id="br0">
      <inkml:brushProperty name="width" value="0.05" units="cm"/>
      <inkml:brushProperty name="height" value="0.05" units="cm"/>
    </inkml:brush>
  </inkml:definitions>
  <inkml:trace contextRef="#ctx0" brushRef="#br0">1 690 10162,'660'-46'2936,"-369"19"-3103,905-42 181,2 34 261,-946 29-215,1938-8 123,-1192 15-154,629-27-27,-1-80-102,511-174-34,-2070 269 143,328-48 132,-364 54-121,-17 3-8,-1 0-1,1 0 1,-1 1 0,1 1-1,23 3 1,-37-3-12,0-1 1,0 1-1,0 0 0,0 0 0,0 0 1,1 0-1,-1 0 0,0 0 0,0 0 1,0 0-1,0 0 0,1 0 0,-1 0 1,0 0-1,0 0 0,0 0 0,0 0 1,1 0-1,-1 0 0,0 0 0,0 0 0,0 0 1,0 0-1,0 0 0,1 1 0,-1-1 1,0 0-1,0 0 0,0 0 0,0 0 1,0 0-1,0 0 0,1 0 0,-1 0 1,0 1-1,0-1 0,0 0 0,0 0 1,0 0-1,0 0 0,0 0 0,0 1 1,0-1-1,0 0 0,0 0 0,0 0 0,0 0 1,0 1-1,0-1 0,0 0 0,0 0 1,0 0-1,0 0 0,0 1 0,0-1 1,0 0-1,0 0 0,0 0 0,0 0 1,0 0-1,0 1 0,0-1 0,0 0 1,0 0-1,-1 0 0,1 1 0,-25 8 23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2:54.007"/>
    </inkml:context>
    <inkml:brush xml:id="br0">
      <inkml:brushProperty name="width" value="0.05" units="cm"/>
      <inkml:brushProperty name="height" value="0.05" units="cm"/>
    </inkml:brush>
  </inkml:definitions>
  <inkml:trace contextRef="#ctx0" brushRef="#br0">1704 524 10426,'-14'-6'108,"0"0"1,0 0-1,0-1 0,1-1 0,0 0 1,0-1-1,1 0 0,0-1 0,1-1 1,0 1-1,-15-20 0,5 6-783,-1 1 0,-2 0 0,0 2 0,-1 1 0,-1 1 0,-1 2 0,0 0 0,-42-18 0,31 19 989,-62-16-1,-13 7 1337,-225-17-1,177 26-1424,-219-37-2208,321 44 1793,-23-3-268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2:54.474"/>
    </inkml:context>
    <inkml:brush xml:id="br0">
      <inkml:brushProperty name="width" value="0.05" units="cm"/>
      <inkml:brushProperty name="height" value="0.05" units="cm"/>
    </inkml:brush>
  </inkml:definitions>
  <inkml:trace contextRef="#ctx0" brushRef="#br0">2832 48 6137,'-103'-12'608,"1"2"-183,-1 1-129,4 5 264,-2-2-8,-6 3-40,1 1-72,2 0-56,6 2-72,3 0-192,2 4-88,-4 0-552,2 1-152,-1 4 536,-4 2-64,4 2-96</inkml:trace>
  <inkml:trace contextRef="#ctx0" brushRef="#br0" timeOffset="1">540 187 7930,'-67'17'680,"6"1"-472,3 1-96,4 1 224,4 3-88,5 1-376,-2 5-264,-1 5 328,-1 3-72,-12 2-88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2:19.820"/>
    </inkml:context>
    <inkml:brush xml:id="br0">
      <inkml:brushProperty name="width" value="0.05" units="cm"/>
      <inkml:brushProperty name="height" value="0.05" units="cm"/>
    </inkml:brush>
  </inkml:definitions>
  <inkml:trace contextRef="#ctx0" brushRef="#br0">3499 132 6985,'-1'-1'97,"0"1"0,0 0 0,0-1 0,0 1-1,1-1 1,-1 1 0,0-1 0,0 0 0,1 1 0,-1-1-1,0 0 1,1 1 0,-1-1 0,1 0 0,-1 0-1,1 1 1,-1-1 0,1 0 0,0 0 0,-1 0-1,1 0 1,0 0 0,0 0 0,-1 0 0,1 1-1,0-1 1,0 0 0,0 0 0,0 0 0,0 0-1,1 0 1,-1 0 0,0 0 0,0 0 0,0 0-1,1-1 1,0 1-15,-1 0 1,0 0-1,1-1 0,-1 1 1,0 0-1,0 0 0,0-1 1,0 1-1,0 0 0,0 0 0,0-1 1,0 1-1,-1 0 0,1 0 1,0 0-1,-1-1 0,1 1 1,-1 0-1,1 0 0,-1 0 0,0 0 1,1 0-1,-1 0 0,0 0 1,0 0-1,0 0 0,0 0 1,0 1-1,-1-2 0,-4-1 57,-1 0-1,0 0 0,1 1 1,-1 0-1,0 1 1,-14-3-1,-47 1 254,48 3-289,-204-1 171,-153-9-302,366 9 26,-360-28-3,0 24 21,15 26-16,2 27 47,281-31-23,2 3 0,0 3 0,-108 52 0,-187 121 157,302-159-129,54-32-46,-184 112 163,156-91-106,0 1 1,-64 64 0,97-85-63,-1 0 0,0 1 1,1 0-1,1-1 1,-1 2-1,1-1 0,0 1 1,0-1-1,1 1 1,0 0-1,-1 9 0,3-10-3,0-1-1,0 1 1,1 0-1,0-1 1,1 1-1,-1 0 1,1 0-1,0-1 1,1 1-1,0-1 0,0 1 1,0-1-1,1 0 1,5 10-1,6 7 0,1 0 0,2-1 0,0-1 0,1 0 0,1-1 0,1-1 0,43 31 0,-31-28 1,0-2-1,2-1 0,0-1 1,1-2-1,43 12 0,-5-7 6,0-3 0,2-4 0,95 6 1,230-7 18,-263-12-17,1339 64-501,-1425-61 472,1191 70-525,-929-71 497,610-73 1,-825 54 214,133-39 0,-191 43-70,-1-2 1,0-2 0,-1-2-1,-1-1 1,0-2 0,32-25 0,-52 33-25,-2 0 0,1-1 0,-2 0 0,0-1 0,16-23 1,-25 30-38,1 0 0,-2 0 0,1-1 0,-1 0 0,-1 0 0,1 0 0,-2 0 0,1 0 0,-1-1-1,0 1 1,-1-1 0,-1 1 0,1-16 0,-3 14-6,0-1 0,-1 0-1,0 1 1,-1 0-1,0-1 1,-1 1 0,0 1-1,0-1 1,-1 1-1,-1 0 1,0 0 0,0 1-1,-1 0 1,0 0 0,-17-14-1,2 4-1,-2 1-1,0 1 1,0 2-1,-2 0 1,-34-14-1,-7 3-23,-2 3-1,-80-17 1,-152-16-64,129 26 420,-220-53-184,183 36-121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2:54.971"/>
    </inkml:context>
    <inkml:brush xml:id="br0">
      <inkml:brushProperty name="width" value="0.05" units="cm"/>
      <inkml:brushProperty name="height" value="0.05" units="cm"/>
    </inkml:brush>
  </inkml:definitions>
  <inkml:trace contextRef="#ctx0" brushRef="#br0">115 1 9738,'-24'56'313,"2"2"1,3 0-1,-22 113 0,38-144-302,0 1-1,1-1 0,2 1 0,1 0 1,1-1-1,1 1 0,2-1 0,0 0 1,2 0-1,1-1 0,11 26 0,1-13-1,1 0 1,1-2-1,3 0 0,1-2 0,1-1 0,2-1 0,54 48 0,20 5 61,132 85-1,-141-110 32,3-3-1,2-5 1,3-5-1,1-3 1,217 59-1,754 127 267,12-66-340,-430-100-10,3-66-240,-413-20-704,0-11 0,-3-10 0,-1-11 0,304-109 0,-239 38 82,-158 52 369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2:55.373"/>
    </inkml:context>
    <inkml:brush xml:id="br0">
      <inkml:brushProperty name="width" value="0.05" units="cm"/>
      <inkml:brushProperty name="height" value="0.05" units="cm"/>
    </inkml:brush>
  </inkml:definitions>
  <inkml:trace contextRef="#ctx0" brushRef="#br0">1131 1499 6201,'18'-30'379,"-2"-1"0,-2 0 0,-1-2-1,-1 1 1,-2-1 0,-1-1 0,-1 0-1,-3 0 1,0-1 0,-1-37 0,-5 25-467,-3 1 0,-2-1 0,-2 1 0,-1 0 0,-3 0 0,-2 2 0,-1-1 0,-3 2 0,-1 0 0,-3 1 0,-30-45 0,26 49 6,-1 0-1,-3 2 1,0 1 0,-2 2 0,-2 1-1,-1 2 1,-1 1 0,-2 1-1,0 3 1,-2 1 0,-57-26-1,31 26 113,0 2-1,-2 3 0,0 4 0,-124-13 0,50 17 47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6:22.141"/>
    </inkml:context>
    <inkml:brush xml:id="br0">
      <inkml:brushProperty name="width" value="0.05" units="cm"/>
      <inkml:brushProperty name="height" value="0.05" units="cm"/>
    </inkml:brush>
  </inkml:definitions>
  <inkml:trace contextRef="#ctx0" brushRef="#br0">1 190 10762,'26'-76'2306,"11"-28"2367,-37 104-4631,0 0-1,0-1 1,0 1-1,0-1 1,0 1 0,0 0-1,0-1 1,0 1-1,0 0 1,0-1 0,1 1-1,-1-1 1,0 1-1,0 0 1,0 0-1,1-1 1,-1 1 0,0 0-1,0-1 1,1 1-1,-1 0 1,0 0-1,1-1 1,-1 1 0,0 0-1,1 0 1,-1 0-1,0-1 1,1 1 0,-1 0-1,0 0 1,1 0-1,-1 0 1,1 0-1,0 0 1,-1 1 11,1 0 1,-1 0-1,1 1 0,-1-1 1,0 0-1,0 0 0,1 1 0,-1-1 1,0 0-1,0 0 0,0 1 1,-1 1-1,-12 163 672,2-49-589,2 461 394,20-380-425,3 143-1124,-14-339 1002,0 0-1,0 0 0,0 0 1,0 0-1,-1 0 0,1 0 1,0 0-1,-1 0 0,0-1 1,1 1-1,-1 0 0,0 0 1,-1 2-1,1-4 17,1 1 0,-1-1 0,0 0 1,0 1-1,0-1 0,1 0 0,-1 1 0,0-1 0,0 0 0,0 0 0,0 0 0,0 0 0,0 0 1,0 0-1,1 0 0,-1 0 0,0 0 0,0 0 0,0-1 0,0 1 0,0 0 0,0 0 0,1-1 1,-1 1-1,0-1 0,0 1 0,1-1 0,-1 1 0,0-1 0,1 1 0,-2-2 0,-21-16-207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6:22.619"/>
    </inkml:context>
    <inkml:brush xml:id="br0">
      <inkml:brushProperty name="width" value="0.05" units="cm"/>
      <inkml:brushProperty name="height" value="0.05" units="cm"/>
    </inkml:brush>
  </inkml:definitions>
  <inkml:trace contextRef="#ctx0" brushRef="#br0">11 514 13171,'-2'5'171,"0"1"0,0-1 0,1 0 0,0 1 0,0-1-1,0 1 1,1-1 0,-1 1 0,1-1 0,1 1 0,1 9 0,-1-1 182,3 39 189,3 1 0,2-1-1,3-1 1,1 0 0,40 94-1,-53-145-533,7 16 106,1-1 0,0 0 1,1-1-1,17 22 1,-24-34-80,1 0-1,0 0 1,0 0-1,0-1 1,0 1 0,1-1-1,-1 1 1,1-1 0,-1 0-1,1-1 1,4 3 0,-5-4-3,0 1 0,0-1 0,0 0 1,0 1-1,-1-1 0,1-1 0,0 1 1,0 0-1,0-1 0,0 1 1,-1-1-1,1 0 0,0 0 0,-1 0 1,1 0-1,0 0 0,-1-1 0,3-1 1,6-5 99,-1 0 1,0-1-1,0 0 0,-1-1 1,0 0-1,14-21 1,41-78 503,-47 79-476,306-632 1392,-260 524-1567,-56 123-34,-3 6-186,1 0-1,-1 0 0,-1-1 1,0 0-1,4-18 0,-7 28 218,0-1 0,0 1-1,0-1 1,0 0 0,0 1 0,0-1-1,0 1 1,0-1 0,0 0-1,0 1 1,0-1 0,0 1-1,-1-1 1,1 1 0,0-1 0,0 0-1,-1 1 1,1-1 0,0 1-1,-1-1 1,1 1 0,0-1-1,-1 1 1,1 0 0,-1-1-1,1 1 1,-1-1 0,1 1 0,-1 0-1,1-1 1,-1 1 0,0 0-1,-9-5-379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6:23.102"/>
    </inkml:context>
    <inkml:brush xml:id="br0">
      <inkml:brushProperty name="width" value="0.05" units="cm"/>
      <inkml:brushProperty name="height" value="0.05" units="cm"/>
    </inkml:brush>
  </inkml:definitions>
  <inkml:trace contextRef="#ctx0" brushRef="#br0">22 740 13659,'-3'3'153,"1"1"0,-1-1 0,1 0 0,0 1 0,0-1 0,1 1 0,-1-1 0,1 1 0,0 0 0,0 0 0,-1 5 0,2-9-129,0 1 0,0-1 0,0 0 0,1 1-1,-1-1 1,0 0 0,0 1 0,0-1 0,1 0-1,-1 1 1,0-1 0,0 0 0,1 0 0,-1 1-1,0-1 1,0 0 0,1 0 0,-1 1 0,0-1-1,1 0 1,-1 0 0,0 0 0,1 0 0,-1 0-1,0 1 1,1-1 0,-1 0 0,0 0 0,1 0-1,-1 0 1,0 0 0,1 0 0,-1 0 0,1 0-1,-1 0 1,0-1 0,1 1 0,-1 0 0,0 0-1,1 0 1,-1 0 0,0 0 0,1 0 0,-1-1-1,0 1 1,1 0 0,-1 0 0,0-1 0,1 1-1,17-11 449,-8 3-310,0-2 0,-1 1 0,0-1 0,0-1 0,10-16 0,33-64 340,-37 62-337,158-309 1177,-90 171-810,-72 146-390,19-30 1,-20 43-18,-4 10-46,1 18 8,-5-12-51,13 30 4,3 0 0,0-1 1,32 43-1,8 19-70,-19-19 536,50 154 0,-71-183-342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8:11.894"/>
    </inkml:context>
    <inkml:brush xml:id="br0">
      <inkml:brushProperty name="width" value="0.05" units="cm"/>
      <inkml:brushProperty name="height" value="0.05" units="cm"/>
    </inkml:brush>
  </inkml:definitions>
  <inkml:trace contextRef="#ctx0" brushRef="#br0">985 0 10690,'-64'6'864,"-8"2"-752,-9 1-31,-2 4 111,-3-4-120,-1 0-96,-9 0-433,-5-4-199,-4-2 528,3-2-112,-5-2-128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8:12.792"/>
    </inkml:context>
    <inkml:brush xml:id="br0">
      <inkml:brushProperty name="width" value="0.05" units="cm"/>
      <inkml:brushProperty name="height" value="0.05" units="cm"/>
    </inkml:brush>
  </inkml:definitions>
  <inkml:trace contextRef="#ctx0" brushRef="#br0">4799 68 8170,'-1118'-68'2176,"1"74"-126,450 38-1441,7 40-438,513-56-214,-173 57 0,214-49 25,2 4-1,-127 70 1,97-27 21,111-67 12,1 2 0,1 0 0,-32 36 0,44-43-16,1 0 0,0 1 0,0-1 0,1 2 0,1-1 0,0 1 1,0 0-1,-6 23 0,10-25-15,0 0 0,1 0 0,0 1 1,1-1-1,0 0 0,1 0 1,0 1-1,1-1 0,0 0 1,1 0-1,0 0 0,5 11 0,2 3-57,2 0-1,1-1 0,0-1 0,2-1 1,32 39-1,-20-32-61,1-1 1,1-1-1,46 32 1,2-10-181,2-3 1,146 62-1,38-5 160,285 70 1,-206-88 408,532 63 1,361-40-130,-1020-92-121,2625 78 94,-1620-119-14,470-3 159,-1049 31-117,729-9 20,-1349 6-126,326-15-479,-3-27-105,-292 32 488,82-28 0,17-31-129,-151 68 204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08.846"/>
    </inkml:context>
    <inkml:brush xml:id="br0">
      <inkml:brushProperty name="width" value="0.05" units="cm"/>
      <inkml:brushProperty name="height" value="0.05" units="cm"/>
    </inkml:brush>
  </inkml:definitions>
  <inkml:trace contextRef="#ctx0" brushRef="#br0">1 209 9066,'1'-1'149,"0"0"-1,1 0 1,-1 0 0,0 1-1,1-1 1,-1-1 0,0 1-1,0 0 1,0 0-1,0 0 1,0 0 0,1-3-1,4-2 438,22-23-375,52-40-1,-69 61-54,0 1 0,0 0 0,1 0 0,0 1 0,1 1 0,-1 0 0,1 1 1,24-5-1,44-4 135,1 4 1,-1 3-1,2 4 1,128 12-1,327 57-439,198 24-9,-270-66-114,1-36 98,-235 6 207,245 26 1,378 24 125,-74-41-216,100-47 27,-8-69-335,-749 94 359,1 6 0,1 5 1,162 12-1,51 33 123,-98-10-268,-170-21 105,114 15 24,-151-16 90,0 2 0,-1 0-1,43 19 1,-61-21-25,-1 1-1,1 1 1,-1 0 0,-1 1-1,1 1 1,-2 0-1,1 1 1,-1 0-1,-1 1 1,0 0-1,-1 1 1,0 0-1,-1 0 1,-1 1-1,0 0 1,0 1 0,-2 0-1,0 0 1,6 21-1,1 24-33,-1 1 0,-4 0 0,1 78 0,-8-116-46,-2-1-1,-1 1 0,-1 0 1,-7 25-1,-29 88-41,27-97 62,4-16-2,-4 18-32,-31 70-1,36-98 40,0 0-1,0-1 1,-2 0 0,1-1 0,-1 1 0,-1-2 0,0 1-1,0-1 1,-16 11 0,-14 5-16,0-1-1,-2-2 1,0-2 0,-2-2 0,0-1-1,-65 15 1,31-15-90,-1-3-1,0-4 1,-82 0 0,59-8 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1:08.250"/>
    </inkml:context>
    <inkml:brush xml:id="br0">
      <inkml:brushProperty name="width" value="0.05" units="cm"/>
      <inkml:brushProperty name="height" value="0.05" units="cm"/>
    </inkml:brush>
  </inkml:definitions>
  <inkml:trace contextRef="#ctx0" brushRef="#br0">1 727 11530,'162'18'492,"212"-5"0,162-32-455,-406 12 56,1470-124 191,-1180 78-275,622-73 19,3 35-16,1042 0 11,-217 13-43,-707 9 17,-114 5-61,-160 36-2,-8 56 492,-510 12 349,-368-39-761,4 0 16,0 0 1,0 0-1,0 1 0,0 0 0,0 0 1,0 0-1,-1 1 0,1 0 1,-1 1-1,7 4 0,-13-8-29,0 0 0,0 0 0,0 0 0,-1 0-1,1 0 1,0 0 0,0 0 0,0 0 0,0 0 0,0 0 0,0 0 0,0 0-1,0 0 1,-1 0 0,1 0 0,0 1 0,0-1 0,0 0 0,0 0 0,0 0-1,0 0 1,0 0 0,0 0 0,0 0 0,0 0 0,0 0 0,0 1 0,0-1-1,0 0 1,0 0 0,0 0 0,0 0 0,0 0 0,0 0 0,0 0 0,0 1-1,0-1 1,0 0 0,0 0 0,0 0 0,0 0 0,0 0 0,0 0 0,0 0-1,0 1 1,0-1 0,0 0 0,0 0 0,0 0 0,0 0 0,0 0 0,0 0 0,0 0-1,0 0 1,0 0 0,1 0 0,-1 1 0,0-1 0,0 0 0,0 0 0,0 0-1,0 0 1,0 0 0,0 0 0,0 0 0,1 0 0,-25 1 36</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1:20.092"/>
    </inkml:context>
    <inkml:brush xml:id="br0">
      <inkml:brushProperty name="width" value="0.05" units="cm"/>
      <inkml:brushProperty name="height" value="0.05" units="cm"/>
    </inkml:brush>
  </inkml:definitions>
  <inkml:trace contextRef="#ctx0" brushRef="#br0">8 146 11162,'-8'1'1086,"13"2"-367,11 5-374,-5 2-295,0-2 0,1 1 0,0-1 0,1-1 0,0 0 0,0-1 0,0-1 0,1 0 0,0 0-1,26 4 1,7-3-44,0-2-1,48-1 0,-33-2 100,562-15 621,-117-41-632,262-16-15,1081 55 141,-1302 24-2,489 18 66,554 3-175,-844-24-80,438-33-14,-1006 20-22,226-1 8,227-14 4,-186-27 33,-187 19 0,-221 25 17,-23 3 211,0 1 0,18-1 0,-87 20 63,-89 7-337,45-11-105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35.898"/>
    </inkml:context>
    <inkml:brush xml:id="br0">
      <inkml:brushProperty name="width" value="0.05" units="cm"/>
      <inkml:brushProperty name="height" value="0.05" units="cm"/>
    </inkml:brush>
  </inkml:definitions>
  <inkml:trace contextRef="#ctx0" brushRef="#br0">217 24 14659,'8'-13'1526,"-2"2"719,-3 12-1188,-3 7-216,-2 8-542,0-1-1,-2 0 0,0 0 1,0-1-1,-2 1 0,0-1 1,-8 14-1,2-1-33,-21 48 246,-47 114 243,64-143-591,1 0 1,-10 61-1,21-89-86,2-1 0,0 1 1,0 0-1,2-1 0,1 20 0,0-32-45,0-1 0,-1 0-1,1 0 1,1 0 0,-1 0-1,1 0 1,-1 0-1,1 0 1,0 0 0,0 0-1,1-1 1,-1 1 0,1-1-1,0 0 1,0 0-1,0 0 1,0 0 0,1 0-1,-1 0 1,1-1-1,-1 0 1,1 0 0,0 0-1,0 0 1,0-1 0,6 3-1,2-2 19,0 1-1,0-1 0,1-1 0,-1 0 1,23-2-1,61-12-1464,-56 6 727,-17 3 240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1:22.865"/>
    </inkml:context>
    <inkml:brush xml:id="br0">
      <inkml:brushProperty name="width" value="0.05" units="cm"/>
      <inkml:brushProperty name="height" value="0.05" units="cm"/>
    </inkml:brush>
  </inkml:definitions>
  <inkml:trace contextRef="#ctx0" brushRef="#br0">3493 289 10458,'-131'-57'796,"-186"-74"-65,251 108-691,-1 3 0,-133-22 0,99 32-14,0 5 1,-179 12-1,-201 56 170,333-36-63,-208 66 1,271-64-150,2 3 0,1 5 1,-136 82-1,-69 76-204,211-136 108,-109 108 0,154-136 90,2 1 1,2 2-1,1 1 1,-41 71-1,60-91 24,-1 0-1,2 0 1,0 1 0,1 0-1,0 0 1,2 0 0,0 0-1,0 1 1,2-1 0,0 1-1,1 0 1,0-1 0,2 1-1,0-1 1,7 30 0,-2-26 0,1-1 1,1 1 0,1-1 0,1-1 0,0 0-1,1 0 1,1-1 0,1-1 0,0 0-1,1-1 1,1-1 0,29 22 0,7-1-3,2-2 1,1-3 0,62 26-1,34 9-49,4-6 0,1-7 0,3-7 0,164 24 0,-81-37-47,461 0 1,243-90 291,-660 26 111,318-78-1,-466 74-179,-1-5 0,-2-6 0,-3-6-1,160-89 1,-185 80-60,105-82 0,-154 99-47,-1-2 0,-3-3 0,52-63 0,-87 90-10,-1-1 0,0-1 1,-2 0-1,-2-1 1,0-1-1,-1 0 0,-2-1 1,8-31-1,-15 45 1,0 0 0,-2 0 0,0-1 0,0 1-1,-1 0 1,-1-1 0,-1 1 0,0-1 0,-1 1 0,0-1 0,-1 1 0,0 0-1,-2 0 1,1 0 0,-2 1 0,0 0 0,0 0 0,-13-17 0,9 16 0,-1 1 1,-1 0 0,0 1 0,0 0 0,-1 1 0,-1 0-1,-17-9 1,8 6-5,-1 2 1,-1 0-1,-51-15 0,14 11-1,-1 4 0,0 2 0,-69-2 1,-111 6 23,-40 21-23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05.272"/>
    </inkml:context>
    <inkml:brush xml:id="br0">
      <inkml:brushProperty name="width" value="0.05" units="cm"/>
      <inkml:brushProperty name="height" value="0.05" units="cm"/>
    </inkml:brush>
  </inkml:definitions>
  <inkml:trace contextRef="#ctx0" brushRef="#br0">4 340 11947,'0'0'18,"0"0"0,0 0 1,0 0-1,-1 0 1,1 0-1,0 0 1,0 0-1,0 0 0,0-1 1,-1 1-1,1 0 1,0 0-1,0 0 1,0 0-1,0 0 1,0 0-1,0-1 0,-1 1 1,1 0-1,0 0 1,0 0-1,0-1 1,0 1-1,0 0 0,0 0 1,0 0-1,0 0 1,0-1-1,0 1 1,0 0-1,0 0 1,0 0-1,0-1 0,0 1 1,0 0-1,0 0 1,0 0-1,0-1 1,0 1-1,0 0 0,0 0 1,0 0-1,0 0 1,1-1-1,8-10 286,15-8-168,-11 12-110,0 0 0,0 1 0,1 0 0,-1 1 0,1 0 0,1 1 0,-1 1-1,0 1 1,1 0 0,0 0 0,21 2 0,16 2 258,98 19 0,-73-9-100,35 1 84,172-3 1,116-27-59,-201 6-117,810-11 21,-279 11-24,1031-8-50,-538-23 27,-697 17 130,-299 14 32,448-84 0,-619 82-182,119-22 162,-143 30-133,1 1 0,1 2 0,40 3 0,-62 1-91,-1 1 1,1 0-1,-1 0 1,0 1-1,0 0 1,0 1-1,0 1 1,-1-1-1,0 2 0,13 9 1,-22-15 4,1 0 0,-1 0 1,1 1-1,-1-1 0,0 0 0,0 1 1,1-1-1,-1 1 0,0 0 0,0-1 1,-1 1-1,2 2 0,2 10-73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12.437"/>
    </inkml:context>
    <inkml:brush xml:id="br0">
      <inkml:brushProperty name="width" value="0.05" units="cm"/>
      <inkml:brushProperty name="height" value="0.05" units="cm"/>
    </inkml:brush>
  </inkml:definitions>
  <inkml:trace contextRef="#ctx0" brushRef="#br0">680 32 11058,'-11'-6'341,"0"2"-1,0-1 1,-1 1-1,0 1 1,1 0-1,-1 1 1,0 0-1,0 1 1,0 0-1,0 1 0,-18 1 1,-16 5 794,-73 16 0,101-17-940,-14 1 186,1 2 1,-1 2-1,-29 13 0,51-18-332,0 0 0,0 1 0,1 0-1,0 0 1,0 1 0,0 0 0,1 1-1,0 0 1,0 0 0,1 1 0,0 0-1,-8 14 1,5-2 36,0 1 0,1 0 0,1 1 0,1 0 0,1 0 0,1 0 0,1 1 0,1 0 0,2 0 0,1 36 0,4 0 271,2 1-1,30 115 0,-26-137-285,2-2 1,2 1 0,1-2-1,2 0 1,1-1 0,2-1-1,44 57 1,-32-53-63,2-1-1,1-1 1,2-2 0,1-2 0,74 47 0,-55-44 12,1-3 1,110 43-1,-122-58-6,2-3-1,-1-1 0,2-3 0,67 6 1,-99-14-15,0-1 1,0-1-1,-1-1 1,1-1 0,0 0-1,-1-1 1,0 0-1,1-2 1,-1 0-1,-1-1 1,1 0-1,-1-1 1,0-1 0,-1 0-1,0-1 1,0-1-1,-1 0 1,0-1-1,0 0 1,19-25-1,1-5 25,-3-1-1,48-87 0,30-102 61,-91 190-75,-1 0 0,-3-1 1,-1 0-1,8-58 0,-18 77-12,0 1-1,-2-1 0,0 0 0,-1 1 1,-1-1-1,-2 1 0,0 0 0,-1 0 1,-1 0-1,-12-26 0,7 23-16,-1 1 1,-2 0-1,0 1 0,-2 0 0,0 1 0,-1 1 0,-2 1 1,0 1-1,-1 0 0,-28-20 0,18 18 9,-2 1-1,0 2 0,-1 1 1,0 2-1,-2 1 1,0 2-1,-39-9 0,13 6-137,0 3 0,0 3-1,-1 2 1,-89 2 0,139 6-194,1 0 1,-23 5-1,32-5 284,-1-1 0,1 1-1,-1 0 1,1 0 0,0 0-1,-1 0 1,1 0 0,0 0-1,0 1 1,0-1-1,0 1 1,0 0 0,0-1-1,0 1 1,1 0 0,-1 0-1,1 0 1,-3 4-1,1 8-397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14.887"/>
    </inkml:context>
    <inkml:brush xml:id="br0">
      <inkml:brushProperty name="width" value="0.05" units="cm"/>
      <inkml:brushProperty name="height" value="0.05" units="cm"/>
    </inkml:brush>
  </inkml:definitions>
  <inkml:trace contextRef="#ctx0" brushRef="#br0">200 193 12963,'-21'-28'1079,"20"68"-489,1 69-498,-5 1 0,-22 119 0,-59 213 120,77-399-118,-8 32 244,4 1 1,3 0-1,-1 115 1,11-177-305,1-1 0,1 1-1,0-1 1,1 0 0,0 0 0,1 0 0,1 0 0,6 14 0,-8-21-26,1 0 0,0 1-1,0-1 1,1-1-1,-1 1 1,1 0-1,1-1 1,-1 0 0,1-1-1,0 1 1,0-1-1,0 0 1,0 0 0,1-1-1,-1 0 1,11 3-1,57 14 65,2-5 1,123 11-1,-124-18-59,482 27 11,2-38-14,-256-1-8,655 19 108,611-15 0,-1439-6-140,1227-38-168,-307 85 172,-338-7 4,-594-31 19,282 13-10,0 26 5,86 25 48,-339-53-17,196-8-1,235-56-55,-459 31 28,-2-5 1,208-71-1,-295 84 3,-1-2 0,0-1-1,38-25 1,-50 27-1,0-1-1,-1-1 1,0 0-1,-1-1 1,0-1-1,13-19 1,-6 3-8,-2-2 1,29-61-1,20-79 14,-33 80-17,36-104-162,-58 151 98,-3-2-1,8-61 0,-11 45-26,-4 0 0,-2 0-1,-7-70 1,4 127 108,-1 0 1,0 0-1,-1 0 0,0 0 1,0 0-1,0 0 0,-1 1 1,0 0-1,-1-1 0,1 2 1,-1-1-1,-1 0 0,1 1 1,-1 0-1,0 1 0,-1-1 1,-13-8-1,-5-2 18,-1 1-1,-1 2 1,-48-18 0,4 7-64,0 3 1,-105-16 0,-151-5-94,300 39 136,-739-63-110,400 37 30,-1132-44-690,676 77 717,-575-4-260,954-7 21,-1139 4-389,1385 8 741,-1106 54 333,489 21 47,398-36 26,42 2-7,-5 0-652,330-41 125,7-6-24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31.346"/>
    </inkml:context>
    <inkml:brush xml:id="br0">
      <inkml:brushProperty name="width" value="0.05" units="cm"/>
      <inkml:brushProperty name="height" value="0.05" units="cm"/>
    </inkml:brush>
  </inkml:definitions>
  <inkml:trace contextRef="#ctx0" brushRef="#br0">79 314 13195,'-36'2'1403,"-4"1"846,37-2-1693,6 0-34,24 0 362,65-3 375,174-27-1,-164 15-925,1545-159 1200,-1111 138-981,-273 20-347,-219 12-333,0-2 0,-1-1 0,0-3 0,65-21 0,-108 30 70,0 0 0,0 0 1,0 0-1,0 0 0,0 0 0,0 0 1,0 0-1,0 1 0,0-1 0,0 0 1,0 0-1,0 0 0,0 0 0,0 0 1,0 0-1,0 0 0,0 0 0,0 0 1,0 0-1,0 1-115,0-1 115,1 0 0,-1 0 0,0 0 1,0 0-1,0 0 0,0 0 0,0 0 1,0 0-1,0 0 0,0 0 0,0 0 1,0 0-1,1 0 0,-1 0 0,0 0 1,0 0-1,0 0 0,0 0 0,0 0 1,0 0-1,0 0 0,0 0 0,0 0 1,1 0-1,-1 0 0,-10 10-880,3-2 360,0 2-61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43.985"/>
    </inkml:context>
    <inkml:brush xml:id="br0">
      <inkml:brushProperty name="width" value="0.05" units="cm"/>
      <inkml:brushProperty name="height" value="0.05" units="cm"/>
    </inkml:brush>
  </inkml:definitions>
  <inkml:trace contextRef="#ctx0" brushRef="#br0">441 16 11498,'6'-13'2564,"-6"13"-2515,0 0 1,0 0 0,0-1 0,0 1 0,0 0-1,0 0 1,0 0 0,0 0 0,0 0 0,0 0-1,0 0 1,0 0 0,0 0 0,0 0 0,0 0-1,0 0 1,0-1 0,0 1 0,0 0 0,0 0-1,0 0 1,0 0 0,0 0 0,0 0-1,0-1 350,-1 1-349,1 0-1,0 0 1,0 0 0,0 0 0,0 0 0,0 0-1,0 0 1,0 0 0,0 0 0,0 0 0,0 0-1,0 0 1,0 0 0,-1 0 0,1 0-1,0 0 1,0 0 0,0 0 0,0 0 0,0 0-1,0 0 1,0 0 0,0 0 0,0 0 0,0 0-1,0 0 1,0 0 0,-1 0 0,1 0 0,-18 15 3626,12-10-4156,-14 14 859,1 0 0,1 2 0,-18 25 0,-40 72 16,17-10-153,-6 12-52,62-115-189,0-1 0,0 0 0,0 0 0,0 0-1,0-1 1,-1 1 0,1-1 0,-1 0 0,0 0 0,-5 3 0,8-6-29,0 1 0,0-1 1,0 1-1,0-1 1,0 0-1,-1 0 0,1 1 1,0-1-1,0 0 1,0 0-1,0 0 0,0 0 1,0 0-1,-1-1 1,1 1-1,0 0 0,0 0 1,-2-1-1,2 0-51,-1-1 0,0 1-1,1 0 1,-1 0 0,1-1-1,0 1 1,-1-1 0,1 1 0,0-1-1,0 1 1,0-1 0,0 0-1,0 0 1,-1-1 0,-5-17-515,0 0-1,-6-33 1,9 35 315,-6-29-473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44.430"/>
    </inkml:context>
    <inkml:brush xml:id="br0">
      <inkml:brushProperty name="width" value="0.05" units="cm"/>
      <inkml:brushProperty name="height" value="0.05" units="cm"/>
    </inkml:brush>
  </inkml:definitions>
  <inkml:trace contextRef="#ctx0" brushRef="#br0">1 221 14515,'5'-7'445,"0"0"0,1 0 0,0 1 0,0-1 0,1 2 0,0-1 0,0 1 0,0 0 0,10-5 0,12-5 299,34-12 0,-47 20-591,15-6 82,121-46 327,-124 50-542,0 2 1,0 0 0,45-4 0,-70 11-17,-1 0 0,1 0 0,0 0 0,-1 0 0,1 0 1,-1 0-1,1 1 0,-1-1 0,1 1 0,-1 0 0,1 0 0,-1 0 0,1 0 1,-1 0-1,0 0 0,0 0 0,0 1 0,0 0 0,0-1 0,0 1 0,0 0 0,0 0 1,0 0-1,-1 0 0,1 0 0,-1 0 0,0 0 0,1 1 0,-1-1 0,0 0 0,1 5 1,1 6 19,0 1 0,-1-1 0,-1 0 0,0 1 0,-1 13 0,1 3-129,-1-23 32,1 0 1,0 1-1,0-1 1,1 0-1,0 0 1,0 0-1,6 12 1,5-1-81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48.366"/>
    </inkml:context>
    <inkml:brush xml:id="br0">
      <inkml:brushProperty name="width" value="0.05" units="cm"/>
      <inkml:brushProperty name="height" value="0.05" units="cm"/>
    </inkml:brush>
  </inkml:definitions>
  <inkml:trace contextRef="#ctx0" brushRef="#br0">195 118 14043,'4'-8'647,"-2"0"-1,1-1 1,-1 0 0,0 1-1,0-15 1,-2 20-438,0 0 0,0-1 1,0 1-1,-1 0 1,1 0-1,-1-1 0,0 1 1,-1-4-1,1 6-86,1 0 1,-1 0-1,0-1 0,1 1 0,-1 0 1,0 0-1,0 0 0,0 0 1,0 0-1,0 0 0,0 0 0,0 0 1,-1 0-1,1 1 0,0-1 1,0 0-1,-1 1 0,1-1 0,-2 0 1,1 1-46,-1 0 1,1 0-1,-1 0 1,1 0-1,-1 0 0,1 1 1,0-1-1,-1 1 1,1-1-1,0 1 1,-1 0-1,1 0 0,0 0 1,0 0-1,0 1 1,0-1-1,0 0 1,-2 3-1,-5 3 58,1 1 1,-12 13-1,4-2-46,2 0 0,-20 34 0,28-42-84,1-1 0,0 1 0,1 0 0,0 0-1,1 0 1,0 0 0,-2 18 0,4-28-4,1 0 0,0 0 0,0 0 0,0 0 0,0 0 0,0 0-1,0 0 1,0 0 0,0 0 0,1 0 0,-1 0 0,0 0 0,1 0 0,-1 0-1,0 0 1,1 0 0,-1 0 0,1 0 0,0 0 0,-1 0 0,1 0 0,1 0 0,-1 0 0,0-1 1,0 1 0,0-1 0,0 0 0,0 1 0,0-1 0,0 0 0,0 0 0,0 0 0,0 0 0,0 0 0,0 0 0,0 0 0,0-1 0,0 1 0,0 0 0,0 0 0,2-1 0,3-2 12,0 0 0,0 0 0,0 0 0,-1-1 0,11-8 0,13-16 68,-1-1 0,37-52 0,-28 34 10,-36 46-87,-1 0-1,1 0 0,0 0 1,0 0-1,0 0 0,0 0 0,0 0 1,0 0-1,0 1 0,0-1 1,0 0-1,0 1 0,0-1 1,0 0-1,2 0 0,-2 1-1,-1 1 0,1-1 0,-1 0 0,0 0-1,1 0 1,-1 0 0,0 1 0,1-1 0,-1 0 0,0 0-1,1 1 1,-1-1 0,0 0 0,0 1 0,1-1 0,-1 0-1,0 1 1,0-1 0,0 0 0,1 1 0,-1-1 0,0 1-1,0-1 1,0 0 0,0 1 0,0-1 0,0 1 0,0-1-1,0 0 1,0 1 0,0 8 48,0 0 1,0 0-1,-2 10 0,1-13-33,-2 19 71,0-6-27,1 0 0,0 0 0,2 0 1,2 20-1,-2-38-54,0 1 0,0-1 0,0 1 1,1-1-1,-1 1 0,1-1 0,-1 1 0,1-1 1,-1 1-1,1-1 0,0 1 0,0-1 0,0 0 1,0 0-1,0 1 0,0-1 0,0 0 0,0 0 1,0 0-1,0 0 0,1 0 0,1 1 0,0-2 4,-1 1 0,0 0 0,1-1 0,-1 0 0,0 0 0,1 1 0,-1-2 0,1 1 0,-1 0 0,1 0 0,-1-1 0,0 1 0,3-2 0,9-3 39,-2 0-1,1-1 0,-1-1 0,12-8 1,-18 12-34,37-28 126,-32 22-103,0 0-1,1 1 1,1 1 0,-1 0-1,23-9 1,-35 16-38,1-1 1,-1 1-1,0 0 1,1 0-1,-1 0 1,1 0-1,-1 0 0,1 0 1,-1 0-1,0 0 1,1 0-1,-1 0 0,1 0 1,-1 0-1,1 0 1,-1 0-1,1 0 1,-1 1-1,0-1 0,1 0 1,-1 0-1,1 0 1,-1 1-1,0-1 0,1 0 1,-1 0-1,0 1 1,1-1-1,-1 0 1,0 1-1,0-1 0,1 0 1,-1 1-1,0-1 1,0 1-1,1-1 0,-1 0 1,0 1-1,2 20 100,0-6-24,-1-13-73,0-1-1,0 1 1,-1-1 0,1 0 0,0 0 0,1 1 0,-1-1-1,0 0 1,0 0 0,0 0 0,1 0 0,-1 0 0,1-1-1,-1 1 1,0 0 0,1 0 0,0-1 0,-1 1 0,1-1-1,-1 0 1,1 1 0,-1-1 0,1 0 0,0 0-1,-1 0 1,1 0 0,0 0 0,-1 0 0,1-1 0,-1 1-1,1-1 1,2 0 0,6-2 2,0-1 0,-1 0 0,17-9 0,-24 12-8,29-18 7,-26 14-5,0 1-1,0 1 0,1-1 1,-1 1-1,1 0 1,0 0-1,0 1 0,0 0 1,1 0-1,-1 0 0,12-1 1,-17 3 1,1 1-1,-1-1 1,1 1 0,0-1 0,-1 1 0,0 0-1,1-1 1,-1 1 0,1 0 0,-1 0 0,0 0-1,1 0 1,-1 0 0,0 0 0,0 1-1,0-1 1,0 0 0,0 1 0,0-1 0,0 0-1,-1 1 1,1-1 0,0 1 0,-1-1 0,1 1-1,-1 0 1,1 2 0,1 6 26,0 1 1,-1-1-1,0 12 0,0-15-1,1 10-305,2-14-795,1-11-471,-5 8 1532,1-1-52,-1 0 0,1 0 0,-1 0 0,1 0 0,-1 0 0,1 0 0,-1 0 0,1 0 0,0 1 0,0-1 1,-1 0-1,1 0 0,0 1 0,0-1 0,0 1 0,1-2 0,9-4-700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49.357"/>
    </inkml:context>
    <inkml:brush xml:id="br0">
      <inkml:brushProperty name="width" value="0.05" units="cm"/>
      <inkml:brushProperty name="height" value="0.05" units="cm"/>
    </inkml:brush>
  </inkml:definitions>
  <inkml:trace contextRef="#ctx0" brushRef="#br0">90 314 16836,'0'-1'49,"0"1"0,0 0 0,0-1 0,0 1 0,1 0 0,-1-1 0,0 1 0,0-1 0,0 1 0,0 0 0,0-1 0,-1 1 0,1-1 0,0 1 0,0 0 0,0-1 1,0 1-1,0 0 0,0-1 0,-1 1 0,1 0 0,0-1 0,0 1 0,0 0 0,-1-1 0,1 1 0,0 0 0,-1 0 0,1-1 0,0 1 0,-1 0 0,1 0 0,0 0 0,-1-1 1,1 1-1,0 0 0,-1 0 0,1 0 0,0 0 0,-1 0 0,1 0 0,-1 0 0,1 0 0,0 0 0,-1 0 0,1 0 0,0 0 0,-1 0 0,1 0 0,-1 0 0,1 0 0,0 0 1,-1 0-1,1 0 0,0 1 0,-1-1 0,1 0 0,0 0 0,-1 0 0,1 1 0,0-1 0,-1 0 0,1 0 0,0 1 0,0-1 0,-1 0 0,1 1 0,0 0 0,-21 21 844,11-7-506,1 1 1,-10 22 0,16-32-255,1 1-1,0-1 0,0 0 1,0 1-1,1-1 0,0 1 1,0-1-1,1 1 0,0 11 1,0-17-114,0 0 1,0 0 0,0-1-1,1 1 1,-1 0 0,0-1-1,0 1 1,1 0-1,-1 0 1,0-1 0,1 1-1,-1-1 1,1 1 0,-1 0-1,1-1 1,-1 1 0,1-1-1,-1 1 1,1-1 0,0 1-1,-1-1 1,1 0-1,0 1 1,-1-1 0,1 0-1,0 1 1,-1-1 0,1 0-1,0 0 1,0 0 0,-1 0-1,1 1 1,0-1-1,0 0 1,-1 0 0,1-1-1,0 1 1,0 0 0,-1 0-1,1 0 1,1-1 0,2 0 20,0 0 1,0 0-1,-1-1 1,1 0-1,0 0 0,5-3 1,-2-1-5,0 0 0,0-1-1,-1 1 1,0-1 0,0-1 0,0 1 0,-1-1-1,0 0 1,-1 0 0,0 0 0,0-1 0,-1 0-1,0 1 1,0-1 0,-1 0 0,0 0 0,-1-1-1,1-11 1,-2 21-35,0-1 0,1 1 1,-1 0-1,0-1 0,0 1 0,0-1 0,0 1 0,0 0 0,0-1 0,0 1 1,-1-1-1,1 1 0,0 0 0,0-1 0,0 1 0,0 0 0,0-1 1,0 1-1,-1 0 0,1-1 0,0 1 0,0 0 0,-1-1 0,1 1 1,0 0-1,0-1 0,-1 1 0,-6 8 2,-2 17-21,8-21 17,0-1 0,1 1 0,-1-1-1,1 1 1,0-1 0,0 1 0,0-1-1,0 1 1,2 4 0,-2-7 3,0 0 0,0-1 0,1 1-1,-1 0 1,0-1 0,1 1 0,-1-1 0,0 1 0,1 0 0,-1-1 0,1 1 0,-1-1 0,1 1-1,-1-1 1,1 1 0,-1-1 0,1 0 0,0 1 0,-1-1 0,2 1 0,-1-1 2,0 0-1,1 0 1,-1 0 0,0 0 0,1 0 0,-1 0 0,0 0 0,0 0 0,1-1-1,-1 1 1,0 0 0,0-1 0,1 1 0,-1-1 0,2 0 0,7-6 14,1 0-1,-1-1 1,0 0 0,-1-1 0,0 0-1,12-15 1,8-7-113,-27 31-11,-2 6 46,-2 10-21,-1-4 27,-2 7-14,-4 29 0,8-44 71,1 1 0,0-1-1,-1 0 1,2 0 0,-1 0 0,0 0 0,1 0 0,0 0-1,0 0 1,0 0 0,0 0 0,1 0 0,3 6 0,-5-9 1,1 0 1,0 1 0,0-1-1,1 0 1,-1 0-1,0 0 1,0 0 0,1 0-1,-1 0 1,0 0-1,1 0 1,-1 0 0,1-1-1,-1 1 1,1-1-1,0 1 1,-1-1 0,1 1-1,-1-1 1,3 0-1,-1 0 5,0 0 0,1 0 0,-1-1 1,0 0-1,0 1 0,1-1 0,-1 0 0,0-1 0,4-1 0,1-1-3,-1 0 1,0-1 0,0 0-1,0 0 1,-1-1-1,11-12 1,-14 15-32,0 0 0,-1 0 1,1 0-1,-1 0 0,0-1 0,0 1 0,0-1 1,-1 0-1,1 1 0,-1-1 0,0 0 0,0 0 1,0 0-1,0-4 0,-14 25-570,12-17 589,1 1 1,0 0-1,-1 0 0,1 0 0,0 0 0,-1-1 0,1 1 1,0 0-1,0 0 0,0 0 0,0 0 0,0 0 1,0 0-1,0 0 0,0 0 0,0-1 0,1 1 0,-1 0 1,0 0-1,1 0 0,-1 0 0,0 0 0,1-1 0,-1 1 1,1 0-1,-1 0 0,1-1 0,-1 1 0,1 0 0,0-1 1,-1 1-1,1-1 0,0 1 0,0-1 0,-1 1 1,1-1-1,0 1 0,0-1 0,0 0 0,-1 1 0,1-1 1,0 0-1,0 0 0,0 1 0,0-1 0,0 0 0,0 0 1,0 0-1,1-1 0,2 1 3,1-1 0,-1 0 1,1 0-1,-1 0 0,1 0 0,-1-1 1,0 0-1,7-4 0,5-5 13,-1 0-1,0-1 0,-1 0 1,0-2-1,-1 1 1,0-2-1,-2 0 0,16-24 1,-6 3 37,-1-2 0,25-68 0,-42 97-45,0 0 1,0-1 0,0 1-1,0-11 1,-33 121-11,24-69 36,1 0-1,2 0 1,0 38-1,4-53-21,0-1 0,1 0 0,0 1 0,2-1 0,0 0 0,1 0 0,0-1 0,8 17 0,-61-76 3,34 30 34,-7-8 268,-37-47-1,57 66-265,-1 1-1,1 0 1,0-1-1,0 1 1,-1 0-1,2-1 1,-3-5-1,3 8-32,0-1-1,0 0 1,0 1 0,0-1-1,0 1 1,0-1-1,0 0 1,0 1-1,1-1 1,-1 1 0,0-1-1,0 1 1,0-1-1,1 0 1,-1 1-1,0-1 1,1 1 0,-1-1-1,0 1 1,1-1-1,-1 1 1,1 0-1,-1-1 1,1 1 0,-1-1-1,1 1 1,-1 0-1,1 0 1,-1-1-1,1 1 1,-1 0 0,1 0-1,-1-1 1,1 1-1,0 0 1,-1 0 0,1 0-1,-1 0 1,2 0-1,34-3-248,-28 3 80,1-1 1,-1 1-1,0-2 1,-1 1-1,1-1 1,0 0-1,15-7 1,16-13-132,5-7-94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0.352"/>
    </inkml:context>
    <inkml:brush xml:id="br0">
      <inkml:brushProperty name="width" value="0.05" units="cm"/>
      <inkml:brushProperty name="height" value="0.05" units="cm"/>
    </inkml:brush>
  </inkml:definitions>
  <inkml:trace contextRef="#ctx0" brushRef="#br0">124 196 18212,'-2'-3'300,"-1"0"0,0-1-1,1 1 1,-1 1 0,0-1 0,0 0 0,-1 1 0,1 0 0,-1-1-1,1 1 1,-1 1 0,-6-3 0,9 3-250,-1 1 0,0 0 0,0-1 0,0 1 0,0 0 0,0 0 0,1 0-1,-1 1 1,0-1 0,0 0 0,0 1 0,0-1 0,1 1 0,-1 0 0,0 0 0,1-1 0,-1 1 0,0 0 0,1 0 0,-1 1-1,1-1 1,-1 0 0,1 0 0,0 1 0,0-1 0,0 1 0,-1-1 0,1 1 0,-1 3 0,-3 3-10,0 1 0,0 0 0,-3 10 1,7-16-30,0 0 1,1-1-1,-1 1 1,0 0-1,1 0 1,0 0-1,-1-1 1,1 1-1,0 0 1,0 0-1,1 0 1,-1 0 0,1-1-1,-1 1 1,2 4-1,-1-6-3,0 0 0,0 0 0,0 0 0,-1 0 0,1 0 0,0 0 0,0 0 0,0 0 0,1-1-1,-1 1 1,0 0 0,0-1 0,0 1 0,0-1 0,1 1 0,-1-1 0,0 0 0,0 1 0,1-1 0,-1 0 0,0 0 0,1 0 0,-1 0 0,0 0-1,1 0 1,-1-1 0,0 1 0,0 0 0,1-1 0,-1 1 0,1-1 0,4-1 13,-1 1 0,0-2 0,0 1 0,0 0-1,0-1 1,5-4 0,1-2 47,0-1 0,0-1-1,-1 1 1,0-2 0,-1 1-1,0-1 1,-1-1 0,-1 1-1,0-1 1,0-1 0,-1 1-1,-1-1 1,0 0 0,-1-1-1,2-15 1,-6 18 192,-2 16-59,-4 17-6,5-15-171,1 0-1,0 0 1,0 0-1,0 0 0,1 0 1,0 0-1,0 0 1,1 0-1,3 11 1,-4-15-19,0-1 1,-1 1 0,1-1-1,0 0 1,0 0 0,0 1-1,0-1 1,0 0 0,0 0-1,0 0 1,1 0 0,-1 0-1,0 0 1,0-1 0,1 1-1,-1 0 1,3 0 0,-2 0 1,0-1 0,0 0 1,1 0-1,-1 0 1,0 0-1,0 0 0,0-1 1,0 1-1,0-1 1,0 1-1,0-1 0,0 0 1,0 0-1,0 0 1,-1 0-1,1 0 0,1-1 1,6-5 26,-2 0 0,1-1 1,-1 0-1,0 0 0,-1 0 0,0-1 1,0 0-1,-1 0 0,0-1 1,-1 1-1,0-1 0,0 0 0,4-20 1,-7 21-10,-6 22-34,-4 25-30,0 23 17,4 1-1,2 0 1,3 0-1,2-1 1,14 78-1,-14-126 12,0-9 14,-1 1 0,-1-1 0,1 0 1,-1 1-1,1-1 0,-1 1 0,0-1 1,-2 7-1,2-11-1,0 1 1,0-1-1,0 0 1,0 0-1,0 0 1,0 0-1,0 0 1,0 0-1,0 0 1,0 0-1,0 0 1,0 0-1,0 0 1,0 0-1,0 0 1,-1 0-1,1 1 1,0-1-1,0 0 1,0 0-1,0 0 1,0 0-1,0 0 1,0 0-1,0 0 1,0 0-1,0 0 1,0 0-1,-1 0 1,1 0-1,0 0 1,0 0-1,0 0 1,0 0-1,0 0 1,0 0-1,0 0 1,0 0-1,0 0 1,0 0-1,0 0 1,-1 0-1,1-1 1,0 1-1,0 0 1,0 0-1,0 0 1,0 0-1,0 0 1,0 0-1,0 0 1,0 0-1,0 0 1,0 0-1,0 0 1,0 0-1,0 0 1,0-1-1,-6-7 80,-1-9 21,-2-8-17,1-1 0,2 0 0,0 0 0,2-1 0,1 0 1,0-50-1,3 74-115,0 1 1,0 0 0,0-1-1,1 1 1,-1 0 0,1-1-1,0 1 1,-1 0 0,1 0-1,0-1 1,0 1 0,1 0-1,-1 0 1,0 0 0,1 0-1,2-3 1,-2 4 24,1-1 0,0 1 0,-1-1 0,1 1-1,0 0 1,0 0 0,0 0 0,0 0 0,0 0 0,-1 1 0,1-1 0,5 1 0,14-1-108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38.018"/>
    </inkml:context>
    <inkml:brush xml:id="br0">
      <inkml:brushProperty name="width" value="0.05" units="cm"/>
      <inkml:brushProperty name="height" value="0.05" units="cm"/>
    </inkml:brush>
  </inkml:definitions>
  <inkml:trace contextRef="#ctx0" brushRef="#br0">177 0 14531,'-17'27'7424,"-38"84"-4968,31-56-1599,-34 114 1,52-143-784,0 0 1,2 1-1,1 0 1,1-1-1,1 1 1,5 50-1,-3-69-176,1 0 0,0 1 0,0-1 0,0 0 0,1-1 0,1 1 0,-1 0 0,9 12 0,-10-18 9,-1 0-1,1 1 1,0-1-1,0 0 1,0 0-1,0-1 0,0 1 1,0 0-1,1-1 1,-1 1-1,1-1 1,-1 0-1,1 1 0,-1-1 1,1 0-1,-1-1 1,1 1-1,0 0 0,0-1 1,-1 0-1,1 0 1,0 1-1,0-2 1,0 1-1,-1 0 0,1 0 1,0-1-1,0 0 1,4-1-1,19-13-525,0-9-191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1.566"/>
    </inkml:context>
    <inkml:brush xml:id="br0">
      <inkml:brushProperty name="width" value="0.05" units="cm"/>
      <inkml:brushProperty name="height" value="0.05" units="cm"/>
    </inkml:brush>
  </inkml:definitions>
  <inkml:trace contextRef="#ctx0" brushRef="#br0">17 10 16948,'13'-9'4246,"-14"24"-1595,-1-8-2572,-7 46 1237,2-21-964,2 1 0,-1 37 0,6-70-347,0 0 0,0 0 0,0 0 0,0 0 0,0 0 0,0 1 0,0-1 0,0 0 0,0 0 0,0 0 0,0 0 0,0 1 0,0-1 0,0 0 0,1 0 0,-1 0 0,0 0 0,0 0 0,0 1-1,0-1 1,0 0 0,0 0 0,0 0 0,0 0 0,0 0 0,1 0 0,-1 0 0,0 1 0,0-1 0,0 0 0,0 0 0,0 0 0,0 0 0,1 0 0,-1 0 0,0 0 0,0 0 0,0 0 0,0 0 0,1 0 0,-1 0 0,0 0 0,0 0-1,0 0 1,0 0 0,0 0 0,1 0 0,-1 0 0,0 0 0,0 0 0,0 0 0,0 0 0,1 0 0,-1 0 0,0 0 0,0-1 0,0 1 0,0 0 0,0 0 0,0 0 0,1 0 0,7-8 139,21-37 224,-19 26-293,2 2 0,0-1-1,21-21 1,-32 38-74,0-1 1,0 1-1,0 0 0,0 0 0,0 1 1,0-1-1,1 0 0,-1 0 0,0 0 1,1 1-1,-1-1 0,0 1 0,1-1 1,1 1-1,-3 0-1,1 0 1,-1 0-1,1 0 1,0 0 0,-1 0-1,1 0 1,-1 0-1,1 1 1,-1-1-1,1 0 1,-1 0-1,1 1 1,-1-1-1,1 0 1,-1 1 0,0-1-1,1 0 1,-1 1-1,1-1 1,-1 1-1,0-1 1,1 1-1,-1-1 1,1 2-1,1 3 4,0 1 0,-1 0 0,1 0 0,-1 0-1,1 10 1,4 13 20,-6-29-24,0 1 1,1 0-1,-1-1 1,1 1-1,0-1 1,-1 1-1,1-1 1,-1 1-1,1-1 1,0 0-1,-1 1 1,1-1-1,0 0 1,0 0 0,-1 1-1,1-1 1,0 0-1,-1 0 1,1 0-1,0 0 1,0 0-1,0 0 1,-1 0-1,1 0 1,0 0-1,0 0 1,-1 0-1,1-1 1,0 1-1,1-1 1,25-10-2,-21 8 2,19-10-1,-9 5 1,29-12 0,-41 19 2,0 0-1,0 0 1,0 0-1,0 0 1,0 0-1,0 1 1,0 0-1,0 0 1,0 0-1,0 0 1,0 1-1,9 1 1,-11-1 3,0 0 1,0 0 0,0 1 0,0-1-1,-1 1 1,1-1 0,0 1 0,-1 0 0,1-1-1,-1 1 1,1 0 0,-1 0 0,0 0 0,0 0-1,0 0 1,0 0 0,0 1 0,0-1-1,0 0 1,-1 0 0,1 1 0,-1 2 0,8 18 103,-8-22-110,0-1-1,1 0 1,-1 1-1,0-1 1,1 0-1,-1 1 1,1-1-1,-1 0 1,0 0-1,1 1 0,-1-1 1,1 0-1,-1 0 1,1 0-1,-1 0 1,0 0-1,1 1 1,-1-1-1,1 0 1,-1 0-1,1 0 1,-1 0-1,1 0 1,-1 0-1,1 0 1,-1-1-1,1 1 0,-1 0 1,0 0-1,1 0 1,-1 0-1,1-1 1,-1 1-1,1 0 1,-1 0-1,0-1 1,1 1-1,0-1 1,17-13-446,-16 12 329,26-25-2026,-15 14 510,27-21 0,-21 22 514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2.547"/>
    </inkml:context>
    <inkml:brush xml:id="br0">
      <inkml:brushProperty name="width" value="0.05" units="cm"/>
      <inkml:brushProperty name="height" value="0.05" units="cm"/>
    </inkml:brush>
  </inkml:definitions>
  <inkml:trace contextRef="#ctx0" brushRef="#br0">93 17 17244,'0'-1'73,"0"1"-1,0 0 1,0 0 0,0-1 0,0 1 0,0 0 0,0-1 0,0 1 0,0 0 0,0 0 0,0-1-1,0 1 1,0 0 0,0-1 0,0 1 0,-1 0 0,1 0 0,0-1 0,0 1 0,0 0 0,0 0-1,-1-1 1,1 1 0,0 0 0,0 0 0,0 0 0,-1 0 0,1-1 0,0 1 0,0 0 0,-1 0-1,1 0 1,0 0 0,0 0 0,-1 0 0,1 0 0,0-1 0,-1 1 0,-13 5 1587,-9 13-237,18-12-1240,-1 1 0,1 1 0,0-1 0,0 0-1,1 1 1,0 0 0,0 0 0,1 1 0,-5 16 0,8-24-168,0 0 1,0-1 0,0 1 0,0 0-1,0-1 1,0 1 0,0 0 0,0 0-1,0-1 1,1 1 0,-1 0 0,0-1-1,0 1 1,1 0 0,-1-1 0,0 1 0,1 0-1,-1-1 1,1 1 0,-1-1 0,1 1-1,-1-1 1,1 1 0,-1-1 0,1 1-1,0-1 1,-1 0 0,1 1 0,-1-1-1,1 0 1,0 1 0,-1-1 0,1 0-1,0 0 1,0 0 0,-1 1 0,1-1-1,0 0 1,-1 0 0,1 0 0,1 0-1,2-1 31,0 1-1,0 0 0,0-1 0,1 0 0,-1 0 0,4-1 0,8-5 39,0 0-1,22-15 0,-27 15-69,0 1 1,0 0-1,0 0 0,1 1 0,0 1 1,0 0-1,14-3 0,-26 7-14,1 0 1,0 0-1,-1 0 0,1 0 0,0-1 0,-1 1 0,1 1 0,0-1 1,-1 0-1,1 0 0,-1 0 0,1 0 0,0 0 0,-1 1 0,1-1 0,-1 0 1,1 0-1,0 1 0,-1-1 0,1 0 0,-1 1 0,1-1 0,-1 1 1,1-1-1,-1 1 0,0-1 0,1 1 0,-1-1 0,1 1 0,3 19-8,-4-18 8,0 0 0,0 0 0,0 0 0,0 0 0,1 0 0,-1 0 0,1 0 0,-1-1 0,2 4 0,-1-5 1,0 1 1,-1 0-1,1-1 0,0 0 0,-1 1 0,1-1 1,0 1-1,0-1 0,-1 0 0,1 1 0,0-1 1,0 0-1,-1 0 0,1 0 0,0 0 0,0 0 1,0 0-1,0 0 0,-1 0 0,1 0 0,0 0 1,0 0-1,0 0 0,-1 0 0,1-1 0,0 1 1,0 0-1,1-1 0,7-3-1,0 0 0,0-1 1,14-10-1,-17 11-32,1-1-1,0 1 1,1 0 0,-1 0 0,1 1 0,-1 0 0,9-2 0,-15 5 28,-1 0-1,0 0 1,0 0-1,1 0 1,-1 0 0,0 0-1,1 0 1,-1 0-1,0 0 1,1 0 0,-1 0-1,0 0 1,0 0 0,1 0-1,-1 0 1,0 0-1,1 0 1,-1 0 0,0 0-1,0 1 1,1-1-1,-1 0 1,0 0 0,0 0-1,1 0 1,-1 1 0,0-1-1,0 0 1,0 0-1,1 0 1,-1 1 0,0-1-1,0 0 1,0 0 0,0 1-1,0-1 1,1 0-1,-1 1 1,0-1 0,0 0-1,0 0 1,0 1-1,0-1 1,0 0 0,0 1-1,0-1 1,0 1 0,-4 19-82,-1-1 50,5-19 35,0 0 0,0 0-1,0 1 1,0-1 0,0 0-1,0 0 1,0 1 0,0-1-1,0 0 1,0 0 0,0 1-1,0-1 1,0 0 0,0 0 0,0 1-1,1-1 1,-1 0 0,0 0-1,0 1 1,0-1 0,0 0-1,0 0 1,1 0 0,-1 1-1,0-1 1,0 0 0,0 0-1,1 0 1,-1 0 0,0 0 0,0 1-1,0-1 1,1 0 0,-1 0-1,0 0 1,0 0 0,1 0-1,-1 0 1,0 0 0,0 0-1,1 0 1,-1 0 0,0 0-1,1 0 1,16-3-360,-1 0 0,0-2 0,0 0 0,17-7 0,0-1-328,-8 5 176,-8 3 306,1-1 0,19-10 1,-37 16 254,1 0 0,-1-1 1,0 1-1,1 0 0,-1-1 1,1 1-1,-1 0 0,1-1 1,-1 1-1,0 0 0,1-1 1,-1 1-1,0 0 0,1-1 1,-1 1-1,0-1 0,0 1 0,1-1 1,-1 1-1,0-1 0,0 1 1,0-1-1,0 1 0,0-1 1,0 1-1,1-1 0,-1 1 1,0-1-1,-1 1 0,1-1 1,0 0-1,0 1 0,0-1 1,0 1-1,0-1 0,0 1 1,-1-1-1,1 1 0,0 0 1,0-1-1,-1 1 0,1-1 1,0 1-1,-1-1 0,1 1 0,-1-1 1,0 0-11,1 1 1,-1-1-1,0 1 1,0-1-1,1 1 1,-1 0-1,0-1 1,0 1-1,0 0 0,1-1 1,-1 1-1,0 0 1,0 0-1,0 0 1,0 0-1,0-1 1,1 1-1,-1 1 1,0-1-1,0 0 1,0 0-1,0 0 1,0 0-1,1 1 0,-1-1 1,0 0-1,0 1 1,0-1-1,1 0 1,-1 1-1,-1 0 1,0 1-38,0 1-1,0-1 1,0 0 0,0 1 0,1-1 0,-1 1 0,1 0-1,-1-1 1,1 1 0,0 0 0,0 0 0,0 0-1,1 0 1,-1 0 0,1 0 0,-1 0 0,1 0-1,0 0 1,1 4 0,-1-4-1,0-1 0,0 1 0,1 0 1,-1-1-1,1 1 0,0-1 0,0 1 0,-1-1 0,2 0 0,-1 1 0,0-1 0,0 0 0,1 0 1,-1 0-1,1 0 0,0 0 0,0 0 0,-1 0 0,1-1 0,0 1 0,1-1 0,3 3 0,3-1 5,0 0 0,1-1 0,-1 0-1,1-1 1,-1 0 0,1 0-1,0-1 1,0-1 0,-1 1-1,1-2 1,-1 1 0,18-6 0,-12 3-10,-1-1 1,1-1 0,-1 0 0,0-1 0,-1 0 0,0-1 0,17-13-1,-15 5-64,-26 24 37,9-5 38,-1 0 0,1 0 0,-1 0 0,1 0 0,0 0 0,0 1 0,1-1 0,-1 0 0,1 1 0,-1 0 0,1-1 0,0 1 0,0 0 0,1-1 0,-1 1 0,1 5 0,0-4-7,1 0-1,0 0 0,0 0 0,0 0 0,1-1 0,0 1 0,0 0 0,0-1 0,0 1 0,1-1 0,-1 0 0,4 4 0,5 7-221,-1 1-1,0 0 0,-1 1 0,13 34 0,-19-43 214,-1 1-1,1 0 1,-1 0-1,-1-1 1,0 1 0,0 1-1,-1-1 1,0 0-1,0 0 1,-1 0-1,0 0 1,-4 11 0,5-18 59,0-1 1,-1 1 0,0 0 0,1 0 0,-1-1 0,0 1 0,0 0 0,0-1 0,0 1 0,0-1 0,0 1 0,-3 2 0,3-4-20,1 0-1,-1 0 1,1 1-1,-1-1 1,1 0 0,-1 0-1,1 0 1,-1 0 0,1 0-1,-1 0 1,1 0-1,-1 0 1,1 0 0,-1 0-1,1 0 1,-1 0 0,1 0-1,-1 0 1,1 0-1,-1 0 1,1-1 0,-1 1-1,1 0 1,-1 0 0,1-1-1,-1 1 1,1 0-1,-1-1 1,-2-2 63,1 0-1,-1 0 1,1 0-1,0 0 1,0-1-1,0 1 0,1-1 1,-1 1-1,1-1 1,-2-5-1,1 0-133,-1-1 0,2 1 0,-1-1 0,1 0 0,1 0 0,0 0-1,0 1 1,4-18 0,-3 22-52,0 0 0,0 0 0,1 0 0,0 0 1,0 0-1,0 1 0,0-1 0,1 1 0,0 0 0,0 0 0,0 0 0,0 0 0,1 0 0,-1 1 0,1-1 1,0 1-1,0 0 0,1 0 0,4-2 0,28-11-406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3.102"/>
    </inkml:context>
    <inkml:brush xml:id="br0">
      <inkml:brushProperty name="width" value="0.05" units="cm"/>
      <inkml:brushProperty name="height" value="0.05" units="cm"/>
    </inkml:brush>
  </inkml:definitions>
  <inkml:trace contextRef="#ctx0" brushRef="#br0">0 1 17996,'2'0'340,"0"-1"0,-1 1 0,1 1 0,-1-1 0,1 0-1,0 0 1,-1 1 0,1-1 0,-1 0 0,1 1 0,-1 0 0,1-1 0,1 2 0,-2-1-31,200 88 4881,95 38-5065,-261-115-856,-29-11-832,-22-9-612,-92-34-1075,70 30 2474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3.583"/>
    </inkml:context>
    <inkml:brush xml:id="br0">
      <inkml:brushProperty name="width" value="0.05" units="cm"/>
      <inkml:brushProperty name="height" value="0.05" units="cm"/>
    </inkml:brush>
  </inkml:definitions>
  <inkml:trace contextRef="#ctx0" brushRef="#br0">141 267 14275,'-38'8'1541,"21"-5"-411,1 0 0,0 2 0,-30 11 0,38-11 3152,18-16-2313,3-13-1374,-2-2 0,-1 1 0,-1-1 0,11-54 0,11-29-367,-31 109-228,0 0 0,0-1 0,0 1 0,1 0 0,-1-1-1,0 1 1,0 0 0,0-1 0,1 1 0,-1 0 0,0 0 0,1-1-1,-1 1 1,0 0 0,1 0 0,-1 0 0,0 0 0,1-1 0,-1 1-1,0 0 1,1 0 0,-1 0 0,0 0 0,1 0 0,-1 0 0,0 0-1,1 0 1,-1 0 0,1 0 0,-1 0 0,0 0 0,1 0-1,-1 0 1,0 0 0,1 1 0,-1-1 0,0 0 0,1 0 0,-1 0-1,0 0 1,1 1 0,-1-1 0,0 0 0,1 0 0,-1 1 0,19 14-17,-13-9 12,7 2-182,-1 0 0,1 0 0,1-1 0,-1-1 0,27 8 0,73 14-1763,-82-22 1762,10 2-420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4.287"/>
    </inkml:context>
    <inkml:brush xml:id="br0">
      <inkml:brushProperty name="width" value="0.05" units="cm"/>
      <inkml:brushProperty name="height" value="0.05" units="cm"/>
    </inkml:brush>
  </inkml:definitions>
  <inkml:trace contextRef="#ctx0" brushRef="#br0">28 0 17468,'-9'39'3459,"-7"61"0,15-84-3318,0-1 0,1 1 1,0-1-1,1 1 0,1-1 0,0 0 1,10 30-1,-12-43-106,1 1 0,0 0-1,1 0 1,-1-1 0,0 1-1,1-1 1,0 1 0,-1-1 0,1 1-1,0-1 1,0 0 0,0 0-1,0 0 1,1 0 0,-1 0 0,1-1-1,-1 1 1,1-1 0,-1 0-1,1 1 1,0-1 0,0 0 0,-1 0-1,1-1 1,0 1 0,0-1-1,0 1 1,0-1 0,0 0 0,0 0-1,0 0 1,0-1 0,0 1-1,0-1 1,-1 1 0,5-2 0,0-1 42,1 0 1,-1-1-1,1 1 1,-1-1-1,0-1 1,0 1-1,-1-1 1,0-1-1,1 1 1,-2-1 0,1 0-1,5-8 1,-4 4-2,-1 0 0,0-1 0,0 0 0,-1 0 0,4-13 1,-8 19-66,1 0 1,-1 0-1,0 0 1,0 0 0,0 0-1,-1 0 1,1 0-1,-1 0 1,-1-1-1,1 1 1,-1 0 0,0 0-1,0 0 1,-2-7-1,2 12-16,1-1-1,0 0 1,0 1-1,0-1 1,-1 1-1,1-1 0,0 1 1,-1-1-1,1 1 1,-1-1-1,1 1 1,0-1-1,-1 1 0,1-1 1,-1 1-1,1-1 1,-1 1-1,1 0 1,-1-1-1,0 1 0,0 0-9,1 0-1,0 0 1,-1 0-1,1 1 0,0-1 1,-1 0-1,1 0 1,0 0-1,-1 1 1,1-1-1,0 0 0,0 0 1,-1 1-1,1-1 1,0 0-1,0 1 1,0-1-1,-1 0 0,1 0 1,0 1-1,0-1 1,0 0-1,0 1 0,0-1 1,0 1-1,-1 1-127,1 0 0,-1 0-1,1 1 1,0-1 0,0 0-1,0 0 1,0 0 0,0 1 0,0-1-1,1 0 1,0 4 0,0-5-6,0 1 1,0-1-1,0 1 1,0-1-1,0 1 1,0-1-1,0 0 1,1 0-1,-1 1 1,0-1-1,1 0 1,-1 0-1,1 0 1,-1-1 0,1 1-1,-1 0 1,4 0-1,0 1-121,0-1 0,0 0-1,0-1 1,11 1 0,10-1-563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5.100"/>
    </inkml:context>
    <inkml:brush xml:id="br0">
      <inkml:brushProperty name="width" value="0.05" units="cm"/>
      <inkml:brushProperty name="height" value="0.05" units="cm"/>
    </inkml:brush>
  </inkml:definitions>
  <inkml:trace contextRef="#ctx0" brushRef="#br0">135 178 17284,'-14'4'896,"1"0"1,0 2-1,0-1 0,-15 11 1,24-14-709,0 1 1,0-1 0,0 1-1,0 0 1,1 0-1,0 0 1,0 1 0,-1-1-1,2 1 1,-1 0-1,0 0 1,1 0 0,0 0-1,0 0 1,0 0-1,-2 8 1,4-11-165,0 0-1,0 0 1,-1 0-1,1 0 1,0 0 0,0 1-1,1-1 1,-1 0-1,0 0 1,0 0 0,1 0-1,-1 0 1,0 0-1,1 0 1,-1 0 0,1 0-1,-1 0 1,1 0-1,0 0 1,-1 0 0,1 0-1,0 0 1,0 0-1,0-1 1,0 1 0,0 0-1,-1 0 1,1-1-1,0 1 1,0-1 0,1 1-1,-1-1 1,0 0-1,0 1 1,0-1-1,0 0 1,0 0 0,0 1-1,0-1 1,2 0-1,3 0 41,0 1-1,0-1 1,-1-1-1,1 1 0,0-1 1,10-2-1,-7 0 22,0 0 0,0 0 0,0-2 0,0 1 0,0-1 0,-1 0 1,0 0-1,11-10 0,-15 11-46,0 0 0,0 0 0,0 0 1,0 0-1,-1-1 0,0 0 0,0 1 1,0-1-1,0 0 0,-1-1 0,0 1 1,0 0-1,0-1 0,-1 1 0,2-10 1,-3 15-38,0-1 0,1 1 1,-1 0-1,0 0 0,0-1 0,0 1 1,0 0-1,0-1 0,0 1 1,0 0-1,0-1 0,0 1 1,0 0-1,0-1 0,0 1 0,0 0 1,0-1-1,0 1 0,0 0 1,0-1-1,0 1 0,-1 0 1,1-1-1,0 1 0,0 0 0,0 0 1,0-1-1,-1 1 0,1 0 1,0 0-1,0-1 0,-1 1 1,1 0-1,0 0 0,0 0 0,-1-1 1,1 1-1,0 0 0,-1 0 1,1 0-1,0 0 0,-1 0 1,1 0-1,0 0 0,-1-1 1,1 1-1,0 0 0,-1 0 0,1 0 1,0 0-1,-1 0 0,1 1 1,-1-1-1,1 0-1,-1 0 0,0 1 0,0-1 1,0 1-1,1-1 0,-1 1 0,0-1 0,1 1 1,-1 0-1,1-1 0,-1 1 0,1 0 0,-1 0 0,1-1 1,-1 1-1,1 0 0,-1 0 0,1 1 0,-1-1-2,1 0-1,-1 1 0,1-1 0,0 0 1,-1 1-1,1-1 0,0 1 1,0-1-1,0 0 0,0 1 1,0-1-1,0 0 0,0 1 0,1-1 1,-1 1-1,0-1 0,1 0 1,-1 1-1,1-1 0,0 0 0,-1 0 1,1 0-1,0 1 0,0-1 1,-1 0-1,1 0 0,0 0 1,0 0-1,0 0 0,1-1 0,-1 1 1,0 0-1,0 0 0,0-1 1,0 1-1,1 0 0,-1-1 0,0 1 1,1-1-1,-1 0 0,0 0 1,1 1-1,-1-1 0,1 0 0,-1 0 1,2 0-1,2 0-1,0-1 0,0 1 0,1-1 0,-1 0 0,0-1 0,0 1 0,0-1 0,0 0 0,-1 0 0,1 0 0,5-4 0,5-5-6,-2-1 0,1 0 0,-2-1 0,1-1 0,-2 0 0,0 0-1,-1-1 1,0 0 0,-1-1 0,-1 0 0,10-27 0,-17 39-33,-3 6-57,-1 13-51,3-14 160,-6-3 83,4 3-91,-1 6 12,3-6-6,0-1-5,0 1 1,0 0-1,0 0 0,0 0 1,0-1-1,0 1 0,0 0 1,0 0-1,-1 0 0,1-1 1,0 1-1,0 0 0,-1-1 1,1 1-1,0 0 0,-1 0 1,1-1-1,-1 1 0,1 0 1,-1-1-1,1 1 0,-1-1 1,1 1-1,-1-1 0,-1 1 1,2 0-3,-1-1 0,1 0 1,-1 0-1,0 0 1,1 0-1,-1 1 0,1-1 1,-1 0-1,1 1 1,-1-1-1,1 0 0,-1 1 1,1-1-1,0 0 1,-1 1-1,1-1 0,-1 1 1,1-1-1,0 1 1,-1-1-1,1 2 0,-2 1 1,1-2-4,1-1 1,0 1 1,-1-1 0,1 0-1,0 0 1,0 1-1,0-1 1,0 0 0,0 0-1,0 1 1,0-1-1,0 0 1,0 1 0,0-1-1,0 0 1,0 0-1,0 1 1,0-1 0,0 0-1,0 1 1,0-1 0,0 0-1,0 0 1,0 1-1,0-1 1,0 0 0,0 0-1,1 1 1,-1-1-1,0 0 1,0 0 0,0 1-1,0-1 1,1 0-1,-1 0 1,0 0 0,0 0-1,1 1 1,-1-1-1,0 0 1,0 0 0,1 0-1,-1 0 1,1 1-159,-15 18-4591,11-11 3822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5.767"/>
    </inkml:context>
    <inkml:brush xml:id="br0">
      <inkml:brushProperty name="width" value="0.05" units="cm"/>
      <inkml:brushProperty name="height" value="0.05" units="cm"/>
    </inkml:brush>
  </inkml:definitions>
  <inkml:trace contextRef="#ctx0" brushRef="#br0">0 245 16684,'3'1'350,"0"0"1,-1 0-1,1 0 1,0 0 0,0 0-1,0-1 1,0 1 0,0-1-1,0 0 1,1 0 0,-1 0-1,0 0 1,0 0-1,0-1 1,0 0 0,0 1-1,4-3 1,7-2 266,1 0-1,13-9 1,-23 12-418,24-13 380,0-1-1,34-25 1,-53 34-504,-1-1 0,1 0 0,-2 0 0,1-1 0,-1 0 0,0-1 0,-1 0 0,0 0 0,7-15 0,-13 24-62,0-1 1,-1 1-1,1-1 1,-1 1-1,1-1 1,-1 1-1,1-1 1,-1 1-1,0-1 0,0 1 1,0-1-1,0 1 1,0-1-1,0 1 1,-1-1-1,1 1 1,0-1-1,-1 1 1,1-1-1,-2-1 0,2 2-3,-1 0-1,0 0 0,0 0 0,0 0 1,0 1-1,0-1 0,0 0 0,0 0 1,0 1-1,0-1 0,-1 1 0,1-1 0,0 1 1,0-1-1,-1 1 0,1 0 0,0-1 1,0 1-1,-1 0 0,1 0 0,0 0 1,-1 0-1,-1 1 0,-5 0 9,1 1 1,-1 0-1,1 0 0,0 1 1,0-1-1,0 2 0,0-1 1,0 1-1,-9 7 0,-7 6-1,-22 22-1,33-28-15,0 1-1,0 1 1,-10 15-1,19-23 2,-1 0 1,1 1-1,0-1 0,0 1 0,0 0 1,1 0-1,0 0 0,0 0 1,1 0-1,-1 0 0,0 9 0,2-13-1,0 0 0,1-1 0,-1 1 0,0-1 0,1 1-1,-1 0 1,0-1 0,1 1 0,0-1 0,-1 1 0,1-1-1,0 0 1,0 1 0,0-1 0,0 0 0,0 1 0,0-1-1,0 0 1,0 0 0,2 1 0,1 1 5,-1-1 1,1 0-1,0-1 0,-1 1 0,1-1 1,0 1-1,8 1 0,5-1-115,0 0 0,34-2-1,-46 0 41,23-2-1001,-1-1 0,1-1 0,49-14 0,-52 10 197</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6.188"/>
    </inkml:context>
    <inkml:brush xml:id="br0">
      <inkml:brushProperty name="width" value="0.05" units="cm"/>
      <inkml:brushProperty name="height" value="0.05" units="cm"/>
    </inkml:brush>
  </inkml:definitions>
  <inkml:trace contextRef="#ctx0" brushRef="#br0">70 0 17420,'-8'31'7695,"-7"47"-6089,4-18-1120,-1-4-312,5-31-168,1 0-1,2 0 0,0 1 1,2 0-1,1 46 1,1-70-77,0-1 1,0 1-1,0-1 0,1 1 1,-1-1-1,0 1 1,0-1-1,1 1 0,-1-1 1,1 1-1,0-1 1,-1 1-1,1-1 0,0 0 1,0 0-1,0 1 1,0-1-1,0 0 0,0 0 1,0 0-1,0 0 0,0 0 1,0 0-1,1 0 1,-1 0-1,0 0 0,1-1 1,-1 1-1,1-1 1,-1 1-1,1-1 0,-1 1 1,1-1-1,-1 0 1,1 0-1,-1 0 0,1 1 1,1-2-1,3 0-177,0 0 0,0-1 0,-1 1 0,1-2 0,0 1 0,-1 0 0,0-1 0,9-6-1,13-9-645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6.607"/>
    </inkml:context>
    <inkml:brush xml:id="br0">
      <inkml:brushProperty name="width" value="0.05" units="cm"/>
      <inkml:brushProperty name="height" value="0.05" units="cm"/>
    </inkml:brush>
  </inkml:definitions>
  <inkml:trace contextRef="#ctx0" brushRef="#br0">94 39 16788,'-25'28'2310,"12"-13"-653,-20 27-1,30-37-1395,0 0 0,1 0 0,-1 0 0,1 0 0,0 1 0,0-1-1,1 1 1,-1-1 0,1 1 0,0 7 0,1-11-210,-1-1 0,1 1 0,0-1-1,1 1 1,-1-1 0,0 1 0,0-1-1,1 1 1,-1-1 0,1 1 0,-1-1-1,1 0 1,-1 1 0,1-1 0,0 0-1,0 1 1,0-1 0,0 0 0,0 0-1,0 0 1,0 0 0,1 1-1,1-1-2,-1 1-1,0-1 0,1 0 0,-1 0 0,1 0 0,-1-1 0,1 1 0,0-1 0,-1 1 0,1-1 0,4 0 1,4-1 27,0 0 1,-1 0 0,1-1 0,-1-1 0,14-4 0,-11 1-34,0 1 1,-1-1 0,0-1-1,0 0 1,-1-1 0,0-1 0,15-13-1,-22 18-25,-1 1 0,0-1 0,0 0 0,0 0 0,0 0 0,-1 0-1,1-1 1,-1 1 0,0-1 0,2-8 0,-3 10 6,-1 0 0,0 0 0,0 0-1,0 0 1,0 0 0,0 0 0,-1 0 0,1 0 0,-1 0 0,0 0 0,0 0 0,0 0 0,0 0 0,0 1 0,-1-1-1,1 0 1,-1 1 0,0-1 0,-2-2 0,1 2 25,-1 0 0,1 0-1,-1 0 1,1 1 0,-1-1-1,0 1 1,0 0 0,0 0 0,0 0-1,-7-1 1,9 2-73,1 1 0,-1-1 0,1 1 0,-1-1 0,1 1 0,-1 0 0,1-1 0,-1 1 0,1 0 0,-1 0 0,0 0 0,1 1 0,-1-1 0,1 0 0,-1 1 0,1-1 1,-1 0-1,1 1 0,0 0 0,-1-1 0,1 1 0,-1 0 0,1 0 0,0 0 0,0 0 0,0 0 0,-1 0 0,1 0 0,0 0 0,0 0 0,0 0 0,1 1 0,-2 1 0,1-2-41,1-1 0,0 0 1,0 0-1,0 0 0,0 0 0,0 0 0,0 0 1,0 0-1,0 0 0,0 0 0,0 1 1,0-1-1,0 0 0,0 0 0,0 0 0,0 0 1,0 0-1,0 0 0,0 0 0,0 1 0,0-1 1,0 0-1,0 0 0,0 0 0,0 0 0,0 0 1,0 0-1,0 0 0,0 0 0,0 1 1,0-1-1,0 0 0,0 0 0,0 0 0,1 0 1,-1 0-1,0 0 0,0 0 0,0 0 0,0 0 1,0 0-1,0 0 0,0 1 0,0-1 1,0 0-1,1 0 0,-1 0 0,0 0 0,0 0 1,0 0-1,0 0 0,0 0 0,0 0 0,0 0 1,1 0-1,-1 0 0,0 0 0,0 0 0,0 0 1,0 0-1,0 0 0,10-3-1995,-2 0 1129,5 3-418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7.274"/>
    </inkml:context>
    <inkml:brush xml:id="br0">
      <inkml:brushProperty name="width" value="0.05" units="cm"/>
      <inkml:brushProperty name="height" value="0.05" units="cm"/>
    </inkml:brush>
  </inkml:definitions>
  <inkml:trace contextRef="#ctx0" brushRef="#br0">142 29 10594,'6'-5'1962,"-5"4"-1971,-1 0 0,1 0 0,0 0 0,0 0 0,0 0 0,0 1 1,-1-1-1,1 0 0,0 1 0,0-1 0,0 1 0,0-1 0,1 1 0,-1-1 1,0 1-1,0 0 0,0 0 0,0-1 0,0 1 0,0 0 0,1 0 0,-1 0 1,1 0-1,-1 1 271,0-1 1,-1 0-1,1 0 1,0 0 0,-1 0-1,1 0 1,0 0-1,-1 0 1,1-1 0,-1 1-1,1 0 1,0 0-1,-1 0 1,1-1 0,-1 1-1,1 0 1,0-1-1,-1 1 1,1 0 0,-1-1-1,1 1 1,-1-1-1,1 1 1,-1-1-1,0 1 1,1-1 0,-1 1-1,0-1 1,1 0-1,-6-3 3439,-9 7-3359,0 3-155,1 1 0,0 0 0,1 1 0,-1 0 0,2 1 0,-1 0 0,1 1 0,0 0 0,1 1 0,1 0 0,-12 18 0,17-24-157,1 0-1,0 1 1,1-1-1,0 1 1,0 0-1,-2 5 1,4-9-32,0-1 1,-1 0-1,1 0 0,0 0 1,0 0-1,0 0 1,0 0-1,0 1 1,0-1-1,1 0 1,-1 0-1,0 0 0,0 0 1,1 0-1,-1 0 1,1 0-1,-1 0 1,1 0-1,-1 0 0,1 0 1,0 0-1,-1 0 1,1 0-1,0 0 1,0-1-1,0 1 1,0 0-1,0-1 0,-1 1 1,1 0-1,0-1 1,0 1-1,1-1 1,-1 0-1,0 1 1,0-1-1,0 0 0,0 1 1,0-1-1,2 0 1,4 0-224,0 1 1,0-1 0,-1-1-1,1 0 1,0 1-1,0-2 1,-1 1 0,12-5-1,52-25-1221,-59 26 1380,24-12-655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38.808"/>
    </inkml:context>
    <inkml:brush xml:id="br0">
      <inkml:brushProperty name="width" value="0.05" units="cm"/>
      <inkml:brushProperty name="height" value="0.05" units="cm"/>
    </inkml:brush>
  </inkml:definitions>
  <inkml:trace contextRef="#ctx0" brushRef="#br0">116 0 14819,'-14'6'8019,"-3"9"-5368,-10 17-1492,19-21-984,1 1 0,1 0 0,-1 0 0,2 0 0,-1 1 0,-3 16 0,6-21-138,1 0-1,1 0 0,-1 0 0,1 0 1,1 0-1,-1 0 0,1 0 1,1 0-1,0 0 0,0 0 0,4 15 1,-4-21-59,-1 0 0,1 0 0,0 0 0,0 0 0,0-1 0,0 1 0,0 0 0,1 0 0,-1-1 0,1 1 0,-1-1 0,1 1 0,-1-1 1,1 1-1,0-1 0,0 0 0,-1 0 0,1 0 0,0 0 0,0 0 0,0-1 0,0 1 0,0 0 0,0-1 0,1 0 0,-1 1 0,0-1 0,0 0 0,0 0 0,0 0 1,0 0-1,0 0 0,1-1 0,-1 1 0,0-1 0,0 1 0,3-3 0,4 0-93,0-1 0,0-1-1,-1 1 1,0-1 0,1-1 0,-2 1 0,10-9 0,10-14-191,1-1-104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7.781"/>
    </inkml:context>
    <inkml:brush xml:id="br0">
      <inkml:brushProperty name="width" value="0.05" units="cm"/>
      <inkml:brushProperty name="height" value="0.05" units="cm"/>
    </inkml:brush>
  </inkml:definitions>
  <inkml:trace contextRef="#ctx0" brushRef="#br0">62 1 15051,'-13'14'1889,"-1"6"-1025,-1-4-360,4 0 1616,4-1-1031,5-3-465,2 1-176,8-4-280,6-5-136,6-4-272,1 0-264,2-4-505,0-2-407,0-7 1064,1 1-264,-2-6-184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8.216"/>
    </inkml:context>
    <inkml:brush xml:id="br0">
      <inkml:brushProperty name="width" value="0.05" units="cm"/>
      <inkml:brushProperty name="height" value="0.05" units="cm"/>
    </inkml:brush>
  </inkml:definitions>
  <inkml:trace contextRef="#ctx0" brushRef="#br0">73 0 15291,'-4'6'407,"0"0"0,1 0 0,0 0 0,0 0 0,1 1 0,0-1 0,0 1 0,1 0 0,-2 12 0,0-6 190,-7 38 503,0-11-356,2 2 0,2-1 0,-2 75 0,11-105-641,3-10-76,-4-2-31,-1 0 0,0 0 1,0 0-1,0 0 1,0 0-1,0 0 1,0 0-1,0 0 0,-1-1 1,1 1-1,0 0 1,0-2-1,4-10-51,0-1 0,-1 1 0,-1-1 0,0 1 0,-1-1 0,1-26 0,-2 42 45,-1 0 0,1 0 1,0 0-1,0 0 0,0 0 0,0 0 1,0 0-1,0 0 0,1-1 0,-1 1 1,1 0-1,1 1 0,23 20-33,-20-20 42,-1 0 0,1 0 0,0 0 0,0-1 0,0 0 0,0 0 0,0 0 1,1-1-1,-1 0 0,0 0 0,1-1 0,-1 0 0,0 0 0,1 0 0,-1-1 0,1 0 0,8-2 0,0-1-81,-1-1 0,1-1 0,-1 0-1,0-1 1,0 0 0,12-10 0,-26 19 61,0 0 0,0 0-1,0 0 1,0 0 0,0 0-1,-1 0 1,1 0 0,0 0-1,-2 2 1,0 6 93,-1 1 0,2-1 0,0 0-1,0 0 1,1 1 0,0-1 0,1 0 0,0 1 0,2 9 0,6 15 165,15 43 1,-5-20-207,-11-34 48,-1 1 0,-2 0 0,0 0-1,-2 1 1,1 31 0,-4-55-29,0-1 0,0 1 1,0 0-1,-1-1 1,1 1-1,0-1 0,-1 1 1,1 0-1,-1-1 0,0 1 1,1-1-1,-1 1 1,0-1-1,-1 2 0,1-3-15,1 1 0,-1-1 0,1 0 0,-1 1-1,0-1 1,1 0 0,-1 0 0,0 0 0,1 1-1,-1-1 1,0 0 0,1 0 0,-1 0-1,0 0 1,0 0 0,1 0 0,-1-1 0,0 1-1,1 0 1,-1 0 0,0 0 0,1-1 0,-1 1-1,1 0 1,-1 0 0,0-1 0,1 1 0,-1-1-1,1 1 1,-1-1 0,1 1 0,-1-1 0,1 1-1,-1-1 1,1 1 0,-1-2 0,-5-5 152,0 0 0,1-1 0,0 0-1,0 0 1,1 0 0,0 0 0,1-1 0,-5-13 0,-15-76 414,21 89-556,-2-12-62,0 0 0,2-1 0,0 1 1,1 0-1,4-43 0,-3 62-38,1 0 0,-1 0 0,1 0 1,-1 0-1,1 0 0,0 0 0,0 0 0,0 0 1,0 0-1,0 0 0,0 1 0,0-1 0,1 0 1,-1 1-1,1-1 0,-1 1 0,1-1 1,0 1-1,-1 0 0,1 0 0,0 0 0,0 0 1,3-1-1,1 0-183,1 0-1,0 1 1,0 0 0,0 1 0,12-1-1,-9 1 255,27-1-503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9.159"/>
    </inkml:context>
    <inkml:brush xml:id="br0">
      <inkml:brushProperty name="width" value="0.05" units="cm"/>
      <inkml:brushProperty name="height" value="0.05" units="cm"/>
    </inkml:brush>
  </inkml:definitions>
  <inkml:trace contextRef="#ctx0" brushRef="#br0">2 2 13899,'-1'-1'2619,"7"3"-739,24 8 229,42 14-470,68 16-584,1-7 1,264 28-1,-218-47-981,226 26 15,-338-28-74,0 3-1,-1 4 1,104 40-1,-65-6-15,-71-31 72,86 30 1,-121-50-53,-1-1 0,1 1 0,0-1 0,-1-1 0,8 1 0,-13-1-32,0 0 0,0 0 0,0 0 0,-1 0 1,1 0-1,0 0 0,0 0 0,0 0 0,0 0 0,0 0 0,0-1 0,-1 1 0,1 0 0,0-1 1,0 1-1,0 0 0,-1-1 0,1 1 0,0-1 0,-1 1 0,1-1 0,0 0 0,-1 1 0,1-1 1,-1 0-1,1 1 0,-1-1 0,1 0 0,-1 0 0,1 1 0,-1-1 0,0 0 0,1 0 0,-1 0 1,0 0-1,0 1 0,0-1 0,1 0 0,-1 0 0,0 0 0,0 0 0,0 0 0,-1 0 0,1 1 1,0-1-1,0 0 0,0 0 0,-1 0 0,1-1 0,-2-3-164,-1 1 0,1-1 0,-1 0 0,0 1 0,0 0 1,0-1-1,0 1 0,-1 0 0,0 1 0,-6-6 0,-2 0-89,-1 0 0,-19-11-1,-15-3-383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39:59.682"/>
    </inkml:context>
    <inkml:brush xml:id="br0">
      <inkml:brushProperty name="width" value="0.05" units="cm"/>
      <inkml:brushProperty name="height" value="0.05" units="cm"/>
    </inkml:brush>
  </inkml:definitions>
  <inkml:trace contextRef="#ctx0" brushRef="#br0">32 328 13299,'-10'8'1575,"6"-10"800,9-20 1819,-2 12-3824,0-5 389,-1-1 1,-1 1-1,0 0 1,-3-29 0,-12-62 155,7 68-647,-2-13-152,9 51-116,0 0 0,0 0 0,0 0 0,0 0 0,0 0 0,0-1 0,0 1 0,0 0 0,1 0 0,-1 0 0,0 0 0,0 0 0,0 0 0,0 0 0,0 0 0,1 0 0,-1 0 0,0 0 0,0-1 0,0 1 0,0 0 0,0 0 0,1 0 0,-1 0 0,0 0 0,0 0 0,0 0 0,0 0 0,1 0 0,-1 0 0,0 1 0,0-1 0,0 0 0,0 0 0,0 0 0,1 0 0,-1 0 0,0 0 0,0 0 0,0 0 0,0 0 0,0 0 0,1 1 0,-1-1 0,0 0 0,0 0 0,0 0 0,0 0 0,0 0 0,0 0 0,0 1 0,0-1 0,0 0 0,10 8 0,-9-7 0,9 6 6,0 1 0,1-1 1,0-1-1,0 0 0,1 0 1,-1-2-1,20 7 0,8-1 16,41 6-1,25-4-895,126-1 1,-201-11 844,32 1-329</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0.608"/>
    </inkml:context>
    <inkml:brush xml:id="br0">
      <inkml:brushProperty name="width" value="0.05" units="cm"/>
      <inkml:brushProperty name="height" value="0.05" units="cm"/>
    </inkml:brush>
  </inkml:definitions>
  <inkml:trace contextRef="#ctx0" brushRef="#br0">57 29 17692,'7'13'510,"-1"1"0,-1-1 0,0 1 0,-1-1 0,3 23 0,6 74 1066,-9-73-974,0 1-299,-2 0 0,-2 0-1,-7 67 1,7-101-283,-1 1 1,0-1-1,0 0 0,-1 1 0,-2 5 1,3-9-18,1 0 0,0-1 0,-1 1 0,1 0 0,0-1 0,-1 1 0,1-1 0,-1 1 1,1-1-1,-1 1 0,0-1 0,1 1 0,-1-1 0,1 1 0,-1-1 0,0 0 0,1 1 1,-1-1-1,0 0 0,1 0 0,-1 0 0,0 1 0,0-1 0,1 0 0,-1 0 0,0 0 1,0 0-1,1 0 0,-1 0 0,0 0 0,0-1 0,1 1 0,-1 0 0,0 0 0,1 0 1,-1-1-1,0 1 0,1 0 0,-1-1 0,0 1 0,0-1 0,-3-3 1,-1 1-1,1-1 1,0 0 0,0 0-1,0-1 1,1 1 0,-1-1-1,1 0 1,0 0-1,0 0 1,-2-8 0,0 1-33,0-1 1,2 1 0,-6-26 0,8 21-3,0 0 1,0 1-1,2-1 1,0 0-1,1 1 1,0-1-1,2 1 0,0 0 1,0 0-1,2 0 1,13-28-1,-12 31 25,0-1 0,2 1 0,-1 0 0,2 1 0,0 0 1,0 1-1,1 0 0,0 0 0,1 1 0,0 1 0,1 0 0,25-14 0,-32 20 8,0 1 0,0 0 1,0 0-1,1 0 0,-1 1 1,0 0-1,1 0 0,-1 0 1,0 1-1,1 0 0,-1 1 1,1-1-1,9 3 0,-13-2 4,0 0-1,-1 0 0,1 0 0,0 0 0,-1 0 1,1 1-1,-1-1 0,1 1 0,-1-1 0,0 1 0,1 0 1,-1 0-1,0 0 0,0 1 0,-1-1 0,1 0 1,0 1-1,-1-1 0,1 1 0,-1-1 0,0 1 1,0 0-1,0-1 0,0 1 0,-1 0 0,1 0 1,-1 0-1,1 0 0,-1 0 0,0 0 0,-1 5 0,0-1 41,0 0 0,0 0 0,-1 0 0,0-1 0,-1 1 0,1 0 0,-1-1 0,-1 1 0,1-1 0,-1 0 0,0 0 0,-1-1 0,1 1 0,-1-1 0,0 0 0,-10 8 0,0-1 142,-2 0 0,0-1 0,0-1 0,-32 15 0,33-19 45,-29 8-1,41-12-273,0-1-1,-1 0 0,1-1 0,-1 1 1,1-1-1,-1 0 0,1 0 0,-1 0 0,1 0 1,-1-1-1,-5-1 0,10 2 16,0 0 0,0 0-1,0-1 1,0 1 0,-1 0 0,1 0-1,0 0 1,0 0 0,0 0 0,0 0-1,0-1 1,-1 1 0,1 0 0,0 0-1,0 0 1,0 0 0,0 0-1,0-1 1,0 1 0,0 0 0,0 0-1,0 0 1,0-1 0,0 1 0,0 0-1,0 0 1,0 0 0,0 0 0,0-1-1,0 1 1,0 0 0,0 0 0,0 0-1,0-1 1,0 1 0,0 0 0,0 0-1,0 0 1,0 0 0,0 0-1,1-1 1,-1 1 0,0 0 0,0 0-1,0 0 1,0 0 0,0 0 0,0-1-1,1 1 1,7-7-812,38-20-349,-11 14 382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1.103"/>
    </inkml:context>
    <inkml:brush xml:id="br0">
      <inkml:brushProperty name="width" value="0.05" units="cm"/>
      <inkml:brushProperty name="height" value="0.05" units="cm"/>
    </inkml:brush>
  </inkml:definitions>
  <inkml:trace contextRef="#ctx0" brushRef="#br0">9 6 15115,'1'1'105,"0"-1"1,-1 0-1,1 1 0,0-1 0,0 0 0,-1 1 0,1-1 0,-1 1 1,1-1-1,0 1 0,-1-1 0,1 1 0,-1 0 0,1-1 0,-1 1 1,1 0-1,-1-1 0,1 1 0,-1 0 0,0 0 0,0-1 1,1 1-1,-1 0 0,0 0 0,0-1 0,0 1 0,0 0 0,0 0 1,0 0-1,0 0 0,0-1 0,0 1 0,0 1 0,-3 35 1607,2-30-1001,-6 41 1244,3-24-1448,1 0 1,1 0-1,1 0 1,2 31-1,-1-55-495,0 1-1,0 0 0,0 0 0,1-1 0,-1 1 0,0 0 0,0 0 0,0-1 0,1 1 0,-1 0 1,0-1-1,1 1 0,-1 0 0,1-1 0,-1 1 0,1-1 0,0 2 0,-1-2-3,1 0 0,-1 0 0,0 0 0,1 0-1,-1 0 1,0 0 0,1 0 0,-1 0 0,1 0-1,-1 0 1,0 0 0,1 0 0,-1 0 0,0 0 0,1 0-1,-1 0 1,0 0 0,1 0 0,-1 0 0,0-1 0,1 1-1,-1 0 1,0 0 0,1-1 0,1 0 13,0-1 1,0 0 0,-1 0 0,1 0-1,-1 0 1,1 0 0,-1 0-1,0 0 1,2-3 0,4-15 54,-1-2 1,-1 1-1,0-1 1,-2 1 0,-1-1-1,0-41 1,-2 67-121,0 6-16,0 0 0,1 1-1,0-1 1,5 20 0,-6-29 60,1 1 0,-1 0 0,1-1 0,-1 1 1,1-1-1,-1 1 0,1-1 0,0 0 0,0 1 0,0-1 0,0 1 0,0-1 0,0 0 1,0 0-1,0 0 0,0 0 0,1 0 0,-1 0 0,0 0 0,1 0 0,-1 0 0,1-1 0,-1 1 1,1 0-1,-1-1 0,1 1 0,-1-1 0,1 0 0,0 1 0,-1-1 0,1 0 0,-1 0 0,1 0 1,0 0-1,-1-1 0,1 1 0,0 0 0,-1-1 0,1 1 0,-1-1 0,1 1 0,-1-1 1,3-1-1,5-3 7,-1 1 1,0-2 0,-1 1-1,1-1 1,-1 0 0,0 0-1,-1-1 1,7-8 0,45-65 53,-42 55-66,-16 25 4,0 0-1,0-1 1,0 1 0,0 0-1,0-1 1,1 1 0,-1 0-1,0 0 1,0-1 0,0 1-1,0 0 1,0 0 0,1 0-1,-1-1 1,0 1 0,0 0-1,0 0 1,1 0-1,-1-1 1,0 1 0,0 0-1,0 0 1,1 0 0,-1 0-1,0 0 1,0-1 0,1 1-1,-1 0 1,0 0 0,1 0-1,-1 0 1,0 0 0,0 0-1,1 0 1,-1 0 0,0 0-1,1 0 1,-1 0 0,0 0-1,0 0 1,1 0 0,-1 1-1,0-1 1,1 0 0,2 16-44,-4 30-23,0-42 58,-1 22-35,0-5 11,1 0 0,3 40 1,-2-59-23,0-1 1,1 1 0,-1 0-1,1 0 1,-1 0 0,1 0-1,0-1 1,0 1-1,0 0 1,0-1 0,0 1-1,2 2 1,-2-4 9,-1 0 0,1 1 0,-1-1 0,1 0 0,-1 0 0,0 1 0,1-1 0,-1 0 0,1 0 0,-1 0 0,1 0 0,-1 0 0,1 1 0,-1-1 0,1 0 0,-1 0 0,1 0 0,0-1 0,-1 1 0,1 0 0,-1 0 0,1 0 0,-1 0 0,0 0 0,1-1 0,-1 1 0,1 0 0,-1 0 0,1-1 0,-1 1 0,1 0 0,-1-1 0,0 1 0,1 0 0,-1-1 0,0 1 0,1-1 0,-1 1 0,0 0 0,0-1 0,1 1 0,-1-1 0,0 1 0,0-1 0,0 1 0,0-1 0,1 1 0,-1-2 0,3-6-181,-1 0 1,1 0-1,-1 0 1,1-16-1,1-25-567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1.571"/>
    </inkml:context>
    <inkml:brush xml:id="br0">
      <inkml:brushProperty name="width" value="0.05" units="cm"/>
      <inkml:brushProperty name="height" value="0.05" units="cm"/>
    </inkml:brush>
  </inkml:definitions>
  <inkml:trace contextRef="#ctx0" brushRef="#br0">1 1 15571,'0'5'238,"0"-1"0,1 1-1,-1 0 1,1 0 0,0-1-1,0 1 1,1-1 0,-1 1-1,1-1 1,0 0 0,0 1-1,1-1 1,-1 0 0,6 6 0,-2-4-239,-1-1 1,1 0 0,-1-1 0,1 1 0,0-1-1,1 0 1,-1-1 0,13 5 0,3 0-990,0-2 1,1 0-1,0-2 1,46 3-1,-42-6 114,19 2-96,-45-3 1017,0 0 0,-1 0 1,1 1-1,0-1 1,0 0-1,-1 1 1,1-1-1,0 0 0,-1 1 1,1-1-1,-1 1 1,1-1-1,0 1 1,-1-1-1,1 1 0,-1-1 1,1 1-1,-1-1 1,0 1-1,1 0 1,-1-1-1,0 1 0,1 0 1,-1-1-1,0 1 1,0 0-1,1 0 1,-1-1-1,0 1 0,0 0 1,0 0-1,0-1 1,0 1-1,0 0 1,0 0-1,0-1 0,0 1 1,-1 1-1,-11 30 2562,8-23-2000,-1 2-52,1-1 0,0 1 0,1 1 0,0-1 1,1 0-1,-2 18 0,4-28-528,0 1 1,1-1-1,-1 0 1,0 0-1,1 0 1,-1 1-1,1-1 1,-1 0-1,1 0 1,0 0-1,-1 0 1,1 0-1,0 0 1,0 0-1,0 0 0,0 0 1,0-1-1,-1 1 1,3 1-1,26 14 48,-6-3-42,-19-9-20,1 1 0,-1-1 0,0 1 0,-1-1 0,1 1 0,-1 0 0,0 1 0,0-1 0,0 0 0,-1 1 0,0 0 0,0-1 0,2 12 0,-3-15 26,-1 1 0,0-1 0,0 1 0,0-1 0,0 0 0,0 1 1,0-1-1,-1 1 0,1-1 0,-1 0 0,0 1 0,1-1 0,-1 0 0,0 0 0,-1 1 0,1-1 0,0 0 0,0 0 0,-1 0 0,1-1 0,-1 1 0,0 0 1,0 0-1,0-1 0,1 1 0,-1-1 0,0 0 0,-1 1 0,1-1 0,0 0 0,0 0 0,0-1 0,-1 1 0,1 0 0,-1-1 0,-3 1 0,0 0 23,1 0 0,-1-1 0,1 0 0,-1 0 0,0-1 0,1 1 0,-1-1 0,1 0 0,-1 0 0,1-1 0,0 0 0,0 0 0,-1 0-1,1-1 1,-5-3 0,6 4-277,0-1 0,0 0 0,0-1 0,0 1 0,1-1 0,-1 1 0,1-1 0,0 0 0,0 0-1,-4-7 1,7 10 182,0 1 0,-1-1 0,1 1 0,0-1 0,0 1 0,-1-1-1,1 1 1,0-1 0,0 0 0,0 1 0,-1-1 0,1 1 0,0-1-1,0 0 1,0 1 0,0-1 0,0 1 0,0-1 0,0 0 0,1 1 0,-1-1-1,0 0 1,0 1 0,0-1 0,1 1 0,-1-1 0,0 1 0,1-1-1,-1 1 1,0-1 0,1 1 0,0-1 0,12-2-701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2.158"/>
    </inkml:context>
    <inkml:brush xml:id="br0">
      <inkml:brushProperty name="width" value="0.05" units="cm"/>
      <inkml:brushProperty name="height" value="0.05" units="cm"/>
    </inkml:brush>
  </inkml:definitions>
  <inkml:trace contextRef="#ctx0" brushRef="#br0">137 64 13875,'76'-64'9011,"-92"93"-5061,-38 49-2678,19-29-1036,2 2 0,-32 65 1,63-113-221,1 0 1,-1 0-1,1 0 1,0 0-1,0 0 1,1 0-1,-1 0 1,1 1-1,-1-1 1,1 0 0,0 0-1,1 5 1,-1-7-13,1 1 1,-1-1 0,1 1 0,0-1 0,-1 0 0,1 1 0,0-1 0,0 0 0,0 0 0,0 0 0,0 0-1,1 0 1,-1 0 0,0 0 0,0 0 0,1 0 0,-1-1 0,0 1 0,1 0 0,-1-1 0,1 1-1,-1-1 1,1 1 0,-1-1 0,1 0 0,-1 0 0,3 0 0,11 1-397,0 0 0,1-1 1,-1-1-1,0-1 0,0 0 0,0-1 0,0 0 1,0-2-1,-1 1 0,0-2 0,0 0 1,22-12-1,-6 0-559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2.643"/>
    </inkml:context>
    <inkml:brush xml:id="br0">
      <inkml:brushProperty name="width" value="0.05" units="cm"/>
      <inkml:brushProperty name="height" value="0.05" units="cm"/>
    </inkml:brush>
  </inkml:definitions>
  <inkml:trace contextRef="#ctx0" brushRef="#br0">3 103 16323,'-1'4'293,"0"1"0,1-1 0,0 0 0,0 1 0,0-1-1,1 0 1,-1 0 0,1 1 0,0-1 0,0 0-1,0 0 1,1 0 0,0 0 0,3 6 0,-3-7-139,0-1 0,0 1 0,0-1 1,0 0-1,1 0 0,-1 0 0,1 0 0,-1 0 1,1 0-1,0-1 0,-1 1 0,1-1 1,0 0-1,0 0 0,0 0 0,0 0 1,0 0-1,1-1 0,-1 1 0,6-1 0,-4 0-43,1 0-1,0-1 1,-1 0-1,1 0 0,-1 0 1,1-1-1,-1 0 0,0 0 1,0 0-1,0 0 0,0-1 1,0 0-1,0 0 0,-1-1 1,1 1-1,-1-1 0,0 0 1,0 0-1,4-5 0,-3 2-56,0 0 0,0 1 0,-1-1 0,-1-1-1,1 1 1,-1-1 0,0 1 0,0-1-1,-1 0 1,0 0 0,-1 0 0,1-13-1,-1 20-50,-1-1 0,0 1 0,0-1 0,0 0 0,0 1 0,0-1 0,0 1 0,0-1 0,0 1 0,-1-1 0,1 1 0,-1-1 0,1 1 0,-1 0 0,1-1 0,-1 1 0,0 0 0,0-1 0,0 1 0,0 0 0,0 0 0,0 0 0,0-1 0,0 1 0,0 0 0,0 1 0,-1-1-1,1 0 1,0 0 0,-1 0 0,1 1 0,0-1 0,-4 0 0,2 1-3,0 0-1,0 0 0,0 0 0,0 0 1,0 1-1,0 0 0,0-1 1,0 1-1,0 0 0,0 0 0,0 1 1,0-1-1,1 1 0,-1-1 0,-4 4 1,-5 5 32,0 1 0,1 0 1,0 1-1,0 0 1,2 1-1,-1 0 0,2 0 1,0 1-1,0 0 0,1 0 1,1 1-1,1 0 0,0 0 1,-5 26-1,9-38-23,1 0 0,-1 0 0,1 1-1,0-1 1,0 0 0,0 0 0,1 0 0,-1 0-1,1 0 1,0 0 0,-1 0 0,1 0 0,1 0 0,-1 0-1,0-1 1,1 1 0,-1 0 0,1-1 0,0 1-1,0-1 1,0 0 0,4 4 0,-2-3-99,1 0 0,0 0 0,0-1 0,0 0 0,0 1 0,1-2 1,-1 1-1,1-1 0,-1 0 0,1 0 0,10 0 0,9 0-179,38-3 1,-19-5-85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3.096"/>
    </inkml:context>
    <inkml:brush xml:id="br0">
      <inkml:brushProperty name="width" value="0.05" units="cm"/>
      <inkml:brushProperty name="height" value="0.05" units="cm"/>
    </inkml:brush>
  </inkml:definitions>
  <inkml:trace contextRef="#ctx0" brushRef="#br0">53 34 14723,'20'-32'3336,"-20"32"-3302,0 0 0,0 0 1,0 0-1,0 0 0,0 0 1,0 0-1,0-1 0,0 1 1,0 0-1,0 0 0,0 0 1,1 0-1,-1 0 0,0 0 1,0 0-1,0 0 0,0 0 1,0 0-1,0 0 0,0 0 1,0 0-1,0 0 0,0 0 1,0 0-1,0 0 0,0 0 1,0 0-1,0 0 0,1 0 1,-1 0-1,0 0 0,0 0 1,0 0-1,0 0 0,0 0 1,0 0-1,0 0 0,0 0 1,0 0-1,0 0 0,0 0 1,0 0-1,1 0 1,-1 0-1,0 0 0,0 0 1,0 0-1,0 0 0,0 0 1,0 0-1,0 0 0,0 0 1,0 0-1,0 0 0,0 0 1,0 0-1,0 0 0,0 1 1,0-1-1,0 0 0,0 0 1,0 0-1,0 0 0,0 0 1,0 0-1,0 0 0,0 0 1,2 10 1097,-3 10-37,-27 163 2613,1-8-2611,5 25-420,22-200-685,0 0 0,0 0-1,0-1 1,1 1 0,-1 0 0,0 0-1,0 0 1,0 0 0,0 0-1,0 0 1,0 0 0,0 0 0,0 0-1,0 0 1,1 0 0,-1 0-1,0 0 1,0 0 0,0 0-1,0 0 1,0 0 0,0 0 0,0 0-1,1 0 1,-1 0 0,0 0-1,0 0 1,0 0 0,0 0 0,0 0-1,0 0 1,0 0 0,0 0-1,1 0 1,-1 0 0,0 0 0,0 0-1,0 0 1,0 0 0,0 0-1,0 1 1,0-1 0,0 0-1,0 0 1,0 0 0,0 0 0,1 0-1,-1 0 1,0 0 0,0 0-1,0 0 1,0 1 0,0-1 0,0 0-1,0 0 1,6-8-531,0-9-873,14-27-654,-11 29 1225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39.216"/>
    </inkml:context>
    <inkml:brush xml:id="br0">
      <inkml:brushProperty name="width" value="0.05" units="cm"/>
      <inkml:brushProperty name="height" value="0.05" units="cm"/>
    </inkml:brush>
  </inkml:definitions>
  <inkml:trace contextRef="#ctx0" brushRef="#br0">31 4 19636,'-9'-3'2217,"4"3"-1225,-1 3-376,2 8 1336,0-1-423,4 3-665,-3 0-376,3-5-664,3-3-496,2-7 0,4-7 472,2-13-208,3-1-161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3.570"/>
    </inkml:context>
    <inkml:brush xml:id="br0">
      <inkml:brushProperty name="width" value="0.05" units="cm"/>
      <inkml:brushProperty name="height" value="0.05" units="cm"/>
    </inkml:brush>
  </inkml:definitions>
  <inkml:trace contextRef="#ctx0" brushRef="#br0">9 171 13219,'17'24'3504,"-13"-17"-2320,0-1 0,0 0 0,1 0 0,10 10 0,-13-15-1009,-1 0 0,1 1 0,0-1 0,0 0 0,0 0 0,0 0 0,0 0 0,0 0 0,1-1 0,-1 1 0,0-1 0,0 1 0,0-1 0,1 0 0,-1 0 0,0 0 0,1 0 0,-1 0 0,0 0 0,4-2 0,2 0-6,0-1 0,0-1 1,-1 0-1,1 0 0,-1 0 1,0-1-1,0 0 0,0 0 1,-1-1-1,1 1 0,-2-2 1,1 1-1,6-9 0,-6 6-135,1 0 0,-1-1 0,-1 0 0,1 0-1,-2-1 1,1 1 0,-2-1 0,1 0-1,2-14 1,-6 23-34,0 0-1,1 0 1,-1-1 0,0 1-1,0 0 1,0 0-1,0 0 1,0 0-1,0 0 1,-1 0 0,1 0-1,-1 0 1,0 0-1,1 0 1,-1 0-1,0 0 1,0 0 0,0 0-1,0 1 1,-1-1-1,1 0 1,0 1-1,-1-1 1,-1-1 0,1 2-3,0 0 0,0 1 0,0-1 0,0 1 0,0-1 0,0 1 0,0 0 0,0-1 0,0 1 0,0 0 0,0 0 0,0 1 0,0-1 0,0 0 0,0 1 0,0-1 0,0 1 0,0 0 0,0-1 0,0 1 0,0 0 0,1 0 0,-1 0 0,-2 2 0,-6 4-10,0 1 0,0 0 0,1 1 0,0 0-1,0 1 1,1 0 0,-7 11 0,-44 78-34,50-82 49,1-1 0,0 1 1,1 0-1,1 1 0,1 0 1,-6 29-1,11-45-3,0 1 1,0-1 0,0 1-1,0-1 1,0 0-1,1 1 1,-1-1 0,1 1-1,-1-1 1,1 0-1,0 1 1,0-1 0,0 0-1,0 0 1,0 1-1,1-1 1,-1 0 0,4 3-1,-2-2-132,0-1 0,0 1 0,0-1 0,1 0 0,-1 0 0,1-1 0,-1 1 0,1-1-1,0 0 1,7 2 0,1-1-221,0-1 0,0 0 0,0-1 0,0 0 0,0-1 0,23-4 0,-18 1 35,0-1 1,19-9 0,-1-2-305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4.341"/>
    </inkml:context>
    <inkml:brush xml:id="br0">
      <inkml:brushProperty name="width" value="0.05" units="cm"/>
      <inkml:brushProperty name="height" value="0.05" units="cm"/>
    </inkml:brush>
  </inkml:definitions>
  <inkml:trace contextRef="#ctx0" brushRef="#br0">1 261 16139,'3'-1'191,"0"0"0,0 0 0,0 0 0,0 0-1,0 1 1,0-1 0,1 1 0,-1 0 0,0 0-1,0 0 1,0 1 0,0-1 0,1 1-1,3 0 1,-6 0-84,1 0 0,-1 0 0,1 0 0,-1 1 0,0-1 0,1 0 0,-1 0 0,0 1 0,0-1 0,0 1 0,0-1-1,0 1 1,0-1 0,0 1 0,-1 0 0,1-1 0,-1 1 0,1 0 0,-1-1 0,1 1 0,-1 0 0,0 0 0,0 0 0,0-1 0,0 1 0,0 0-1,-1 2 1,0 9 268,-1 0 0,-1 0 0,0-1-1,-1 1 1,-8 17 0,8-19-143,-1-1 1,2 1 0,-1 0-1,2 0 1,-1 1-1,2-1 1,-2 17-1,3-28-208,0 1 0,0-1-1,0 1 1,0 0 0,0-1 0,0 1-1,1 0 1,-1-1 0,0 1 0,0-1-1,0 1 1,1 0 0,-1-1-1,0 1 1,0-1 0,1 1 0,-1-1-1,1 1 1,-1-1 0,0 1 0,1-1-1,-1 1 1,1-1 0,-1 0-1,1 1 1,-1-1 0,1 0 0,0 1-1,-1-1 1,2 0 0,0 1 8,-1-1 1,1 0-1,0 0 1,0-1 0,-1 1-1,1 0 1,0-1-1,-1 1 1,1-1-1,0 1 1,1-2 0,5-2 50,0 0 1,-1-1-1,13-9 1,-3-1 17,0-1 1,28-35 0,-39 44-106,0 0 0,-1-1 1,-1 0-1,1 0 1,-1 0-1,-1 0 0,1-1 1,-1 1-1,-1-1 1,3-13-1,-7 10-90,-5 18 17,-5 18-21,12-21 91,-1 0 0,0 0 1,1 0-1,0 0 0,0 0 1,0 0-1,0 1 0,0-1 1,1 0-1,-1 0 0,1 0 1,0 0-1,0 0 1,0 0-1,0 0 0,2 3 1,-2-4 6,1-1 0,-1 1 0,1 0 1,0-1-1,0 1 0,-1-1 1,1 1-1,0-1 0,0 0 0,1 0 1,-1 0-1,0 0 0,0 0 0,0 0 1,1-1-1,-1 1 0,0-1 0,1 0 1,-1 1-1,0-1 0,1 0 1,2-1-1,5 0 7,-1 0 0,1 0 0,-1-1 0,0-1 0,0 0 0,0 0 0,0 0 0,16-10 0,3-5 29,32-25-1,-35 25-21,-10 6 5,0-1 1,-1-1-1,0 0 1,16-21-1,-30 35-19,0 0 0,0 0 0,0 0-1,-1 0 1,1 0 0,0 0 0,0 0 0,0 0-1,0 0 1,0 0 0,-1 0 0,1 0-1,0 0 1,0 0 0,0 0 0,0 0 0,0 0-1,-1-1 1,1 1 0,0 0 0,0 0 0,0 0-1,0 0 1,0 0 0,0 0 0,0 0-1,0 0 1,-1-1 0,1 1 0,0 0 0,0 0-1,0 0 1,0 0 0,0 0 0,0-1 0,0 1-1,0 0 1,0 0 0,0 0 0,0 0-1,0 0 1,0-1 0,0 1 0,0 0 0,0 0-1,0 0 1,0 0 0,0 0 0,0-1 0,0 1-1,0 0 1,0 0 0,1 0 0,-1 0-1,0 0 1,0 0 0,0-1 0,0 1 0,0 0-1,0 0 1,1 0 0,-5 2-3,0 0 0,0 1 0,1-1-1,0 1 1,-1 0 0,1 0 0,0 0 0,-4 6 0,-24 34-19,27-37 20,-4 4 15,1 1 0,1 0 0,0 1 0,0 0 0,1-1 0,-7 26 0,11-34-7,1 0 0,-1 0 0,1 0 0,0 0 0,-1 0 0,1 0-1,1 0 1,-1 0 0,0 0 0,1 0 0,-1 0 0,1 0 0,0 0 0,0 0 0,0 0 0,1 0 0,-1-1-1,0 1 1,1 0 0,0-1 0,0 1 0,0-1 0,0 0 0,0 0 0,0 0 0,0 0 0,1 0 0,-1 0 0,1 0-1,0-1 1,-1 1 0,1-1 0,0 0 0,0 0 0,3 1 0,2 1 3,1-1 1,0 0-1,0-1 1,1 1-1,-1-2 1,0 1-1,0-1 0,0-1 1,15-2-1,-9 0 5,-1-1 0,0 0 0,0-1 0,0 0-1,19-12 1,-6 1 6,-1-2-1,0-1 1,-2-1-1,45-45 1,35-55 5,-87 98-49,-1-1-1,-1-1 1,19-40 0,-33 62 14,0-1 1,0 1 0,0-1 0,0 0 0,-1 1 0,1-1-1,-1 0 1,0 1 0,1-1 0,-1 0 0,0 0-1,-1-2 1,1 4 7,0 1 0,0 0-1,0 0 1,0-1 0,0 1 0,-1 0 0,1 0-1,0 0 1,0-1 0,0 1 0,0 0 0,0 0-1,-1 0 1,1-1 0,0 1 0,0 0-1,0 0 1,-1 0 0,1 0 0,0 0 0,0 0-1,0-1 1,-1 1 0,1 0 0,0 0-1,0 0 1,-1 0 0,1 0 0,0 0 0,0 0-1,-1 0 1,1 0 0,0 0 0,0 0-1,-1 0 1,1 0 0,0 0 0,0 0 0,-1 1-1,-16 13-60,3 5 76,0 0 1,1 1 0,2 0 0,0 1 0,1 0 0,0 1 0,2 0-1,1 0 1,1 1 0,1 0 0,1 0 0,-3 47 0,7-62 2,0-1 0,1 1 0,0 0 0,0-1 0,1 1 0,0-1 0,0 1 0,1-1 0,0 0 0,0 0 0,0 0 0,1 0 0,6 7 0,-6-9-3,0 0-1,0-1 1,1 0-1,0 0 1,0 0 0,0 0-1,0-1 1,0 0 0,1 0-1,-1 0 1,1-1-1,0 1 1,0-2 0,0 1-1,0-1 1,11 2-1,-8-2 4,-1 0-1,1-1 0,-1 0 0,0 0 0,16-3 0,1-7-27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6.014"/>
    </inkml:context>
    <inkml:brush xml:id="br0">
      <inkml:brushProperty name="width" value="0.05" units="cm"/>
      <inkml:brushProperty name="height" value="0.05" units="cm"/>
    </inkml:brush>
  </inkml:definitions>
  <inkml:trace contextRef="#ctx0" brushRef="#br0">3 47 11218,'0'0'37,"0"0"0,0 0 1,0 0-1,0 0 0,0 0 0,-1 0 0,1 0 0,0 0 0,0 0 0,0 0 0,0 0 0,0 0 0,0 0 0,0 0 0,0 0 0,0 0 0,0 0 0,0 0 0,0 0 0,-1 0 0,1 0 0,0 0 1,0 0-1,0 0 0,0-1 0,0 1 0,0 0 0,0 0 0,0 0 0,0 0 0,0 0 0,0 0 0,0 0 0,0 0 0,0 0 0,0 0 0,0 0 0,0-1 0,0 1 0,0 0 0,0 0 0,0 0 0,0 0 1,0 0-1,0 0 0,0 0 0,0 0 0,0 0 0,0 0 0,0 0 0,0-1 0,0 1 0,0 0 0,0 0 0,0 0 0,0 0 0,0 0 0,0 0 0,0 0 0,1 0 0,-1 0 0,6-8 1096,12-7 340,-13 12-1306,0 0 1,0 1-1,1-1 0,0 1 1,-1 0-1,1 1 1,0-1-1,0 1 0,0 0 1,0 1-1,0-1 1,0 1-1,0 0 0,0 1 1,0-1-1,0 1 1,0 0-1,0 1 1,8 3-1,8 3-27,-1 2-1,0 1 1,33 23-1,-18-12-62,8 3-65,1-3-1,1-1 1,2-2-1,-1-2 1,57 12-1,-25-14 4,0-2 1,121 3-1,209 20 61,-292-23-20,472 32 286,-280-26-260,303 38 803,-172-14-364,-126-4-432,165 9 6,13-56-38,-152 0-44,545 0-10,-341-13 15,-80 1 192,-370 18 63,305 9 1985,-399-7-2247,1 1 0,-1-1 0,0 0 0,0 0-1,1 0 1,-1 0 0,0 0 0,1 0 0,-1 0-1,0 0 1,0 0 0,1 0 0,-1 0-1,0 0 1,0 0 0,1 0 0,-1 0 0,0 0-1,1 0 1,-1 0 0,0-1 0,0 1 0,1 0-1,-1 0 1,0 0 0,0 0 0,1 0 0,-1-1-1,0 1 1,0 0 0,0 0 0,1-1-1,-1 1 1,0 0 0,-6-9-93,-13-5-836,-5-2 464,13 9 130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9.900"/>
    </inkml:context>
    <inkml:brush xml:id="br0">
      <inkml:brushProperty name="width" value="0.05" units="cm"/>
      <inkml:brushProperty name="height" value="0.05" units="cm"/>
    </inkml:brush>
  </inkml:definitions>
  <inkml:trace contextRef="#ctx0" brushRef="#br0">0 0 20820,'2'5'1561,"-1"1"-1209,-1-1-304,7 1-32,0-3 304,-4-3-296,-3-3-168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8.644"/>
    </inkml:context>
    <inkml:brush xml:id="br0">
      <inkml:brushProperty name="width" value="0.05" units="cm"/>
      <inkml:brushProperty name="height" value="0.05" units="cm"/>
    </inkml:brush>
  </inkml:definitions>
  <inkml:trace contextRef="#ctx0" brushRef="#br0">1 56 15443,'0'0'45,"0"0"-1,0 0 1,0 0-1,0 0 1,0 0-1,0 1 1,0-1-1,0 0 1,0 0-1,0 0 0,1 0 1,-1 0-1,0 0 1,0 0-1,0 0 1,0 0-1,0 0 1,0 0-1,0 0 1,1 0-1,-1 0 1,0 0-1,0 0 1,0 0-1,0 0 0,0 0 1,0 0-1,0 0 1,0 0-1,1 0 1,-1 0-1,0 0 1,0 0-1,0 0 1,0 0-1,0 0 1,0 0-1,0 0 1,0 0-1,1 0 1,-1-1-1,0 1 0,0 0 1,0 0-1,0 0 1,0 0-1,0 0 1,0 0-1,0 0 1,0 0-1,0 0 1,0-1-1,0 1 1,0 0-1,0 0 1,0 0-1,6 12 658,1 39 1143,-3-1 1,-4 100-1,-2-93-1273,1-33-372,0-17-106,0-1 0,1 1 0,-1-1 0,2 1 0,-1-1 0,1 1 0,2 11 0,-3-18-87,1 0 0,-1 0 0,0 0-1,0 0 1,0 1 0,0-1 0,0 0 0,0 0 0,1 0 0,-1 0-1,0 0 1,0 0 0,0 0 0,0 0 0,1 0 0,-1 0-1,0 0 1,0 0 0,0 0 0,0 0 0,1 0 0,-1 0-1,0 0 1,0 0 0,0 0 0,0 0 0,1 0 0,-1 0-1,0 0 1,0 0 0,0 0 0,0 0 0,1 0 0,-1 0-1,0-1 1,0 1 0,0 0 0,0 0 0,0 0 0,0 0-1,1 0 1,-1 0 0,0-1 0,0 1 0,0 0 0,0 0-1,0 0 1,0 0 0,0 0 0,0-1 0,0 1 0,0 0-1,0 0 1,0 0 0,0-1 0,6-11 169,0-6-16,-2-1 1,0 1-1,2-37 1,-4-59 148,-2 99-308,-1 1 1,0 0-1,0 0 1,-1 0 0,-9-27-1,3 28-49,8 13 46,0 0-1,0 0 1,-1 1 0,1-1 0,0 0 0,0 0 0,-1 0 0,1 0-1,0 0 1,0 0 0,-1 0 0,1 1 0,0-1 0,0 0 0,0 0-1,0 0 1,-1 0 0,1 1 0,0-1 0,0 0 0,0 0 0,0 1-1,0-1 1,-1 0 0,1 0 0,0 0 0,0 1 0,0-1 0,0 0-1,0 0 1,0 1 0,-3 29-102,4-22 88,0 0 0,1-1 1,0 1-1,0-1 0,0 0 1,1 1-1,0-1 0,1 0 1,6 9-1,-9-14 17,0 0 1,1 0-1,-1 0 0,1 0 1,-1-1-1,1 1 0,0-1 0,0 1 1,0-1-1,0 0 0,0 1 1,0-1-1,0 0 0,0 0 1,0 0-1,1-1 0,-1 1 1,0-1-1,0 1 0,1-1 1,-1 0-1,1 1 0,-1-1 1,0-1-1,1 1 0,-1 0 1,0 0-1,1-1 0,-1 1 1,0-1-1,0 0 0,1 0 0,-1 0 1,0 0-1,3-2 0,1-2 24,1 0 1,-1-1-1,1 0 0,-2 0 0,1 0 0,-1-1 0,0 0 0,0 0 0,-1 0 0,1-1 0,-2 1 0,1-1 0,-1 0 0,3-15 0,-4 14-15,-12 70-127,3-29 130,2 1 0,0 36 0,5-67-7,0 0-1,1 0 0,-1 0 1,1 0-1,-1 0 0,1 0 1,0 0-1,0 0 0,0 0 1,0 0-1,0 0 0,1-1 1,-1 1-1,0 0 0,1-1 1,-1 1-1,1-1 0,0 0 1,-1 1-1,1-1 0,0 0 1,0 0-1,0 0 0,0 0 1,0 0-1,0-1 0,0 1 1,3 0-1,3 1 0,0 0 1,0-1-1,0 0 0,1 0 1,-1-1-1,11-1 1,-15 1-2,0-2 1,0 1-1,0 0 1,-1-1-1,1 0 1,0 0 0,0 0-1,-1 0 1,0 0-1,1-1 1,-1 0 0,0 1-1,0-1 1,0 0-1,0-1 1,2-4-1,7-8 36,-1-1 1,8-18-1,-17 32-33,-2 3-7,16-33 96,2 1 0,2 0-1,38-46 1,-51 70-65,-3 3 28,1 1 1,-1-1-1,1-1 0,-2 1 1,1-1-1,0 1 0,-1-1 1,4-9-1,-9 14 171,-4 5-156,-4 5-77,9-8 18,-4 4-1,3-4-11,1 1 0,0-1 0,-1 1-1,1-1 1,-1 0 0,0 0 0,1 0 0,-1 0-1,0 0 1,0 0 0,0 0 0,0 0 0,-2 0 0,18 0-6302,-6 1 5387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09.498"/>
    </inkml:context>
    <inkml:brush xml:id="br0">
      <inkml:brushProperty name="width" value="0.05" units="cm"/>
      <inkml:brushProperty name="height" value="0.05" units="cm"/>
    </inkml:brush>
  </inkml:definitions>
  <inkml:trace contextRef="#ctx0" brushRef="#br0">262 217 18636,'0'0'89,"1"-1"1,-1 1-1,0 0 0,1-1 1,-1 1-1,0 0 0,1-1 1,-1 1-1,0 0 0,0-1 1,1 1-1,-1 0 0,0-1 1,0 1-1,0-1 0,0 1 1,0-1-1,0 1 0,1 0 1,-1-1-1,0 1 0,0-1 1,0 1-1,0-1 1,-1 1-1,1-1 0,0 1 1,0 0-1,0-1 0,0 1 1,-1-1-1,-12-8 1736,9 7-1632,1 1 0,-1 0-1,0 0 1,0 1 0,0-1 0,-7 1-1,4 1-139,0 1-1,-1 0 1,1 1-1,0 0 1,0 0-1,0 0 1,1 1-1,-1 0 1,1 1-1,0-1 1,-8 8-1,-1 2 43,1 1 0,1 0 0,-13 18 0,17-22-1,1 1 1,1 0-1,0 0 1,1 0-1,0 1 1,1 0-1,-7 25 1,12-38-90,0 1 0,0-1 0,-1 0 0,1 1 0,0-1 0,0 0 0,0 1 0,0-1 0,0 0 0,0 1 0,0-1 0,0 1 0,0-1 0,0 0 0,0 1 0,0-1 0,0 0 0,0 1 0,1-1 0,-1 0 0,0 1 0,0-1 0,0 0 0,0 1 0,1-1 0,-1 0 0,0 0 0,0 1 0,1-1 0,-1 0-1,0 0 1,0 1 0,1-1 0,-1 0 0,0 0 0,1 0 0,-1 1 0,0-1 0,1 0 0,-1 0 0,0 0 0,1 0 0,-1 0 0,0 0 0,1 0 0,-1 0 0,0 0 0,1 0 0,-1 0 0,0 0 0,1 0 0,-1 0 0,1 0 0,-1 0 0,0 0 0,1 0 0,-1 0 0,0-1 0,1 1 0,-1 0 0,0 0 0,0 0 0,1-1 0,19-12 108,-8 2-68,0-1 0,-1 0 0,-1-1 0,0 0 1,12-21-1,34-76 172,-38 69-122,-19 41-94,1 0 0,0 0 0,0 0 0,0 0 0,0 0 0,0 0 0,0 0 0,0 0 0,0 0 0,0 0 0,-1 0 0,1 0 0,0 0 0,0 0 0,0 0 0,0 0 0,0 0 0,0 0 0,0 0 0,0 0 0,-1 0 0,1 0 0,0 0 0,0 0 0,0 0 0,0 0 0,0-1 0,0 1 0,0 0 0,0 0 0,0 0 0,0 0 0,0 0 0,-1 0 0,1 0 0,0 0 0,0 0 0,0 0 0,0 0 0,0-1 0,0 1 0,0 0 0,0 0 0,0 0 0,0 0 0,0 0 0,0 0 0,0 0 0,-9 11 7,-3 20-16,1 1 0,-10 45 0,18-65 5,1 1 0,0 0 0,1-1 0,1 1 0,0 0 0,0 0 0,1 0 1,1-1-1,5 20 0,-7-31 3,0 1 1,1 0 0,-1-1-1,1 1 1,0 0-1,-1-1 1,1 1-1,0-1 1,0 1 0,0-1-1,0 0 1,0 1-1,0-1 1,1 0 0,-1 0-1,0 0 1,1 0-1,-1 0 1,1 0-1,-1 0 1,1 0 0,-1 0-1,1-1 1,-1 1-1,1-1 1,0 1-1,-1-1 1,1 0 0,0 0-1,0 1 1,-1-1-1,1 0 1,0 0-1,0-1 1,-1 1 0,1 0-1,0-1 1,-1 1-1,1-1 1,-1 1-1,1-1 1,0 0 0,1-1-1,5-2 5,0-1 0,0 0 0,-1 0-1,1-1 1,-1 0 0,-1 0 0,1-1-1,8-11 1,44-67 38,-54 77-39,30-50 51,-3-2 0,-2 0 0,23-68 0,-46 103-20,-6 24-34,-1 0 0,0 0 0,1 1 0,-1-1 0,0 0-1,0 0 1,0 0 0,1 1 0,-1-1 0,0 0 0,0 0 0,0 0 0,-1 0-1,1 1 1,0-1 0,0 0 0,0 0 0,-1 0 0,1 0 0,0 1-1,-1-1 1,1 0 0,0 1 0,-1-2 0,-1 2-1,1 0-1,0 0 1,0 0 0,-1 1-1,1-1 1,0 0 0,0 1-1,0-1 1,0 1-1,-1-1 1,1 1 0,0-1-1,0 1 1,0 0 0,0 0-1,0-1 1,-1 3 0,-19 18-14,16-17 10,-5 6 1,1 1-1,-1 0 1,2 0 0,-1 1 0,2 0 0,-10 18-1,13-20 9,0 0-1,1 0 0,1 0 0,-1 1 1,1-1-1,1 1 0,0-1 0,0 1 1,2 15-1,2 35 27,-4-40 15,2 1 0,1 0-1,0-1 1,2 1 0,12 40-1,-15-58-31,0-1 0,1 0 0,-1-1 0,1 1 0,0 0 0,0 0 0,0-1 0,0 1 0,1-1 0,-1 0 0,1 1 0,-1-1 0,1 0-1,0-1 1,0 1 0,0 0 0,0-1 0,0 0 0,0 1 0,0-1 0,0 0 0,0-1 0,1 1 0,-1-1 0,0 1 0,1-1 0,5 0 0,-4-1 11,-1 1 1,1-1 0,0 0 0,-1 0 0,1-1 0,0 1 0,-1-1-1,0 0 1,1 0 0,-1-1 0,0 1 0,0-1 0,-1 0 0,1 0-1,0 0 1,-1 0 0,0-1 0,5-5 0,-8 8-77,1 0 0,-1 1 0,0-1 0,0 0 0,1 1 0,-1-1 0,0 0 0,0 0 0,0 1 0,0-1 0,0 0 0,0 1 0,0-1 0,0 0 0,0 0 0,0 1 0,0-1 0,-1 0 0,1 1 0,0-1 0,0 0 0,-1 1 0,1-1 0,0 1 0,-1-1 0,1 0 0,-1 1 0,1-1 0,-1 1-1,1-1 1,-1 1 0,1-1 0,-1 1 0,0-1 0,-11-14-308,5-6-55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10.413"/>
    </inkml:context>
    <inkml:brush xml:id="br0">
      <inkml:brushProperty name="width" value="0.05" units="cm"/>
      <inkml:brushProperty name="height" value="0.05" units="cm"/>
    </inkml:brush>
  </inkml:definitions>
  <inkml:trace contextRef="#ctx0" brushRef="#br0">226 116 19860,'0'-1'108,"1"-1"0,-1 1 0,0 0 0,0 0 0,0 0 0,0-1 0,0 1 0,0 0 0,0 0-1,0-1 1,0 1 0,-1 0 0,1 0 0,0 0 0,-1 0 0,1-1 0,-1 1 0,1 0 0,-1 0 0,0 0 0,1 0 0,-1 0-1,0 0 1,0 0 0,0 0 0,0 1 0,0-1 0,0 0 0,0 0 0,0 1 0,0-1 0,0 1 0,0-1 0,0 1 0,0-1-1,-2 0 1,-1 1 41,1-1 0,0 0 0,-1 1-1,1 0 1,0-1 0,-1 1 0,1 1 0,0-1-1,0 0 1,-1 1 0,1 0 0,0 0-1,-4 1 1,-1 2-91,0 1 1,1 0-1,0 0 0,0 0 0,0 1 0,1 0 0,-1 1 1,1-1-1,1 1 0,0 0 0,0 1 0,-6 11 0,-1 2-51,2 1 0,1 0-1,-9 32 1,14-42-1,1-1 0,0 1 0,1 0 0,0 0 0,1 0 0,0-1 1,1 1-1,2 18 0,-2-29-2,0 0 1,0 0 0,0-1-1,0 1 1,1 0 0,-1 0-1,0 0 1,1 0 0,-1 0-1,1 0 1,-1 0 0,1 0-1,-1-1 1,1 1 0,0 0-1,-1 0 1,1-1 0,0 1 0,0-1-1,-1 1 1,1 0 0,0-1-1,0 1 1,1 0 0,0-1 3,-1 0 1,1 0 0,-1 0-1,1 0 1,0 0 0,-1 0-1,1-1 1,-1 1 0,0-1-1,1 1 1,-1-1 0,1 1-1,-1-1 1,2-1 0,5-2 38,-1-1 0,0-1 0,0 1 0,9-11 0,3-6 181,0 0 0,-1-1 0,25-46 0,-33 50-75,-1 0 0,0 0 0,-2 0 0,0-1 0,-1 0 0,3-23 1,-8 37-115,0 0 0,-1 0 0,0 0 0,0 0 0,-1 0 1,1 0-1,-1 0 0,0 0 0,-3-8 0,3 13-75,0-1-1,1 0 0,-1 1 1,0-1-1,0 0 0,0 1 1,0-1-1,-1 1 0,1-1 1,0 1-1,0 0 0,-1 0 1,1-1-1,-1 1 0,1 0 1,-1 0-1,0 0 0,1 1 1,-1-1-1,0 0 0,0 1 1,1-1-1,-1 1 0,0-1 1,0 1-1,0 0 0,0 0 1,0 0-1,1 0 0,-1 0 1,0 0-1,0 0 0,-2 1 1,1 0-144,0 0 0,0 0 0,0 0 1,1 0-1,-1 1 0,0-1 0,1 1 1,-1 0-1,0 0 0,1 0 0,0 0 1,0 0-1,-1 0 0,-2 4 0,1 0-72,0 0 0,1 0-1,-1 1 1,1-1 0,-3 9 0,-2 13-710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11.127"/>
    </inkml:context>
    <inkml:brush xml:id="br0">
      <inkml:brushProperty name="width" value="0.05" units="cm"/>
      <inkml:brushProperty name="height" value="0.05" units="cm"/>
    </inkml:brush>
  </inkml:definitions>
  <inkml:trace contextRef="#ctx0" brushRef="#br0">103 284 18748,'-3'0'166,"0"1"1,0 0-1,0 0 0,0 0 1,0 0-1,0 1 0,0-1 0,1 1 1,-1 0-1,0-1 0,1 1 1,-1 1-1,1-1 0,0 0 1,0 0-1,0 1 0,0-1 1,0 1-1,0 0 0,1 0 0,-1-1 1,-1 5-1,-4 10 231,0-1 1,-8 29-1,10-27-225,1-1-1,-2 27 1,5-39-134,0 0-1,1 0 1,0 0 0,0 0 0,1-1-1,-1 1 1,1 0 0,0 0-1,0 0 1,1-1 0,0 1 0,-1-1-1,6 9 1,-6-11-20,1-1 0,-1 1 0,1-1 0,-1 0 0,1 0 0,0 0 0,0 0 0,-1 0 0,1 0 0,0 0 0,0-1 0,0 1 0,0 0 0,0-1 0,0 0 0,0 1 0,0-1 0,0 0 0,0 0 0,0 0 0,0-1 0,0 1 0,0 0-1,0-1 1,0 1 0,-1-1 0,1 1 0,0-1 0,0 0 0,2-1 0,5-3 22,-1 1 0,0-1 0,0-1 0,0 1-1,7-7 1,5-8 21,-2-1 0,0 0 0,-1-1 0,-1-1 0,-1-1 0,-1 0 0,14-36 0,-22 50-66,-8 22-22,-1 3 5,3-6 3,-1 0 0,2 0 0,-1 0 0,1 0 0,3 14 0,-4-22 18,0 1 0,1-1 0,-1 1 0,1-1 0,-1 1 0,1-1 0,-1 0 0,1 1 0,0-1 0,0 0 0,0 1 0,0-1 0,0 0 0,0 0 0,0 0 0,0 0 0,0 0 0,0 0 0,1 0 1,-1 0-1,0-1 0,1 1 0,-1 0 0,1-1 0,-1 1 0,1-1 0,-1 1 0,1-1 0,-1 0 0,1 0 0,-1 1 0,1-1 0,-1 0 0,1 0 0,-1-1 0,1 1 0,-1 0 0,1-1 0,-1 1 0,4-2 0,2-1 3,1 0 0,-1-1 0,1 0 0,-1-1 0,0 0 0,-1 0 0,1 0 0,7-9 1,45-54 121,-51 59-99,21-28 168,35-60-1,-51 74-97,0-1-1,-2 0 1,-1-1-1,7-27 1,-14 32-23,-3 20-71,0 0 0,0 0-1,0 0 1,0 0 0,0-1 0,0 1 0,0 0 0,0 0 0,0 0-1,0-1 1,0 1 0,0 0 0,0 0 0,0 0 0,0 0-1,0-1 1,0 1 0,-1 0 0,1 0 0,0 0 0,0 0 0,0-1-1,0 1 1,0 0 0,0 0 0,-1 0 0,1 0 0,0 0 0,0 0-1,0 0 1,0-1 0,-1 1 0,1 0 0,0 0 0,0 0-1,0 0 1,0 0 0,-1 0 0,1 0 0,-2 1-2,1 0 1,-1 0-1,1 0 1,0 1-1,-1-1 1,1 0-1,0 1 1,0-1-1,0 1 1,0-1-1,0 1 1,0 0-1,0-1 1,-1 4-1,-11 25-16,1 2 0,2 0-1,1 0 1,-8 57 0,11-45 22,3 0 0,1 1 0,5 47 0,-3-86-3,1 3-1,-1 1 0,1-1 0,1 0 0,0 0-1,0 0 1,0 0 0,7 14 0,-5-20-59,-2-11-5,-3-15-63,-3-3-22,-1 0-1,-1 1 1,-16-42-1,-40-70-134,43 104 412,45 46 210,-15-8-590,-1 0 0,1-1 0,0-1 0,0 0 0,0 0 0,0-1 0,1-1 0,-1 0 0,0 0 1,1-1-1,20-2 0,16-3-364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11.551"/>
    </inkml:context>
    <inkml:brush xml:id="br0">
      <inkml:brushProperty name="width" value="0.05" units="cm"/>
      <inkml:brushProperty name="height" value="0.05" units="cm"/>
    </inkml:brush>
  </inkml:definitions>
  <inkml:trace contextRef="#ctx0" brushRef="#br0">103 0 18372,'-18'38'919,"1"1"1,3 0-1,1 1 0,2 1 0,1 0 1,3 0-1,1 0 0,0 45 1,7-66-630,0-1 1,6 26-1,-6-36-50,0-40-238,1 0 1,1 0 0,2 0 0,14-48 0,-13 59-55,1 0 1,1 0 0,1 1 0,1 0-1,0 0 1,2 1 0,21-27 0,-31 42 45,0 1 0,0-1 1,0 1-1,1 0 0,-1 0 1,1 0-1,-1 0 0,1 1 1,0-1-1,-1 1 0,1-1 1,0 1-1,0 0 0,0 0 1,0 0-1,0 1 0,0-1 1,0 1-1,0-1 0,4 1 1,-3 1 3,0 0 0,-1 0 0,1 0 0,-1 0 1,1 1-1,-1-1 0,1 1 0,-1 0 0,0 0 1,0 0-1,0 1 0,0-1 0,0 1 0,-1-1 1,1 1-1,2 4 0,-2-4 1,-1 0-1,0 0 1,0 0-1,0 1 1,0-1 0,0 1-1,-1-1 1,0 1-1,1-1 1,-2 1-1,1 0 1,0 0 0,-1-1-1,1 1 1,-1 0-1,0 0 1,0 0-1,-1 4 1,0-3 19,-1-1 0,1 0 0,-1 0 0,0 1 0,0-1 0,0 0 0,0 0 0,-1-1 0,1 1 0,-1-1 0,0 1 0,-1-1 0,1 0 0,0 0 1,-5 3-1,-2 1 22,0-1 1,0 0 0,-1-1 0,0 0 0,0 0 0,0-1-1,-1-1 1,0 0 0,1-1 0,-1 0 0,0 0-1,-15-1 1,25-1-94,1 0-1,0 1 0,0-1 0,0 0 1,0-1-1,0 1 0,-1 0 1,1 0-1,0 0 0,0-1 1,0 1-1,0 0 0,0-1 0,0 1 1,0-1-1,0 0 0,0 1 1,0-1-1,0 0 0,0 1 0,0-1 1,1 0-1,-1 0 0,0 0 1,0-1-1,0 1-63,1 0 0,0 0 0,0-1 0,0 1 0,0 0 0,0-1 0,0 1 0,0 0 0,1 0 0,-1 0 0,0-1 1,1 1-1,-1 0 0,1 0 0,-1 0 0,1 0 0,0 0 0,-1 0 0,1 0 0,0 0 0,0 0 0,1-2 0,6-5-403,0 0 0,17-12 1,-22 18 410,27-21-983</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12.184"/>
    </inkml:context>
    <inkml:brush xml:id="br0">
      <inkml:brushProperty name="width" value="0.05" units="cm"/>
      <inkml:brushProperty name="height" value="0.05" units="cm"/>
    </inkml:brush>
  </inkml:definitions>
  <inkml:trace contextRef="#ctx0" brushRef="#br0">1 327 15507,'1'-1'196,"0"0"0,1 0-1,-1 1 1,1-1 0,-1 1 0,1-1-1,-1 1 1,1 0 0,-1-1 0,1 1-1,-1 0 1,1 0 0,-1 0-1,1 0 1,0 0 0,2 1 0,-3 0-29,-1 0 1,1 0 0,-1 0-1,1 0 1,0 0 0,-1 0-1,0 0 1,1 0 0,-1 1-1,0-1 1,1 0 0,-1 0-1,0 0 1,0 0 0,0 1-1,0-1 1,0 0 0,0 0-1,-1 0 1,1 0 0,-1 3-1,0 5 87,0 0-1,1 0 0,0 0 0,1 0 0,0 0 0,0 0 0,5 16 0,-6-23-197,1-1 1,0 1-1,0 0 0,0 0 0,0 0 0,0 0 0,0-1 1,0 1-1,0-1 0,1 1 0,-1-1 0,1 1 0,-1-1 1,1 0-1,0 1 0,2 0 0,-2-1-35,0-1 1,1 1-1,-1-1 0,0 1 0,0-1 1,1 0-1,-1 0 0,0 0 0,0-1 1,0 1-1,1 0 0,-1-1 0,0 1 1,0-1-1,0 0 0,0 0 0,0 0 1,4-2-1,72-51-276,-77 53 250,-1 1-1,0 0 1,1 0 0,-1 0-1,0 0 1,1 0 0,-1 0-1,0 0 1,1 0 0,-1 0-1,1 0 1,-1 0 0,0 0-1,1 0 1,-1 0-1,0 1 1,1-1 0,-1 0-1,0 0 1,0 0 0,1 0-1,-1 1 1,0-1 0,1 0-1,-1 0 1,0 0 0,0 1-1,1-1 1,-1 0-1,0 1 1,0-1 0,0 0-1,0 0 1,1 1 0,-1-1-1,0 0 1,0 1 0,0-1-1,0 0 1,0 1 0,0-1-1,0 0 1,0 1-1,4 20-47,-4-17 26,1 0 32,-1 0-1,1-1 1,0 1 0,0-1-1,1 1 1,-1-1 0,1 0-1,-1 1 1,1-1 0,0 0-1,0 0 1,3 3 0,-3-5 8,-1 1 0,1-1 0,0 0 1,0 0-1,0 0 0,0 0 0,0 0 0,0 0 0,0 0 1,0-1-1,0 1 0,0-1 0,0 1 0,0-1 1,0 0-1,0 0 0,1 0 0,-1 0 0,0 0 1,0 0-1,0-1 0,3 0 0,6-2 33,0-1 1,-1-1-1,0 1 0,0-2 0,0 1 1,0-1-1,8-8 0,61-53 236,-51 40-124,-2-1 0,46-61-1,-57 66-69,0-1 0,-2 0 0,0 0 0,17-52-1,-29 71-68,1 1-3,-1 1 0,0-1-1,0 0 1,0 0 0,0 0 0,-1 1 0,1-1 0,-1 0 0,0 0 0,0 0 0,-2-5 0,2 9-15,0-1 1,0 1 0,0-1-1,0 1 1,0 0-1,0-1 1,0 1 0,0-1-1,-1 1 1,1 0-1,0-1 1,0 1 0,0 0-1,-1-1 1,1 1-1,0 0 1,-1-1 0,1 1-1,0 0 1,0 0-1,-1-1 1,1 1 0,-1 0-1,1 0 1,0 0-1,-1-1 1,1 1 0,0 0-1,-1 0 1,1 0-1,-1 0 1,1 0 0,0 0-1,-1 0 1,1 0-1,-1 0 1,1 0 0,0 0-1,-1 0 1,1 0-1,-1 0 1,1 0 0,0 1-1,-1-1 1,1 0-1,-1 0 1,1 0 0,0 1-1,-1-1 1,1 0-1,0 0 1,0 1 0,-1-1-1,-17 21 37,10-3-11,0-1 0,1 1 1,1 1-1,1-1 0,1 1 0,0 0 0,1 0 1,-1 36-1,5-21 6,0 0 0,2-1 0,1 1 0,12 41 1,-9-49-166,0 0 1,2 0 0,17 34-1,-94-174-2004,41 74 2019,-75-121 969,99 156-723,1 0 0,-1-1 1,1 1-1,0-1 0,-2-12 0,3 17-91,1 0-1,0-1 0,0 1 0,0-1 0,0 1 0,0-1 0,0 1 1,1-1-1,-1 1 0,0 0 0,1-1 0,-1 1 0,1-1 0,0 1 0,-1 0 1,1 0-1,0-1 0,0 1 0,0 0 0,-1 0 0,1 0 0,1 0 0,-1 0 1,0 0-1,0 0 0,0 0 0,0 0 0,1 1 0,1-2 0,4-1 64,0 1 0,1 0 0,-1 0-1,0 1 1,1 0 0,14-1 0,51 5 1,-47-1-195,31 1-475,116 3-640,-126-10 776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0.100"/>
    </inkml:context>
    <inkml:brush xml:id="br0">
      <inkml:brushProperty name="width" value="0.05" units="cm"/>
      <inkml:brushProperty name="height" value="0.05" units="cm"/>
    </inkml:brush>
  </inkml:definitions>
  <inkml:trace contextRef="#ctx0" brushRef="#br0">1 20 13835,'1'-1'287,"0"-1"-1,0 0 1,0 1-1,1-1 1,-1 1 0,1-1-1,-1 1 1,1 0 0,-1-1-1,1 1 1,0 0-1,-1 0 1,4-1 0,-4 2-138,0 0 1,0 1 0,0-1 0,1 0 0,-1 0 0,0 1 0,0-1-1,0 0 1,0 1 0,0-1 0,0 1 0,0 0 0,0-1 0,0 1-1,0 0 1,0 0 0,0-1 0,0 1 0,0 0 0,-1 0 0,1 0-1,0 0 1,-1 0 0,2 2 0,13 20 311,0 1-1,-2 1 1,-1 0 0,-1 0-1,-1 1 1,-1 1 0,-1 0-1,5 39 1,-10-48-333,-1 1 0,0-1 1,-2 1-1,0-1 0,-2 0 0,0 1 1,0-1-1,-2 0 0,0 0 0,-2 0 1,1-1-1,-2 0 0,-15 29 0,18-41-150,1 1 0,-1-1-1,0 0 1,-1 0 0,1 0 0,-9 6-1,12-10-85,0 0 0,0-1 0,0 1 0,0 0-1,0-1 1,0 1 0,0 0 0,0-1 0,0 1-1,-1-1 1,1 0 0,0 1 0,0-1 0,0 0-1,0 0 1,-1 0 0,1 0 0,0 0-1,0 0 1,0 0 0,-1 0 0,1 0 0,0-1-1,0 1 1,0 0 0,0-1 0,-1 1 0,1-1-1,0 1 1,0-1 0,0 0 0,0 1 0,0-1-1,0 0 1,1 0 0,-1 1 0,0-1 0,0 0-1,0 0 1,1 0 0,-1 0 0,1 0 0,-1 0-1,0-2 1,-2-5-248,0 1 0,1 0-1,0-1 1,1 1 0,-2-14-1,2-14-1003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20.417"/>
    </inkml:context>
    <inkml:brush xml:id="br0">
      <inkml:brushProperty name="width" value="0.05" units="cm"/>
      <inkml:brushProperty name="height" value="0.05" units="cm"/>
    </inkml:brush>
  </inkml:definitions>
  <inkml:trace contextRef="#ctx0" brushRef="#br0">66 120 14275,'-8'0'680,"4"0"-370,0 1 0,0-1 0,0-1 0,-1 1 0,1 0 0,0-1 0,0 0 1,0 0-1,0 0 0,0 0 0,-5-4 0,8 5-260,1 0 1,0 0-1,0 0 1,0 0-1,0 0 0,-1 0 1,1 0-1,0-1 0,0 1 1,0 0-1,0 0 1,0 0-1,-1 0 0,1 0 1,0-1-1,0 1 1,0 0-1,0 0 0,0 0 1,0-1-1,0 1 1,0 0-1,0 0 0,0 0 1,0 0-1,0-1 1,0 1-1,0 0 0,0 0 1,0 0-1,0-1 0,0 1 1,0 0-1,0 0 1,0 0-1,0-1 0,0 1 1,0 0-1,0 0 1,0 0-1,1 0 0,-1-1 1,10-4 1104,13 0-314,-23 5-840,114-19 966,265-35-98,-264 42-1054,148 5 1,-248 7 130,-7 0 9,-1 0 0,0 0 0,1 1 0,-1 0 0,1 0 0,-1 0 0,0 1-1,0 1 1,10 3 0,-16-5 39,-1-1-1,1 0 0,0 0 0,-1 1 0,1-1 0,0 1 0,-1-1 0,1 1 1,-1-1-1,1 1 0,-1-1 0,1 1 0,-1-1 0,1 1 0,-1 0 1,0-1-1,1 1 0,-1 0 0,0-1 0,0 1 0,1 0 0,-1-1 0,0 1 1,0 0-1,0 0 0,0-1 0,0 1 0,0 0 0,0 0 0,0-1 0,0 1 1,0 0-1,0-1 0,-1 1 0,1 0 0,0-1 0,0 1 0,-1 0 1,1-1-1,0 1 0,-1 0 0,1-1 0,-1 1 0,1-1 0,-1 1 0,1-1 1,-1 1-1,1-1 0,-1 1 0,0-1 0,0 1 0,-5 4-22,0-1-1,0 0 0,0 0 1,-7 3-1,-30 12 12,-1-2-1,0-2 1,-1-2-1,0-1 1,-87 9 0,-236-3 187,356-18-161,-30 2 31,27-1-21,1 0 0,0-1 1,-1 0-1,1-1 0,0-1 0,-15-3 0,28 5-19,1-1-1,-1 1 0,0 0 0,1 0 1,-1 0-1,1 0 0,-1-1 1,1 1-1,-1 0 0,0 0 0,1-1 1,-1 1-1,1 0 0,-1-1 0,1 1 1,0-1-1,-1 1 0,1-1 0,-1 1 1,1-1-1,0 1 0,-1-1 1,1 1-1,0-1 0,0 1 0,-1-1 1,1 1-1,0-1 0,0 0 0,0 1 1,0-1-1,0 1 0,0-1 0,0 0 1,0 1-1,0-1 0,0 1 1,0-1-1,0 0 0,0 1 0,0-1 1,1 1-1,-1-1 0,0 0 0,0 1 1,1-1-1,-1 1 0,0-1 0,1 1 1,-1-1-1,1 1 0,-1 0 1,0-1-1,1 1 0,-1-1 0,2 0 1,2-2-73,0-1 1,0 0 0,1 1-1,0 0 1,4-3 0,8-1-276,-1 1 0,1 0 0,1 1 0,-1 1 0,34-4 0,-33 6 210,21-4-360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21.041"/>
    </inkml:context>
    <inkml:brush xml:id="br0">
      <inkml:brushProperty name="width" value="0.05" units="cm"/>
      <inkml:brushProperty name="height" value="0.05" units="cm"/>
    </inkml:brush>
  </inkml:definitions>
  <inkml:trace contextRef="#ctx0" brushRef="#br0">19 141 13803,'-4'1'607,"-9"1"1488,11 0-893,9-1-4,17 0-513,1-1-1,-1-1 0,28-4 0,74-18-205,-60 10-242,121-18-133,1 8-1,218 2 1,-332 27-100,-38-2 33,-32-4-27,1 0 0,0-1 0,-1 0 0,1 0 0,-1 0 0,1 0 0,-1-1 0,1 1 1,-1-1-1,0 0 0,0-1 0,5-2 0,-5 2-5,1 0 1,0 0 0,1 1-1,-1 0 1,0 0 0,1 0 0,8-1-1,-14 3-5,0 0 1,0 0-1,1 0 0,-1 0 0,0-1 0,1 1 1,-1 0-1,0 0 0,1 0 0,-1 0 0,0 1 0,0-1 1,1 0-1,-1 0 0,0 0 0,1 0 0,-1 0 1,0 0-1,0 0 0,1 0 0,-1 1 0,0-1 0,0 0 1,1 0-1,-1 0 0,0 1 0,0-1 0,1 0 1,-1 0-1,0 0 0,0 1 0,0-1 0,0 0 1,0 1-1,1-1 0,-1 0 0,0 1 0,-4 12-40,2-11-48,1 0 0,-1 0 0,1 0 0,-1 0 0,1 0 0,-1 0 0,0 0 0,0-1 0,0 1 0,-3 1 0,-11-4-308,9-4 136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36.253"/>
    </inkml:context>
    <inkml:brush xml:id="br0">
      <inkml:brushProperty name="width" value="0.05" units="cm"/>
      <inkml:brushProperty name="height" value="0.05" units="cm"/>
    </inkml:brush>
  </inkml:definitions>
  <inkml:trace contextRef="#ctx0" brushRef="#br0">128 27 14059,'-6'-27'2959,"5"43"-2239,-13 590 1952,13-290-2458,0-280-134,0-16 95,0 1 0,2 0 0,0-1 0,8 40 0,-8-57-139,1 0 1,-1-1-1,1 1 0,0-1 0,0 1 0,0-1 0,0 0 1,0 1-1,1-1 0,2 2 0,28 18 24,-27-20-58,-1 1 1,1-1 0,0 0-1,0-1 1,0 0 0,0 0-1,0 0 1,1 0 0,6-1-1,60-5 57,-52 3-39,120-5 95,-87 7-114,-1-3 1,58-11-1,-77 7 4,149-27 62,-92 16-74,93-31 1,-11 1 3,-109 34 14,1 3 1,0 2 0,70 0-1,71-2-22,211-39 0,-271 33 22,262 4 1,149 43 1,-439-22-27,113 15 11,22 1 22,-196-20-21,-1 2-1,1 2 0,-2 3 0,56 18 0,-78-18 7,65 11 0,-84-19-3,0-2 0,0 0 0,0-1 0,0 0 0,0-1 0,0-1 0,22-5 0,-9 0-1,-27 7 0,1 0 0,-1 0 0,0 0 0,0 0 0,1 0 0,-1-1 0,0 1 0,1 0 0,-1 0 0,0 0 0,0-1 0,1 1 0,-1 0 0,0 0 0,0-1 0,0 1 0,1 0 0,-1-1 0,0 1 0,0 0 0,0-1 0,0 1 0,0 0 0,0-1 0,0 1 0,0 0 0,0-1 0,0 1 0,0 0 0,0-1 0,0 1 0,0 0 0,0-1 0,0 1 0,0 0 0,0 0 0,0-1 0,0 1 0,0 0 0,0-1 0,-1 1 0,1 0 0,0-1 0,0 1 0,0 0 1,-1 0-1,1-1 0,0 1 0,0 0 0,-1-1 0,-13-7-8,13 7 4,-21-14-259,1 0 1,1-2-1,0 0 0,1-1 0,2-2 0,-20-25 1,0-6-47,-43-81 1,68 108 260,0 0 1,2-1 0,-11-43-1,-10-79-25,18 75 152,12 68-75,0 0 1,-1 0-1,1 0 1,-1 0 0,0 0-1,0 1 1,0-1-1,-1 1 1,1-1-1,-1 1 1,1 0 0,-1 0-1,0 0 1,-1 0-1,1 1 1,0-1 0,-1 1-1,1 0 1,-7-3-1,-6-2-7,-1 1-1,0 0 0,-25-4 0,0-1-2,-84-29-317,-3 7-1,-235-31 0,-632 21 67,224 73 420,-465-27 394,1111-11-516,-195-7-423,318 15 283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38.759"/>
    </inkml:context>
    <inkml:brush xml:id="br0">
      <inkml:brushProperty name="width" value="0.05" units="cm"/>
      <inkml:brushProperty name="height" value="0.05" units="cm"/>
    </inkml:brush>
  </inkml:definitions>
  <inkml:trace contextRef="#ctx0" brushRef="#br0">1 30 12883,'9'-16'2361,"-9"16"-2313,0 0 0,0 0-1,0 0 1,0 0 0,0 0 0,0-1 0,1 1-1,-1 0 1,0 0 0,0 0 0,0 0 0,0 0 0,0 0-1,0 0 1,1 0 0,-1 0 0,0 0 0,0 0-1,0 0 1,0 0 0,0 0 0,1 0 0,-1 0 0,0 0-1,0 0 1,0 1 0,0-1 0,0 0 0,0 0-1,0 0 1,1 0 0,-1 0 0,0 0 0,0 0 0,0 0-1,0 0 1,0 0 0,0 1 0,0-1 0,0 0-1,0 0 1,0 0 0,1 0 0,-1 0 0,0 0 0,0 1-1,0-1 1,0 0 0,0 0 0,0 0 0,0 0-1,2 33 1755,-10 293-544,0 2-1170,7-241-64,3 130 30,-2-212-50,1 1-1,-1 0 0,1 0 0,0-1 0,0 1 0,1-1 0,0 1 0,4 8 0,-5-12 5,1 1 1,-1-1-1,1-1 1,-1 1-1,1 0 0,0 0 1,0-1-1,0 1 1,0-1-1,0 1 1,0-1-1,0 0 1,0 0-1,0 0 0,1 0 1,-1 0-1,1 0 1,-1-1-1,0 1 1,1-1-1,-1 0 0,5 1 1,101-5 371,-76 1-319,0 2-1,49 4 0,-33 5-60,-24-4-20,41 3 0,-58-7 17,1 0 1,-1-1 0,0 0 0,1 0 0,-1 0 0,0-1 0,0 0 0,0 0 0,0-1-1,6-3 1,6-6 23,0-1-1,-2 0 1,24-23-1,17-13 85,-56 47-99,-1 0-1,1 0 1,-1 0 0,0 0-1,1 0 1,-1 0-1,0 0 1,0 0 0,0-1-1,-1 1 1,2-4 0,5-34 20,-4 24-16,9-39 4,3-9-161,-3-1 1,6-127 0,-17 106 6,-2-92 105,-1 143 67,-2 0-1,-1 1 1,-10-35 0,15 68-32,-2-6 23,0 0 1,0 0 0,0 0 0,-1 1-1,0-1 1,0 1 0,-1-1-1,-5-6 1,9 13-41,0 0 0,0 0 0,0 0 1,-1 0-1,1 0 0,0 0 0,0 0 0,0 0 0,-1 0 1,1 0-1,0 0 0,0 0 0,0 0 0,-1 0 0,1 0 1,0 0-1,0 0 0,0 0 0,-1 0 0,1 0 0,0 0 0,0 0 1,0 0-1,0 1 0,-1-1 0,1 0 0,0 0 0,0 0 1,0 0-1,0 0 0,0 0 0,-1 1 0,1-1 0,0 0 1,0 0-1,0 0 0,0 0 0,0 1 0,0-1 0,0 0 0,0 0 1,0 0-1,0 1 0,0-1 0,0 0 0,0 0 0,0 0 1,0 1-1,0-1 0,0 0 0,0 1 0,-2 9-371,3-3 162,2-3-66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39.782"/>
    </inkml:context>
    <inkml:brush xml:id="br0">
      <inkml:brushProperty name="width" value="0.05" units="cm"/>
      <inkml:brushProperty name="height" value="0.05" units="cm"/>
    </inkml:brush>
  </inkml:definitions>
  <inkml:trace contextRef="#ctx0" brushRef="#br0">0 62 8066,'5'-12'-600,"2"-4"600,4 0 8,1-1 728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40.809"/>
    </inkml:context>
    <inkml:brush xml:id="br0">
      <inkml:brushProperty name="width" value="0.05" units="cm"/>
      <inkml:brushProperty name="height" value="0.05" units="cm"/>
    </inkml:brush>
  </inkml:definitions>
  <inkml:trace contextRef="#ctx0" brushRef="#br0">529 60 12387,'1'-2'156,"-1"0"1,1 0 0,-1-1-1,0 1 1,0 0 0,0 0-1,0 0 1,0-1 0,0 1-1,0 0 1,-1 0 0,1 0 0,-1 0-1,0 0 1,1-1 0,-1 1-1,0 1 1,0-1 0,-2-2-1,1 2 22,0 0 0,0 1 0,0-1 0,-1 1 0,1 0 0,0 0 0,-1 0 0,1 0 0,-1 0 1,1 0-1,-1 1 0,0-1 0,1 1 0,-1 0 0,1 0 0,-4 0 0,-12-1 236,0 2 0,0 0 0,0 1 1,0 1-1,0 0 0,0 1 0,-28 12 0,34-11-283,-1 1-1,1 0 0,0 1 1,0 0-1,0 1 1,1 1-1,1-1 0,-1 2 1,2-1-1,-15 18 0,11-7-72,1 0 0,1 1 0,0 0 0,2 0 0,-13 44 0,-19 115-7,34-143-38,-26 157 197,28-148-147,1 0-1,4 57 1,2-86-57,0 0 1,1-1-1,1 1 1,0-1-1,1 1 1,1-1-1,1-1 1,0 1-1,1-1 1,13 19-1,-8-16 8,0-1 0,2-1 0,-1 0 0,2-1 1,0 0-1,1-2 0,31 21 0,-43-31-4,0 0-1,0-1 1,1 1 0,-1-1 0,1 0 0,-1 0-1,1-1 1,-1 0 0,1 0 0,0 0 0,0 0-1,0-1 1,-1 0 0,1 0 0,10-3-1,-9 2-3,-1-1 0,0-1 0,0 1-1,0-1 1,0 0 0,0-1-1,0 1 1,-1-1 0,0 0-1,1 0 1,-2-1 0,1 0-1,6-7 1,6-11 14,-1 0-1,-1-1 1,-1-1 0,19-47 0,31-111-30,-52 142 27,-2 0 0,-1-1-1,-3 0 1,-1 0-1,-1-73 1,-6 81-5,-2 0 0,-1 0 0,-1 0 0,-2 1-1,-1-1 1,-2 2 0,-23-49 0,15 46-632,10 18-285,-12-28 0,18 33 428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42.918"/>
    </inkml:context>
    <inkml:brush xml:id="br0">
      <inkml:brushProperty name="width" value="0.05" units="cm"/>
      <inkml:brushProperty name="height" value="0.05" units="cm"/>
    </inkml:brush>
  </inkml:definitions>
  <inkml:trace contextRef="#ctx0" brushRef="#br0">271 149 13043,'8'-19'1146,"8"-29"1,-14 44-903,-1-1 0,0 1-1,0-1 1,-1 1 0,1-1 0,-1 1 0,0-1-1,0 0 1,0 1 0,-1-1 0,0 1 0,-2-10-1,2 13-175,1 1 0,-1-1 0,0 0 0,1 0 0,-1 0 0,0 0 0,1 0-1,-1 1 1,0-1 0,0 0 0,0 1 0,0-1 0,0 1 0,0-1 0,0 1 0,0-1-1,0 1 1,0 0 0,0-1 0,0 1 0,0 0 0,0 0 0,0 0 0,-1 0 0,1 0-1,0 0 1,0 0 0,0 0 0,0 0 0,0 0 0,0 1 0,0-1 0,0 0 0,0 1 0,-1 0-1,-3 1 62,0 0-1,0 1 1,1-1-1,-1 1 1,1 0-1,-6 6 1,-4 5-20,0 1 0,1 0 1,1 1-1,1 1 1,-17 32-1,7-5-50,-19 58-1,23-52-17,2 1-1,3 0 0,2 1 1,3 1-1,1-1 0,3 1 1,6 80-1,-2-115-33,2 0 1,0 0-1,1 0 1,0 0-1,2-1 1,12 27-1,-15-38-5,0 0 1,1-1-1,0 1 0,0-1 0,0 1 1,1-1-1,0-1 0,10 9 0,-11-10 1,0-1 0,0 1 0,0-1 0,1 0 0,-1-1 0,1 1 0,-1-1 0,1 0 0,0 0 1,-1 0-1,1-1 0,0 1 0,9-2 0,-6 0 12,-1 0 1,1-1 0,-1 0 0,1 0-1,-1-1 1,0 0 0,0 0 0,0-1-1,-1 0 1,1 0 0,-1-1 0,0 0-1,11-10 1,0-3 59,-1 0 0,-1-1 0,15-25 0,-9 8 95,-1 0 0,-2-2 0,-1-1 0,-2 0 0,-2 0 0,-2-2 0,-1 1 0,-2-1-1,-3-1 1,2-49 0,-6 71-47,-1-1 0,-3-20 0,2 34-141,0 1 1,0 0 0,-1 0-1,0 0 1,0 0 0,-1 0-1,1 0 1,-1 0 0,0 1-1,-6-9 1,7 13-64,0-1-1,0 0 1,1 1 0,-1-1 0,0 1 0,0-1-1,-1 1 1,1 0 0,0 0 0,0 0 0,-1 0-1,1 1 1,0-1 0,-4 0 0,-14-5-528,11 2 166</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43.850"/>
    </inkml:context>
    <inkml:brush xml:id="br0">
      <inkml:brushProperty name="width" value="0.05" units="cm"/>
      <inkml:brushProperty name="height" value="0.05" units="cm"/>
    </inkml:brush>
  </inkml:definitions>
  <inkml:trace contextRef="#ctx0" brushRef="#br0">357 80 12123,'0'-1'68,"-1"0"0,0-1 0,0 1 0,0 0 0,0 0 0,-1 0 0,1 0 1,0 0-1,0 0 0,-1 0 0,1 0 0,0 0 0,-1 0 0,1 1 1,-1-1-1,1 1 0,-1-1 0,1 1 0,-1 0 0,1-1 0,-1 1 0,0 0 1,1 0-1,-1 0 0,1 0 0,-1 0 0,0 0 0,1 1 0,-1-1 0,1 1 1,-1-1-1,1 1 0,-1-1 0,-1 2 0,-4 1 81,0 0 0,0 1 0,1 0 0,0 0 0,0 0 0,-7 7 0,-3 5 103,0 1 0,2 1 1,0 0-1,-16 29 0,-40 86 553,57-106-657,-2 2 17,2 1 1,2 1-1,1 0 0,1 0 1,1 1-1,-5 48 0,12-59-98,0 1 0,1 0-1,1 0 1,2-1 0,0 1-1,1-1 1,1 0 0,1 0 0,0 0-1,17 33 1,-14-37-42,1 0 0,0 0 0,1-1 1,1-1-1,0 0 0,1 0 0,1-1 0,0-1 0,1 0 1,28 17-1,-33-23 0,0-1 1,1-1-1,0 0 1,0-1-1,1 0 1,-1 0-1,1-1 1,0-1-1,0 0 1,0-1-1,0 0 1,0 0-1,0-2 1,0 1-1,0-1 1,0-1-1,0-1 1,16-4-1,-13 1 56,0-1-1,0 0 1,-1-1-1,-1-1 0,1 0 1,-1-1-1,-1 0 1,0-1-1,0 0 0,-1-1 1,11-15-1,-3 0 104,0 0 0,-2-2 0,-1 0 0,19-46 0,-21 38 5,-2 0 1,-2-1-1,-1 0 0,6-66 1,-13 72-124,-1-1 1,-1 1 0,-2-1 0,-1 1 0,-2 0 0,-9-34 0,8 45-106,-1 1 0,-1 0 0,-1 0-1,-1 1 1,0 0 0,-2 1 0,-22-28 0,26 36-71,0 1 0,-1-1 0,0 2 0,-1-1 0,0 2 1,0-1-1,-1 1 0,0 1 0,0 0 0,-1 0 0,1 1 0,-1 1 0,0 0 0,-16-3 0,-3 4-247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0.820"/>
    </inkml:context>
    <inkml:brush xml:id="br0">
      <inkml:brushProperty name="width" value="0.05" units="cm"/>
      <inkml:brushProperty name="height" value="0.05" units="cm"/>
    </inkml:brush>
  </inkml:definitions>
  <inkml:trace contextRef="#ctx0" brushRef="#br0">0 157 12275,'2'-2'303,"0"1"0,-1 0 0,1-1 0,0 1 0,0 0 0,0 0 0,0 0 0,0 1 0,1-1 0,-1 0 0,0 1 0,0 0 0,0-1 0,0 1 0,1 0 0,-1 0 0,0 0 0,0 0 0,1 1 0,-1-1 0,0 1 0,0-1 0,0 1 0,0 0 0,0-1 0,3 3 0,7 1-199,1-1 53,-1 0-1,1 0 0,0-2 0,0 1 0,0-2 1,0 0-1,-1 0 0,15-3 0,106-24 210,-82 14-211,63-10-12,121-7 0,119 12-108,57-7-48,-40 2 72,-346 20-93,-24 2-303,-15 1-328,-75 6-1095,50 0 1226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1.254"/>
    </inkml:context>
    <inkml:brush xml:id="br0">
      <inkml:brushProperty name="width" value="0.05" units="cm"/>
      <inkml:brushProperty name="height" value="0.05" units="cm"/>
    </inkml:brush>
  </inkml:definitions>
  <inkml:trace contextRef="#ctx0" brushRef="#br0">251 101 11434,'5'-20'694,"10"-26"-38,-14 43-563,0 1 0,0-1 0,0 1 0,0 0 0,1-1 0,-1 1 0,1 0 0,0 0 0,0 0 0,-1 0 0,1 1 0,0-1 0,1 0 0,2-1 0,-4 2-53,0 1 0,-1 0 0,1 0 0,0 0-1,0 0 1,-1 0 0,1 0 0,0 0 0,-1 0 0,1 0 0,0 0 0,-1 0 0,1 0-1,0 0 1,-1 0 0,1 1 0,0-1 0,-1 0 0,1 0 0,0 1 0,-1-1 0,1 1-1,-1-1 1,1 0 0,-1 1 0,1-1 0,-1 1 0,1 0 0,-1-1 0,1 1 0,-1-1-1,0 1 1,1-1 0,-1 1 0,0 0 0,1-1 0,-1 1 0,0 0 0,0 1 0,7 29 903,-6-22-755,-1-1-1,0 1 1,0-1 0,-1 1-1,0-1 1,0 0-1,-1 1 1,0-1 0,-5 13-1,1-9 22,0 1 0,-1-1 0,-1 0 0,1 0-1,-13 12 1,-9 7 312,-1-2-1,-61 46 0,86-71-474,-22 15 199,19-14-186,0 0 0,1 0 0,-1 1 0,1 0 0,1 0 0,-1 1 0,1 0 0,0 0 0,-6 9 0,12-15-55,-1 0 0,1 0 0,0 0 0,0 0 0,-1 0 0,1 0 0,0 0 0,0 0 0,0 0 0,0 0 1,0 0-1,0 0 0,0 0 0,0 0 0,1 0 0,-1 0 0,0 0 0,0 0 0,1 0 0,-1 0 0,1-1 0,-1 1 0,1 0 1,-1 0-1,1 0 0,-1 0 0,1-1 0,0 1 0,0 0 0,-1-1 0,1 1 0,0 0 0,0-1 0,0 1 0,0-1 0,-1 0 0,3 1 1,4 2 4,0 0 0,0 0 1,0-1-1,9 1 0,-7-1-6,197 41-441,-154-35-143,104 1-1,-102-11 270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1.952"/>
    </inkml:context>
    <inkml:brush xml:id="br0">
      <inkml:brushProperty name="width" value="0.05" units="cm"/>
      <inkml:brushProperty name="height" value="0.05" units="cm"/>
    </inkml:brush>
  </inkml:definitions>
  <inkml:trace contextRef="#ctx0" brushRef="#br0">0 45 18740,'55'-3'3215,"95"-17"0,-104 12-2907,0 2 0,1 1 0,53 3 0,-95 2-555,-1 1 0,0 0 1,0 0-1,1 0 0,-1 1 0,0-1 1,0 1-1,6 4 0,-9-6 146,0 1-1,0-1 1,0 0-1,-1 1 1,1 0-1,0-1 0,0 1 1,-1-1-1,1 1 1,-1 0-1,1-1 1,0 1-1,-1 0 1,1 0-1,-1 0 0,0-1 1,1 1-1,-1 0 1,0 0-1,1 0 1,-1 0-1,0 0 1,0-1-1,0 1 0,0 0 1,0 0-1,0 0 1,0 0-1,0 0 1,0 0-1,0 0 1,0 0-1,-1 0 0,1-1 1,0 1-1,-1 0 1,1 0-1,0 0 1,-1 0-1,1-1 1,-1 1-1,0 0 0,1-1 1,-1 1-1,1 0 1,-2 0-1,-6 6-878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2.068"/>
    </inkml:context>
    <inkml:brush xml:id="br0">
      <inkml:brushProperty name="width" value="0.05" units="cm"/>
      <inkml:brushProperty name="height" value="0.05" units="cm"/>
    </inkml:brush>
  </inkml:definitions>
  <inkml:trace contextRef="#ctx0" brushRef="#br0">3 13 15475,'6'-12'1402,"-5"12"-1387,-1 0 0,0 0 0,0 0 0,0 0 0,0 0-1,0 0 1,0 0 0,0 0 0,0 0 0,0 0 0,0 0-1,0 0 1,0-1 0,1 1 0,-1 0 0,0 0 0,0 0-1,0 0 1,0 0 0,0 0 0,0 0 0,0 0 0,0 0-1,0 0 1,0 0 0,0 1 0,1-1 0,-1 0 0,0 0-1,0 0 1,0 0 0,0 0 0,0 0 0,0 0 0,0 0-1,0 0 1,0 0 0,0 0 0,0 0 0,0 0 0,0 0-1,0 0 1,1 0 0,-1 0 0,0 0 0,0 1 0,0-1-1,0 0 1,0 0 0,0 0 0,0 0 0,0 0 0,0 0-1,0 0 1,0 0 0,0 0 0,0 0 0,0 1 0,0-1-1,0 26 1102,0-19-894,-6 118 1556,-1 76-858,8-193-862,-1 0 0,1 0-1,0 0 1,1-1 0,0 1-1,3 10 1,-4-17-34,0 1 0,-1-1 0,1 1-1,0-1 1,0 0 0,0 1 0,0-1 0,0 0-1,0 0 1,0 0 0,0 1 0,1-1 0,-1-1-1,0 1 1,1 0 0,-1 0 0,1 0-1,-1-1 1,1 1 0,-1-1 0,1 1 0,-1-1-1,1 1 1,-1-1 0,1 0 0,0 0 0,-1 0-1,1 0 1,0 0 0,-1 0 0,1-1 0,-1 1-1,1 0 1,-1-1 0,1 1 0,2-2 0,3-1 74,1 0-1,-1-1 1,0 0 0,0-1 0,-1 1 0,1-1 0,10-11 0,38-45 489,-50 55-526,56-77 1011,90-160 0,-151 242-1069,0 1-1,0 0 0,0 0 1,0 0-1,0 0 1,0-1-1,0 1 1,0 0-1,0 0 1,0 0-1,0-1 1,0 1-1,0 0 1,0 0-1,0 0 1,0 0-1,0 0 1,0-1-1,0 1 1,1 0-1,-1 0 1,0 0-1,0 0 1,0 0-1,0-1 1,0 1-1,0 0 1,1 0-1,-1 0 1,0 0-1,0 0 1,0 0-1,0 0 1,1 0-1,-1 0 1,0 0-1,0 0 1,0 0-1,0 0 0,1 0 1,-1 0-1,0 0 1,0 0-1,0 0 1,0 0-1,1 0 1,-1 0-1,0 0 1,0 0-1,0 0 1,0 0-1,1 0 1,0 14-401,-6 32-793,3-35 998,-2 4-128,-4-14-94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2.837"/>
    </inkml:context>
    <inkml:brush xml:id="br0">
      <inkml:brushProperty name="width" value="0.05" units="cm"/>
      <inkml:brushProperty name="height" value="0.05" units="cm"/>
    </inkml:brush>
  </inkml:definitions>
  <inkml:trace contextRef="#ctx0" brushRef="#br0">323 69 14075,'1'-2'102,"-1"1"-1,1 0 1,-1 0-1,0 0 1,1-1-1,-1 1 1,0 0-1,0 0 1,0-1-1,0 1 1,0 0-1,0-1 1,0 1 0,0 0-1,0 0 1,-1-1-1,1 1 1,-1 0-1,1 0 1,-1-1-1,1 1 1,-1 0-1,1 0 1,-2-1 0,0 0 21,1 1 0,-1 0 1,0 0-1,1 0 1,-1 0-1,0 1 1,0-1-1,1 0 0,-1 1 1,0-1-1,0 1 1,0 0-1,0 0 1,-3-1-1,-2 2 69,0-1 0,0 1 1,0 0-1,0 0 0,0 0 0,0 1 1,0 0-1,-7 4 0,-4 5-63,0 1 0,0 0 1,1 1-1,1 1 0,0 1 0,1 0 1,1 1-1,0 1 0,1 0 0,1 1 1,-17 33-1,27-48-116,-14 37 94,16-39-98,0 0 0,-1 0 0,1 0-1,0 0 1,-1 0 0,1 1 0,0-1 0,0 0-1,0 0 1,0 0 0,0 0 0,0 0-1,1 0 1,-1 1 0,0-1 0,0 0 0,1 0-1,-1 0 1,1 0 0,-1 0 0,1 0-1,-1 0 1,1 0 0,0 0 0,-1 0 0,1 0-1,0-1 1,0 1 0,0 0 0,0 0-1,0-1 1,-1 1 0,3 0 0,0 0 16,1 0-1,0-1 1,-1 1 0,1-1 0,0 0 0,-1 0 0,1-1 0,0 1 0,-1-1-1,1 1 1,-1-1 0,1 0 0,-1-1 0,1 1 0,5-3 0,7-5 119,27-18 0,-40 25-129,28-21 212,0-1-1,-2-1 1,-1-2-1,-1 0 1,-1-2-1,34-51 1,-42 44 50,-12 24-12,-12 32 21,-33 102-61,34-102-224,1 1 0,0 0 0,2 0 0,0 22-1,2-41-1,-1 0-1,1 0 0,0 0 0,1 0 0,-1 0 0,0 0 1,1 0-1,-1 0 0,1-1 0,-1 1 0,1 0 1,0 0-1,0 0 0,0-1 0,0 1 0,0 0 0,2 2 1,-2-4-44,0 1 0,0-1 0,0 1 1,0-1-1,0 0 0,0 1 1,0-1-1,0 0 0,0 0 0,0 0 1,0 0-1,0 0 0,0 0 1,0 0-1,1 0 0,-1 0 0,0 0 1,0-1-1,0 1 0,0 0 0,0-1 1,0 1-1,0-1 0,5-2-28,0-1-1,0 0 1,-1 0-1,0 0 0,0-1 1,0 1-1,0-1 1,5-8-1,3-7-91,14-28 0,-26 46 144,20-38-396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3.272"/>
    </inkml:context>
    <inkml:brush xml:id="br0">
      <inkml:brushProperty name="width" value="0.05" units="cm"/>
      <inkml:brushProperty name="height" value="0.05" units="cm"/>
    </inkml:brush>
  </inkml:definitions>
  <inkml:trace contextRef="#ctx0" brushRef="#br0">113 0 16323,'-6'3'365,"0"1"-1,0-1 0,0 1 0,1 0 0,-1 1 0,1-1 0,0 1 0,1 0 0,-1 0 0,1 1 0,-4 5 0,2-3-65,0-1 0,1 1 1,1 0-1,-1 0 0,1 1 0,0-1 1,1 1-1,0 0 0,0 0 1,-1 11-1,4-18-304,0 1 0,1-1 0,-1 0 0,0 1 0,1-1 0,-1 0 0,1 1 0,0-1 0,0 0 0,0 0-1,0 0 1,0 0 0,0 0 0,1 0 0,-1 0 0,1 0 0,-1 0 0,1 0 0,0-1 0,0 1 0,0-1 0,0 0 0,0 1 0,0-1 0,0 0 0,4 2 0,6 1-51,0 1 1,0-2-1,22 5 1,-20-5 21,24 4-87,43 11-142,-72-16 219,-1 1-1,1 0 1,-1 1-1,0 0 1,0 0-1,12 9 1,-19-12 44,0-1-1,0 1 1,0 0 0,0-1 0,0 1 0,0 0-1,0 0 1,-1 0 0,1 0 0,0-1-1,0 1 1,-1 0 0,1 1 0,-1-1-1,1 0 1,-1 0 0,1 0 0,-1 0 0,0 0-1,0 0 1,1 1 0,-1-1 0,0 0-1,0 0 1,0 0 0,0 1 0,0-1-1,0 0 1,-1 0 0,1 0 0,0 0 0,-1 0-1,1 1 1,-1-1 0,1 0 0,-1 0-1,1 0 1,-1 0 0,0 0 0,1 0-1,-1 0 1,0-1 0,0 1 0,0 0 0,0 0-1,-1 0 1,-4 4 40,0-1 0,0 0 0,0 0 0,-1-1 0,0 1 0,-6 1 0,-7 2 78,1-1 1,-1-1-1,0-1 0,0 0 0,0-2 0,-41 0 0,35-8-741,25 6 606,1 0 0,0 0 0,-1 0 0,1 0 0,-1 0 0,1 0 0,-1 0 0,1-1 0,-1 1 0,1 0 0,0 0 0,-1 0-1,1-1 1,-1 1 0,1 0 0,0-1 0,-1 1 0,1 0 0,0-1 0,0 1 0,-1 0 0,1-1 0,0 1 0,0-1 0,-1 1 0,1-1-1,0 1 1,0 0 0,0-1 0,0 1 0,0-1 0,0 1 0,0-1 0,0 1 0,0-1 0,0 1 0,0-1 0,0 1 0,0 0 0,0-1-1,0 1 1,0-1 0,0 1 0,1-1 0,-1 1 0,0 0 0,0-1 0,0 1 0,1-1 0,5-3-303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4.330"/>
    </inkml:context>
    <inkml:brush xml:id="br0">
      <inkml:brushProperty name="width" value="0.05" units="cm"/>
      <inkml:brushProperty name="height" value="0.05" units="cm"/>
    </inkml:brush>
  </inkml:definitions>
  <inkml:trace contextRef="#ctx0" brushRef="#br0">288 27 15059,'0'-1'105,"0"0"-1,1 0 1,-1 0-1,-1 0 1,1 0-1,0 0 1,0 0-1,0 0 1,0 0-1,-1-1 1,1 1-1,0 0 1,-1 0-1,1 0 1,-1 0-1,1 1 1,-1-1-1,0 0 1,1 0-1,-1 0 1,0 0-1,0 1 1,0-1-1,1 0 1,-2 0-1,0 0-2,1 1 0,-1 0 0,1-1 0,-1 1 0,0 0 0,1 0 0,-1 0 0,1 0 0,-1 0-1,0 1 1,1-1 0,-1 0 0,1 1 0,-1-1 0,-1 1 0,-5 3 163,0 0-1,0 0 1,1 1 0,-1 0-1,-8 7 1,-7 9 58,2 0 1,0 2-1,-32 43 0,41-49-249,2 0 0,0 1 0,1-1 0,0 2-1,2-1 1,-10 37 0,16-53-67,1 0 1,-1 0-1,1 0 1,0 0-1,-1 0 0,1 0 1,0 0-1,0 0 1,1 0-1,-1 0 0,0 0 1,1 0-1,-1-1 1,1 1-1,-1 0 0,1 0 1,0 0-1,0-1 1,0 1-1,0 0 1,0-1-1,2 4 0,0-4-4,-1 0 0,0 1 0,0-1 0,0 0 0,1 0 0,-1 0 0,1 0 0,-1-1 0,1 1 0,-1-1 0,1 1 0,-1-1 0,1 0 0,-1 0 0,1 0 0,0 0 0,3-1 0,12-2-216,-1-1 0,1 0 0,-1-1 0,0-1 0,0-1 0,25-13 0,-7-1-364,59-45 0,-64 43 69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5.015"/>
    </inkml:context>
    <inkml:brush xml:id="br0">
      <inkml:brushProperty name="width" value="0.05" units="cm"/>
      <inkml:brushProperty name="height" value="0.05" units="cm"/>
    </inkml:brush>
  </inkml:definitions>
  <inkml:trace contextRef="#ctx0" brushRef="#br0">44 106 12779,'0'6'464,"-1"-1"1,0 0 0,-1 1 0,1-1-1,-1 0 1,0 0 0,0 0 0,-1 0-1,-5 8 1,5-7-92,-1-1-1,1 1 0,1 0 0,-1 0 1,1 1-1,-2 5 0,4-11-347,0 0 0,0 0 0,0 0-1,0-1 1,0 1 0,0 0 0,0 0-1,0 0 1,0 0 0,1-1 0,-1 1 0,0 0-1,1 0 1,-1-1 0,0 1 0,1 0 0,-1 0-1,1-1 1,-1 1 0,1 0 0,-1-1-1,1 1 1,-1-1 0,1 1 0,0-1 0,-1 1-1,1-1 1,0 1 0,0-1 0,-1 1-1,1-1 1,0 0 0,0 0 0,-1 1 0,1-1-1,0 0 1,0 0 0,0 0 0,1 0-1,4 1 15,-1-1 0,1 0 0,0 0 0,8-1 0,88-21 123,-74 15-114,-1 1 1,55-4 0,-80 9-43,0 1-1,0 0 1,0 0 0,-1 0-1,1 0 1,0 0 0,0 1-1,0-1 1,0 1 0,0-1 0,0 1-1,-1-1 1,1 1 0,0 0-1,-1 0 1,1 0 0,0 0-1,-1 0 1,1 0 0,-1 1-1,0-1 1,1 0 0,0 2-1,-1 0 19,0-1-1,0 1 0,0 0 0,-1-1 0,1 1 0,-1 0 0,1-1 1,-1 1-1,0 0 0,0-1 0,-1 1 0,1 0 0,0 0 0,-1-1 1,-1 4-1,-1 6 100,-4 15 166,6-26-280,1-1-1,0 0 1,1 1 0,-1-1 0,0 1 0,0-1 0,0 0 0,0 1 0,0-1 0,0 1 0,0-1 0,1 0 0,-1 1 0,0-1-1,0 0 1,0 1 0,1-1 0,-1 0 0,0 1 0,1-1 0,-1 0 0,0 0 0,1 1 0,-1-1 0,0 0 0,1 0 0,-1 0 0,0 1-1,1-1 1,-1 0 0,0 0 0,1 0 0,-1 0 0,1 0 0,-1 0 0,0 0 0,1 0 0,-1 0 0,1 0 0,-1 0 0,1 0 0,-1 0-1,0 0 1,1 0 0,-1 0 0,0 0 0,1-1 0,-1 1 0,1 0 0,-1 0 0,0 0 0,1-1 0,-1 1 0,1-1 0,8-4-31,0 0 0,0-1 1,-1-1-1,1 1 0,-1-1 0,13-15 1,1 0-542,-17 17 375,-3 3-36,-1 0 0,1 0 0,-1 1 0,1-1 0,0 0 0,0 1 0,0-1 0,0 1 0,0 0 0,0 0 0,0 0 0,0 0 1,1 0-1,-1 0 0,0 0 0,0 1 0,1-1 0,-1 1 0,1 0 0,-1 0 0,0 0 0,4 0 0,-2 1-222,-1 0 0,1-1-1,0 1 1,0-1 0,0 0 0,0 1-1,0-2 1,0 1 0,0-1 0,6-1-1,-3 0 181,0 0 0,0-1 0,0 0 0,0 0 0,6-5-1,6-5 305,-1-1-1,26-25 0,-27 23 350,-5 5 311,0 0 1,-1-1 0,0 0 0,11-17-1,-22 29-618,1 0 0,-1-1 0,0 1-1,1-1 1,-1 1 0,0-1-1,1 1 1,-1-1 0,0 1 0,0-1-1,1 1 1,-1-1 0,0 1-1,0-1 1,0 1 0,0-1 0,0 1-1,1-1 1,-1 0 0,0 1 0,-1-1-1,1 1 1,0-1 0,0 1-1,0-2 1,-12 6 1194,-17 16 34,26-17-1175,-5 3 21,1 0 1,0 0-1,1 1 0,-1 0 1,1 1-1,1-1 0,0 1 0,0 0 1,-6 12-1,11-19-150,0 0-1,0-1 1,0 1-1,0 0 1,0-1-1,0 1 0,0 0 1,0-1-1,0 1 1,0 0-1,0-1 1,1 1-1,-1 0 1,0-1-1,0 1 1,1-1-1,-1 1 1,0 0-1,1-1 1,-1 1-1,1-1 1,-1 1-1,0-1 1,1 1-1,-1-1 1,1 1-1,0-1 1,-1 0-1,1 1 1,-1-1-1,1 0 1,-1 1-1,1-1 0,0 0 1,-1 0-1,1 0 1,0 1-1,-1-1 1,1 0-1,0 0 1,-1 0-1,1 0 1,1 0-1,40 0-6,-25 0-2,1 1-12,1 1 0,32 7 0,-45-8 10,0 1 0,-1 0-1,1 0 1,-1 0 0,1 1-1,-1 0 1,0 0-1,0 0 1,0 1 0,0-1-1,-1 1 1,8 8 0,-11-11 10,0 0 0,-1 0 0,1 1 0,0-1 0,0 0 0,-1 1 0,1-1 0,-1 0 0,0 1 0,1-1 0,-1 0 0,0 1 0,0-1 0,1 1 0,-1-1 0,0 1 0,-1-1 0,1 0 0,0 1 0,0-1 0,-1 1 0,1-1 0,0 0 0,-1 1 0,0-1 0,1 0 0,-1 0 0,0 1 0,1-1 0,-1 0 0,0 0 0,0 0 0,0 0 0,0 0 0,-1 1 0,-5 4 58,0-1 1,0 1-1,-1-2 1,-11 7 0,13-8-22,-29 15 216,0-1 1,-46 13-1,67-28-847,13-2 543,1 0 0,0 0 0,0 0 0,0 0-1,0 0 1,-1 0 0,1 0 0,0 0 0,0-1-1,0 1 1,0 0 0,0 0 0,-1 0 0,1 0-1,0 0 1,0-1 0,0 1 0,0 0 0,0 0-1,0 0 1,0 0 0,0-1 0,0 1 0,0 0-1,-1 0 1,1 0 0,0 0 0,0-1 0,0 1-1,0 0 1,0 0 0,0 0 0,1-1 0,-1 1-1,0 0 1,0 0 0,0-1 0,15-24-1903,10-9 1175,9-9-275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5.495"/>
    </inkml:context>
    <inkml:brush xml:id="br0">
      <inkml:brushProperty name="width" value="0.05" units="cm"/>
      <inkml:brushProperty name="height" value="0.05" units="cm"/>
    </inkml:brush>
  </inkml:definitions>
  <inkml:trace contextRef="#ctx0" brushRef="#br0">69 0 15619,'0'8'325,"-1"0"-1,1 0 0,-1-1 0,-1 1 0,1 0 1,-1-1-1,-1 1 0,-5 13 0,-4 10 607,1 12 20,2 1-1,-7 74 1,14-87-637,2 1 0,0 0-1,3-1 1,9 50 0,-12-79-296,13 39 261,-13-40-272,0 0 0,0 0 0,1 0-1,-1 0 1,0 0 0,1 0 0,-1 0 0,1 0 0,0 0 0,-1 0 0,1 0 0,0 0-1,-1-1 1,1 1 0,0 0 0,0 0 0,0-1 0,0 1 0,0 0 0,0-1 0,0 1-1,0-1 1,0 0 0,0 1 0,0-1 0,0 0 0,0 1 0,0-1 0,0 0 0,0 0-1,0 0 1,2 0 0,-1-1-1,-1 0 0,0 0 0,1 0 0,-1 0 0,0 0 0,0 0 0,0-1 0,0 1 0,0 0 0,0-1 0,0 1 0,0 0 0,0-1 0,-1 1 0,1-1 0,-1 1 0,1-1 0,-1 0 0,1 1 0,-1-1 0,0-2 0,3-42 82,-3 36-62,0-3 0,0-1 0,-1 0 1,-4-17-1,4 25-19,-1 0 1,1 0-1,-1 1 0,-1-1 1,1 0-1,-1 1 0,0-1 1,0 1-1,-7-8 0,10 12-14,-1 1 0,1-1 0,-1 1-1,1-1 1,-1 1 0,1-1 0,-1 1 0,1-1-1,-1 1 1,0-1 0,1 1 0,-1 0-1,0-1 1,1 1 0,-1 0 0,0 0 0,0 0-1,1-1 1,-1 1 0,0 0 0,0 0 0,0 0-10,1 0-1,-1 1 1,1-1 0,-1 0 0,1 0 0,-1 1 0,1-1 0,-1 0 0,1 1 0,0-1 0,-1 0 0,1 1 0,0-1 0,-1 0 0,1 1 0,0-1 0,-1 1 0,1-1 0,0 1 0,0-1 0,-1 1 0,1 0 0,0 0-20,-1 0 0,1 0-1,0 1 1,0-1 0,0 0-1,0 0 1,0 1 0,0-1-1,0 0 1,0 0 0,0 0-1,0 1 1,1-1 0,-1 0-1,0 0 1,1 0 0,-1 0 0,1 0-1,0 1 1,-1-1 0,1 0-1,0 0 1,-1-1 0,1 1-1,2 2 1,-1-2-122,1 1 0,0-1 0,0 0 0,0 1 0,0-1-1,0-1 1,0 1 0,1 0 0,-1-1 0,0 0 0,0 1 0,0-1 0,5-1 0,1 0-90,0 0 1,0-1 0,15-5-1,11-7-475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0:56.130"/>
    </inkml:context>
    <inkml:brush xml:id="br0">
      <inkml:brushProperty name="width" value="0.05" units="cm"/>
      <inkml:brushProperty name="height" value="0.05" units="cm"/>
    </inkml:brush>
  </inkml:definitions>
  <inkml:trace contextRef="#ctx0" brushRef="#br0">60 428 16211,'-11'17'1147,"4"-8"-797,1 0 0,0 0 1,1 1-1,0-1 0,1 1 1,0 1-1,0-1 1,-2 14-1,5-22-315,1-1 0,0 0 1,0 0-1,0 0 0,0 0 0,0 0 1,0 0-1,0 0 0,0 1 0,0-1 0,0 0 1,1 0-1,-1 0 0,0 0 0,1 0 1,-1 0-1,1 0 0,0 0 0,-1 0 1,1 0-1,0 0 0,-1 0 0,1-1 0,0 1 1,0 0-1,0 0 0,1 0 0,0 0-3,0 0-1,0-1 0,1 1 1,-1-1-1,0 0 1,1 1-1,-1-1 0,0 0 1,1 0-1,-1-1 1,0 1-1,4-1 0,9-3 15,-1 0 0,-1-2 0,17-7 0,-26 12-18,136-77 89,-52 27-100,-85 49-18,0 0 0,0 1 0,0-1-1,0 1 1,0 0 0,1 0 0,5-1 0,-9 2 0,1 0 1,-1 0 0,0 0 0,1 0-1,-1 0 1,0 0 0,0 0 0,1 0 0,-1 0-1,0 0 1,1 1 0,-1-1 0,0 0 0,0 0-1,1 0 1,-1 0 0,0 1 0,0-1 0,0 0-1,1 0 1,-1 0 0,0 1 0,0-1-1,0 0 1,1 0 0,-1 1 0,0-1 0,0 1-1,-1 15-4,-7 9 2,-6 21-5,14-44 10,0 0-1,-1 0 1,1 0-1,0 1 1,0-1 0,0 0-1,0 0 1,0 1-1,1-1 1,-1 0 0,1 0-1,-1 0 1,1 1-1,0-1 1,0 0-1,2 3 1,-2-4 0,1 1 0,0-1 0,-1 0 0,1 0-1,0 0 1,0 0 0,-1 0 0,1 0 0,0-1 0,0 1 0,0-1 0,0 1-1,0-1 1,0 0 0,0 0 0,0 0 0,0 0 0,0 0 0,0 0 0,0 0-1,0-1 1,0 1 0,0-1 0,0 1 0,3-2 0,8-3 10,-1 0 0,19-11-1,-28 14-7,22-12-4,-1-1 0,-1-1-1,-1-2 1,25-24 0,73-87-167,-75 79 87,-45 50 85,1 0 0,-1 0 0,0 0 0,0 0 0,1 1 0,-1-1 0,0 0 0,1 0 0,-1 0 0,0 1 0,1-1 0,-1 0 0,0 0 0,0 1 1,0-1-1,1 0 0,-1 0 0,0 1 0,0-1 0,0 0 0,0 1 0,1-1 0,-1 0 0,0 1 0,0-1 0,0 0 0,0 1 0,0-1 0,0 1 0,0-1 0,0 0 0,0 1 0,9 16 118,-7-16-112,1 0-1,0 0 1,0 0 0,0 0-1,0-1 1,0 1-1,0-1 1,0 0-1,0 0 1,0 0-1,0 0 1,0-1-1,0 1 1,0-1-1,0 0 1,3-1-1,48-20 44,-49 20-48,20-11 54,0 0-1,-1-2 0,0-1 1,-1-1-1,-1-1 1,-1-1-1,-1-1 0,0 0 1,-2-2-1,31-44 1,-58 83 93,1 0 1,1 1-1,1 0 1,0 0-1,2 0 1,0 1 0,1 0-1,1-1 1,0 1-1,2 0 1,3 38-1,2-9 74,3-1-1,2 1 1,25 74-1,-27-99-164,-2-7-21,0 1 0,-1 0 1,3 28-1,-7-44-39,-1 0-1,0-1 1,0 1-1,0 0 1,0 0 0,0 0-1,0-1 1,0 1-1,-1 0 1,1 0 0,0 0-1,0-1 1,-1 1-1,1 0 1,0 0 0,-1-1-1,1 1 1,0 0-1,-1-1 1,1 1 0,-1-1-1,1 1 1,-1 0-1,0-1 1,1 1 0,-1-1-1,0 1 1,1-1-1,-1 0 1,0 1 0,1-1-1,-1 0 1,0 1 0,0-1-1,1 0 1,-1 0-1,0 0 1,0 0 0,0 0-1,1 0 1,-1 0-1,0 0 1,0 0 0,0 0-1,1 0 1,-1 0-1,0 0 1,-1-1 0,-4-1 4,0 1 0,0-1 0,-1 0 0,2-1 0,-7-3 0,-6-4 4,1-1 0,1-1-1,0-1 1,1 0 0,0-1 0,1 0 0,-13-18 0,6 4-7,1 0-1,1-1 1,-19-42-1,32 59-1,1 0 0,0 0 0,1-1 0,1 0 0,-4-18 0,7 27-1,0 0 0,0 0 0,0 0 0,0 1 0,0-1 1,1 0-1,0 0 0,-1 1 0,1-1 0,3-5 0,-3 7 1,0 0-1,1 0 1,-1 0-1,0 0 1,1 0-1,0 0 0,-1 0 1,1 1-1,0-1 1,0 1-1,0-1 1,0 1-1,0 0 1,1 0-1,-1 0 1,0 0-1,0 0 1,3 0-1,6-2 4,1 1 0,-1 0 0,0 1 0,1 1 0,-1 0 0,13 1 0,73 13-403,-33-4-434,-45-8 701,0 0 0,0-1 0,31-4 0,-1-5-202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36.555"/>
    </inkml:context>
    <inkml:brush xml:id="br0">
      <inkml:brushProperty name="width" value="0.05" units="cm"/>
      <inkml:brushProperty name="height" value="0.05" units="cm"/>
    </inkml:brush>
  </inkml:definitions>
  <inkml:trace contextRef="#ctx0" brushRef="#br0">358 395 11883,'-15'20'360,"0"0"1,1 1 0,1 0-1,1 1 1,-11 29 0,10-16-21,2 1 1,-12 67 0,-30 396 327,49 2-476,4-488-174,8 142 278,-5-131-212,0 0 1,2 0-1,1-1 0,11 31 1,-15-49-77,0-1 0,0 1-1,0 0 1,0-1 0,1 1 0,0-1 0,0 0-1,0 0 1,1 0 0,-1 0 0,1-1 0,0 1 0,0-1-1,0 0 1,0 0 0,1-1 0,-1 1 0,1-1-1,0 0 1,0 0 0,-1 0 0,1-1 0,0 0 0,1 0-1,-1 0 1,0-1 0,0 1 0,10-2 0,53-2-5,0-4 1,81-19 0,-59 10 1,101-19-4,189-27-34,-320 57 33,0 2 0,0 2 0,0 4 0,82 13 0,-51-3-28,145 4 1,93-21-127,-201 0 108,277-34-13,24-1 46,-9 41 31,65-1-47,25-39-306,-76 3 187,-174 19 253,321-60 0,-327 27-121,175-31-51,660-36 48,-683 94 25,-151 11-6,121-2-9,-115 6 4,476-27-165,590-15 60,-951 45 123,738 13 57,755 27 50,-1750-36-181,586 16-375,-99 49 292,32 3 133,165-31-89,-18-1-77,-167 21 131,372 16 41,-398-76-4,99 1 253,-498 7-325,338-34 0,-393 17 105,144 6 0,-236 6 20,-9 0-25,0-2 1,69-12-1,-90 11-18,-1-1 0,0-1 0,0 0 1,0-1-1,-1-1 0,1 0 0,-2-1 0,1 0 0,16-14 1,-18 11 15,0 0 1,-1-1-1,0 0 1,-1-1-1,0 0 1,-1-1-1,0 0 1,13-30-1,-15 26 11,-1-1-1,-1-1 0,0 1 0,-2-1 0,0 0 0,-1 1 0,-1-23 0,-1 25-35,1-40-151,-3 1 1,-12-72-1,8 102 86,0 0-1,-2 1 1,-1 0-1,-1 0 1,-1 1-1,-26-41 0,16 29 67,10 16 10,-1 1 0,-23-30 0,30 44 9,1 0 0,-1 1 0,0-1 0,0 1 0,-1 0 0,1 0 1,-1 0-1,0 1 0,0 0 0,0 0 0,0 1 0,-1-1 0,-8-1 0,-47-2 37,53 7-92,0-1 0,0-1 1,1 0-1,-1 0 1,0-1-1,1 0 0,-1 0 1,1-1-1,-1 0 1,1-1-1,-9-5 0,-28-22-304,17 11 140,-1 1-1,-34-16 1,-51-12 79,-182-48 1,262 85 142,-71-17 36,0 5 1,-2 4-1,-114-3 0,-328 13-407,518 8 295,-1084 36-9596,638-4 11088,-1535 7 2251,632-54-2256,524 13-2747,-205-37 2516,-1-34 668,-93 20-1004,-2 38-628,-19 0-2977,-348-44 838,53 2 3809,617 30-1879,-308-6-28,0 33 1300,672 21-853,2 22 0,3 21-1,-688 182 1,1146-239-455,-119 28-41,76-26 15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24.305"/>
    </inkml:context>
    <inkml:brush xml:id="br0">
      <inkml:brushProperty name="width" value="0.05" units="cm"/>
      <inkml:brushProperty name="height" value="0.05" units="cm"/>
    </inkml:brush>
  </inkml:definitions>
  <inkml:trace contextRef="#ctx0" brushRef="#br0">5 414 13947,'-4'1'2793,"11"-2"-1926,-5 0-806,0 1 0,0-1 0,1 0 0,-1 0 0,0 0 0,0 0 0,0 0 0,3-3 0,5-7 330,-1-2 1,0 1-1,-1-1 0,0-1 1,6-16-1,4-6 202,5-5-39,44-78 574,-53 99-994,0 0 0,1 1-1,29-29 1,-43 48-149,0-1-1,-1 0 1,1 1 0,0-1-1,-1 1 1,1-1-1,0 1 1,0-1-1,0 1 1,-1 0-1,1-1 1,0 1 0,0 0-1,0-1 1,0 1-1,0 0 1,0 0-1,1 0 1,-1 4-931,-9 5-331,-11 10 377,10-7 334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25.612"/>
    </inkml:context>
    <inkml:brush xml:id="br0">
      <inkml:brushProperty name="width" value="0.05" units="cm"/>
      <inkml:brushProperty name="height" value="0.05" units="cm"/>
    </inkml:brush>
  </inkml:definitions>
  <inkml:trace contextRef="#ctx0" brushRef="#br0">731 28 12347,'0'-1'55,"0"0"1,0 0 0,-1 0 0,1 0 0,0-1 0,-1 1-1,1 0 1,0 0 0,-1 0 0,0 0 0,1 0 0,-1 0-1,0 0 1,1 0 0,-1 0 0,0 1 0,0-1 0,0 0-1,0 0 1,0 1 0,0-1 0,0 1 0,-1-2 0,-1 1 14,0 0 0,0 0 0,0 1-1,0-1 1,0 1 0,0-1 0,0 1 0,-6 0 0,-5 2 218,-1 0 0,-26 8 0,39-10-207,-24 9 120,1 0 1,0 1 0,1 2 0,0 1 0,1 0-1,1 2 1,0 0 0,-27 25 0,13-5-43,1 1-1,1 1 1,-44 65 0,50-62-39,2 1 1,3 1 0,0 1-1,3 1 1,-28 89-1,42-109-52,2-1-1,0 1 0,1 0 1,2 0-1,2 44 0,1-50-23,1 1 0,1-1 0,0 0-1,1 0 1,1-1 0,1 1 0,0-1 0,14 22-1,-8-19-25,1-1-1,1-1 0,0 0 1,2-1-1,0-1 1,1 0-1,0-1 0,1-1 1,1-1-1,0-1 0,0 0 1,2-2-1,-1 0 0,1-1 1,27 6-1,-28-10-15,0 0-1,1-2 1,-1 0-1,1-1 1,0-2 0,0 0-1,27-4 1,-32 2 2,0-2 0,0 0 0,-1-1 0,1 0 0,-1-2 0,0 0 0,-1 0 0,1-2 0,22-16 0,-19 10 7,0-2 1,-1 0-1,0-1 0,-2-1 0,0 0 0,19-32 1,-17 21 10,-1-2 1,-2 0-1,-1-1 0,10-35 1,-9 9 17,-2-1 0,-2 0 0,-3-1 0,-1-121 0,-8 133-3,-10-74 0,9 110-49,0 1 0,-1-1 0,0 1 0,-1 0-1,-1 0 1,0 0 0,0 1 0,-1-1 0,-1 1 0,-14-19 0,17 26-71,1 1-1,0 0 0,-1 0 1,1 1-1,-1-1 1,0 1-1,1 0 0,-1 0 1,-1 0-1,1 0 1,0 1-1,0-1 1,-1 1-1,1 0 0,0 1 1,-1-1-1,1 1 1,-1-1-1,1 2 0,-1-1 1,1 0-1,-1 1 1,-7 2-1,-5 2-339,1 1 1,0 0-1,0 2 1,-24 14-1,28-15 475,-38 22-822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2.375"/>
    </inkml:context>
    <inkml:brush xml:id="br0">
      <inkml:brushProperty name="width" value="0.05" units="cm"/>
      <inkml:brushProperty name="height" value="0.05" units="cm"/>
    </inkml:brush>
  </inkml:definitions>
  <inkml:trace contextRef="#ctx0" brushRef="#br0">1 28 14299,'0'-2'1816,"7"-1"-727,1 0-321,3 0 1184,3 0-335,1 0-305,-1 1-208,-2 1-408,-1 1-344,-5 0-1224,-5 0 928,5-5-256,-1 2-128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38.732"/>
    </inkml:context>
    <inkml:brush xml:id="br0">
      <inkml:brushProperty name="width" value="0.05" units="cm"/>
      <inkml:brushProperty name="height" value="0.05" units="cm"/>
    </inkml:brush>
  </inkml:definitions>
  <inkml:trace contextRef="#ctx0" brushRef="#br0">2271 210 10266,'-8'-10'152,"-2"1"1,1 1-1,-1 0 0,-1 0 0,1 1 0,-1 1 0,0-1 0,-1 2 1,0 0-1,-21-7 0,-10 1-164,-77-11-1,76 15 85,-349-58 289,333 56-338,0 3 1,0 2-1,0 3 0,0 3 1,0 2-1,1 3 0,-86 21 1,-127 42-501,195-46 561,-109 51-1,157-60 32,1 1 0,1 1 0,1 1 0,0 2 0,2 1 0,0 0 0,2 2 0,-23 28 0,20-18 25,1 1 0,1 1-1,2 1 1,2 1 0,-27 70 0,41-91-125,0 0 0,0-1 0,2 2 0,0-1 0,1 0 0,1 1 0,0-1 0,1 0 0,1 1 0,0-1-1,1 1 1,1-1 0,1 0 0,0 0 0,1 0 0,1-1 0,0 0 0,12 21 0,5 2-18,1-1 0,2-1 0,1-2 0,2 0 0,44 39 0,-30-36 33,1-3 1,1-1 0,86 46 0,-43-37 36,1-4 1,2-4 0,2-3-1,157 29 1,-172-46-41,-1-3 0,2-3 1,136-5-1,-160-7-47,-1-2 0,0-3 0,0-2-1,-1-2 1,-1-2 0,62-28 0,-68 23-7,-2-2 1,-1-2-1,-1-1 1,-1-3-1,-1-1 1,-2-2-1,57-58 1,-60 50 24,-2-1 1,-1-1 0,-2-2-1,-2-2 1,-1 0-1,36-92 1,-53 112 46,-2 0 1,-1 0-1,-1-1 1,-1 0-1,-2 0 1,0-1-1,-2 1 1,-1-1-1,-1 1 1,-1 0-1,-1-1 0,-2 1 1,0 0-1,-2 1 1,-14-37-1,10 38 15,-1 1-1,0 0 1,-2 1-1,-1 1 1,-1 0-1,0 1 1,-2 1-1,0 0 1,-1 2-1,-1 0 1,0 1-1,-44-26 1,21 19-143,0 3 1,-2 1-1,0 2 1,-1 2-1,-1 2 1,-50-8-1,-30 6-82,-20 12-50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41.448"/>
    </inkml:context>
    <inkml:brush xml:id="br0">
      <inkml:brushProperty name="width" value="0.05" units="cm"/>
      <inkml:brushProperty name="height" value="0.05" units="cm"/>
    </inkml:brush>
  </inkml:definitions>
  <inkml:trace contextRef="#ctx0" brushRef="#br0">1815 139 8546,'-198'-57'-730,"79"30"2494,-16-3 613,110 23-2313,0 1-1,-1 1 1,-31-1-1,42 5-76,0 1 0,1 1 0,-1 0 0,0 1 0,1 1 0,-1 0 0,-16 7 0,-62 28-73,-131 77 0,112-54 72,109-60 16,-223 127 583,195-107-395,0 1 0,2 1 0,0 2 0,-46 52 0,45-40-104,2 0 0,2 2 1,1 1-1,2 1 1,2 1-1,2 1 1,2 1-1,-23 88 0,35-107-27,1 2-1,1-1 0,2 0 0,0 1 0,2-1 0,1 0 0,7 38 1,-4-43-41,1 0 1,1-1 0,0 0 0,2-1-1,0 1 1,1-2 0,1 1 0,1-1 0,0-1-1,17 18 1,2-4-26,1-1 0,1-1 0,41 27 0,117 65-31,-186-117 38,39 22-8,1-1 0,95 37 0,-122-56 2,1 0 0,0-1 1,0-2-1,0 0 0,1 0 0,-1-2 0,1-1 0,-1 0 1,1-1-1,-1-1 0,21-5 0,-9-2-6,0-2 0,0-1 0,-1-1 0,-1-1 0,-1-2-1,0-1 1,-1-1 0,32-27 0,3-11 3,-2-1 0,54-69 0,-40 40 15,-5-3 1,67-112-1,-112 161-3,-2-2 1,-2 0 0,-2-1-1,-2-1 1,-2-1-1,-1 0 1,-3 0-1,4-48 1,-10 56 0,-2 1 1,-2-1 0,-2 0 0,-1 0-1,-1 0 1,-18-65 0,16 84 23,0 1 1,-1 0 0,-1 0 0,-1 0 0,0 1-1,-19-23 1,19 28 47,0 1 0,-1 0 0,-1 0 0,1 1 0,-2 0 0,1 1 0,-1 0 0,0 1-1,-21-8 1,18 9-29,0 1 0,-32-6-1,-34 0 138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46.777"/>
    </inkml:context>
    <inkml:brush xml:id="br0">
      <inkml:brushProperty name="width" value="0.05" units="cm"/>
      <inkml:brushProperty name="height" value="0.05" units="cm"/>
    </inkml:brush>
  </inkml:definitions>
  <inkml:trace contextRef="#ctx0" brushRef="#br0">1 70 15275,'131'11'1319,"75"-5"-1376,211 15-34,-412-20 92,342 31 89,2-29 102,191-79 328,-192 18-145,-318 54-371,49-1 0,-78 5-18,1 0 1,-1 0-1,0 0 1,0 0-1,0 0 1,0 0-1,0 0 1,1 0-1,-1 0 1,0 0-1,0 1 1,0-1-1,0 0 1,0 1-1,0-1 1,0 1-1,0-1 1,0 1-1,0 0 1,0-1-1,0 1 1,0 0-1,-1 0 1,2 1-1,-2-1 5,-1 0 0,1 0-1,-1 0 1,0 0 0,1 0-1,-1 0 1,0 0 0,0 0-1,1-1 1,-1 1 0,0 0-1,0 0 1,0-1 0,0 1-1,0-1 1,0 1 0,0-1-1,0 1 1,0-1 0,0 1-1,0-1 1,-3 1 0,-41 12-95,-16 1-28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48.641"/>
    </inkml:context>
    <inkml:brush xml:id="br0">
      <inkml:brushProperty name="width" value="0.05" units="cm"/>
      <inkml:brushProperty name="height" value="0.05" units="cm"/>
    </inkml:brush>
  </inkml:definitions>
  <inkml:trace contextRef="#ctx0" brushRef="#br0">1 180 12867,'2'3'76,"1"1"1,0 0 0,1-1-1,-1 1 1,1-1-1,-1 0 1,1 0-1,0 0 1,0-1 0,0 1-1,1-1 1,-1 0-1,0 0 1,1-1 0,0 1-1,-1-1 1,1 0-1,0 0 1,-1-1-1,1 1 1,8-1 0,7-2-101,0 0 0,0-1 0,38-11 0,-22 5 72,-6 2-53,0 1 0,1 1 0,0 2 0,0 1 0,0 1 0,0 2 0,0 1 0,0 2 0,38 9 0,-1 4 80,1-2 1,0-3 0,121 4-1,252-34 30,-103 0-73,168 14 166,432-20 234,224-44-377,-1072 65-54,762-24 24,-3-26-8,147 18 27,-92 32-43,-56 29 147,-483-3 114,215 25 231,-505-38 226,97-1 0,-170-9-786,0-1 0,0 1 0,0-1 0,0 1 0,0-1 0,-1 0 0,1 0 0,0 0 0,0 0 0,-1-1 0,1 1 0,-1-1 0,1 1 0,2-4 0,4-5-187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1:49.814"/>
    </inkml:context>
    <inkml:brush xml:id="br0">
      <inkml:brushProperty name="width" value="0.05" units="cm"/>
      <inkml:brushProperty name="height" value="0.05" units="cm"/>
    </inkml:brush>
  </inkml:definitions>
  <inkml:trace contextRef="#ctx0" brushRef="#br0">1572 81 11602,'-30'0'284,"0"0"-1,1-2 0,-1-2 0,1 0 0,-37-11 1,13-1-239,-103-16 1,124 28 29,0 2-1,0 1 0,0 1 0,-56 9 0,23 4 325,-102 34-1,-60 37 442,172-62-658,8-5 59,0 3 0,-88 52-1,121-63-203,0 2 0,0 0 0,1 0 0,0 1-1,1 1 1,0 0 0,1 1 0,1 0-1,0 1 1,1 0 0,0 0 0,-9 24 0,12-20-44,0 1 0,0 0 1,2 0-1,1 0 1,0 0-1,2 1 0,0-1 1,1 1-1,1-1 1,1 1-1,1-1 1,1 0-1,0 0 0,2 0 1,0 0-1,16 31 1,-8-24-26,0 0 0,3-1 1,0-1-1,1 0 0,1-1 1,2-2-1,0 0 0,2-1 1,0-1-1,41 28 0,-32-29 30,0-1 0,0-1-1,2-2 1,0-1 0,1-2-1,0-1 1,1-2-1,0-1 1,0-2 0,1-2-1,0-1 1,-1-1-1,1-3 1,0-1 0,0-1-1,-1-2 1,0-2 0,46-14-1,-20 1 7,-1-3 0,-1-2-1,-1-2 1,-2-3 0,0-3 0,-3-2 0,-1-2-1,-1-3 1,-3-2 0,-1-2 0,60-72-1,-90 94-3,-1 0 0,-1-2-1,-1 0 1,-1-1-1,-1 0 1,-2-1 0,11-35-1,-18 48 1,0-1-1,-2-1 1,0 1-1,0 0 1,-1-1 0,-1 1-1,-1-1 1,0 1-1,0 0 1,-2-1-1,0 1 1,0 0 0,-1 0-1,-1 1 1,-1-1-1,-7-13 1,5 13-15,-1 0 0,-1 0 0,0 1 0,-1 0 0,0 1-1,-1 0 1,0 1 0,-1 0 0,0 1 0,-1 1 0,0 0 0,-1 0 0,0 2 0,0 0 0,0 0 0,-31-7 0,12 8 3,-1 2 1,1 1-1,-1 2 1,1 1-1,-37 6 0,-75 14-44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08.158"/>
    </inkml:context>
    <inkml:brush xml:id="br0">
      <inkml:brushProperty name="width" value="0.05" units="cm"/>
      <inkml:brushProperty name="height" value="0.05" units="cm"/>
    </inkml:brush>
  </inkml:definitions>
  <inkml:trace contextRef="#ctx0" brushRef="#br0">699 178 9450,'-1'-8'445,"-1"0"0,0 0 1,0 0-1,-1 0 0,0 0 0,0 0 0,-1 1 0,-4-8 1,6 12-215,-1 0 0,1 0 1,-1 0-1,0 0 1,0 1-1,0-1 1,0 1-1,0-1 1,-1 1-1,1 0 1,-1 0-1,1 1 1,-1-1-1,0 1 1,1 0-1,-1 0 1,0 0-1,-7-1 0,-37-2 658,-1 2-1,1 2 0,-50 6 0,71-2-780,0 1 1,0 0-1,0 3 0,1 0 0,-1 1 1,-42 23-1,60-27-56,2 0-1,-1 0 1,0 1 0,1 0 0,0 0-1,0 1 1,1 0 0,0 0 0,0 1-1,-6 10 1,6-6-12,0 0 0,0 1-1,1 0 1,1 0 0,0 1 0,-3 18-1,3 2-8,2 1-1,1-1 0,1 1 0,10 62 1,-3-51-4,2-1 1,1 0 0,3 0-1,1-1 1,24 48-1,-24-64-13,1 0 0,2-1 0,0-1-1,2-1 1,0-1 0,2 0 0,1-2-1,38 31 1,-29-28 10,2-2 0,0-2 0,66 31 0,-93-49-20,0-1-1,0 0 1,0 0-1,0-1 1,1 1 0,-1-2-1,1 1 1,-1-1 0,0 1-1,1-2 1,-1 1-1,1-1 1,-1 0 0,0 0-1,1-1 1,-1 0-1,0 0 1,0 0 0,0-1-1,0 0 1,-1 0-1,1 0 1,-1-1 0,9-7-1,6-8 15,0-1-1,-1-1 1,-1-1 0,21-34-1,-9 14-19,198-314-39,-216 337 34,-1-2 0,-1 1 0,-1-1 0,-1-1 0,-1 0 0,-1 0 0,-1 0 0,0 0 0,-2-1 1,-1 0-1,-1 0 0,0 0 0,-2 0 0,-1 1 0,-5-25 0,-2-4 1,5 23 4,-1-1-1,-2 1 1,-19-51 0,22 73 5,0-1 0,0 1 0,0 0 0,-1 0-1,0 1 1,-1-1 0,1 1 0,-1 0-1,0 0 1,0 1 0,-1 0 0,1 0 0,-1 0-1,0 1 1,0 0 0,0 1 0,0-1 0,0 1-1,-9-1 1,-3-1-3,1 2 1,-1 0-1,1 0 0,-1 2 0,0 1 0,-30 4 1,39-3-210,0 0 1,1 1-1,-1 0 1,1 1-1,0 0 1,0 0-1,0 1 1,0 0-1,1 1 1,0-1-1,0 2 1,0-1-1,1 1 1,-9 11-1,12-12-363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09.483"/>
    </inkml:context>
    <inkml:brush xml:id="br0">
      <inkml:brushProperty name="width" value="0.05" units="cm"/>
      <inkml:brushProperty name="height" value="0.05" units="cm"/>
    </inkml:brush>
  </inkml:definitions>
  <inkml:trace contextRef="#ctx0" brushRef="#br0">362 63 9890,'-10'-11'1032,"-1"1"-1,0 1 1,-20-15-1,28 23-894,0-1-1,0 1 1,-1 0-1,1 0 1,0 0-1,0 0 1,-1 1 0,1-1-1,-1 1 1,1 0-1,0 0 1,-1 0-1,1 1 1,-1-1-1,1 1 1,0-1-1,0 1 1,-1 0-1,-3 2 1,-5 2 280,0 0 0,-1 1 1,-15 11-1,16-9-242,0 1 0,1 0 0,0 0 0,1 1 0,0 1 0,0 0 0,1 0 0,1 1 0,0 0 0,-10 19 1,10-12-73,0 0 1,2 0-1,0 0 1,1 1 0,1-1-1,-3 38 1,6-14-10,2 0 0,2 0 0,2 0 0,2 0 1,1-1-1,21 60 0,-12-50-2,2-1 0,38 69 0,-44-96-85,1-1-1,1-1 1,1 0 0,1-1-1,1 0 1,39 33 0,-50-49-8,0 1 0,1-1 0,-1 0 1,1-1-1,0 1 0,13 3 0,-18-7 9,-1 0-1,1 0 0,-1-1 1,1 1-1,-1-1 1,1 0-1,0 0 0,-1 0 1,1 0-1,-1 0 1,1 0-1,0-1 0,-1 1 1,1-1-1,-1 0 0,0 0 1,1 0-1,-1 0 1,1 0-1,-1 0 0,0-1 1,0 1-1,0-1 1,0 0-1,0 1 0,0-1 1,2-3-1,3-7 40,0 1-1,-1-1 1,-1 0 0,0-1-1,0 1 1,-1-1 0,-1 0-1,2-17 1,0 9 9,18-97 238,-5-1-1,-5 0 0,-4-207 1,-11 291-249,-1 0 1,-8-41 0,8 65-73,1 0 0,-1 0 0,-1 0 0,0 1 0,-1-1 0,0 1 0,0 0 0,-1 0 0,0 1 0,-14-15 0,18 22-45,0 0 0,0 0 0,0 0 1,0 0-1,0 1 0,-1-1 0,1 1 0,-1 0 1,1 0-1,-1 0 0,1 0 0,-1 0 0,1 1 1,-1-1-1,0 1 0,0-1 0,1 1 1,-1 0-1,0 0 0,0 0 0,-4 1 0,0 1-85,0 0-1,1 1 0,-1 0 0,1 0 0,-1 0 0,1 1 1,-8 6-1,-14 12-360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20.600"/>
    </inkml:context>
    <inkml:brush xml:id="br0">
      <inkml:brushProperty name="width" value="0.05" units="cm"/>
      <inkml:brushProperty name="height" value="0.05" units="cm"/>
    </inkml:brush>
  </inkml:definitions>
  <inkml:trace contextRef="#ctx0" brushRef="#br0">7 879 10098,'-3'11'590,"0"5"-487,2-13 488,3-5 859,-1-7 3049,4 5-1023,3-4-3352,-1-1 1,-1 0-1,1-1 0,-2 1 1,1-1-1,-1 0 1,4-14-1,0 4-39,156-370 697,-17 38-225,-145 346-591,-1 3-10,-1 1 0,0-1-1,1 1 1,-1-1 0,0 1 0,0-1 0,0 0 0,-1 1 0,1-1-1,-1 0 1,1-5 0,-3 9-124,0-1-1,1 0 1,-1 1-1,0 0 1,1-1-1,-1 1 1,1 0-1,-1 0 1,1 0-1,-1 0 1,-2 3-1,1-2-84,-31 27-702,14-5 351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21.081"/>
    </inkml:context>
    <inkml:brush xml:id="br0">
      <inkml:brushProperty name="width" value="0.05" units="cm"/>
      <inkml:brushProperty name="height" value="0.05" units="cm"/>
    </inkml:brush>
  </inkml:definitions>
  <inkml:trace contextRef="#ctx0" brushRef="#br0">18 1 16043,'-3'18'844,"2"1"0,0-1 0,1 1 0,3 22 0,0 11-163,-12 342 1141,3-251-1402,5-119-342,-2 26 71,3-46-125,1 0 0,-1 0 0,1 1 0,-1-1 0,1 0 0,0 0 0,0 0 0,4 6 0,-5-9-18,1 0-1,-1-1 1,1 1-1,-1-1 0,1 1 1,0-1-1,-1 0 1,1 1-1,0-1 1,-1 1-1,1-1 1,0 0-1,-1 0 1,1 1-1,0-1 1,0 0-1,-1 0 1,1 0-1,0 0 1,0 0-1,-1 0 1,1 0-1,0 0 1,0 0-1,-1 0 1,1-1-1,0 1 1,0 0-1,-1 0 1,1-1-1,0 1 1,-1 0-1,1-1 1,0 1-1,-1-1 1,1 1-1,-1-1 1,2 0-1,26-23 129,-25 20-107,72-71 300,63-60 214,-98 100-490,70-48-1,-99 76-253,0 0-1,0 0 0,1 2 0,0-1 1,0 1-1,0 1 0,15-3 1,-25 6 154,0 1 0,0-1 1,0 1-1,1-1 1,-1 1-1,0-1 1,0 0-1,0 0 0,0 0 1,0 0-1,-1-1 1,1 1-1,3-3 1,5-11-475</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3.366"/>
    </inkml:context>
    <inkml:brush xml:id="br0">
      <inkml:brushProperty name="width" value="0.05" units="cm"/>
      <inkml:brushProperty name="height" value="0.05" units="cm"/>
    </inkml:brush>
  </inkml:definitions>
  <inkml:trace contextRef="#ctx0" brushRef="#br0">181 25 11875,'0'-1'196,"0"-1"-1,-1 1 1,1 0 0,0 0 0,-1 0 0,1 0 0,-1 0 0,1 0 0,-1 0 0,0 0 0,1 0 0,-1 0 0,0 0 0,0 0 0,0 0 0,0 0 0,1 0 0,-1 1 0,0-1 0,0 0 0,-1 1 0,1-1 0,0 1 0,0-1 0,0 1 0,0 0 0,0-1 0,0 1 0,-1 0 0,1 0 0,0 0 0,0 0 0,-1 0 0,0 0 0,-3 0 59,0 0 1,0 0 0,0 0 0,1 1 0,-1-1 0,0 1 0,-6 3-1,4-1-185,1 1-1,0-1 1,0 1-1,0 1 0,0-1 1,1 1-1,0 0 0,0 1 1,0-1-1,1 1 0,0 0 1,0 0-1,0 0 1,0 0-1,1 1 0,1-1 1,-5 14-1,3-7-30,0 1 0,2 0-1,-1 1 1,2-1 0,0 0 0,0 0 0,1 1-1,3 14 1,-3-27-35,0-1 1,0 1-1,1 0 0,-1-1 0,0 1 1,1 0-1,-1-1 0,1 1 0,0 0 0,0-1 1,-1 1-1,1-1 0,2 2 0,-3-2 0,1-1 0,-1 0 0,1 0 0,-1 1 0,0-1 0,1 0 0,-1 0 0,1 0 0,-1 0 0,1 0 0,-1 0 0,1 1 0,-1-1 0,1 0 0,-1 0 0,0 0 0,1-1 0,-1 1 0,1 0 0,-1 0 0,1 0 0,-1 0 0,1 0 0,-1 0 0,1-1 0,-1 1 0,0 0 0,1 0 0,0-1 0,2-2 17,0 0 0,0 0 1,0-1-1,0 1 0,-1-1 1,1 1-1,-1-1 1,3-6-1,24-68 233,-23 58-144,1 0 0,1 1 0,11-22-1,-18 40-100,0-1 0,-1 1-1,1 0 1,0 0-1,0-1 1,0 1-1,0 0 1,0 0 0,0 0-1,0 0 1,0 0-1,1 0 1,-1 1 0,0-1-1,3-1 1,-3 2-4,0 0 0,-1 0 0,1 0 0,0 0 0,-1 0 0,1 0 0,0 0 0,-1 0 0,1 1 0,0-1 0,-1 0 0,1 0 0,0 1 0,-1-1 0,1 0 0,0 1 1,-1-1-1,1 1 0,-1-1 0,1 1 0,-1-1 0,1 1 0,0 0 0,2 5 21,1-1 0,-1 1 0,0 0 1,0 0-1,2 10 0,-2-7-11,8 23 26,-8-22-29,0-1 0,0 1 1,1-1-1,0 1 0,1-1 1,6 9-1,-10-17-11,-1-1 1,1 1-1,0-1 1,-1 1-1,1-1 1,0 1-1,0-1 1,-1 1-1,1-1 1,0 0 0,0 0-1,0 1 1,-1-1-1,1 0 1,0 0-1,0 0 1,0 0-1,0 0 1,0 0-1,-1 0 1,1 0-1,0 0 1,0 0-1,0 0 1,0-1-1,-1 1 1,1 0-1,0-1 1,0 1-1,0 0 1,-1-1-1,1 1 1,0-1-1,-1 1 1,1-1 0,0 1-1,-1-1 1,1 0-1,0-1 1,27-31 22,-25 28-16,13-19 13,22-28 25,-36 49-41,1 0 0,-1 1 0,1-1 0,-1 1 0,1 0 0,0 0 0,0 0 0,0 0 0,0 0 0,0 1 0,1-1 0,-1 1 1,7-2-1,-8 3 2,-1 0 1,1 0 0,-1 0-1,1 1 1,-1-1 0,1 0-1,-1 1 1,1-1 0,-1 1 0,1 0-1,-1-1 1,0 1 0,1 0-1,-1 0 1,0 0 0,1 0 0,-1 0-1,0 0 1,0 0 0,0 0-1,0 1 1,0-1 0,1 3 0,17 36 165,-17-35-149,28 80 411,-29-85-432,-1 1 0,0-1 1,0 0-1,0 1 0,0-1 0,0 0 0,0 1 1,0-1-1,1 0 0,-1 0 0,0 1 0,0-1 1,0 0-1,1 0 0,-1 1 0,0-1 0,0 0 1,1 0-1,-1 1 0,0-1 0,1 0 0,-1 0 1,0 0-1,1 0 0,-1 0 0,0 0 1,0 1-1,1-1 0,-1 0 0,0 0 0,1 0 1,0 0-1,6-9-286,3-16-1162,-7 16 1033,0 0 0,1-1-1,0 1 1,9-13 0,2-1-333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2.789"/>
    </inkml:context>
    <inkml:brush xml:id="br0">
      <inkml:brushProperty name="width" value="0.05" units="cm"/>
      <inkml:brushProperty name="height" value="0.05" units="cm"/>
    </inkml:brush>
  </inkml:definitions>
  <inkml:trace contextRef="#ctx0" brushRef="#br0">66 0 17652,'0'1'124,"0"-1"1,0 0 0,1 1 0,-1-1-1,0 1 1,0-1 0,1 0-1,-1 1 1,0-1 0,0 1 0,0-1-1,0 1 1,0-1 0,0 1-1,1-1 1,-1 0 0,0 1 0,0-1-1,0 1 1,-1-1 0,1 1-1,0-1 1,0 1 0,0-1-1,0 0 1,0 1 0,-1 0 0,-3 18 445,3-17-83,-26 91 1551,-7 30-1822,50-147-499,10-28 36,-11 19 14,31-48 1,-46 81 231,0 0 0,0-1 0,0 1 1,0 0-1,0 0 0,0-1 0,0 1 1,0 0-1,0 0 0,0 0 0,1-1 1,-1 1-1,0 0 0,0 0 0,0 0 1,0-1-1,1 1 0,-1 0 0,0 0 0,0 0 1,0 0-1,1-1 0,-1 1 0,0 0 1,0 0-1,1 0 0,-1 0 0,0 0 1,0 0-1,1 0 0,-1 0 0,0 0 1,0 0-1,1 0 0,-1 0 0,0 0 1,0 0-1,1 0 0,-1 0 0,1 11 9,-5 19 25,-27 99-497,31-128 431,0-1-1,0 1 1,-1-1-1,1 0 1,0 1-1,0-1 1,0 1-1,0-1 1,0 0-1,0 1 1,0-1-1,0 1 1,0-1-1,0 0 1,0 1-1,0-1 1,0 1-1,0-1 1,0 0-1,0 1 1,1-1-1,-1 1 1,0-1-1,0 0 1,0 1-1,1-1 1,-1 0-1,0 1 1,1-1-1,8-8-292,1-9-24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3.895"/>
    </inkml:context>
    <inkml:brush xml:id="br0">
      <inkml:brushProperty name="width" value="0.05" units="cm"/>
      <inkml:brushProperty name="height" value="0.05" units="cm"/>
    </inkml:brush>
  </inkml:definitions>
  <inkml:trace contextRef="#ctx0" brushRef="#br0">28 1 17548,'-7'25'645,"0"-1"0,2 2 0,2-1 0,0 1 0,1-1 1,2 1-1,5 50 0,-5-69-580,2-1-1,-1 1 1,1-1 0,0 1 0,0-1 0,1 0-1,6 11 1,-8-16-60,-1 0 1,1 0-1,0 0 0,0 0 0,-1 0 0,1-1 0,0 1 0,0 0 1,0 0-1,0-1 0,0 1 0,0-1 0,0 1 0,0-1 1,0 1-1,0-1 0,0 1 0,1-1 0,-1 0 0,1 0 1,0 0-6,0 0 1,-1-1 0,1 1 0,0-1 0,-1 0 0,1 1 0,-1-1 0,1 0 0,-1 0 0,1 0 0,-1 0 0,0 0-1,0 0 1,1-1 0,-1 1 0,0 0 0,0-1 0,1-2 0,4-5 6,0-1-1,-1 0 1,-1 0 0,1-1 0,3-17-1,-3 14 8,-1 0 1,10-18-1,-14 32-14,0-1 0,0 1 0,0 0 0,0 0 1,0 0-1,0-1 0,0 1 0,0 0 0,1 0 1,-1 0-1,0 0 0,0-1 0,0 1 0,0 0 1,0 0-1,0 0 0,0 0 0,1 0 0,-1-1 1,0 1-1,0 0 0,0 0 0,0 0 0,1 0 1,-1 0-1,0 0 0,0 0 0,0 0 0,0 0 1,1 0-1,-1 0 0,0-1 0,0 1 0,0 0 1,1 0-1,-1 0 0,0 0 0,0 1 0,0-1 1,0 0-1,1 0 0,-1 0 0,0 0 0,0 0 1,0 0-1,1 0 0,-1 0 0,0 0 0,0 0 1,0 0-1,0 1 0,0-1 0,1 0 0,-1 0 1,0 0-1,0 0 0,0 0 0,0 1 0,0-1 1,0 0-1,0 0 0,1 0 0,-1 0 0,0 1 1,0-1-1,0 0 0,4 14 3,-4-14-3,8 52-14,-7-39 12,1 0 0,0-1 0,1 0-1,0 1 1,1-1 0,6 15-1,-9-26 4,-1 0-1,1 0 1,0 0-1,-1 0 1,1 0-1,0 0 1,0 0-1,0 0 1,0 0-1,0-1 1,0 1-1,0 0 1,0 0-1,0-1 1,0 1-1,0-1 1,0 1-1,1-1 1,-1 0-1,0 1 1,0-1-1,1 0 1,-1 0-1,0 0 1,0 0-1,1 0 0,-1 0 1,0 0-1,0 0 1,1-1-1,1 1 1,4-3 2,1 0 0,-1 0-1,0-1 1,9-6 0,-10 7 0,-1 0 0,1 0 0,-1 0-1,13-4 1,-15 7-3,1-1-1,0 1 1,-1 0 0,1 0-1,0 0 1,0 1-1,-1-1 1,1 1-1,-1 0 1,1 0 0,-1 0-1,1 0 1,4 3-1,-2-1 0,0 1 1,0 0-1,-1 0 0,1 1 0,-1 0 0,7 7 0,2 6-1,-1 0 0,-1 1 0,14 27 0,-7-7 130,-1 1-1,-2 0 0,20 78 1,-34-111-48,-1 0 0,0 0 0,0 0 0,-1 0 0,0 0 0,-1 8 0,1-14-56,0 1 1,0-1-1,0 0 0,-1 0 0,1 1 0,0-1 0,-1 0 0,1 0 0,-1 0 1,1 0-1,-1 0 0,0 0 0,1 0 0,-1 0 0,0 0 0,0 0 0,0 0 0,0 0 1,1 0-1,-1-1 0,-1 1 0,1 0 0,0-1 0,0 1 0,0-1 0,0 1 1,0-1-1,0 1 0,-1-1 0,1 0 0,0 0 0,0 0 0,0 1 0,-1-1 1,1 0-1,0 0 0,0-1 0,-1 1 0,1 0 0,0 0 0,-2-1 0,-6-2 52,-1 0-1,1-1 1,0 0-1,0 0 1,0-1-1,1 0 1,-1 0-1,1-1 0,-13-12 1,9 6-35,0-1 0,0 0 0,1-1-1,-16-25 1,24 34-39,0 0 0,1-1 0,-1 0 0,1 1 0,0-1-1,0 0 1,0-8 0,1 11-12,1 1 0,0 0 0,0 0 0,0 0 0,0-1 0,0 1 0,1 0 0,-1 0 0,1 0 0,0-1 0,-1 1 0,1 0 0,0 0 0,0 0 0,0 0 0,0 0 0,1 0 0,-1 1 0,0-1 0,1 0 0,0 1 0,-1-1 0,3-1 0,7-4-268,1 1 0,-1 1 0,1-1-1,0 2 1,0 0 0,18-4 0,9-3 26,8-4-191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5.502"/>
    </inkml:context>
    <inkml:brush xml:id="br0">
      <inkml:brushProperty name="width" value="0.05" units="cm"/>
      <inkml:brushProperty name="height" value="0.05" units="cm"/>
    </inkml:brush>
  </inkml:definitions>
  <inkml:trace contextRef="#ctx0" brushRef="#br0">162 338 12163,'8'-37'4495,"-6"13"1985,-3 21-6381,-1 0 0,0 1 0,0 0 0,0-1 0,0 1-1,0 0 1,0 0 0,-1 0 0,1 0 0,-1 0 0,1 1 0,-4-2-1,0-1 19,1 1-64,1 0 0,-1 0 0,0 0-1,0 1 1,0 0 0,0 0 0,0 0 0,0 1 0,-1-1 0,-4 1 0,7 0-43,1 1 1,0 0 0,0 0 0,-1 0 0,1 1 0,0-1 0,0 0 0,0 1 0,-1 0 0,1-1 0,0 1-1,0 0 1,0 0 0,0 0 0,0 0 0,0 1 0,1-1 0,-1 0 0,0 1 0,1-1 0,-1 1 0,1 0-1,-1-1 1,1 1 0,0 0 0,-2 4 0,-1 2-6,0 1 0,1 0-1,1 0 1,-1 0 0,2 0-1,-1 1 1,0 12 0,2-1-6,0 0 1,4 26-1,-3-42 0,0 0-1,0-1 0,0 1 1,0 0-1,1-1 1,-1 1-1,1-1 0,1 0 1,4 8-1,-6-11 2,-1 0 0,1 0 0,0 0-1,0 0 1,0 0 0,0-1 0,1 1 0,-1 0-1,0-1 1,0 1 0,0 0 0,1-1-1,-1 1 1,0-1 0,1 0 0,-1 1 0,0-1-1,1 0 1,-1 0 0,0 0 0,1 0 0,-1 0-1,0 0 1,1-1 0,-1 1 0,0 0-1,1 0 1,-1-1 0,0 1 0,0-1 0,1 0-1,-1 1 1,0-1 0,0 0 0,0 1 0,0-1-1,1-1 1,7-5 4,-1-1-1,0 1 1,-1-1-1,1-1 1,-2 1 0,1-1-1,-1 0 1,6-13-1,5-13 27,12-35 0,16-72 112,-39 116 2,-1-1-1,-1 0 1,1-37-1,20 370 67,-24-303-212,0 13-18,1 0 1,1 0-1,0 0 1,1 0-1,1-1 1,13 29-1,-17-42-1,0-1 1,-1 1-1,1-1 0,0 0 1,0 0-1,0 0 0,0 1 0,0-1 1,0 0-1,1 0 0,-1 0 1,0 0-1,0-1 0,3 2 1,-3-2-21,0 1 1,0-1 0,0 0-1,-1 0 1,1 0 0,0 0-1,0 0 1,0 0-1,0 0 1,0 0 0,0 0-1,-1-1 1,1 1 0,0 0-1,0-1 1,0 1 0,-1 0-1,1-1 1,1 0 0,1-1-180,-1-1 1,1 1-1,0-1 0,-1 0 1,0 0-1,1 0 1,-1 0-1,-1 0 0,1-1 1,2-5-1,1-5-560,-1 0 0,-1-1-1,0 0 1,-1 0 0,0-21 0,-2 31 585,1-31-1227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6.026"/>
    </inkml:context>
    <inkml:brush xml:id="br0">
      <inkml:brushProperty name="width" value="0.05" units="cm"/>
      <inkml:brushProperty name="height" value="0.05" units="cm"/>
    </inkml:brush>
  </inkml:definitions>
  <inkml:trace contextRef="#ctx0" brushRef="#br0">1 129 14275,'0'2'120,"1"0"-1,-1 0 1,1 0-1,0 0 1,0 0-1,0 0 1,0 0-1,0-1 1,0 1-1,0 0 1,0-1-1,1 1 1,-1-1-1,0 1 1,1-1-1,0 0 1,-1 1-1,1-1 1,0 0-1,0 0 1,-1 0-1,4 0 1,-2 0 36,0-1 0,0 0 0,0 0 0,0 0 0,0 0 0,0-1 1,1 1-1,-1-1 0,0 0 0,0 0 0,0 0 0,-1 0 0,1 0 0,4-3 0,8-5 278,0-1-1,-1 0 0,0-1 1,-1 0-1,0-1 0,-1-1 0,0 0 1,18-28-1,-29 40-408,-1 1 0,1-1 0,0 0 0,-1 0 0,1 1 0,-1-1 0,1 0 0,-1 0 0,1 0 1,-1 1-1,0-1 0,1 0 0,-1 0 0,0 0 0,0 0 0,1 0 0,-1 0 0,0 0 0,0 0 0,0 0 0,0 0 0,0 0 0,-1 0 0,1 1 0,0-1 0,-1-1 1,0 2-6,0 0 0,0 0 1,0 0-1,0 0 1,0 0-1,0 0 1,0 0-1,0 1 1,1-1-1,-1 0 1,0 1-1,0-1 1,0 1-1,0-1 1,0 1-1,0-1 1,1 1-1,-1 0 1,0-1-1,0 1 1,1 0-1,-1 0 1,0 1-1,-11 10 41,2 1 1,0 0-1,1 1 0,0 0 0,1 0 1,0 1-1,1 0 0,1 0 0,1 1 1,0 0-1,-6 32 0,11-46-53,0-1 1,-1 0-1,1 1 1,0-1-1,0 1 1,0-1-1,0 0 0,0 1 1,0-1-1,0 1 1,0-1-1,1 0 1,-1 1-1,1-1 1,-1 0-1,1 1 0,-1-1 1,1 0-1,0 1 1,-1-1-1,1 0 1,0 0-1,0 0 0,0 0 1,1 1-1,0-1-13,-1-1-1,1 0 0,-1 1 1,1-1-1,-1 0 0,1 0 1,0 0-1,-1 0 0,1 0 1,-1-1-1,1 1 0,-1 0 1,1-1-1,-1 1 0,1-1 1,-1 0-1,1 1 0,-1-1 1,0 0-1,1 0 0,1-2 1,17-10-602,-11 6-13,1 0 0,0 1 0,0 0 1,19-7-1,-15 9-149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6.466"/>
    </inkml:context>
    <inkml:brush xml:id="br0">
      <inkml:brushProperty name="width" value="0.05" units="cm"/>
      <inkml:brushProperty name="height" value="0.05" units="cm"/>
    </inkml:brush>
  </inkml:definitions>
  <inkml:trace contextRef="#ctx0" brushRef="#br0">20 1 15867,'4'9'528,"0"1"-1,-1 0 1,0 1-1,-1-1 1,0 0-1,-1 1 1,1 16-1,0-8 70,0 33 864,-3 55-1,1 26-430,0-133-1026,0 0 0,0 1 0,0-1 0,0 0 0,0 1 0,0-1 0,0 0 0,0 1 0,0-1 0,0 1 1,0-1-1,0 0 0,0 1 0,0-1 0,0 0 0,0 1 0,0-1 0,0 0 0,0 1 0,0-1 0,1 0 0,-1 1 1,0-1-1,0 0 0,0 0 0,1 1 0,-1-1 0,0 0 0,0 0 0,1 1 0,-1-1 0,1 0 0,4-12 40,5-33-42,-9 40 7,9-46 13,-4 10-18,3 0-1,1 1 1,28-69-1,-36 105-5,-1 0 0,2 1 0,-1-1 0,0 1 0,1-1 0,-1 1 1,1 0-1,0 0 0,5-4 0,-7 6 1,1 0 0,-1 0 0,0 0 0,1 1 0,-1-1 0,1 1 0,-1-1 0,1 1 0,-1 0 1,1-1-1,-1 1 0,1 0 0,-1 0 0,1 0 0,-1 0 0,1 0 0,-1 0 0,1 1 0,-1-1 0,1 1 0,-1-1 0,1 1 0,-1-1 0,1 1 1,-1 0-1,0-1 0,1 1 0,-1 0 0,0 0 0,2 1 0,2 4-2,0-1 0,1 1 0,-2 0 0,1 1 1,-1-1-1,0 1 0,0 0 0,-1 0 0,0 0 0,0 0 0,-1 0 1,1 1-1,0 10 0,1 4 66,-1-1 1,-1 1-1,-2 33 0,0-44 21,-1 0 0,0-1 0,-1 1 0,0-1 0,-1 1 0,0-1 0,-1 0 0,-5 13 0,7-19-40,-1-1-1,1 1 1,0-1 0,-1 1-1,0-1 1,1 0-1,-1 0 1,-1 0-1,1-1 1,0 1-1,-1-1 1,1 0-1,-1 0 1,0 0-1,1 0 1,-1 0-1,0-1 1,0 0 0,0 0-1,0 0 1,-1 0-1,1-1 1,0 1-1,-4-1 1,-1-1-23,0 0 0,0 0 1,0-1-1,1 0 0,-1-1 1,1 1-1,0-2 0,-1 1 0,-11-9 1,15 10-168,1-1 1,-1 1 0,1-1-1,0 0 1,0-1 0,1 1-1,-1-1 1,1 0 0,-1 0-1,1 0 1,0 0 0,1 0-1,-1-1 1,1 1 0,0-1-1,0 0 1,0 0 0,-1-5-1,3 7 121,0 1-1,0 0 0,0 0 1,0-1-1,0 1 0,1 0 1,-1 0-1,1-1 0,-1 1 1,1 0-1,0 0 0,0 0 1,0 0-1,0 0 0,0 0 1,1 0-1,-1 0 0,0 0 1,1 1-1,2-3 0,10-10-431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6.908"/>
    </inkml:context>
    <inkml:brush xml:id="br0">
      <inkml:brushProperty name="width" value="0.05" units="cm"/>
      <inkml:brushProperty name="height" value="0.05" units="cm"/>
    </inkml:brush>
  </inkml:definitions>
  <inkml:trace contextRef="#ctx0" brushRef="#br0">0 36 14419,'0'10'575,"0"-1"0,1 1 0,0-1 1,0 0-1,1 0 0,0 0 0,7 17 0,-8-24-448,0 1 0,1-1-1,-1 1 1,1-1 0,-1 0-1,1 0 1,0 0 0,0 0-1,0 0 1,0 0 0,1 0-1,-1-1 1,0 1 0,1-1-1,-1 1 1,1-1 0,-1 0 0,1 0-1,-1 0 1,1-1 0,0 1-1,0-1 1,-1 1 0,1-1-1,0 0 1,0 0 0,0 0-1,-1 0 1,1-1 0,4 0 0,-2 0-75,0-1 0,-1 0 0,1 1 1,-1-1-1,0-1 0,0 1 1,0-1-1,0 0 0,0 0 1,0 0-1,-1 0 0,1 0 1,-1-1-1,0 0 0,0 0 0,0 0 1,2-5-1,-1 2 43,0 0-1,0 0 1,-1 0-1,0-1 1,-1 1-1,0-1 1,0 0 0,0 0-1,0-15 1,-2 22-74,0 0 0,0 0 0,0 0 0,0 0 0,0 0 0,0 0 0,0 0 1,0 0-1,-1 0 0,1 0 0,0 0 0,-1 0 0,1 0 0,-1-2 0,0 3-12,1 0-1,0 0 1,-1 0 0,1 0-1,0 0 1,0 1-1,-1-1 1,1 0-1,0 0 1,-1 0-1,1 0 1,0 0-1,0 1 1,-1-1 0,1 0-1,0 0 1,0 0-1,-1 1 1,1-1-1,0 0 1,0 0-1,0 1 1,-1-1-1,1 0 1,0 0 0,0 1-1,0-1 1,0 0-1,0 1 1,-14 34 143,11-20-105,0 0 1,1 0-1,0 0 0,1 1 1,1-1-1,1 0 1,3 24-1,-4-38-40,1 0 0,-1 0 1,0-1-1,0 1 0,1 0 1,-1 0-1,1-1 0,-1 1 1,1 0-1,-1 0 0,1-1 0,-1 1 1,1 0-1,0-1 0,-1 1 1,1-1-1,0 1 0,-1-1 1,1 1-1,0-1 0,0 0 0,0 1 1,-1-1-1,1 0 0,0 0 1,0 1-1,0-1 0,0 0 1,0 0-1,-1 0 0,1 0 0,0 0 1,0 0-1,0 0 0,0 0 1,0-1-1,0 1 0,-1 0 1,1 0-1,0-1 0,0 1 0,0-1 1,-1 1-1,2-1 0,5-3 42,1 0 0,-1 0 0,11-10-1,-12 10-31,7-6-106,-1 1 0,2 1 0,-1 0-1,24-10 1,-32 16-115,1 1-1,0-1 0,0 1 1,-1 0-1,1 0 1,0 1-1,0 0 0,0 0 1,0 0-1,0 1 1,0 0-1,0 0 0,-1 0 1,1 1-1,8 3 1,15 8-1470,-22-9 1355,-1-1 0,1 0-1,0 0 1,0 0-1,0-1 1,0 0-1,0 0 1,0-1-1,0 0 1,1-1 0,-1 1-1,0-1 1,8-1-1,19-9-515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7.701"/>
    </inkml:context>
    <inkml:brush xml:id="br0">
      <inkml:brushProperty name="width" value="0.05" units="cm"/>
      <inkml:brushProperty name="height" value="0.05" units="cm"/>
    </inkml:brush>
  </inkml:definitions>
  <inkml:trace contextRef="#ctx0" brushRef="#br0">65 193 12411,'10'-12'1396,"-9"11"-409,-2 2 52,-16 24 1577,5-4-1725,2 0 1,-10 27-1,16-38-697,1 1 1,0-1-1,1 0 0,0 1 1,1-1-1,0 1 1,1 14-1,0-25-172,0 1 0,0 0-1,0 0 1,0-1 0,0 1-1,0 0 1,1 0 0,-1-1-1,0 1 1,0 0 0,1 0-1,-1-1 1,0 1 0,1 0-1,-1-1 1,0 1 0,1 0-1,-1-1 1,1 1 0,-1-1-1,1 1 1,0 0 0,0-1-8,0 0 0,-1 0 0,1 0 0,-1 0 0,1 0 0,0 0 0,-1 0 0,1 0 0,0 0 0,-1 0 0,1-1 0,-1 1 0,1 0 1,-1 0-1,1-1 0,-1 1 0,1 0 0,-1-1 0,1 1 0,-1 0 0,1-1 0,4-3 42,-1-1 1,-1 1-1,1 0 0,5-10 1,5-11 19,-2 0 0,-1-1 1,12-43-1,16-84 126,-39 153-201,10-56 142,-29 163 322,17-93-435,-1 10 36,1-1-1,0 1 0,2 0 1,5 38-1,-5-60-58,0 1-1,1-1 0,0 0 0,-1 1 0,1-1 0,0 0 0,0 0 0,0 0 1,0 1-1,1-1 0,-1 0 0,0-1 0,1 1 0,0 0 0,-1 0 0,3 1 1,-2-2-4,-1 0 1,1-1-1,-1 1 0,1-1 1,-1 1-1,1-1 1,-1 0-1,1 1 1,-1-1-1,1 0 1,-1 0-1,1 0 1,0 0-1,-1 0 1,1-1-1,-1 1 1,1 0-1,-1-1 1,1 1-1,-1-1 1,1 0-1,-1 1 1,0-1-1,1 0 1,1-1-1,5-4 5,-1 0 0,1 0 0,-1-1 0,0 0 0,0 0 0,9-14 0,28-50 16,-44 71-24,0 0 0,0 0-1,0 0 1,0 0 0,0 1 0,0-1 0,0 0-1,0 0 1,0 0 0,0 0 0,1 0 0,-1 1-1,0-1 1,0 0 0,0 0 0,0 0 0,0 0-1,0 0 1,0 0 0,0 0 0,0 0-1,1 1 1,-1-1 0,0 0 0,0 0 0,0 0-1,0 0 1,0 0 0,1 0 0,-1 0 0,0 0-1,0 0 1,0 0 0,0 0 0,0 0 0,1 0-1,-1 0 1,0 0 0,0 0 0,0 0-1,0 0 1,0 0 0,0 0 0,1 0 0,-1 0-1,0 0 1,0 0 0,0 0 0,0 0 0,0-1-1,0 1 1,1 0 0,-1 0 0,0 0 0,0 0-1,0 0 1,0 0 0,1 13-7,-7 34 43,4-33 26,0-1-1,0 1 0,2 0 1,-1 0-1,4 22 1,-3-35-51,0 0 1,0 1 0,1-1 0,-1 0 0,1 1 0,-1-1 0,1 0 0,-1 0 0,1 1 0,-1-1 0,1 0-1,0 0 1,0 0 0,0 0 0,0 0 0,0 0 0,0 0 0,0 0 0,0 0 0,0 0 0,0-1 0,2 2-1,0-1 4,-1-1-1,0 0 1,0 0-1,0 1 1,0-1-1,1 0 1,-1-1-1,0 1 1,0 0-1,0-1 1,0 1-1,0-1 1,3 0-1,8-5 30,-1 0-1,0-1 1,20-14 0,-19 12-54,-2 2 6,2-2-23,0 1 1,1 0 0,0 0-1,0 2 1,17-6 0,-28 11 16,0 0 0,0 1 0,0-1 0,1 0 0,-1 1 0,0 0 0,0 0 0,0 0 0,1 0 0,-1 1 0,0-1 0,0 1 0,1 0 0,-1 0 0,0 0 0,0 0 1,0 0-1,0 1 0,-1-1 0,1 1 0,0 0 0,-1 0 0,1 0 0,-1 0 0,1 0 0,-1 1 0,0-1 0,0 1 0,0-1 0,3 6 0,10 31-46,-13-34 52,-1 1-1,1-1 0,0 0 0,0 0 0,1 0 0,-1 0 1,1 0-1,0-1 0,7 9 0,-8-12 6,-1 0-1,0-1 1,0 1-1,0-1 0,1 1 1,-1-1-1,0 1 1,0-1-1,1 0 1,-1 0-1,0 0 1,1 0-1,-1 0 0,0 0 1,1 0-1,-1 0 1,0 0-1,1-1 1,-1 1-1,0 0 1,0-1-1,1 1 0,-1-1 1,0 1-1,0-1 1,0 0-1,0 0 1,0 1-1,0-1 1,0 0-1,0 0 0,0 0 1,0 0-1,0 0 1,1-2-1,5-5 6,0-1 0,-1 0 0,7-12 0,-11 17-4,27-49 7,37-101 1,-12 25-87,-54 127 73,1 1 0,0-1 0,-1 0 0,1 1 0,0-1 0,0 1 0,0-1 0,0 1 0,1 0 0,-1-1 0,0 1 0,3-2 0,3 6-34,-1 11 24,-3-2 14,1 6 31,0 0 1,1-1 0,1 1 0,1-1-1,0 0 1,19 29 0,-11-27-32,26 26 0,5 7-338,-44-51 304,-1 1 1,0 0-1,0-1 0,0 1 0,1 0 0,-2 0 1,1 0-1,0 0 0,0 0 0,-1-1 0,1 2 1,-1-1-1,1 0 0,-1 0 0,0 0 0,0 4 1,0-5 11,-1 0 0,1 0 0,-1 0 0,0 0 0,1 0 1,-1 0-1,1-1 0,-1 1 0,0 0 0,0 0 0,0 0 0,1-1 1,-1 1-1,0 0 0,0-1 0,0 1 0,0-1 0,0 1 1,0-1-1,0 0 0,0 1 0,0-1 0,0 0 0,-1 0 0,1 0 1,0 0-1,0 0 0,0 0 0,0 0 0,0 0 0,-2 0 1,-9-2-38,1 1 0,-1-1 1,1-1-1,0 0 1,0-1-1,0 0 1,-10-6-1,-72-42 238,76 42-40,11 7-52,1 0 1,-1 0 0,1 0 0,0 0 0,0-1-1,1 0 1,-1 0 0,1 0 0,-7-9-1,11 13-70,0-1 1,0 1-1,0-1 0,0 1 0,1-1 0,-1 1 0,0 0 0,0-1 0,1 1 0,-1-1 0,0 1 0,1 0 1,-1-1-1,0 1 0,1 0 0,-1-1 0,1 1 0,-1 0 0,0-1 0,1 1 0,-1 0 0,1 0 0,-1 0 0,1 0 1,-1-1-1,1 1 0,-1 0 0,1 0 0,-1 0 0,1 0 0,-1 0 0,1 0 0,0 0 0,26-3-11,-19 2-111,1-1 25,1 0 1,-1-1 0,0 0-1,0 0 1,0-1-1,-1 0 1,1-1-1,14-10 1,8-9-124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8.419"/>
    </inkml:context>
    <inkml:brush xml:id="br0">
      <inkml:brushProperty name="width" value="0.05" units="cm"/>
      <inkml:brushProperty name="height" value="0.05" units="cm"/>
    </inkml:brush>
  </inkml:definitions>
  <inkml:trace contextRef="#ctx0" brushRef="#br0">128 25 18220,'0'-1'159,"-1"-1"0,0 0 0,0 1 0,0-1-1,0 1 1,0 0 0,0-1 0,0 1 0,0 0 0,-1-1 0,1 1 0,0 0 0,-1 0 0,1 0 0,-1 0 0,0 0-1,1 1 1,-1-1 0,0 0 0,-2 0 0,2 1-58,0 0 0,0 0 0,0 0 1,0 1-1,0-1 0,0 1 0,0-1 0,0 1 0,0-1 0,0 1 1,1 0-1,-1 0 0,0 0 0,0 0 0,1 0 0,-1 1 0,1-1 0,-1 0 1,0 2-1,-5 5 69,0-1 0,1 1 0,1 1-1,-1-1 1,1 1 0,1-1 0,-4 11 0,5-13-128,1 1 0,0-1-1,0 1 1,0-1 0,1 1 0,0 0-1,1-1 1,0 1 0,0 0 0,0 0-1,2 8 1,-2-14-34,0 0 0,0 0 0,0 0 0,0 0 0,1 0 0,-1 0 0,0 0 0,1 0 0,-1 0 0,1 0 0,-1 0 0,1 0 0,0 0 0,-1 0 0,1-1 0,0 1 0,-1 0 0,1-1 0,0 1 0,0 0 0,0-1 0,0 1 0,-1-1 0,1 1 0,0-1 0,0 1 0,0-1 0,0 0 0,0 1 0,0-1 0,0 0 0,0 0 0,0 0 0,0 0 0,0 0 0,1 0 0,-1 0 0,0 0 0,0 0 0,0-1 0,0 1 0,0 0 0,0-1 0,0 1 0,-1-1 0,1 1 0,0-1 0,1 0 0,6-3 30,-1-1-1,1 0 1,-1-1-1,8-7 1,-14 12-38,22-22 66,25-20 51,-44 40-105,-1 0 0,1 1 0,0-1 0,0 1 0,0 0 0,0 1 1,0-1-1,1 1 0,-1 0 0,1 0 0,6-1 0,-9 2-6,0 0 0,1 0-1,-1 0 1,0 1-1,0-1 1,0 1 0,0 0-1,0-1 1,0 1 0,0 0-1,-1 0 1,1 0-1,0 0 1,0 0 0,-1 1-1,1-1 1,-1 0 0,2 3-1,24 34 70,-23-32-58,0 0 0,0 0 0,0-1 0,9 11 0,-11-15-11,0 0-1,0 0 1,0 0 0,-1 0-1,1 0 1,0-1 0,0 1-1,0-1 1,0 1-1,0-1 1,0 0 0,0 0-1,1 0 1,-1 0 0,0 0-1,0 0 1,0 0 0,0-1-1,0 1 1,0-1 0,0 1-1,0-1 1,2-1 0,6-3 17,-1 1 0,1-2 1,9-6-1,-17 10-19,31-21 57,39-26 43,-66 46-95,0-1-1,0 1 1,1 1 0,-1-1 0,1 1-1,0 0 1,0 1 0,0-1 0,10 1-1,-14 1-1,1 0-1,-1 0 0,0 1 0,1 0 0,-1 0 0,1 0 0,-1 0 0,0 0 0,0 1 0,0-1 1,1 1-1,-2 0 0,1 0 0,0 0 0,0 0 0,-1 0 0,1 1 0,-1-1 0,1 1 0,-1 0 0,0 0 1,0 0-1,1 3 0,4 8 39,0 1 0,-1-1 0,7 30 0,0-5-142,-11-41-1495,1-10 1204,2-16 178,-2-12-277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49.864"/>
    </inkml:context>
    <inkml:brush xml:id="br0">
      <inkml:brushProperty name="width" value="0.05" units="cm"/>
      <inkml:brushProperty name="height" value="0.05" units="cm"/>
    </inkml:brush>
  </inkml:definitions>
  <inkml:trace contextRef="#ctx0" brushRef="#br0">254 191 15947,'2'-7'486,"0"-1"0,0 1-1,-1-1 1,0 0-1,0-11 1,-1 18-382,0-1-1,0 1 1,0-1 0,0 0-1,-1 1 1,1-1 0,-1 0 0,1 1-1,-1-1 1,1 1 0,-1-1-1,0 1 1,0 0 0,0-1 0,1 1-1,-1 0 1,-1-1 0,1 1-1,0 0 1,0 0 0,0 0 0,-1 0-1,1 0 1,0 0 0,-1 0-1,1 0 1,-1 1 0,1-1 0,-1 1-1,1-1 1,-1 1 0,-3-1-1,-1 1 58,-1 0-1,0 0 0,1 0 0,-1 1 1,1 0-1,-1 1 0,1-1 1,-1 1-1,1 0 0,0 1 0,0 0 1,0 0-1,0 0 0,-6 5 0,0 0-112,1 0 1,0 1-1,0 1 0,1 0 0,-16 19 0,20-20-43,-1 1 0,2-1 1,-1 1-1,1 0 0,-5 17 0,8-23-5,1 1-1,0-1 0,0 1 1,0 0-1,0-1 1,1 1-1,0 0 0,0 0 1,0-1-1,0 1 0,1 0 1,0-1-1,0 1 1,0 0-1,3 6 0,-4-10 1,1 0 0,-1 0 0,1 0 0,0 0-1,-1 0 1,1 0 0,0 0 0,0 0-1,-1 0 1,1 0 0,0 0 0,0 0 0,0-1-1,0 1 1,0 0 0,0-1 0,0 1 0,0-1-1,1 1 1,-1-1 0,0 0 0,0 1 0,0-1-1,2 0 1,0 0 0,-1 0-1,0-1 1,0 1-1,1-1 1,-1 1-1,0-1 1,0 0-1,0 0 1,0 0-1,0 0 1,0 0-1,2-3 1,4-2-1,-1-1 0,0 0-1,0 0 1,-1-1 0,7-9 0,2-9 9,-1 0 0,-1-1 0,12-35 0,-13 28-3,-12 33-4,1 0 1,-1 0-1,0 0 1,1 0-1,-1 0 0,1 0 1,0-1-1,-1 1 1,1 0-1,0 0 0,-1 1 1,1-1-1,0 0 1,0 0-1,0 0 0,0 0 1,0 1-1,0-1 1,0 0-1,2 0 0,-2 1 0,0 0 0,0 1 0,0-1 0,0 0 0,0 1 0,0-1 0,0 1 0,0-1 0,0 1 0,0 0 0,0-1 0,-1 1-1,1 0 1,0 0 0,0-1 0,-1 1 0,1 0 0,0 0 0,-1 0 0,1 0 0,-1 0 0,1 2 0,23 44 7,-18-33-3,0-1-1,1 0 1,13 17-1,-20-29-3,1 0 0,0 0 0,0 0-1,0 0 1,-1 0 0,1 0 0,0-1-1,0 1 1,1 0 0,-1-1 0,0 1-1,0-1 1,0 1 0,0-1 0,0 0-1,1 1 1,-1-1 0,0 0 0,0 0-1,0 0 1,1 1 0,-1-1 0,0-1-1,0 1 1,1 0 0,-1 0 0,0 0-1,0-1 1,0 1 0,1-1 0,-1 1-1,0-1 1,0 1 0,0-1 0,0 1-1,0-1 1,0 0 0,0 0 0,0 0-1,1-1 1,6-6 0,-1 0 0,0 0 0,11-18-1,-5 8 6,-9 13-5,2-2-3,0-1-1,0 1 1,1 1-1,8-7 1,-15 12 2,1 0-1,0 0 1,0 0 0,0 1-1,0-1 1,0 0 0,0 1-1,0-1 1,0 1 0,0-1 0,1 1-1,-1 0 1,0-1 0,0 1-1,0 0 1,1 0 0,-1 0-1,0 0 1,0 0 0,0 0-1,1 0 1,-1 0 0,0 0 0,0 1-1,0-1 1,0 0 0,1 1-1,-1-1 1,0 1 0,0-1-1,0 1 1,0 0 0,0-1 0,0 1-1,0 0 1,0 0 0,-1 0-1,1-1 1,0 1 0,1 2-1,3 7 2,0 0 0,-1 0-1,0 1 1,0-1 0,-1 1-1,-1 0 1,2 13 0,1 2 5,-5-25-2,0 0-1,0 1 0,1-1 0,-1 0 0,0 0 0,1 0 0,-1 0 1,1 0-1,-1 0 0,1 0 0,0 0 0,-1 0 0,2 2 1,-2-3-3,1 0 0,-1 0 0,0 0 0,1 0 1,-1 0-1,0 0 0,0 0 0,1 0 0,-1 0 1,0 0-1,1 0 0,-1 0 0,0 0 0,0 0 1,1 0-1,-1 0 0,0-1 0,0 1 1,1 0-1,-1 0 0,0 0 0,0 0 0,1 0 1,-1-1-1,0 1 0,0 0 0,0 0 0,1 0 1,-1-1-1,0 1 0,0 0 0,0 0 0,1-1 1,14-30 52,-12 23-48,4-10 24,-4 11-21,0-1 0,0 1 0,1-1 1,-1 1-1,2 0 0,-1 0 1,1 1-1,8-10 0,-12 15-9,0 1-1,0-1 1,1 0-1,-1 0 1,0 1-1,0-1 0,0 1 1,1 0-1,-1-1 1,0 1-1,0 0 1,1-1-1,-1 1 1,0 0-1,1 0 1,-1 0-1,0 0 1,1 0-1,-1 1 1,0-1-1,1 0 1,-1 1-1,0-1 1,0 1-1,0-1 1,1 1-1,-1-1 1,0 1-1,0 0 1,0 0-1,0-1 1,2 3-1,3 3-3,0 0 1,0 1-1,10 13 0,-7-8-4,-3-4 4,0 0-1,1-1 0,0 0 1,0 0-1,1 0 1,0-1-1,15 9 1,-20-14 3,0 0 0,0 1 0,1-1 0,-1 0 0,1-1 0,-1 1 0,0 0 0,1-1 0,0 0 0,-1 0 0,1 0 0,-1 0 0,1-1 0,-1 1 0,1-1 0,-1 0 0,0 0 0,1 0 0,-1-1 0,0 1-1,0-1 1,0 0 0,0 1 0,0-1 0,3-3 0,5-5 4,-2 0-1,0 0 1,0 0-1,-1-1 1,0 0-1,0-1 1,-2 0-1,1 0 1,-2-1-1,0 1 1,0-1-1,-1 0 1,0-1-1,-2 1 1,4-27-1,-6 38 0,0 0 0,0 0 0,0 0-1,-1 0 1,1 0 0,0 0-1,-1 0 1,1 1 0,-1-1 0,1 0-1,-1 0 1,-2-3 0,3 5 0,-1-1 1,1 0-1,-1 1 0,1-1 1,-1 1-1,0-1 0,0 1 1,1-1-1,-1 1 1,0-1-1,0 1 0,1 0 1,-1-1-1,0 1 0,0 0 1,0 0-1,0-1 0,1 1 1,-1 0-1,-1 0 1,0 0 1,-1 1 0,1-1 1,0 1-1,-1-1 0,1 1 1,0 0-1,0 0 1,0 0-1,-1 0 0,1 1 1,0-1-1,1 0 0,-1 1 1,0-1-1,0 1 0,1 0 1,-3 3-1,-2 2 5,1 1-1,1-1 1,0 1-1,0 0 1,0 0 0,1 1-1,0-1 1,1 1-1,0 0 1,-1 10 0,2-13-35,1-1 1,-1 1 0,1 0-1,1-1 1,-1 1 0,1-1-1,0 1 1,0-1 0,1 1-1,-1-1 1,1 0 0,0 0-1,1 0 1,-1 0 0,1 0-1,0 0 1,6 6 0,-6-8-18,0-1-1,0 1 1,1-1 0,-1 0 0,1 0 0,-1 0 0,1-1 0,0 1 0,0-1-1,-1 0 1,1 0 0,0 0 0,0 0 0,0-1 0,0 0 0,0 0 0,8 0 0,20-3-179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0.510"/>
    </inkml:context>
    <inkml:brush xml:id="br0">
      <inkml:brushProperty name="width" value="0.05" units="cm"/>
      <inkml:brushProperty name="height" value="0.05" units="cm"/>
    </inkml:brush>
  </inkml:definitions>
  <inkml:trace contextRef="#ctx0" brushRef="#br0">1 223 14699,'0'-1'66,"0"1"0,0 0 0,0 0-1,0 0 1,0 0 0,0 0 0,0 0 0,0 0 0,0 0-1,0 0 1,0 0 0,1-1 0,-1 1 0,0 0-1,0 0 1,0 0 0,0 0 0,0 0 0,0 0 0,0 0-1,0 0 1,1 0 0,-1 0 0,0 0 0,0 0-1,0 0 1,0 0 0,0 0 0,0 0 0,0 0 0,0 0-1,1 0 1,-1 0 0,0 0 0,0 0 0,0 0-1,0 0 1,0 0 0,0 0 0,0 0 0,0 0 0,1 0-1,-1 1 1,0-1 0,0 0 0,0 0 0,0 0-1,0 0 1,0 0 0,0 0 0,0 0 0,0 0 0,0 0-1,0 0 1,0 1 0,0-1 0,0 0 0,0 0 0,0 0-1,0 0 1,6 14 1985,6 24-725,-9-27-808,1 6-146,30 86 1114,-30-92-1358,1 0-1,0 0 0,1-1 1,0 0-1,1 0 1,0 0-1,8 8 1,-14-17-109,1 0 1,-1 0 0,0 0-1,0 1 1,0-1 0,1 0-1,-1-1 1,1 1 0,-1 0-1,0 0 1,1-1 0,0 1-1,-1-1 1,1 1 0,-1-1-1,1 1 1,-1-1 0,1 0-1,0 0 1,-1 0 0,1 0-1,2 0 1,-2-1 4,0 0 0,0 0 0,0 0 0,0 0 0,0 0 0,0-1 0,0 1 0,0 0 0,-1-1 0,1 0 0,0 1 0,-1-1 0,0 0 0,2-2 0,2-4 44,0-1-1,0 0 0,-1 0 1,0 0-1,-1-1 1,3-11-1,-2-4 35,-1 0 0,0-1 0,-2 1 1,-1-1-1,-5-41 0,-1 28 29,-2 0 1,-24-73-1,29 101 182,-2-5-1614,3 15 277,-1 10 5,4 1 532,4 2-136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1.165"/>
    </inkml:context>
    <inkml:brush xml:id="br0">
      <inkml:brushProperty name="width" value="0.05" units="cm"/>
      <inkml:brushProperty name="height" value="0.05" units="cm"/>
    </inkml:brush>
  </inkml:definitions>
  <inkml:trace contextRef="#ctx0" brushRef="#br0">31 121 16107,'2'0'205,"0"0"0,-1 0 0,1 0 0,0 0 0,-1 0 0,1-1-1,0 1 1,-1-1 0,1 1 0,-1-1 0,1 1 0,-1-1 0,1 0-1,-1 0 1,0 0 0,1 0 0,-1 0 0,0 0 0,0 0-1,1 0 1,-1-1 0,0 1 0,0 0 0,0-1 0,-1 1 0,1 0-1,0-1 1,0 1 0,-1-1 0,1 0 0,-1 1 0,1-3 0,-1 4-170,0 0 1,0 0 0,0-1 0,0 1 0,0 0-1,0 0 1,0-1 0,0 1 0,0 0 0,0 0-1,0-1 1,0 1 0,-1 0 0,1 0 0,0-1-1,0 1 1,0 0 0,0 0 0,0 0 0,-1-1-1,1 1 1,0 0 0,0 0 0,0 0 0,-1-1-1,1 1 1,0 0 0,0 0 0,0 0 0,-1 0 0,1 0-1,0 0 1,0 0 0,-1 0 0,1-1 0,0 1-1,0 0 1,-1 0 0,1 0 0,0 0 0,0 0-1,-1 0 1,1 0 0,0 0 0,0 1 0,-1-1-1,1 0 1,0 0 0,0 0 0,-1 0 0,1 0-1,0 0 1,0 0 0,-1 1 0,1-1 0,0 0-1,0 0 1,0 0 0,0 0 0,-1 1 0,1-1 0,-15 11 336,10-4-334,-1 1 0,2-1 0,-1 1 0,1 1 0,0-1 0,1 0 0,-1 1 0,2 0 0,-1 0 0,2 0 0,-2 11 0,2-18-35,1-1 0,0 0 0,0 0 0,0 1 0,0-1 0,0 0 0,0 0 0,0 0 0,0 1 0,1-1 0,-1 0 0,0 0 0,1 0 0,-1 0 0,1 0 0,0 3 0,0-4-1,-1 0-1,1 0 1,-1 1 0,1-1-1,-1 0 1,1 0-1,-1 0 1,1 0 0,-1 0-1,1 0 1,-1 1 0,1-1-1,-1 0 1,1-1 0,-1 1-1,1 0 1,-1 0 0,1 0-1,-1 0 1,1 0 0,-1 0-1,1-1 1,-1 1 0,1 0-1,-1 0 1,1-1 0,5-3 9,-1 0 0,1 0 0,-1-1 0,6-5 0,-8 7-8,4-4 4,0 0 0,1 1 0,0 0 0,0 0 1,18-8-1,-24 12-6,1 1 0,0 0 1,-1 0-1,1 0 0,0 0 0,0 0 1,0 1-1,0-1 0,0 1 0,-1 0 1,1-1-1,0 1 0,0 1 0,0-1 1,0 0-1,0 1 0,0 0 0,0-1 1,0 1-1,-1 0 0,1 1 0,0-1 1,-1 0-1,4 3 0,2 3-2,0 1-1,11 16 0,2 0-2,-21-23 5,0-1 1,0 0-1,0 1 1,1-1-1,-1 0 0,0 1 1,0-1-1,1 0 1,-1 0-1,0 1 1,0-1-1,1 0 1,-1 0-1,0 1 0,1-1 1,-1 0-1,0 0 1,1 0-1,-1 0 1,1 0-1,-1 0 0,0 1 1,1-1-1,-1 0 1,0 0-1,1 0 1,-1 0-1,1 0 0,-1 0 1,0 0-1,1-1 1,-1 1-1,0 0 1,1 0-1,-1 0 0,1 0 1,-1 0-1,0-1 1,1 1-1,-1 0 1,0 0-1,0 0 0,1-1 1,7-20 117,-4-29 110,-4 34-133,0-1 1,0 0-1,-2 0 1,0 0 0,-1 1-1,-8-25 1,18 56-86,-1-1-1,2 0 1,0 0 0,1-1-1,17 21 1,-23-31-10,0 1 0,1-1 0,-1 0 1,1 0-1,0 0 0,0 0 0,0-1 0,0 0 0,1 1 0,-1-2 0,0 1 1,1 0-1,0-1 0,-1 0 0,1 0 0,0 0 0,-1-1 0,1 1 0,0-1 0,0 0 1,0-1-1,-1 1 0,1-1 0,0 0 0,5-1 0,-5 0 2,1-1-1,0 1 1,0-1 0,-1 0-1,0-1 1,0 1-1,0-1 1,0 0 0,0 0-1,4-6 1,4-5 6,20-31-1,-10 11 1,-22 35-10,-1-1-1,0 0 1,1 1 0,-1-1-1,1 1 1,-1-1 0,1 1 0,-1-1-1,1 1 1,-1-1 0,1 1 0,-1 0-1,1-1 1,-1 1 0,1-1-1,0 1 1,-1 0 0,1 0 0,0 0-1,-1-1 1,1 1 0,0 0 0,0 0-1,0 0 1,0 1 0,-1-1-1,1 0 1,-1 1 0,1-1-1,-1 1 1,1-1 0,-1 1-1,1-1 1,-1 1 0,1-1 0,-1 1-1,0-1 1,1 1 0,-1-1-1,0 1 1,0 0 0,1-1-1,-1 2 1,8 44-31,-6-33 30,4 31-5,-1-8-25,17 63 0,-16-85-26,-6-14 45,1 0 0,-1 1 0,0-1 0,0 0 1,0 0-1,0 0 0,0 0 0,0 0 0,0 0 0,0 0 1,1 0-1,-1 0 0,0 0 0,0 0 0,0 0 0,0 0 0,0 0 1,0 0-1,1 0 0,-1 0 0,0 0 0,0 0 0,0 0 1,0 0-1,0 0 0,0 0 0,1 0 0,-1 0 0,0 0 1,0 0-1,0 0 0,0 0 0,0 0 0,0 0 0,1 0 1,-1 0-1,0 0 0,0 0 0,0-1 0,0 1 0,0 0 1,0 0-1,0 0 0,0 0 0,0 0 0,0 0 0,0 0 1,1-1-1,-1-1-170,1 0-1,0-1 1,-1 1-1,1-1 1,-1 1 0,1-1-1,-1 1 1,-1-5 0,0-9-264,-1-1 1,-1 1 0,0 0-1,-9-23 1,5 13 25,-10-31-472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3.985"/>
    </inkml:context>
    <inkml:brush xml:id="br0">
      <inkml:brushProperty name="width" value="0.05" units="cm"/>
      <inkml:brushProperty name="height" value="0.05" units="cm"/>
    </inkml:brush>
  </inkml:definitions>
  <inkml:trace contextRef="#ctx0" brushRef="#br0">1 1 17500,'8'4'1328,"-4"11"-1064,4 7-112,-13 8 328,4 15-144,1 4-120,3 3-48,-2-6-144,4 0-160,1-5-400,-3-6-184,-3-12 568,-3-9-128,-11-17-96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3.221"/>
    </inkml:context>
    <inkml:brush xml:id="br0">
      <inkml:brushProperty name="width" value="0.05" units="cm"/>
      <inkml:brushProperty name="height" value="0.05" units="cm"/>
    </inkml:brush>
  </inkml:definitions>
  <inkml:trace contextRef="#ctx0" brushRef="#br0">110 0 18836,'1'1'78,"-1"-1"0,0 1 0,1-1 0,-1 0 0,0 1 0,0-1 1,0 1-1,1-1 0,-1 1 0,0-1 0,0 1 0,0-1 0,0 1 0,0-1 0,0 1 0,0-1 0,0 1 0,0-1 0,0 1 0,0-1 1,0 1-1,-1-1 0,1 1 0,0-1 0,0 1 0,0-1 0,-1 1 0,1-1 0,0 1 0,0-1 0,-1 1 0,-12 23 236,10-20-28,-10 19 702,-5 6-273,2 1-1,1 0 1,-14 42-1,29-72-713,0 1 0,0-1 0,-1 0 0,1 1 1,0-1-1,0 1 0,0-1 0,-1 0 0,1 1 0,0-1 0,0 1 0,0-1 0,0 0 0,0 1 0,0-1 0,0 1 0,0-1 0,0 0 0,0 1 0,0-1 1,0 1-1,0-1 0,0 1 0,1-1 0,-1 0 0,0 1 0,0-1 0,0 0 0,1 1 0,-1-1 0,0 0 0,0 1 0,1-1 0,-1 0 0,0 1 0,1-1 1,-1 0-1,0 0 0,1 1 0,-1-1 0,0 0 0,1 0 0,-1 0 0,0 1 0,1-1 0,-1 0 0,1 0 0,-1 0 0,1 0 0,-1 0 0,0 0 0,1 0 0,-1 0 1,1 0-1,-1 0 0,0 0 0,1 0 0,-1 0 0,1 0 0,-1-1 0,0 1 0,1 0 0,-1 0 0,1 0 0,-1-1 0,0 1 0,1-1 0,27-14-132,35-39-191,-8 6 44,-54 47 272,0 0-1,0 0 1,0 1-1,-1-1 0,1 0 1,0 1-1,0-1 1,0 1-1,0-1 0,0 1 1,0 0-1,1-1 1,-1 1-1,0 0 1,0 0-1,1-1 0,-1 2 6,-1-1-1,0 0 1,0 0-1,1 1 1,-1-1-1,0 0 0,0 1 1,1-1-1,-1 0 1,0 1-1,0-1 1,0 0-1,0 1 1,1-1-1,-1 0 1,0 1-1,0-1 0,0 1 1,0-1-1,0 0 1,0 1-1,0-1 1,0 1-1,0-1 1,0 0-1,0 1 1,0-1-1,0 0 0,-1 1 1,-12 39-74,10-34 31,-5 11-105,6-14-30,0 1 0,0 0 0,0 0 1,1 0-1,-1 1 0,1-1 1,0 0-1,0 1 0,0-1 1,1 5-1,4-1-176,6-4-118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1.631"/>
    </inkml:context>
    <inkml:brush xml:id="br0">
      <inkml:brushProperty name="width" value="0.05" units="cm"/>
      <inkml:brushProperty name="height" value="0.05" units="cm"/>
    </inkml:brush>
  </inkml:definitions>
  <inkml:trace contextRef="#ctx0" brushRef="#br0">0 1 16948,'5'11'1376,"3"1"-1040,4 1-136,4-2 288,5 0-480,8-3 160,1-1-184,2-1-112,1-1-64</inkml:trace>
  <inkml:trace contextRef="#ctx0" brushRef="#br0" timeOffset="1">327 121 16363,'-17'22'1816,"2"0"0,-18 35-1,28-47-1536,1-1 0,0 1 0,1 0 0,0 1 0,1-1 0,0 0 0,0 1 0,1-1 0,1 14 0,-1-22-247,1-1 0,0 1-1,0-1 1,0 0 0,0 1 0,1-1 0,-1 1-1,0-1 1,1 0 0,-1 1 0,0-1 0,1 0-1,0 1 1,-1-1 0,1 0 0,0 0 0,-1 0-1,1 0 1,0 1 0,1 0 0,-1-2-14,0 0-1,0 0 1,0 0-1,-1 1 1,1-1 0,0 0-1,0 0 1,0 0 0,0 0-1,0-1 1,-1 1 0,1 0-1,0 0 1,0 0 0,0-1-1,0 1 1,-1 0-1,1-1 1,0 1 0,0-1-1,-1 1 1,1-1 0,0 0-1,5-4 27,-1 0-1,1 0 1,-1-1 0,-1 1-1,1-1 1,3-6-1,13-27 79,-2 0 0,-2-1 0,19-61 0,-34 94-86,0 9-10,0 16 7,-3 34 0,1-50-31,-2 24-1,1-6 3,0-1 0,0 1 1,2 0-1,1 0 1,0-1-1,9 34 1,-10-51-37,-1-1 0,0 0 0,1 0 0,-1 1 0,1-1 0,-1 0 0,1 0 0,-1 0 0,1 1 0,0-1 0,0 0 0,0 0 0,-1 0 0,1 0 0,0-1 0,0 1 0,0 0 0,0 0 0,1 0 0,-1-1 0,0 1 0,0-1 0,0 1 0,1-1 1,-1 1-1,0-1 0,2 1 0,-1-2-88,0 1 1,0-1-1,0 1 1,0-1-1,0 0 1,0 0-1,-1 0 1,1 0 0,0 0-1,-1 0 1,1 0-1,0 0 1,-1-1-1,0 1 1,1-1-1,-1 1 1,0-1-1,2-2 1,5-9-336,-1-1-1,0 1 1,0-1 0,-2-1 0,0 1-1,0-1 1,2-15 0,3-27-724</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2.178"/>
    </inkml:context>
    <inkml:brush xml:id="br0">
      <inkml:brushProperty name="width" value="0.05" units="cm"/>
      <inkml:brushProperty name="height" value="0.05" units="cm"/>
    </inkml:brush>
  </inkml:definitions>
  <inkml:trace contextRef="#ctx0" brushRef="#br0">17 1 16115,'0'0'50,"0"0"0,0 0-1,-1 0 1,1 0 0,0 0-1,0 0 1,0-1-1,0 1 1,0 0 0,-1 0-1,1 0 1,0 0 0,0 0-1,0 0 1,0 0-1,0 0 1,-1 0 0,1 0-1,0 0 1,0 0-1,0 0 1,0 0 0,0 0-1,-1 0 1,1 0 0,0 0-1,0 1 1,0-1-1,0 0 1,0 0 0,0 0-1,-1 0 1,1 0 0,0 0-1,0 0 1,0 0-1,0 0 1,0 1 0,0-1-1,0 0 1,0 0 0,0 0-1,-1 0 1,1 0-1,0 0 1,0 1 0,0-1-1,0 0 1,0 0 0,0 0-1,0 0 1,0 0-1,0 1 1,0-1 0,0 0-1,0 0 1,0 0-1,0 0 1,0 0 0,0 1-1,0-1 1,0 0 0,1 0-1,-6 22 1628,-1 26 523,6-31-1662,0 0 0,1 0 0,4 22 1,-3-31-447,-1-1-1,1 0 1,0 0 0,1 0 0,0 0 0,0 0 0,0-1 0,1 1 0,0-1 0,5 7 0,-7-12-79,0 1-1,0-1 1,0 1 0,0-1-1,0 0 1,0 1-1,1-1 1,-1 0 0,0 0-1,0-1 1,1 1-1,-1 0 1,1-1 0,-1 0-1,0 1 1,1-1-1,-1 0 1,1 0 0,-1 0-1,1-1 1,-1 1-1,1-1 1,-1 1 0,0-1-1,1 0 1,-1 0-1,4-1 1,7-5-20,-1 0 1,1 0-1,17-15 0,-15 12-12,-10 6 8,1 0 0,0 0 1,1 1-1,-1 0 0,0 0 0,12-3 1,-16 5 6,-1 1 0,1 0 1,0 0-1,0-1 1,0 1-1,0 0 1,0 0-1,0 1 1,0-1-1,0 0 0,-1 1 1,1-1-1,0 1 1,0-1-1,0 1 1,-1 0-1,1 0 1,0 0-1,-1 0 0,1 0 1,-1 0-1,1 0 1,-1 1-1,1-1 1,-1 0-1,0 1 0,0 0 1,2 2-1,0 2 24,0-1 0,-1 1 0,0 0-1,0 0 1,-1 0 0,1 0 0,-1 0 0,-1 1-1,1-1 1,-1 0 0,0 0 0,0 0 0,-1 1-1,-2 10 1,1-9 51,0 1-1,-1-1 1,1 0 0,-2 0-1,1 0 1,-1 0-1,0 0 1,-1-1 0,0 0-1,-5 7 1,7-11-61,0 0 1,0 0-1,-1 0 0,1-1 1,-1 0-1,1 1 0,-1-1 1,0 0-1,0-1 1,1 1-1,-1-1 0,-1 0 1,1 0-1,0 0 0,0 0 1,-6 0-1,7-1-177,0-1-1,0 1 1,0 0-1,0-1 1,0 1-1,1-1 1,-1 0 0,0 0-1,0 0 1,1 0-1,-1-1 1,0 1-1,1-1 1,0 1-1,-1-1 1,1 0-1,0 0 1,0 0-1,0 0 1,0-1 0,0 1-1,1 0 1,-1-1-1,-1-3 1,-1-4-613,8 2-143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2.595"/>
    </inkml:context>
    <inkml:brush xml:id="br0">
      <inkml:brushProperty name="width" value="0.05" units="cm"/>
      <inkml:brushProperty name="height" value="0.05" units="cm"/>
    </inkml:brush>
  </inkml:definitions>
  <inkml:trace contextRef="#ctx0" brushRef="#br0">18 0 17804,'-2'52'5723,"-4"6"-3667,-2 65-1017,8-105-939,-2 15 17,3-1 0,0 0 1,10 53-1,-11-84-179,0 0-1,1 0 1,-1 0 0,0 0-1,1 0 1,-1 0 0,1 0-1,-1 0 1,1 0-1,-1 0 1,1 0 0,-1 0-1,1 0 1,0-1-1,0 1 1,1 1 0,-2-2 54,0 0-1,1 0 1,-1-1 0,1 1 0,-1 0 0,1 0-1,-1 0 1,0 0 0,1-1 0,-1 1 0,1 0-1,-1 0 1,0-1 0,1 1 0,-1 0-1,0-1 1,1 1 0,-1 0 0,0-1 0,0 1-1,0-1 1,1 1 0,-1 0 0,0-1 0,0 1-1,0-1 1,0 1 0,1-1 0,-1 1 0,0-1-1,0 1 1,0 0 0,0-1 0,0 1 0,0-1-1,0 1 1,0-1 0,-1 0 0,4-19-324,0-6-110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3.108"/>
    </inkml:context>
    <inkml:brush xml:id="br0">
      <inkml:brushProperty name="width" value="0.05" units="cm"/>
      <inkml:brushProperty name="height" value="0.05" units="cm"/>
    </inkml:brush>
  </inkml:definitions>
  <inkml:trace contextRef="#ctx0" brushRef="#br0">0 123 18388,'14'87'4023,"-12"-76"-3674,1-1-1,0 0 1,1 0-1,0 0 1,1 0-1,6 10 1,-11-19-325,0-1 0,1 1 0,-1-1 0,0 1 0,0-1 1,1 1-1,-1-1 0,0 0 0,1 1 0,-1-1 1,1 1-1,-1-1 0,0 0 0,1 1 0,-1-1 0,1 0 1,-1 1-1,1-1 0,-1 0 0,1 0 0,-1 0 0,1 1 1,0-1-1,-1 0 0,1 0 0,-1 0 0,1 0 0,0 0 1,0-1 1,0 1 1,-1-1 0,1 1-1,0-1 1,-1 0 0,1 1 0,0-1-1,-1 0 1,1 1 0,-1-1-1,1 0 1,-1 0 0,0 0-1,1 1 1,-1-3 0,9-39 399,-8 37-360,2-20 176,-2 15-115,0 0 1,1-1-1,5-14 1,-6 23-108,1 0 1,0 0-1,1 0 0,-1 0 0,0 0 0,1 0 1,-1 1-1,1-1 0,-1 1 0,1 0 1,0 0-1,2-1 0,16-9 100,33-32 147,-49 39-242,0-1 0,-1 0 0,1-1 0,-1 1 0,0-1 0,-1 1 0,0-1 0,4-8 0,-7 13-23,1 1 0,-1-1 0,0 0-1,0 0 1,1 1 0,-1-1 0,0 0 0,0 0 0,0 0 0,0 1-1,0-1 1,0 0 0,0 0 0,0 1 0,-1-1 0,1 0 0,0 0-1,0 1 1,-1-1 0,1 0 0,0 0 0,-1 1 0,1-1 0,-1 0-1,1 1 1,0-1 0,-1 1 0,0-1 0,1 0 0,-1 1 0,1-1 0,-1 1-1,0 0 1,1-1 0,-1 1 0,0-1 0,1 1 0,-1 0 0,0 0-1,0-1 1,1 1 0,-1 0 0,0 0 0,0 0 0,0 0 0,1 0-1,-1 0 1,-1 0 0,-3 0 6,-1 0 0,1 0 0,0 0 0,0 1 0,-1 0 0,-4 1 0,2 1 4,-1 1 0,1-1 0,0 1 1,0 1-1,1 0 0,-1 0 0,1 0 1,0 1-1,0 0 0,1 0 0,0 1 1,0 0-1,1 0 0,-1 0 0,-5 12 1,4-7 34,1 0 1,1 0-1,0 1 1,1 0 0,0 0-1,1 0 1,0 0 0,1 0-1,0 23 1,1-32-37,1-1 1,0 1 0,0 0-1,1-1 1,-1 1 0,1 0-1,-1-1 1,1 1 0,1-1-1,-1 1 1,0-1 0,1 1-1,-1-1 1,1 0-1,0 0 1,0 0 0,1 0-1,-1 0 1,1 0 0,-1-1-1,1 1 1,0-1 0,0 0-1,0 1 1,0-1-1,0-1 1,0 1 0,1 0-1,-1-1 1,0 0 0,1 0-1,4 1 1,2 0-136,-1-1 0,1-1 0,-1 0 0,1 0-1,0-1 1,-1 0 0,1-1 0,-1 0 0,0-1 0,0 1 0,0-2 0,0 1 0,0-1 0,0-1-1,-1 1 1,0-2 0,0 1 0,11-11 0,10-11-341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5.486"/>
    </inkml:context>
    <inkml:brush xml:id="br0">
      <inkml:brushProperty name="width" value="0.05" units="cm"/>
      <inkml:brushProperty name="height" value="0.05" units="cm"/>
    </inkml:brush>
  </inkml:definitions>
  <inkml:trace contextRef="#ctx0" brushRef="#br0">0 89 14571,'5'20'7311,"6"21"-5879,-6-28-1170,0-1 0,1 1 0,1-1 0,0-1 0,1 1 0,0-1 0,10 11 0,-15-19-244,0 0-1,-1-1 0,1 1 0,0-1 0,0 1 0,0-1 0,1 0 0,-1 0 0,1 0 0,-1-1 0,1 1 0,-1-1 0,1 0 1,0 0-1,0 0 0,-1-1 0,1 1 0,0-1 0,0 0 0,0 0 0,0 0 0,0 0 0,-1-1 0,1 0 0,0 0 1,0 0-1,-1 0 0,1 0 0,5-3 0,1-3-240,0 0 0,0 0 0,-1-1 0,0 0-1,0-1 1,-1 1 0,0-2 0,-1 1 0,0-1 0,8-16 0,-6 11-452,-2 0 1,0-1-1,0 1 1,-2-2-1,0 1 0,5-33 1,-11 27-180,-2 18 766,-1 14 460,-5 36 919,2 0 0,-2 55 0,1-14-188,4-43-664,-10 111 754,13-154-1230,1-1 0,0 1-1,0 0 1,0-1-1,0 1 1,0 0 0,0 0-1,0-1 1,0 1-1,0 0 1,0-1 0,0 1-1,1 0 1,-1-1-1,0 1 1,0 0 0,1-1-1,-1 1 1,1 0-1,6-8-1168,8-22 1,-7 12 543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6.138"/>
    </inkml:context>
    <inkml:brush xml:id="br0">
      <inkml:brushProperty name="width" value="0.05" units="cm"/>
      <inkml:brushProperty name="height" value="0.05" units="cm"/>
    </inkml:brush>
  </inkml:definitions>
  <inkml:trace contextRef="#ctx0" brushRef="#br0">58 21 12243,'4'-3'969,"1"0"0,0 1 0,0-1 0,0 1 0,0-1 1,9-1-1,-14 4-900,1 0 1,-1 0 0,0 0 0,0 0 0,0 0-1,1 0 1,-1 0 0,0 0 0,0 0-1,0 0 1,1 0 0,-1 0 0,0 0-1,0 0 1,0 1 0,0-1 0,1 0-1,-1 0 1,0 0 0,0 0 0,0 0-1,0 1 1,1-1 0,-1 0 0,0 0-1,0 0 1,0 0 0,0 1 0,0-1-1,0 0 1,0 0 0,0 0 0,0 1-1,0-1 1,0 0 0,0 0 0,0 1 0,0-1-1,0 0 1,0 0 0,0 0 0,0 1-1,0-1 1,0 0 0,0 0 0,0 0-1,0 1 1,0-1 0,0 0 0,0 0-1,-1 0 1,1 0 0,0 1 0,0-1-1,0 0 1,0 0 0,0 0 0,-1 0-1,1 0 1,0 1 0,0-1 0,-9 14 1214,-4 2-866,0 2 0,2-1 1,0 2-1,-14 34 0,20-41-421,1 1 0,1-1 0,0 1 0,1-1 0,0 1 0,0 0 0,2 0 0,0 0-1,1 15 1,-1-26-29,0 0-1,1 1 1,-1-1-1,0 0 0,1 0 1,0 1-1,-1-1 1,1 0-1,0 0 0,0 0 1,0 0-1,0 0 1,1 0-1,-1 0 1,1 0-1,-1-1 0,1 1 1,-1-1-1,1 1 1,0-1-1,0 1 0,0-1 1,3 2-1,-2-2-76,-1-1 1,1 1-1,0-1 0,-1 0 1,1 1-1,0-1 0,0-1 0,-1 1 1,1 0-1,0-1 0,-1 1 1,1-1-1,0 0 0,-1 0 0,1 0 1,-1 0-1,1 0 0,-1-1 0,4-2 1,12-9-317,0-2 0,27-28 0,-26 25 42,15-18-350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6.619"/>
    </inkml:context>
    <inkml:brush xml:id="br0">
      <inkml:brushProperty name="width" value="0.05" units="cm"/>
      <inkml:brushProperty name="height" value="0.05" units="cm"/>
    </inkml:brush>
  </inkml:definitions>
  <inkml:trace contextRef="#ctx0" brushRef="#br0">69 0 14915,'-7'8'726,"0"0"0,1 0 0,1 0 0,-1 0 1,1 1-1,-5 11 0,6-10-455,0 0 1,1 0 0,0 0 0,0 1 0,1 0-1,0-1 1,1 1 0,0 0 0,1 15 0,0-25-255,0 0 1,0 0 0,0 0 0,0 0 0,0 0 0,1 0-1,-1 0 1,0 0 0,0 0 0,1 0 0,-1 0 0,1 0 0,-1 0-1,1 0 1,-1 0 0,1 0 0,0 0 0,-1 0 0,1 0-1,0-1 1,0 1 0,0 0 0,1 1 0,-1-2-5,0 0 1,1 0-1,-1 0 1,0 0-1,0 0 0,0 0 1,0-1-1,1 1 1,-1 0-1,0 0 1,0-1-1,0 1 0,0-1 1,0 1-1,0-1 1,0 1-1,0-1 1,1-1-1,6-5 47,0 0-1,0 0 1,10-14-1,-15 18-39,23-30 96,-11 13-12,23-24-1,-34 40-86,0 0 0,1 0-1,-1 1 1,1-1 0,-1 1-1,1 0 1,0 0-1,0 1 1,0-1 0,1 1-1,7-2 1,-11 4-12,0 0 1,0-1 0,1 1-1,-1 0 1,0 0 0,1 1-1,-1-1 1,0 0 0,0 1-1,1-1 1,-1 1 0,0 0-1,0 0 1,0 0 0,0 0-1,3 2 1,-1 0 1,-1-1 0,1 1 0,-1 0 0,0 1-1,-1-1 1,1 1 0,0-1 0,2 6 0,2 6 27,0 0 0,-1 1 0,6 24 0,-10-33-15,-1-2 10,11 31 104,-2-25 2,-10-11-128,0 0 1,1 0-1,-1 0 0,1 0 1,-1 0-1,1 0 1,-1 0-1,1 0 1,-1 0-1,1 0 1,-1 0-1,0 0 1,1 0-1,-1-1 0,1 1 1,-1 0-1,1 0 1,-1-1-1,0 1 1,1 0-1,-1 0 1,0-1-1,1 1 1,-1 0-1,0-1 1,1 1-1,-1-1 0,0 1 1,1-1-1,6-10 74,0-1 0,-1 0-1,-1 0 1,8-23 0,-9 24-54,0-1 1,0 1 0,1 1 0,1-1-1,0 1 1,11-15 0,-17 24-28,0 0 1,1 1-1,-1-1 1,1 1-1,-1-1 1,1 1 0,-1-1-1,1 1 1,-1-1-1,1 1 1,-1-1-1,1 1 1,-1 0-1,1-1 1,0 1-1,-1 0 1,1 0-1,0-1 1,-1 1 0,1 0-1,0 0 1,-1 0-1,1 0 1,0 0-1,-1 0 1,1 0-1,0 0 1,0 0-1,-1 0 1,1 0-1,0 0 1,-1 1 0,1-1-1,0 0 1,-1 0-1,1 1 1,-1-1-1,1 0 1,0 1-1,-1-1 1,1 1-1,-1-1 1,1 1-1,-1-1 1,1 1 0,-1-1-1,0 1 1,1-1-1,-1 1 1,0 0-1,1-1 1,-1 2-1,3 3 2,-1 1 0,1 0 0,-2 0 0,3 9 0,3 18-377,-2 1 0,1 57 0,-6-91 168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7.493"/>
    </inkml:context>
    <inkml:brush xml:id="br0">
      <inkml:brushProperty name="width" value="0.05" units="cm"/>
      <inkml:brushProperty name="height" value="0.05" units="cm"/>
    </inkml:brush>
  </inkml:definitions>
  <inkml:trace contextRef="#ctx0" brushRef="#br0">140 307 12867,'5'-19'1374,"-2"7"-197,-1-1 0,0 0-1,1-15 1,-3 28-1110,0 0-1,0-1 0,0 1 1,0 0-1,0 0 1,0-1-1,0 1 1,-1 0-1,1 0 1,0-1-1,0 1 1,0 0-1,0 0 0,0-1 1,-1 1-1,1 0 1,0 0-1,0 0 1,0-1-1,-1 1 1,1 0-1,0 0 1,0 0-1,-1 0 1,1 0-1,0-1 0,0 1 1,-1 0-1,1 0 1,0 0-1,-1 0 1,1 0-1,0 0 1,0 0-1,-1 0 1,1 0-1,0 0 1,-1 0-1,1 0 0,0 0 1,0 0-1,-1 0 1,1 0-1,0 1 1,0-1-1,-1 0 1,1 0-1,0 0 1,0 0-1,-1 0 1,1 1-1,0-1 0,0 0 1,0 0-1,-1 0 1,1 1-1,-14 9 710,13-10-720,-11 12 226,0 0 0,0 0 0,1 1 0,1 0 0,0 1 0,-8 15 0,11-17-265,1 0-1,1 0 1,0 0 0,0 1-1,1 0 1,1-1 0,0 1-1,-1 16 1,4-27-17,0 0-1,0 0 1,-1 0-1,2 0 1,-1 0-1,0-1 1,0 1 0,1 0-1,-1 0 1,1 0-1,-1 0 1,1-1-1,0 1 1,-1 0-1,1-1 1,0 1-1,0 0 1,2 1 0,-2-3-1,0 1 1,0-1-1,0 0 1,0 1-1,0-1 1,0 0-1,0 0 1,0 0-1,0 1 1,0-1-1,0 0 1,0-1-1,1 1 1,-1 0-1,0 0 1,0 0-1,0-1 1,0 1-1,0 0 1,0-1-1,0 1 1,0-1-1,0 1 1,0-1-1,0 1 1,-1-1 0,1 0-1,0 0 1,0 1-1,0-1 1,0-2-1,8-5-2,-1-1 0,-1 0-1,0 0 1,0-1 0,-1 0-1,0 0 1,0 0 0,5-16-1,26-91 35,-30 89-17,-5 31 44,1 15-30,2 28-11,-4-39-12,1 9 2,6 46 13,-7-57-16,0 0-1,1 0 1,-1 0-1,1 0 1,0 0-1,1-1 1,-1 1-1,1-1 1,4 7 0,-6-10-3,-1-1 1,1 1 0,0 0 0,-1-1 0,1 1 0,0-1 0,0 1 0,-1-1 0,1 1-1,0-1 1,0 1 0,0-1 0,0 0 0,0 1 0,0-1 0,-1 0 0,1 0 0,0 0 0,0 0-1,0 0 1,0 0 0,0 0 0,0 0 0,0 0 0,1 0 0,1-1 2,-1 0 0,0 0-1,0-1 1,0 1 0,0 0 0,0-1 0,0 1 0,0-1 0,-1 1 0,3-3 0,3-5 17,-1 1 0,0-1 1,9-17-1,5-15 81,-2-1 0,14-51 0,-24 65-29,-1-1 1,-1 0-1,-2 0 0,1-42 0,-4 69-66,-1 0 0,0 1 0,0-1 0,0 0 0,0 1-1,-1-1 1,1 0 0,0 1 0,-1-1 0,1 0 0,-1 1 0,1-1 0,-2-1 0,2 3-6,-1 0 1,1 0 0,-1 0 0,1 0-1,0 0 1,-1 0 0,1 0-1,0 0 1,-1 0 0,1 0-1,-1 0 1,1 0 0,0 0 0,-1 0-1,1 1 1,0-1 0,-1 0-1,1 0 1,0 0 0,0 1 0,-1-1-1,1 0 1,0 0 0,-1 1-1,1-1 1,0 0 0,0 1-1,0-1 1,-1 0 0,1 1 0,0-1-1,0 0 1,0 1 0,-4 7 8,0-1 0,0 1 0,-3 12 0,-6 20 32,3 1 1,2 0-1,1 0 0,-2 79 1,9-112-26,0 1 0,1-1 0,0 0 0,4 15 1,-4-21-13,0 0 1,-1 0-1,1 0 1,0 0 0,0 0-1,0 0 1,0-1-1,1 1 1,-1 0-1,0 0 1,1-1 0,-1 1-1,1-1 1,0 1-1,-1-1 1,1 0 0,0 0-1,0 0 1,0 0-1,0 0 1,0 0 0,0 0-1,2 0 1,5 1-120,-1-1 0,1 0 1,0-1-1,0 0 0,0 0 0,12-2 1,-18 2 23,-1-1 0,0 1 1,1 0-1,-1-1 0,0 0 1,1 1-1,-1-1 0,0 0 1,0 0-1,0-1 0,0 1 1,0 0-1,0-1 0,0 1 1,0-1-1,0 1 0,-1-1 1,1 0-1,-1 0 0,1 0 1,-1 0-1,0 0 0,0 0 0,0 0 1,0 0-1,0 0 0,0 0 1,0-4-1,0-16-558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7.911"/>
    </inkml:context>
    <inkml:brush xml:id="br0">
      <inkml:brushProperty name="width" value="0.05" units="cm"/>
      <inkml:brushProperty name="height" value="0.05" units="cm"/>
    </inkml:brush>
  </inkml:definitions>
  <inkml:trace contextRef="#ctx0" brushRef="#br0">116 1 19124,'-28'22'1667,"16"-13"-1190,1-1 0,0 2 0,1-1 0,0 1-1,0 1 1,-12 17 0,22-28-472,0 1 0,0-1 0,0 0 0,0 0-1,-1 0 1,1 0 0,0 0 0,0 0 0,0 1 0,0-1 0,0 0-1,0 0 1,0 0 0,0 0 0,0 1 0,0-1 0,0 0-1,0 0 1,0 0 0,0 0 0,0 0 0,0 1 0,0-1 0,0 0-1,0 0 1,0 0 0,0 0 0,0 0 0,0 1 0,1-1-1,-1 0 1,0 0 0,0 0 0,0 0 0,0 0 0,0 0 0,0 1-1,0-1 1,0 0 0,1 0 0,-1 0 0,0 0 0,0 0 0,0 0-1,0 0 1,11 1 47,14-6-93,-22 5 59,8-2-24,1 0 0,0 0 1,1 2-1,-1-1 0,0 2 0,16 1 0,-24-1 2,0 0-1,0 0 1,0 0-1,-1 1 1,1-1-1,0 1 1,-1 0-1,1 0 1,-1 0 0,4 3-1,-5-3 4,0 0 0,0-1 0,-1 1 0,1 1-1,-1-1 1,1 0 0,-1 0 0,0 0 0,0 1 0,0-1 0,0 1-1,0-1 1,-1 1 0,1-1 0,-1 1 0,1-1 0,-1 4 0,0-2 16,-1 0 0,1 0 0,-1 0 0,0-1 0,0 1 1,0 0-1,-1-1 0,1 1 0,-1 0 0,0-1 0,0 0 1,0 1-1,0-1 0,-1 0 0,1 0 0,-1 0 0,-4 3 1,1-1 18,0 0 0,0 0 0,-1-1 0,1 0 1,-1 0-1,0-1 0,-14 5 0,19-7-106,-1 0 0,0 0 0,0-1-1,1 1 1,-1-1 0,0 0 0,0 0-1,0 0 1,0 0 0,1 0 0,-5-2-1,6 2 15,0 0-1,0-1 0,0 1 0,1-1 0,-1 1 0,0-1 0,1 0 0,-1 1 0,0-1 1,1 0-1,-1 1 0,1-1 0,-1 0 0,1 0 0,-1 1 0,1-1 0,0 0 0,-1 0 1,1 0-1,0 0 0,0 0 0,0 1 0,-1-1 0,1 0 0,0 0 0,0 0 0,0 0 1,0 0-1,1 0 0,-1 0 0,0 1 0,0-1 0,0 0 0,1 0 0,-1 0 0,0 0 1,2-1-1,8-16-512,8-1-199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8.331"/>
    </inkml:context>
    <inkml:brush xml:id="br0">
      <inkml:brushProperty name="width" value="0.05" units="cm"/>
      <inkml:brushProperty name="height" value="0.05" units="cm"/>
    </inkml:brush>
  </inkml:definitions>
  <inkml:trace contextRef="#ctx0" brushRef="#br0">19 60 15531,'0'0'53,"0"0"0,0-1 0,0 1 0,0 0 0,0 0 0,0 0 0,1 0 0,-1 0 0,0-1 0,0 1 0,0 0 0,0 0 0,0 0 0,0 0 0,0 0 0,0 0 0,1 0 0,-1 0 0,0-1 0,0 1 0,0 0 0,0 0 0,0 0 0,0 0 0,1 0 0,-1 0 0,0 0 0,0 0 0,0 0 0,0 0 0,1 0 0,-1 0 0,0 0 0,0 0 0,0 0 0,0 0 0,0 0 0,1 0 0,-1 0 0,0 0 0,0 0-1,0 0 1,0 0 0,0 0 0,0 1 0,1-1 0,-1 0 0,0 0 0,0 0 0,0 0 0,0 0 0,0 0 0,0 13 1770,-11 34-64,4-14-958,6-31-738,-4 47 684,5-47-700,0 0 0,0 0-1,0 1 1,0-1 0,0 0-1,0 0 1,1 0 0,-1 0-1,1 0 1,-1 0-1,1 0 1,0-1 0,0 1-1,0 0 1,0 0 0,0 0-1,0-1 1,0 1 0,3 2-1,-3-3-16,1-1 1,-1 1-1,0-1 0,1 0 0,-1 1 0,1-1 1,-1 0-1,1 0 0,-1 0 0,0 0 0,1 0 1,-1 0-1,1-1 0,-1 1 0,0 0 1,1-1-1,-1 1 0,0-1 0,1 1 0,-1-1 1,1-1-1,27-18 324,-13 6-223,-2-1 0,1 0 1,-2-1-1,0-1 0,-1 0 0,0 0 0,13-31 1,-24 46-120,0 0 0,0 1 0,0-1 1,-1 0-1,1 0 0,0 0 0,-1 0 1,0 0-1,1 0 0,-1 0 0,0 0 0,0 0 1,0 0-1,0 0 0,-1 0 0,1 0 1,0 0-1,-1 0 0,0 0 0,1 0 1,-1 0-1,0 0 0,-2-2 0,2 2-5,-1 1 1,0 0-1,1 0 0,-1 0 0,0 0 0,0 0 0,0 1 1,0-1-1,0 0 0,0 1 0,0 0 0,0-1 1,0 1-1,0 0 0,0 0 0,0 0 0,0 0 1,0 0-1,-1 1 0,1-1 0,0 1 0,-3 1 0,-5 1-175,1 0-1,0 1 1,0 1-1,0 0 1,-9 7-1,-18 8-847,34-19 616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3:44.051"/>
    </inkml:context>
    <inkml:brush xml:id="br0">
      <inkml:brushProperty name="width" value="0.05" units="cm"/>
      <inkml:brushProperty name="height" value="0.05" units="cm"/>
    </inkml:brush>
  </inkml:definitions>
  <inkml:trace contextRef="#ctx0" brushRef="#br0">47 1 13723,'-1'9'1043,"1"1"0,-1 0 0,-5 19-1,-3 19 160,5-22-1179,-1-1 0,-9 26-1,10-45-570,2-6 168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9.031"/>
    </inkml:context>
    <inkml:brush xml:id="br0">
      <inkml:brushProperty name="width" value="0.05" units="cm"/>
      <inkml:brushProperty name="height" value="0.05" units="cm"/>
    </inkml:brush>
  </inkml:definitions>
  <inkml:trace contextRef="#ctx0" brushRef="#br0">34 30 15403,'-8'24'1459,"0"1"-1,-7 49 1,14-62-1102,0-1 0,1 1 0,0 0 0,0 0 0,1 0 1,1 0-1,0-1 0,6 18 0,-8-27-303,1 0 0,0 0-1,0 0 1,0-1 0,0 1 0,0 0 0,0-1 0,0 1 0,0-1-1,1 1 1,-1-1 0,1 1 0,2 1 0,-3-3-33,0 1 1,0-1-1,0 0 1,0 1-1,0-1 1,0 0-1,0 0 0,0 0 1,0 0-1,0 0 1,0 0-1,0 0 1,0 0-1,0 0 1,0 0-1,1-1 1,-1 1-1,0 0 0,0-1 1,0 1-1,0-1 1,-1 1-1,1-1 1,0 1-1,0-1 1,0 0-1,0 0 1,0 1-1,0-2 1,11-13 56,0 1 0,-2-1 0,0-1 0,0 0 1,-2-1-1,10-22 0,2-5 9,-7 16-38,-10 20-33,1-1-1,0 1 0,0 0 1,1 0-1,0 0 0,0 0 0,1 1 1,13-13-1,-18 19-14,0 1 1,-1-1-1,1 1 0,0-1 1,0 1-1,0-1 0,0 1 1,0-1-1,0 1 0,0 0 1,0 0-1,0-1 0,0 1 1,0 0-1,0 0 0,0 0 1,0 0-1,0 0 0,0 1 1,0-1-1,0 0 0,0 0 1,0 0-1,0 1 0,0-1 1,0 1-1,0-1 0,0 1 1,-1-1-1,1 1 0,0-1 1,0 1-1,0 0 0,-1-1 1,1 1-1,0 0 0,-1 0 1,1 0-1,-1 0 0,1-1 1,-1 1-1,1 0 0,-1 0 1,1 1-1,3 8 8,1-1 0,-2 1 0,5 15 0,-5-17-1,12 51 35,-9-34-5,1-1 1,12 29 0,-19-52-36,1 1 0,-1-1 0,1 0 0,0 1 0,-1-1 1,1 0-1,0 0 0,0 0 0,0 0 0,0 0 0,0 0 0,0 0 0,0 0 0,0 0 1,0 0-1,2 1 0,-2-2 0,0 0 0,0 0 1,0 0-1,0-1 0,0 1 1,0 0-1,0 0 0,0 0 0,0-1 1,0 1-1,0 0 0,0-1 1,0 1-1,0-1 0,0 1 1,-1-1-1,1 0 0,0 1 0,0-1 1,-1 0-1,1 1 0,0-1 1,-1 0-1,1 0 0,0-1 0,7-9 23,0-1 0,-1 0-1,7-16 1,-9 18-16,-1 0 1,1 1-1,1-1 1,0 1 0,0 1-1,1-1 1,9-9-1,-15 17-8,1 0 0,-1 0 0,1 0 0,-1 0 0,1 0 0,-1 0 0,1 0 0,0 0 0,-1 1 0,1-1 0,0 1 0,0-1-1,-1 1 1,1-1 0,0 1 0,0 0 0,-1 0 0,1 0 0,0 0 0,0 0 0,0 1 0,2 0 0,-1 0 0,0 0-1,1 1 1,-1 0 0,0 0-1,-1 0 1,1 0 0,0 0-1,0 0 1,-1 1 0,5 5-1,3 5 3,-1 1-1,-1 0 0,14 30 0,12 51-984,-55-140 751,8 11 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2:59.761"/>
    </inkml:context>
    <inkml:brush xml:id="br0">
      <inkml:brushProperty name="width" value="0.05" units="cm"/>
      <inkml:brushProperty name="height" value="0.05" units="cm"/>
    </inkml:brush>
  </inkml:definitions>
  <inkml:trace contextRef="#ctx0" brushRef="#br0">0 0 18380,'27'91'3220,"-6"-17"-1878,7 21-318,-16-50-418,34 83 1,-37-117-396,-7-20-115,-4-21-41,-3 2-25,-1 0 0,-1 1 0,-15-39 0,17 56-27,5 15 1,7 18-4,-2-10-7,2 0-1,9 16 1,-14-26 5,0 0 0,0 0 0,0-1 0,0 1 0,1 0 0,-1-1 0,1 0 0,0 1 0,-1-1 0,1 0 0,0 0 0,0-1 0,0 1 0,0-1 0,5 2-1,-6-3 2,0 0 0,-1 0 0,1 0-1,0 0 1,0-1 0,0 1 0,-1 0-1,1-1 1,0 0 0,0 1 0,-1-1-1,1 0 1,-1 0 0,1 0-1,-1 0 1,1 0 0,-1 0 0,1-1-1,-1 1 1,0 0 0,0-1 0,0 1-1,0-1 1,0 1 0,0-1 0,0 1-1,0-1 1,-1 0 0,2-2-1,1-3 5,0-1 0,0 0-1,-1 0 1,2-16-1,-2 11-2,-1 0 0,-1-1 0,-1-16 0,-2 22 9,-1 13-2,0 13-8,4-15-1,-2 50-10,2-50 11,0 0 0,0 1-1,1-1 1,-1 0 0,1 0 0,0 1 0,0-1-1,0 0 1,0 0 0,1 0 0,-1 0 0,1 0-1,2 4 1,-2-6 0,-1 0 0,1-1 0,-1 1 0,1 0-1,-1-1 1,1 1 0,-1-1 0,1 0 0,-1 1 0,1-1-1,-1 0 1,1 0 0,0 0 0,-1 0 0,1 0 0,-1 0 0,1 0-1,0-1 1,1 0 0,35-10-19,-29 7 12,10-2-3,0 1-1,0 1 1,0 0-1,1 1 0,25 0 1,-33 3 14,0 1 0,0 0 0,-1 1 0,1 0 1,-1 0-1,1 1 0,-1 1 0,0 0 0,0 1 1,10 5-1,-33-18 224,1 0 0,0-1 0,0 0 0,1-1 1,-17-21-1,5 3 137,-22-37 0,38 52-308,9 8-222,17 7-504,-8 1 336,-4-2-31,0 0-1,0 0 0,1 0 1,-1-1-1,0-1 0,1 1 0,-1-1 1,0-1-1,1 1 0,-1-1 1,0-1-1,0 0 0,7-3 1,5-10-552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0.243"/>
    </inkml:context>
    <inkml:brush xml:id="br0">
      <inkml:brushProperty name="width" value="0.05" units="cm"/>
      <inkml:brushProperty name="height" value="0.05" units="cm"/>
    </inkml:brush>
  </inkml:definitions>
  <inkml:trace contextRef="#ctx0" brushRef="#br0">0 1 15643,'2'58'1854,"3"1"-1,13 67 0,35 111 799,-33-155-1943,33 118 601,-46-182-1154,-7-18-150,0 0-1,0 1 1,0-1-1,0 0 1,1 0-1,-1 0 1,0 0-1,0 0 1,0 1-1,0-1 1,0 0-1,0 0 1,1 0-1,-1 0 1,0 0-1,0 0 1,0 0-1,0 0 1,0 1-1,1-1 1,-1 0-1,0 0 1,0 0-1,0 0 1,1 0 0,-1 0-1,0 0 1,0 0-1,0 0 1,0 0-1,1 0 1,-1 0-1,0 0 1,0 0-1,0 0 1,0-1-1,1 1 1,-1 0-1,0 0 1,0 0-1,0 0 1,0 0-1,2-2 16,-1 0 0,0 0 0,0 0 0,-1-1 0,1 1-1,0 0 1,-1 0 0,1-1 0,-1 1 0,0 0 0,0-4 0,-1-237 304,-3 161-333,11-123 0,-7 198-14,1 0-1,1 0 1,-1-1 0,1 1-1,0 0 1,1 0 0,0 1-1,6-11 1,-8 15 9,0 0-1,0 1 1,1-1 0,-1 0 0,1 1 0,0-1-1,-1 1 1,1 0 0,0 0 0,0-1-1,-1 1 1,1 0 0,0 0 0,0 1 0,0-1-1,0 0 1,0 1 0,1-1 0,-1 1-1,0 0 1,0 0 0,0-1 0,0 2 0,0-1-1,1 0 1,-1 0 0,0 1 0,0-1-1,0 1 1,0-1 0,0 1 0,0 0-1,2 1 1,-1-1 5,-1 0 0,1 0 0,-1 1-1,0-1 1,0 0 0,0 1 0,0 0-1,0-1 1,0 1 0,0 0 0,0 0 0,-1 0-1,1 0 1,-1 0 0,1 1 0,-1-1-1,0 0 1,0 1 0,1 2 0,-1 0 19,0-1 1,-1 0 0,0 1-1,1-1 1,-1 1 0,-1-1-1,1 0 1,-1 1 0,0-1-1,-2 7 1,-1 0 59,0 0 0,0-1 0,-2 1-1,1-1 1,-1 0 0,-1-1 0,-14 17 0,15-19-1,-1 0 0,-1-1-1,-9 7 1,15-12-82,1 0 0,-1 1 0,1-1-1,-1 0 1,0-1 0,0 1 0,1 0 0,-1 0-1,0-1 1,0 1 0,0-1 0,0 0 0,0 1 0,0-1-1,0 0 1,0 0 0,1 0 0,-1 0 0,0-1-1,0 1 1,0 0 0,0-1 0,-3-1 0,4 1-86,0 0 0,0 0 0,0 0 0,0 0 0,0 0 0,1 0 0,-1 0 0,0 0 0,1-1 0,-1 1 0,1 0 0,-1 0 0,1-1 0,-1 1 0,1-1 0,0 1 0,0 0 0,0-1 0,-1 1 0,2 0 0,-1-1 0,0 1 0,0-1 0,0 1 1,1 0-1,-1-1 0,0 1 0,1 0 0,0-2 0,3-7-1103,0 1 0,9-17 0,-10 21 1136,15-23-1022,1 0-285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1.252"/>
    </inkml:context>
    <inkml:brush xml:id="br0">
      <inkml:brushProperty name="width" value="0.05" units="cm"/>
      <inkml:brushProperty name="height" value="0.05" units="cm"/>
    </inkml:brush>
  </inkml:definitions>
  <inkml:trace contextRef="#ctx0" brushRef="#br0">1 318 17308,'5'18'1040,"-1"0"1,-1 0-1,1 23 1,-4-28-594,2 0 1,-1 0 0,1 0-1,1 0 1,1-1 0,-1 1-1,2-1 1,6 14 0,-11-26-433,0 0 0,0 1 0,0-1-1,0 1 1,0-1 0,0 0 0,1 1 0,-1-1 0,0 0 0,0 1 0,0-1 0,1 1 0,-1-1 0,0 0 0,0 0 0,1 1 0,-1-1-1,0 0 1,1 1 0,-1-1 0,0 0 0,1 0 0,-1 0 0,0 1 0,1-1 0,-1 0 0,1 0 0,-1 0 0,0 0 0,1 0 0,-1 0-1,1 0 1,-1 0 0,0 0 0,1 0 0,-1 0 0,1 0 0,-1 0 0,1 0 0,-1 0 0,0 0 0,1 0 0,-1 0 0,0 0 0,1-1-1,-1 1 1,1 0 0,-1 0 0,0-1 0,1 1 0,-1 0 0,0 0 0,0-1 0,1 1 0,-1 0 0,0-1 0,0 1 0,1 0-1,-1-1 1,0 1 0,0 0 0,0-1 0,0 1 0,1-1 0,-1 1 0,0-1 0,9-30 338,-6 8-247,-1 1 0,-1-1 0,0 1 0,-2-1 1,-4-27-1,0 28-84,5 21-22,0 0 1,0 1 0,-1-1 0,1 0 0,0 1 0,0-1 0,0 0 0,-1 1 0,1-1 0,0 0-1,-1 1 1,1-1 0,0 1 0,-1-1 0,1 1 0,-1-1 0,1 1 0,-1-1 0,1 1 0,-1-1-1,1 1 1,-1 0 0,0-1 0,1 1 0,-2-1 0,2 2-1,-1-1 0,1 1 0,-1-1 1,1 1-1,0-1 0,-1 1 0,1 0 0,0-1 0,0 1 0,-1-1 1,1 1-1,0 0 0,0-1 0,0 1 0,0 0 0,0-1 1,0 1-1,0 0 0,0-1 0,0 1 0,0 0 0,0-1 1,0 2-1,3 18 3,-2-15-5,0-1 1,1 0 0,-1 0 0,1 0 0,-1 0-1,1 0 1,0 0 0,1-1 0,-1 1 0,1-1 0,-1 1-1,1-1 1,0 0 0,0 0 0,1 0 0,-1-1-1,1 1 1,-1-1 0,1 1 0,0-1 0,0-1 0,0 1-1,0 0 1,0-1 0,0 0 0,0 0 0,0 0-1,1 0 1,-1-1 0,0 0 0,1 0 0,-1 0 0,0 0-1,9-2 1,0-1-13,-1 0 0,0 0 1,0-1-1,0-1 0,0 0 0,0-1 0,-1 0 0,12-9 0,-7 4-19,0-1 0,-1-1-1,-1 0 1,21-24-1,-31 31 19,0 1 0,-1-1 1,1 0-1,2-8 0,-5 14 12,-1-1-1,1 0 1,-1 0 0,1 0 0,-1 0 0,1 0-1,-1 0 1,0 0 0,1 0 0,-1 0 0,0 0 0,0 0-1,0-1 1,0 1 0,0 0 0,0 0 0,0 0-1,0 0 1,0 0 0,-1 0 0,1 0 0,0 0-1,-1 0 1,1 0 0,-1 0 0,1 0 0,-1 0 0,1 0-1,-1 0 1,0 1 0,1-1 0,-1 0 0,-1-1-1,1 2 2,-1 0-1,1 0 1,0 0-1,-1 0 1,1 0-1,-1 0 1,1 0-1,0 0 1,-1 1-1,1-1 1,-1 0-1,1 1 1,0-1-1,0 1 1,-1 0-1,1-1 1,0 1-1,0 0 1,0 0-1,-1 0 1,1 0-1,0 0 1,0 0-1,0 0 1,1 0-1,-2 2 1,-23 33-4,20-25 29,0-1 1,1 1-1,0 0 0,1 1 0,0-1 1,1 1-1,-2 13 0,4-17 3,-1-1 0,1 0 0,0 1 0,1-1 0,0 1 0,0-1-1,1 0 1,-1 0 0,1 0 0,1 0 0,0 0 0,4 9 0,-5-13-16,-1-1 0,1 0 0,-1 0 1,1 0-1,0 0 0,0 0 0,0 0 0,0 0 0,0-1 1,0 1-1,1-1 0,-1 1 0,0-1 0,1 0 0,-1 0 1,1 0-1,-1 0 0,5 1 0,-3-2-31,-1 0 0,1 0 0,0 0 0,-1-1 0,1 1 0,0-1 0,-1 0 0,1 0 0,-1 0 0,1 0 0,-1-1 0,4-2 0,2-1-223,-1 0 1,1-1-1,-1-1 0,-1 1 0,1-1 0,-1 0 1,-1-1-1,12-15 0,-7 4-838,-1-2-1,-1 1 1,0-1 0,-2 0-1,0-1 1,5-32-1,10-135-4435,-21 141 6518,-2 41 1231,-1 9-737,-2 10 443,1 24-676,2-1 1,2 0 0,1 0-1,9 49 1,-2-36-700,3-1 0,28 74 1,-38-113-479,2-1 1,-1 1 0,8 11-1,-11-19-81,1 1 0,-1-1-1,0 0 1,0 0 0,0 1-1,0-1 1,0 0 0,0 0-1,1 0 1,-1 1 0,0-1-1,0 0 1,0 0 0,0 0-1,1 0 1,-1 1-1,0-1 1,0 0 0,0 0-1,1 0 1,-1 0 0,0 0-1,0 0 1,1 0 0,-1 0-1,0 0 1,0 0 0,1 0-1,-1 0 1,0 0-1,0 0 1,1 0 0,-1 0-1,0 0 1,0 0 0,1 0-1,-1 0 1,0 0 0,0 0-1,1 0 1,-1 0 0,0 0-1,0-1 1,0 1 0,1 0-1,-1 0 1,0 0-1,0 0 1,0-1 0,0 1-1,1 0 1,-1 0 0,0 0-1,0-1 1,0 1 0,0 0-1,0 0 1,0 0 0,0-1-1,1 1 1,-1 0 0,0 0-1,0-1 1,0 1-1,0 0 1,0 0 0,0-1-1,0 1 1,-1-1 0,4-18 55,-3 18-55,0-23 26,-1 0-1,-1 0 1,-1 0-1,-1 0 0,-13-41 1,13 56-31,3 14-2,4 15-7,-1-17 8,-1 1 1,0-1-1,1 1 1,0-1 0,0 1-1,0-1 1,0 0-1,1 0 1,-1 0 0,1 0-1,-1-1 1,1 1 0,0-1-1,0 1 1,0-1-1,1 0 1,-1 0 0,0 0-1,1-1 1,-1 1-1,1-1 1,0 0 0,3 1-1,-1-1-1,0-1 0,0 0 0,0 0 0,0-1 0,0 0 0,-1 1 0,1-2 0,0 1 0,-1-1 0,1 0 0,-1 0 0,1 0 0,-1-1 0,7-4 0,-2 0-2,0 0 1,0-1-1,-1 1 0,0-2 1,0 1-1,-1-1 0,0-1 0,-1 1 1,0-1-1,-1-1 0,0 1 1,0-1-1,7-22 0,-12 31 7,-1 1 0,1 0-1,-1-1 1,0 1 0,1-1-1,-1 1 1,0-1 0,0 1 0,0-1-1,0 1 1,0-1 0,-1 1-1,1-1 1,0 1 0,-1-1 0,1 1-1,-1-1 1,1 1 0,-1 0-1,0-1 1,0 1 0,-1-2 0,1 2 1,0 1 0,0-1 0,0 0 0,-1 1 0,1-1 0,0 1 0,0-1 0,-1 1 1,1 0-1,0 0 0,0-1 0,-1 1 0,1 0 0,0 0 0,-1 0 0,1 1 0,0-1 1,-1 0-1,1 0 0,0 1 0,0-1 0,-1 0 0,1 1 0,0 0 0,0-1 0,-2 2 1,-3 1 18,1 1 1,-1 0 0,1 0-1,0 1 1,0-1 0,0 1 0,1 0-1,-1 1 1,1-1 0,0 1-1,1-1 1,-1 1 0,1 1 0,-2 5-1,0 0 35,1 0 1,0 1-1,1-1 0,0 1 0,1 0 0,-1 19 0,3-26-26,0 0 0,0 0-1,1 1 1,0-1 0,0 0-1,0 0 1,1 0-1,3 7 1,-4-11-48,0 0 0,0 0 0,0-1-1,0 1 1,0 0 0,0-1 0,1 1 0,-1-1 0,1 1-1,-1-1 1,1 0 0,-1 0 0,1 1 0,0-1 0,0 0-1,0-1 1,-1 1 0,1 0 0,0 0 0,0-1 0,0 1-1,0-1 1,0 0 0,0 1 0,0-1 0,0 0 0,0 0-1,4-1 1,4-1-236,-1-1-1,0 0 0,1 0 0,-1-1 1,0-1-1,0 1 0,-1-1 1,0-1-1,0 0 0,0 0 0,8-8 1,11-10-448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1.667"/>
    </inkml:context>
    <inkml:brush xml:id="br0">
      <inkml:brushProperty name="width" value="0.05" units="cm"/>
      <inkml:brushProperty name="height" value="0.05" units="cm"/>
    </inkml:brush>
  </inkml:definitions>
  <inkml:trace contextRef="#ctx0" brushRef="#br0">62 218 19108,'-4'3'296,"0"-1"0,1 0 1,-1 1-1,1 0 0,-1-1 0,1 1 0,0 1 0,0-1 1,0 0-1,1 1 0,-1-1 0,1 1 0,0 0 1,0 0-1,0 0 0,1 0 0,-1 0 0,1 0 0,-1 6 1,-1 1-69,1 0 1,1 0 0,0 0-1,0 0 1,1 0 0,2 16-1,-2-23-195,1-1 1,0 1-1,0 0 0,0-1 0,0 1 0,0 0 0,1-1 0,0 0 0,3 5 0,-5-7-28,1 0 0,0 0-1,-1-1 1,1 1 0,0 0-1,0-1 1,-1 1 0,1 0 0,0-1-1,0 1 1,0-1 0,0 1 0,0-1-1,0 0 1,0 1 0,0-1 0,0 0-1,0 0 1,0 0 0,0 0 0,0 0-1,0 0 1,0 0 0,0 0 0,0 0-1,0 0 1,0 0 0,0-1-1,0 1 1,0 0 0,0-1 0,0 1-1,0-1 1,0 1 0,0-1 0,0 0-1,1 0 1,3-3 8,0-1 0,0 1 0,-1-1 0,1 0 0,-1 0 0,0-1 0,-1 1 1,1-1-1,4-10 0,21-59 75,-27 68-76,11-35 37,-1-1 1,-2 1-1,-3-1 0,4-58 1,-12 88-35,-4 29-5,-2 17 26,1 0-1,-1 55 1,7-71-164,1-1 0,0 0 0,0 0 0,2 0 1,0-1-1,1 1 0,10 26 0,-13-39 100,0-1 1,0 0-1,1 1 1,-1-1-1,1 0 1,-1 0-1,1 0 1,0 0-1,0 0 1,-1 0 0,1-1-1,1 1 1,-1-1-1,3 3 1,9-1-253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2.334"/>
    </inkml:context>
    <inkml:brush xml:id="br0">
      <inkml:brushProperty name="width" value="0.05" units="cm"/>
      <inkml:brushProperty name="height" value="0.05" units="cm"/>
    </inkml:brush>
  </inkml:definitions>
  <inkml:trace contextRef="#ctx0" brushRef="#br0">159 35 15715,'-24'12'2942,"18"-10"-2484,-3 2-82,0 1 1,0 0 0,1 0-1,0 1 1,0 0 0,0 0-1,1 0 1,-8 9-1,10-8-320,0 0 0,0 0 0,0 1-1,1-1 1,0 1 0,1 0-1,-1 1 1,1-1 0,1 0-1,0 1 1,0-1 0,1 1-1,0 0 1,0 14 0,1-13-32,1 0 0,0-1 0,1 1 0,-1-1 0,7 17 0,-7-24-16,0 0 0,0 0 0,0 1 0,0-1 0,0 0-1,1 0 1,-1 0 0,1 0 0,-1-1 0,1 1 0,0 0 0,3 2 0,-4-4-1,0 1 0,1 0 0,-1-1 0,0 0 0,1 1 0,-1-1 0,1 0 1,-1 0-1,1 1 0,-1-1 0,1 0 0,-1-1 0,1 1 0,-1 0 0,0 0 0,1-1 0,-1 1 0,1 0 1,-1-1-1,0 0 0,1 1 0,-1-1 0,2-1 0,0 0 9,1-1 0,0 0 1,0 0-1,-1 0 0,0-1 0,1 1 0,-1-1 0,-1 0 1,1 0-1,3-5 0,20-48 156,-22 45-124,14-37 258,-2-1 0,9-55 0,-18 79-87,-7 26-213,0 1 0,0-1-1,0 0 1,0 0 0,0 1 0,0-1-1,0 0 1,0 0 0,0 0 0,0 1-1,0-1 1,0 0 0,0 0 0,1 0 0,-1 1-1,0-1 1,0 0 0,0 0 0,0 0-1,0 1 1,1-1 0,-1 0 0,0 0-1,0 0 1,0 0 0,1 0 0,-1 0 0,0 1-1,0-1 1,0 0 0,1 0 0,-1 0-1,0 0 1,0 0 0,1 0 0,-1 0-1,0 0 1,0 0 0,1 0 0,-1 0-1,0 0 1,0 0 0,0 0 0,1 0 0,-1 0-1,0-1 1,0 1 0,1 0 0,-1 0-1,0 0 1,0 0 0,0 0 0,1 0-1,-1-1 1,0 1 0,0 0 0,0 0-1,0 0 1,0 0 0,1-1 0,-1 1 0,0 0-1,0 0 1,0 0 0,0-1 0,0 1-1,0 0 1,4 10 45,-1 0 0,-1 0 0,1 1 0,0 16 0,3 10-8,1 3-21,0-1-22,2 1 1,24 66 0,-23-88-540,-10-18 516,0 0 1,1 1 0,-1-1-1,0 0 1,0 0-1,0 0 1,1 1 0,-1-1-1,0 0 1,0 0-1,1 0 1,-1 0 0,0 0-1,1 1 1,-1-1 0,0 0-1,1 0 1,-1 0-1,0 0 1,0 0 0,1 0-1,-1 0 1,0 0-1,1 0 1,-1 0 0,0 0-1,1 0 1,-1 0 0,1-1-1,0 0-26,1-1 0,-1 0 0,0 1-1,0-1 1,1 0 0,-1 0 0,0 0 0,-1 0 0,1 0-1,0 0 1,0 0 0,0-4 0,8-33-310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2.799"/>
    </inkml:context>
    <inkml:brush xml:id="br0">
      <inkml:brushProperty name="width" value="0.05" units="cm"/>
      <inkml:brushProperty name="height" value="0.05" units="cm"/>
    </inkml:brush>
  </inkml:definitions>
  <inkml:trace contextRef="#ctx0" brushRef="#br0">22 0 18956,'-11'79'2815,"7"-56"-1225,-2 45 0,7-69-1520,1 1 0,-1-1 0,0 0 0,1 1 0,-1-1 0,0 0 0,1 0 1,-1 0-1,0 1 0,0-1 0,0-1 0,0 1 0,2-2 0,29-22-102,-28 23 29,1 1 0,-1 0 0,1 1 0,-1-1-1,1 1 1,0 0 0,-1 0 0,1 0 0,-1 0 0,1 1 0,-1 0-1,1 0 1,-1 0 0,0 1 0,1-1 0,-1 1 0,0 0 0,0 0-1,0 1 1,0-1 0,4 4 0,-3-3 2,0 1 1,-1 0-1,1 0 1,-1 0-1,0 1 1,0 0-1,0-1 1,0 1-1,-1 1 1,0-1-1,0 0 1,0 1-1,-1-1 1,0 1-1,2 9 1,-3-10 33,-1 1 0,0-1 0,0 0 1,-1 0-1,1 0 0,-1 1 0,0-1 0,0 0 1,-1 0-1,0 0 0,0 0 0,0-1 0,0 1 1,-1 0-1,0-1 0,0 0 0,-4 5 1,5-6-73,0-1 0,0 0 1,-1 1-1,1-1 0,-1 0 1,0-1-1,1 1 0,-1 0 1,0-1-1,0 1 0,0-1 1,0 0-1,0 0 1,0 0-1,0-1 0,0 1 1,-1-1-1,1 0 0,0 1 1,0-1-1,-1-1 0,1 1 1,0 0-1,0-1 1,0 0-1,0 1 0,0-1 1,-1-1-1,-3-1 0,5 2-10,0-1-1,-1 1 0,1-1 0,0 1 0,0-1 0,-1 0 0,2 0 1,-1 0-1,0 0 0,0 0 0,0-1 0,-1-4 0,-6-13-358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3.311"/>
    </inkml:context>
    <inkml:brush xml:id="br0">
      <inkml:brushProperty name="width" value="0.05" units="cm"/>
      <inkml:brushProperty name="height" value="0.05" units="cm"/>
    </inkml:brush>
  </inkml:definitions>
  <inkml:trace contextRef="#ctx0" brushRef="#br0">1 36 14723,'0'0'106,"0"-1"0,0 1 0,0-1 0,0 1 0,0-1 0,0 1 0,0-1-1,0 1 1,0-1 0,1 1 0,-1-1 0,0 1 0,0 0 0,0-1 0,1 1 0,-1-1 0,0 1-1,1-1 1,-1 1 0,0 0 0,1-1 0,-1 1 0,1 0 0,0-1 0,7 7 2119,6 20 716,6 36-629,-13-38-1822,0-1-1,22 45 1,-28-67-486,-1-1 0,0 1 1,0 0-1,1-1 0,-1 1 1,1 0-1,-1-1 0,0 1 1,1 0-1,-1-1 0,1 1 1,0-1-1,-1 1 0,1-1 0,-1 1 1,1-1-1,0 1 0,-1-1 1,1 0-1,0 1 0,0-1 1,-1 0-1,1 0 0,0 1 1,0-1-1,-1 0 0,1 0 1,0 0-1,0 0 0,0 0 1,-1 0-1,1 0 0,0 0 1,0-1-1,-1 1 0,1 0 1,0 0-1,0-1 0,-1 1 1,1 0-1,0-1 0,-1 1 1,1 0-1,0-1 0,-1 1 1,1-1-1,0 0 0,3-3 7,0-1-1,0 0 1,0 1-1,5-11 1,-8 13-7,21-37 34,14-23 16,-32 56-48,0 0-1,1 0 0,0 1 0,0-1 1,1 1-1,11-9 0,-16 13-4,0 1 0,0-1 0,0 0 1,0 1-1,1-1 0,-1 1 0,0-1 0,0 1 0,1-1 0,-1 1 0,0 0 0,1 0 1,-1 0-1,0 0 0,1 0 0,-1 0 0,0 0 0,1 0 0,-1 0 0,0 0 0,1 1 1,1 0-1,-1 0 0,1 1 0,-1-1 0,0 1 0,0 0 1,-1-1-1,1 1 0,0 0 0,-1 0 0,1 0 0,-1 0 0,3 4 1,2 7 12,-1 0-1,0 0 1,5 22 0,-7-26 6,-3-8-20,1 5 27,1-1 0,0 0 1,0 0-1,4 8 0,-6-13-21,0 1-1,1-1 1,-1 1-1,0-1 1,1 1-1,-1-1 1,1 0-1,-1 1 1,0-1-1,1 1 1,-1-1-1,1 0 1,-1 1-1,1-1 1,-1 0-1,1 0 1,-1 1-1,1-1 1,0 0-1,-1 0 1,1 0-1,-1 0 1,1 0-1,-1 0 1,1 0-1,0 0 1,-1 0-1,1 0 1,-1 0-1,1 0 1,0 0-1,-1 0 1,1 0-1,-1-1 1,1 1-1,-1 0 1,1 0-1,-1-1 1,1 1-1,-1 0 1,1-1-1,-1 1 1,1 0-1,-1-1 1,0 1-1,1-1 1,-1 1-1,0-1 1,1 1-1,-1-1 1,0 1-1,1-1 1,-1 0-1,11-15 108,-2 0 0,14-28 0,-18 31-87,0 2 0,2-1 1,-1 1-1,1 0 1,1 0-1,0 0 0,16-15 1,-23 25-28,0 0 1,0 0 0,0 0-1,0 0 1,1 0 0,-1 0 0,0 1-1,1-1 1,-1 0 0,0 1-1,1-1 1,-1 1 0,1 0 0,-1-1-1,1 1 1,-1 0 0,1 0-1,-1 0 1,1 0 0,-1 0 0,1 0-1,-1 0 1,1 1 0,0-1 0,1 2 0,-1-1 0,0 0 0,0 1 0,0-1 0,0 1 0,-1-1 0,1 1 0,0 0 0,-1 0 0,1 0 0,-1 0 0,1 0 0,0 3 0,3 5-12,-1 1 1,0-1 0,0 1-1,-1 0 1,2 15 0,-3-16-52,-1-4-72,0 0-1,0 0 1,0 0 0,-1 0 0,0 0-1,0 0 1,-1 0 0,-1 10 0,2-16 105,0 0 1,0 0-1,-1 0 1,1 1-1,0-1 1,0 0 0,0 0-1,0 0 1,-1 1-1,1-1 1,0 0-1,0 0 1,0 0-1,-1 0 1,1 0 0,0 1-1,0-1 1,-1 0-1,1 0 1,0 0-1,0 0 1,0 0-1,-1 0 1,1 0 0,0 0-1,-1 0 1,1 0-1,0 0 1,0 0-1,-1 0 1,1 0-1,0 0 1,0 0 0,0 0-1,-1 0 1,1 0-1,0-1 1,0 1-1,-1 0 1,1 0 0,0 0-1,-1-1 1,-9-7-231,-10-15-201,-4-10-177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3.747"/>
    </inkml:context>
    <inkml:brush xml:id="br0">
      <inkml:brushProperty name="width" value="0.05" units="cm"/>
      <inkml:brushProperty name="height" value="0.05" units="cm"/>
    </inkml:brush>
  </inkml:definitions>
  <inkml:trace contextRef="#ctx0" brushRef="#br0">1 0 19676,'3'2'1705,"4"8"-1257,-1 0-216,9-2 952,3 1-648,9-2-1040,2 1-536,2-3 832,2 0-160,4 1-144</inkml:trace>
  <inkml:trace contextRef="#ctx0" brushRef="#br0" timeOffset="1">583 95 15379,'0'0'90,"0"-1"0,0 1 0,0 0-1,0 0 1,0 0 0,0 0 0,0 0-1,0 0 1,0 0 0,0-1 0,0 1-1,0 0 1,0 0 0,0 0 0,0 0-1,0 0 1,0-1 0,0 1 0,-1-1 1346,1 1-1346,0 0 0,0 0-1,-1-1 1,1 1 0,0 0 0,0 0-1,0 0 1,0 0 0,0 0 0,0 0-1,-1 0 1,1 0 0,0 0 0,0 0-1,0 0 1,-12 1 2498,-14 7-505,20-4-1973,1 0 0,0 1 0,0 0 0,0 0 0,1 0 0,-1 1 0,1 0 0,0-1 0,1 1 0,0 1 0,0-1 0,0 0 0,0 1 0,1-1 1,0 1-1,1 0 0,-2 10 0,1 1-36,0 1 0,1 0 0,1 0 0,1 0-1,3 23 1,-2-33-35,0 0-1,0 0 0,0 0 1,1 0-1,1 0 0,4 9 1,-7-17-66,0 1 0,0 0 1,0-1-1,0 1 1,0 0-1,0-1 0,0 1 1,1-1-1,-1 0 1,1 0-1,-1 1 0,1-1 1,-1 0-1,1 0 1,-1 0-1,1 0 0,0-1 1,0 1-1,0 0 1,-1-1-1,1 1 0,0-1 1,0 0-1,0 0 1,0 1-1,0-1 0,0 0 1,0-1-1,-1 1 1,1 0-1,0-1 0,0 1 1,0-1-1,0 1 1,-1-1-1,3-1 0,4-2-252,-1 0 0,1-1 1,-1 0-1,-1-1 0,1 1 0,-1-1 0,0-1 0,6-7 0,5-9-316,16-28 0,-5 6-300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4.335"/>
    </inkml:context>
    <inkml:brush xml:id="br0">
      <inkml:brushProperty name="width" value="0.05" units="cm"/>
      <inkml:brushProperty name="height" value="0.05" units="cm"/>
    </inkml:brush>
  </inkml:definitions>
  <inkml:trace contextRef="#ctx0" brushRef="#br0">98 21 17812,'-14'13'1026,"1"1"0,1 1 0,0 0 1,-10 18-1,18-27-839,1 1 1,-1 0 0,2-1 0,-1 1-1,1 1 1,0-1 0,0 0-1,1 0 1,0 1 0,1-1 0,-1 1-1,1-1 1,2 12 0,-2-18-162,0 0 0,0 1-1,0-1 1,0 0 0,1 1 0,-1-1 0,1 0 0,-1 1 0,1-1 0,-1 0 0,1 0-1,0 1 1,-1-1 0,1 0 0,0 0 0,0 0 0,0 0 0,0 0 0,0 0 0,1 1-1,-1-2-4,1 0 0,-1 1 0,0-1 0,0 0 0,0 0 0,1 1-1,-1-1 1,0 0 0,0 0 0,1-1 0,-1 1 0,0 0 0,0 0-1,0 0 1,0-1 0,1 1 0,-1-1 0,1 0 0,4-2 31,0-1 0,0 0 0,0 0 0,-1 0 0,1-1 0,7-8 0,34-45 171,-36 42-182,1 1-1,0 0 0,1 0 0,1 2 0,19-16 0,-31 28-39,0 0-1,-1-1 0,1 1 1,0 0-1,0 0 0,0 0 1,0 0-1,0 0 1,0 1-1,0-1 0,0 0 1,0 1-1,0 0 0,0-1 1,1 1-1,-1 0 1,0 0-1,0 0 0,0 1 1,0-1-1,0 0 1,1 1-1,-1 0 0,0-1 1,0 1-1,0 0 0,0 0 1,3 2-1,-2 0-1,0-1 0,-1 1 0,1 1 0,-1-1 0,0 0 0,0 0 0,0 1 0,0-1 0,0 1 0,-1 0 0,1 0 0,-1-1 0,0 1 0,1 7 0,0 6 1,-2-11 13,1 0 0,0 0 0,0 0-1,4 10 1,-5-16-11,0 0 0,0 0 0,0 0 0,1 0 0,-1 0 0,0 1 0,0-1 0,0 0 0,1 0 0,-1 0 0,0 0 0,0 0 0,1 0 0,-1 0 0,0 0 0,0 0 0,1 0 0,-1 0 0,0 0 0,0 0 0,0 0 0,1 0 0,-1 0 0,0 0 0,0 0 0,1-1 0,-1 1 0,0 0 0,0 0 0,0 0 0,1 0 0,-1 0 0,0 0 0,0-1 0,0 1 0,0 0 0,1 0 0,-1 0 0,0-1 0,0 1 0,0 0 0,0 0 0,0 0 0,0-1-1,0 1 1,0 0 0,1 0 0,-1-1 0,0 1 0,0 0 0,0 0 0,0-1 0,7-13 35,-7 14-36,4-8 17,25-51 64,-25 53-79,-1 0 0,1 1 0,0 0 0,0 0 0,1 0 0,-1 0 0,10-6 0,-13 10-5,0 0 0,0 0-1,0 1 1,0-1 0,0 0 0,1 1 0,-1-1 0,0 1 0,0-1-1,1 1 1,-1 0 0,0 0 0,1-1 0,-1 1 0,1 0 0,-1 0-1,0 0 1,1 0 0,-1 1 0,0-1 0,1 0 0,1 1 0,-1 0-1,0 1 1,0-1-1,-1 0 1,1 1 0,0-1-1,-1 1 1,0-1-1,1 1 1,-1 0 0,0-1-1,0 1 1,2 4-1,2 4-4,-1 1 1,-1 0-1,0 0 0,2 13 0,-5-22 6,3 16-9,-3-13 11,1-1-1,-1 1 1,1-1-1,0 1 1,0-1-1,1 0 1,-1 0-1,5 8 1,-6-11 0,0-1 0,0 0 0,0 0 0,1 1 0,-1-1 0,0 0 0,0 0-1,0 1 1,1-1 0,-1 0 0,0 0 0,0 0 0,1 0 0,-1 1 0,0-1 0,1 0 0,-1 0 0,0 0 0,1 0 0,-1 0 0,0 0 0,1 0 0,-1 0 0,0 0 0,0 0 0,1 0 0,-1 0 0,0 0 0,1 0 0,-1 0 0,0 0 0,1 0 0,-1 0 0,0 0 0,1-1 0,-1 1 0,0 0 0,0 0 0,1 0 0,-1 0 0,0-1 0,0 1 0,1 0 0,-1 0 0,0-1 0,0 1 0,0 0 0,1 0 0,-1-1 0,0 1 0,0 0 0,0-1 0,9-17 23,-9 17-23,17-44 42,-9 21-23,1-1 1,14-22-1,-23 46-20,0 0-1,1 0 1,-1 0 0,0 0-1,1 1 1,-1-1 0,1 0-1,-1 0 1,1 1 0,-1-1-1,1 0 1,0 1 0,-1-1 0,1 0-1,0 1 1,0-1 0,-1 1-1,1-1 1,0 1 0,0 0-1,0-1 1,-1 1 0,3-1-1,-2 2 1,-1-1-1,1 1 1,-1-1-1,1 1 0,0-1 1,-1 1-1,1-1 1,-1 1-1,1 0 0,-1-1 1,0 1-1,1 0 1,-1 0-1,0-1 1,1 1-1,-1 0 0,0 0 1,0-1-1,1 1 1,-1 1-1,4 46-32,-5-5 6,1-26-778,0-16-355,0-6-717,0-9 1166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07.014"/>
    </inkml:context>
    <inkml:brush xml:id="br0">
      <inkml:brushProperty name="width" value="0.05" units="cm"/>
      <inkml:brushProperty name="height" value="0.05" units="cm"/>
    </inkml:brush>
  </inkml:definitions>
  <inkml:trace contextRef="#ctx0" brushRef="#br0">2483 524 8562,'-59'1'372,"-378"-10"1847,328-2-2091,-415-22 45,461 34-221,1 3 0,0 3 0,0 2 0,1 3-1,0 2 1,-81 32 0,97-27 50,0 3 0,2 2 0,1 1 1,0 2-1,-44 40 0,42-29 67,1 3 0,3 1 0,1 2 0,-35 52-1,48-54-25,1 1 0,2 0 0,2 2 0,2 1 0,3 0 0,-18 76 0,-33 297 10,0 677 70,73-823-117,11 0 1,53 273 0,-45-419-31,6-1 0,5-2 0,6-1 0,4-2 0,6-2 0,5-3 0,6-2 0,125 174 0,-115-198-87,3-3 1,160 140 0,-100-116-36,176 110 0,-246-178 115,433 254-244,-372-237 164,2-4 0,3-7-1,2-5 1,1-6 0,205 29-1,234-21-129,4-48-55,13-27-143,-4-38 111,-384 29 326,-1-9 1,258-96-1,-229 53-27,350-192 0,-414 183-13,249-196 0,-117 26-124,-24-20-93,-266 280 251,64-72-103,-3-4 0,113-178 0,-150 206 134,-2-2-1,-3-2 0,-3 0 1,-3-2-1,-2 0 0,13-73 1,-19 50 203,-4-1 0,-4 0 1,-4-1-1,-3 1 0,-15-103 0,5 126 142,-2 1 0,-42-118 0,20 94 102,-65-117 1,-252-333 551,351 536-1021,-160-229 85,-180-245-174,226 339-40,-260-241-1,280 296 78,-167-109 0,-123-44-22,364 221 65,-593-313-1368,468 261 663,-4 6 0,-208-54 0,149 64 69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4.897"/>
    </inkml:context>
    <inkml:brush xml:id="br0">
      <inkml:brushProperty name="width" value="0.05" units="cm"/>
      <inkml:brushProperty name="height" value="0.05" units="cm"/>
    </inkml:brush>
  </inkml:definitions>
  <inkml:trace contextRef="#ctx0" brushRef="#br0">5 201 16115,'0'0'57,"-1"0"-1,1 0 1,0 0-1,0 0 1,0 1-1,0-1 1,0 0-1,0 0 1,0 0-1,0 0 1,-1 0-1,1 0 1,0 0-1,0 0 1,0 0 0,0 0-1,0 0 1,0 0-1,0 0 1,-1 0-1,1 0 1,0 0-1,0-1 1,0 1-1,0 0 1,0 0-1,0 0 1,0 0-1,0 0 1,0 0-1,-1 0 1,1 0-1,0 0 1,0 0-1,0 0 1,0 0-1,0 0 1,0-1-1,0 1 1,0 0-1,0 0 1,0 0-1,0 0 1,0 0-1,0 0 1,0 0-1,0 0 1,0-1-1,0 1 1,0-9 970,4-10 339,2 2-755,0 1 0,1 0 1,0 1-1,1-1 0,1 1 0,1 1 1,0 0-1,14-15 0,-23 27-593,1 1-1,-1-1 1,1 1-1,0-1 0,-1 1 1,1 0-1,0 0 1,0-1-1,0 1 1,0 0-1,0 1 1,0-1-1,0 0 1,0 1-1,0-1 1,0 1-1,0-1 1,0 1-1,3 0 1,-3 1-12,0-1 0,0 1 0,0 0 0,0-1 0,0 1 0,0 0 0,-1 0 0,1 1 1,0-1-1,-1 0 0,1 0 0,-1 1 0,1-1 0,-1 1 0,1-1 0,0 3 0,6 8-10,-2 0-1,0 1 1,-1-1-1,8 25 1,-8-23 33,1 5-13,-4-10 6,1 0 0,0-1 0,0 0 0,1 1 1,0-1-1,6 7 0,-8-20-559,-2-5 854,-1 6-313,1 0 1,-1 1-1,0-1 0,0 0 1,-1 1-1,-2-7 0,-6-6-74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5.346"/>
    </inkml:context>
    <inkml:brush xml:id="br0">
      <inkml:brushProperty name="width" value="0.05" units="cm"/>
      <inkml:brushProperty name="height" value="0.05" units="cm"/>
    </inkml:brush>
  </inkml:definitions>
  <inkml:trace contextRef="#ctx0" brushRef="#br0">0 294 16876,'4'0'510,"0"-1"1,-1 1 0,1-1 0,0 1-1,-1-1 1,1-1 0,-1 1 0,1 0-1,-1-1 1,0 1 0,0-1 0,6-4-1,-3 1-135,0-1 0,0 1 0,-1-1 0,0 0 0,8-11 0,-4 1-154,0 0-1,0 0 1,-2-1 0,8-25-1,-15 41-207,14-57 498,-13 54-476,0 1 0,-1 0 0,0 0-1,0-1 1,0 1 0,0 0 0,0-1-1,-1 1 1,1 0 0,-1 0 0,0 0 0,0-1-1,0 1 1,-1 0 0,-1-3 0,2 5-27,1 0 1,-1 1 0,0-1-1,1 0 1,-1 1-1,0-1 1,0 0 0,0 1-1,1-1 1,-1 1 0,0-1-1,0 1 1,0 0-1,0-1 1,0 1 0,0 0-1,0 0 1,0 0 0,0-1-1,0 1 1,0 0-1,0 0 1,0 1 0,0-1-1,0 0 1,0 0 0,0 0-1,0 1 1,0-1-1,0 0 1,0 1 0,0-1-1,1 1 1,-1-1 0,0 1-1,0-1 1,0 1-1,1 0 1,-1-1 0,-1 2-1,-2 3 22,-1-1-1,1 1 0,-1 0 0,-6 11 1,3-2 6,1 0 0,0 0-1,1 1 1,0 1 0,2-1 0,-1 0 0,-2 23 0,5-26-6,1 0 0,0 0 0,1 1 1,1-1-1,-1 0 0,2 0 0,0 0 0,0 0 0,1 0 0,6 16 1,-7-25-29,-1 1 0,1-1 0,0 0 0,0 0 0,0 0 0,0 0 0,0 0 0,1 0 0,0 0 0,-1-1 0,1 1 0,0-1 0,0 0 0,5 3 0,-6-4-83,1 0 0,0 0-1,0-1 1,-1 1 0,1 0 0,0-1 0,0 0-1,0 0 1,0 0 0,0 0 0,0 0 0,0 0-1,0-1 1,-1 1 0,1-1 0,0 0 0,0 0-1,-1 0 1,4-2 0,37-22-661,-24 10 256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07.971"/>
    </inkml:context>
    <inkml:brush xml:id="br0">
      <inkml:brushProperty name="width" value="0.05" units="cm"/>
      <inkml:brushProperty name="height" value="0.05" units="cm"/>
    </inkml:brush>
  </inkml:definitions>
  <inkml:trace contextRef="#ctx0" brushRef="#br0">3918 530 10098,'-5'-8'-90,"0"1"-1,0 0 1,0 0-1,-1 0 0,0 1 1,-1-1-1,1 1 1,-1 1-1,0 0 1,-1 0-1,1 0 1,-1 1-1,-10-5 1,-14-4 1,-1 1 1,-34-8 0,48 15 223,-306-93 2633,-172-45-1432,-136 15-895,539 116-316,0 5 1,0 3-1,-1 5 0,-171 23 0,156-3 37,2 5 0,0 5 0,-119 52 0,93-23 25,-243 147 0,332-178-85,1 2 0,2 1 0,1 3 0,-69 76 0,86-82-54,1 2-1,1 0 1,2 1-1,1 1 1,2 1 0,1 1-1,-19 63 1,22-47-38,2 0-1,2 1 1,-2 71 0,9-46-4,13 126-1,-7-166-6,2 0 0,1 0 0,2-1-1,2-1 1,1 1 0,1-2 0,2 0-1,2 0 1,1-2 0,1 0 0,2-1 0,1-1-1,46 47 1,-32-43-5,1-1 1,2-3-1,2-1 0,0-2 1,2-2-1,1-1 0,51 19 1,-8-11-11,0-3 1,177 32-1,-132-42-90,0-7-1,0-5 1,1-5-1,-1-7 1,157-25-1,-39-13-624,432-133-1,-469 106 361,344-163 0,-452 179 440,-2-4 0,-3-5 0,-3-4 0,-3-4 0,85-85 0,-150 128 5,-2-1 0,0-2-1,-2-1 1,-2 0 0,-1-2 0,-1-1-1,19-46 1,-32 63-25,-2-1 0,0 0 0,-2 0 0,0 0 1,0-1-1,-2 1 0,0-24 0,-3 27-12,0 1 0,-1 0 0,-1 0 0,0-1 0,-1 2 1,0-1-1,-2 0 0,1 1 0,-2 0 0,-9-15 0,4 9-3,-1 1 1,-2 1-1,0 0 0,0 1 1,-2 1-1,0 0 0,-23-15 1,-4 1 81,0 3 1,-58-27-1,8 12 497,-136-42-1,-109-8-303,60 26-22</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2.637"/>
    </inkml:context>
    <inkml:brush xml:id="br0">
      <inkml:brushProperty name="width" value="0.05" units="cm"/>
      <inkml:brushProperty name="height" value="0.05" units="cm"/>
    </inkml:brush>
  </inkml:definitions>
  <inkml:trace contextRef="#ctx0" brushRef="#br0">3995 170 8922,'-220'-82'1864,"186"70"-1701,-36-8-30,0 3 1,-1 3-1,-1 2 1,1 4-1,-2 4 0,-101 5 1,-436 70 791,425-42-285,-131 10 320,-38 6-169,3 27-341,257-44-435,1 5 1,2 4-1,1 3 0,3 5 1,1 3-1,-87 65 1,97-57-20,-129 122 1,157-128 1,2 1-1,3 2 1,-49 78 0,78-109 14,1 2 1,1-1-1,1 1 1,1 1-1,1 0 1,1 1 0,2-1-1,0 1 1,2 1-1,0-1 1,1 37-1,5-13 31,3 0-1,2 0 0,1 0 0,3-1 0,31 86 0,-9-55 1,2-2 0,71 115 0,-74-142-35,2 0 0,2-3 0,2-1 0,2-1 0,2-3 0,94 76 0,-43-55-2,3-4 0,2-5 0,3-4 0,156 57-1,-95-54 2,3-7 0,215 33-1,-186-54 14,1-9 0,1-8-1,0-9 1,249-31 0,-263 6-21,-1-8 1,-3-8 0,-1-8-1,-2-7 1,-3-8 0,170-89-1,-218 87-33,-3-5-1,132-102 0,-162 101-20,-3-4-1,-3-4 0,78-95 0,-119 119 14,-2-1 0,-2-2 0,43-86-1,-62 103 23,-2-2-1,-2 0 0,-2-1 0,-2 0 0,-2-1 1,5-48-1,-13 73 23,-2-1 1,-1 1-1,-1-1 1,0 1 0,-2-1-1,0 1 1,-2 0-1,0 0 1,-1 1-1,-12-27 1,10 29 18,-2 1-1,0 0 1,-1 0 0,0 1 0,-2 1 0,1 0-1,-2 0 1,0 2 0,-1 0 0,0 0-1,-23-13 1,-16-6 92,-1 2-1,-102-38 0,-129-26 6,220 74-158,-506-164-663,430 138 492</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3.532"/>
    </inkml:context>
    <inkml:brush xml:id="br0">
      <inkml:brushProperty name="width" value="0.05" units="cm"/>
      <inkml:brushProperty name="height" value="0.05" units="cm"/>
    </inkml:brush>
  </inkml:definitions>
  <inkml:trace contextRef="#ctx0" brushRef="#br0">123 7051 15083,'-14'-2'390,"4"1"-250,-1 0-1,1-1 0,-1 0 0,-19-8 1,28 9-139,0 0 0,0 0 0,-1 0 0,1-1 0,0 1 0,0-1 1,0 1-1,1-1 0,-1 0 0,0 0 0,0 1 0,1-1 1,-1 0-1,1-1 0,0 1 0,0 0 0,0 0 0,0-1 1,0 1-1,0 0 0,0-1 0,1 1 0,-1-1 0,1 1 0,0-1 1,0-4-1,1-2-8,0 0 1,0 0 0,1 0-1,1 0 1,-1 0 0,1 0-1,7-13 1,37-60-99,-29 53 59,58-89-400,151-182-1,123-81-369,-111 139 669,370-288 0,307-120 873,-825 593-647,682-423 402,153-16-224,-573 329-225,664-216 0,-874 343 30,1 6-1,158-16 0,-194 40 3,0 4 0,0 5 0,170 20 0,193 66 351,158 16 16,-501-95-397,1-5 0,215-26 0,-187 1-122,271-80 0,-199 27-70,-5-11 0,423-230 0,-254 88 138,-16-25 64,-69 7 29,-259 202-35,-1-2 1,-3-2 0,72-103 0,-73 82 19,-2-2 1,32-80 0,-52 99 17,-2 0 0,-3-1 0,18-106 0,-24 69 39,-5-1-1,-3 0 1,-5 1 0,-14-106-1,13 177-121,-8-93 17,10 57-63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5.284"/>
    </inkml:context>
    <inkml:brush xml:id="br0">
      <inkml:brushProperty name="width" value="0.05" units="cm"/>
      <inkml:brushProperty name="height" value="0.05" units="cm"/>
    </inkml:brush>
  </inkml:definitions>
  <inkml:trace contextRef="#ctx0" brushRef="#br0">0 49 16379,'4'-28'1899,"-4"27"-1822,0 0 0,0 0 0,0 0 0,1 0-1,-1 0 1,0 0 0,0 0 0,0 0 0,1 0-1,-1 0 1,0 0 0,1 0 0,-1 1 0,1-1-1,-1 0 1,1 0 0,0 1 0,-1-1 0,1 0-1,0 0 1,-1 1 0,1-1 0,1 0 0,3 9 827,-2 12-554,0 0 0,-1 0 1,-1 0-1,-2 25 0,1 0-153,-1 11 2,0-29-40,1 0 0,1 0 0,8 42 0,-9-67-143,0-1 0,1 0 0,-1 1 0,1-1-1,-1 0 1,1 1 0,-1-1 0,1 0 0,0 0 0,-1 0 0,1 0-1,0 0 1,2 2 0,-3-3-6,1 1 0,-1-1 1,1 0-1,-1 0 0,1 1 0,-1-1 0,1 0 1,-1 0-1,1 0 0,-1 0 0,1 0 0,-1 0 0,1 0 1,-1 0-1,1 0 0,0 0 0,-1 0 0,1 0 1,-1 0-1,1 0 0,-1-1 0,2 1 0,1-2 21,-1 0 1,1 0-1,0 0 0,-1-1 0,1 1 0,-1-1 0,1 1 0,1-4 0,90-137 508,-66 95-345,66-83 0,-90 127-184,18-19 28,-21 22-32,0 1 0,0-1 0,0 0 0,0 0 0,1 1 0,-1-1 0,0 0 0,1 1 0,-1 0 0,0-1 0,1 1 0,-1 0 0,1-1 0,-1 1 0,0 0 0,1 0 0,2 0 0,-3 1 1,-1-1-1,1 0 0,0 0 1,0 1-1,-1-1 0,1 0 1,0 1-1,-1-1 1,1 1-1,0-1 0,-1 1 1,1-1-1,0 1 1,-1 0-1,1-1 0,-1 1 1,1 0-1,-1-1 1,0 1-1,1 0 0,-1-1 1,0 1-1,1 0 0,-1 0 1,0 0-1,3 24 107,-3-19-78,-1 48 236,-7 59 0,-2 30 164,13-113-349,3-17-160,-6-13 63,1 1 1,-1-1-1,0 0 0,0 0 1,1 0-1,-1 0 0,0 1 1,0-1-1,1 0 0,-1 0 1,0 0-1,1 0 0,-1 0 1,0 0-1,1 0 0,-1 0 1,0 0-1,1 0 0,-1 0 1,0 0-1,1 0 0,-1 0 1,0 0-1,0 0 0,1 0 1,-1-1-1,0 1 0,1 0 1,-1 0-1,0 0 0,0 0 1,1-1-1,-1 1 0,0 0 1,0 0-1,1-1 0,3-3-216,0 0 0,-1-1-1,1 1 1,-1-1 0,0 0 0,0 0-1,-1 0 1,0-1 0,3-6-1,11-53-639,-9 26 188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5.747"/>
    </inkml:context>
    <inkml:brush xml:id="br0">
      <inkml:brushProperty name="width" value="0.05" units="cm"/>
      <inkml:brushProperty name="height" value="0.05" units="cm"/>
    </inkml:brush>
  </inkml:definitions>
  <inkml:trace contextRef="#ctx0" brushRef="#br0">39 156 17796,'16'-6'479,"-1"0"0,1-2 0,-1 0 0,-1-1 0,1 0 0,-2-1 0,1 0 0,-1-2 0,21-23 0,-33 34-457,0 0-1,0 0 0,0 0 1,0 0-1,0 0 1,-1 0-1,1 0 0,0 0 1,-1 0-1,1-1 1,-1 1-1,1 0 1,-1 0-1,0-1 0,1 1 1,-1 0-1,0 0 1,0-1-1,0 1 0,0 0 1,0-1-1,0 1 1,-1 0-1,1 0 1,0-1-1,0 1 0,-2-2 1,1 2 12,0 0 1,0 1-1,0-1 1,0 0-1,-1 1 1,1-1-1,0 1 1,-1-1-1,1 1 1,0 0-1,-1-1 1,1 1-1,0 0 1,-1 0-1,1 0 0,-1 0 1,1 0-1,0 0 1,-1 0-1,1 1 1,-1-1-1,1 1 1,0-1-1,-3 2 1,-7 2 112,0 1 1,1 0-1,0 1 1,0 0-1,0 1 0,0 0 1,1 0-1,1 1 1,-1 0-1,1 1 1,-11 14-1,13-15-86,0 1 0,0-1 0,1 1 0,1 0 1,-1 0-1,1 0 0,1 1 0,0-1 0,0 1 0,1 0 0,0 0 0,1 0 0,-1 19 0,3-25-76,-1-1-1,0 1 0,1 0 1,0-1-1,0 1 0,0 0 1,0-1-1,1 1 0,-1-1 1,1 0-1,0 1 0,0-1 1,4 5-1,-4-6-65,1 0-1,-1 0 1,0 0-1,1-1 0,-1 1 1,0-1-1,1 0 1,0 0-1,-1 0 1,1 0-1,0 0 1,0 0-1,-1-1 1,1 0-1,0 1 1,0-1-1,0 0 1,-1 0-1,5-1 1,3-1-124,0 0 1,-1 0-1,1-1 1,-1 0-1,0-1 1,0 0-1,0 0 1,-1-1-1,1 0 1,-1-1-1,9-8 1,23-20-656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6.152"/>
    </inkml:context>
    <inkml:brush xml:id="br0">
      <inkml:brushProperty name="width" value="0.05" units="cm"/>
      <inkml:brushProperty name="height" value="0.05" units="cm"/>
    </inkml:brush>
  </inkml:definitions>
  <inkml:trace contextRef="#ctx0" brushRef="#br0">80 0 16323,'-9'10'836,"0"0"0,1 1 0,0-1 0,1 1 0,-10 22 0,13-25-643,1 0-1,0 0 1,0 0-1,1 0 1,0 0 0,0 1-1,1-1 1,0 1-1,1 15 1,0-22-176,0 0 0,0-1 0,1 1 0,-1 0 0,0-1 0,1 1 0,-1 0 0,1-1 0,0 1 0,-1 0 0,1-1 0,0 1 1,0-1-1,0 0 0,0 1 0,0-1 0,1 0 0,-1 1 0,0-1 0,1 0 0,2 2 0,-2-2-9,1-1 1,-1 1-1,1 0 1,-1-1-1,1 1 0,0-1 1,-1 0-1,1 0 1,0 0-1,-1 0 0,1 0 1,-1-1-1,4 0 1,4-2 24,0 0 1,0 0 0,0-1 0,-1-1 0,1 0 0,9-7-1,-12 8 63,0-1 0,-1-1 0,0 1 0,0-1 0,0 0 0,0 0 0,-1-1 0,5-7 0,-9 12-50,0 0 0,0 0 0,0 0 0,0-1-1,0 1 1,0 0 0,0-1 0,-1 1 0,0 0-1,1-1 1,-1 1 0,0-1 0,0 1 0,0 0-1,0-1 1,0 1 0,-1-1 0,1 1 0,-1 0 0,0-1-1,0 1 1,1 0 0,-1 0 0,-1-1 0,1 1-1,0 0 1,0 0 0,-1 0 0,1 0 0,-1 1 0,-3-4-1,-1 0-23,0 1 1,0 0-1,0 0 0,-1 0 0,0 1 0,0 0 1,-11-4-1,16 6-91,-1 0 1,0 0-1,0 0 1,0 1-1,1-1 1,-1 1-1,0 0 1,0-1-1,0 1 1,0 0 0,0 1-1,0-1 1,0 1-1,0-1 1,1 1-1,-1 0 1,0 0-1,0 0 1,1 0-1,-1 0 1,0 1-1,-2 1 1,-2 8-270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7.646"/>
    </inkml:context>
    <inkml:brush xml:id="br0">
      <inkml:brushProperty name="width" value="0.05" units="cm"/>
      <inkml:brushProperty name="height" value="0.05" units="cm"/>
    </inkml:brush>
  </inkml:definitions>
  <inkml:trace contextRef="#ctx0" brushRef="#br0">2 70 16275,'-1'0'1825,"4"4"-849,4-4-320,7-2 937,6-1-201,4-5-320,4 0-184,3-4-264,-1 1-224,3 1-576,-1 0-408,-6 5-1248,-6 1 1584,-14 10-272,-6 2-208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8.110"/>
    </inkml:context>
    <inkml:brush xml:id="br0">
      <inkml:brushProperty name="width" value="0.05" units="cm"/>
      <inkml:brushProperty name="height" value="0.05" units="cm"/>
    </inkml:brush>
  </inkml:definitions>
  <inkml:trace contextRef="#ctx0" brushRef="#br0">185 13 13163,'6'-9'1880,"-8"6"-381,0 3-1250,0 1 0,1-1 0,-1 1-1,0-1 1,0 1 0,1 0 0,-1 0 0,0 0-1,1 0 1,-3 1 0,-10 9 584,-1 1 0,2 0 0,0 1 0,-20 25 1,23-24-620,0-1 0,1 1 0,1 1 0,1-1 0,0 1 0,0 1 0,2-1 0,0 1 0,-4 23 0,8-34-191,0 0-1,1 0 1,-1 1-1,2-1 1,-1 0-1,0 0 1,1 0-1,0 0 0,0-1 1,0 1-1,1 0 1,0 0-1,3 6 1,-3-8-102,-1-1 0,1 1 1,0-1-1,1 0 0,-1 1 1,0-1-1,1 0 0,-1 0 1,1 0-1,-1-1 0,1 1 1,0-1-1,0 1 0,0-1 1,0 0-1,0 0 0,0 0 1,0-1-1,0 1 0,0-1 1,0 0-1,4 0 0,0 0-48,1 0 0,0-1 0,-1 0 0,1 0 0,9-4 0,13-6-364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38.098"/>
    </inkml:context>
    <inkml:brush xml:id="br0">
      <inkml:brushProperty name="width" value="0.05" units="cm"/>
      <inkml:brushProperty name="height" value="0.05" units="cm"/>
    </inkml:brush>
  </inkml:definitions>
  <inkml:trace contextRef="#ctx0" brushRef="#br0">2795 1 10322,'-178'30'1100,"-210"9"-1,237-33-855,-210 13-294,273-10-21,0 4 1,-93 27-1,60-3 272,-148 68 0,-103 76 694,283-135-548,1 4-1,-102 79 0,170-114-283,1 1 0,1 1 0,1 1 0,0 0 0,2 2 0,0 0 0,1 0 0,1 1 0,0 1 0,2 0 0,1 1 0,1 0 0,1 0 0,0 1 0,-6 44 0,9-34-40,2-1-1,2 0 0,0 1 0,3-1 0,0 1 0,10 40 1,-7-52-44,1-1 1,0 0-1,2 0 1,1 0 0,0-1-1,2-1 1,0 1-1,1-2 1,1 0-1,21 23 1,-3-10-79,2-1-1,1-2 1,2-2 0,0-1-1,2-2 1,0-1 0,54 21-1,297 91-391,-218-89 460,1-7 1,1-7-1,2-8 0,350 0 0,564-90 3,-771 41 25,417-42 14,-10-57 5,-195-21-5,-358 88 3,164-82-1,-237 93 12,-3-5 0,148-105-1,-204 126-19,-1-1-1,-1-3 1,-2 0-1,-1-3 0,-2 0 1,-2-2-1,49-83 1,-71 106-5,0-1 0,-1 0 0,-1-1 0,-1 0 0,0 0 0,-2-1 0,0 1 0,1-23 0,-4 29-4,-1 0-1,-1 0 0,0 0 0,-1-1 0,0 1 0,-1 1 0,-1-1 0,0 0 0,-1 1 0,0 0 0,0 0 1,-2 0-1,-7-10 0,-3-1-15,-1 1-1,-1 1 1,0 1 0,-2 0 0,-1 2 0,0 1 0,-1 0 0,-1 2 0,0 0-1,-28-11 1,-39-18-33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8.574"/>
    </inkml:context>
    <inkml:brush xml:id="br0">
      <inkml:brushProperty name="width" value="0.05" units="cm"/>
      <inkml:brushProperty name="height" value="0.05" units="cm"/>
    </inkml:brush>
  </inkml:definitions>
  <inkml:trace contextRef="#ctx0" brushRef="#br0">41 4 17692,'0'0'40,"0"0"1,0 0 0,0 0-1,0 0 1,0 0 0,0 0-1,-1 0 1,1 0 0,0 0-1,0 0 1,0 0 0,0 0-1,0 0 1,0 0 0,0 0-1,0 0 1,-1 0 0,1 0-1,0 0 1,0 0-1,0 0 1,0 0 0,0 0-1,0 0 1,0 0 0,0 0-1,0 0 1,-1 0 0,1 0-1,0 0 1,0 0 0,0 0-1,0 0 1,0 0 0,0 0-1,0 0 1,0 0 0,0 0-1,0-1 1,0 1-1,0 0 1,0 0 0,0 0-1,-1 0 1,1 0 0,0 0-1,0 0 1,0 0 0,0 0-1,0-1 1,0 1 0,0 0-1,0 0 1,0 0 0,0 0-1,0 0 1,0 0 0,0 0-1,0 0 1,1-1-1,-1 1 1,0 0 0,0 0-1,0 0 1,0 0 0,0 0-1,0 0 1,0 0 0,0 0-1,-7 10 1011,-6 19 642,8-5-1097,0 1 0,2 0 0,0 0 0,2 1 0,1-1 0,5 42-1,2-13-283,4-1-1,17 56 0,-10-54-830,2 0 0,51 97-1,-70-150 184,1 1 0,-1-1 0,0 0-1,1 0 1,-1 0 0,1 0-1,0-1 1,2 3 0,-4-3 264,1-1-1,-1 0 1,0 0 0,0 0 0,1 0 0,-1 0-1,0 0 1,0 0 0,1 0 0,-1 1 0,0-1 0,1 0-1,-1 0 1,0 0 0,0 0 0,1 0 0,-1-1-1,0 1 1,0 0 0,1 0 0,-1 0 0,0 0-1,1 0 1,-1 0 0,0 0 0,0 0 0,0-1-1,1 1 1,6-13-957,1-16-270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8.992"/>
    </inkml:context>
    <inkml:brush xml:id="br0">
      <inkml:brushProperty name="width" value="0.05" units="cm"/>
      <inkml:brushProperty name="height" value="0.05" units="cm"/>
    </inkml:brush>
  </inkml:definitions>
  <inkml:trace contextRef="#ctx0" brushRef="#br0">126 16 17828,'-10'7'537,"1"0"0,0 0 0,0 1 0,1 0 0,0 1 0,0 0 0,1 0 0,0 0 1,1 1-1,0 0 0,-5 12 0,6-12-350,1 1 1,0-1 0,1 1-1,0-1 1,0 1 0,1 0-1,1 0 1,0 0-1,0 0 1,1 0 0,2 18-1,-2-27-168,0 0-1,1-1 0,-1 1 0,0-1 0,1 1 0,-1-1 1,1 1-1,0-1 0,-1 1 0,1-1 0,0 0 0,0 1 1,0-1-1,0 0 0,0 0 0,0 0 0,0 0 0,1 0 1,-1 0-1,0 0 0,1 0 0,-1 0 0,0 0 1,1-1-1,1 1 0,-1 0-8,0-1-1,0 0 1,0 0 0,1 0-1,-1 0 1,0 0 0,0 0-1,0-1 1,0 1 0,0-1-1,0 0 1,0 1 0,0-1-1,0 0 1,0 0 0,0 0-1,0 0 1,2-3-1,6-4 11,-1-1-1,0 0 0,0-1 1,-1 0-1,-1 0 0,0 0 1,0-1-1,7-16 1,-4 5 0,-1-1 0,-1 1 0,8-37 0,-15 54-18,1-1 0,-1 0 1,0 0-1,0 0 0,-1 0 0,1 0 0,-2-10 1,1 15-4,0 1 1,0-1 0,0 1 0,0-1 0,0 1-1,0 0 1,0-1 0,0 1 0,0-1 0,0 1-1,-1 0 1,1-1 0,0 1 0,0-1 0,0 1-1,-1 0 1,1-1 0,0 1 0,0 0 0,-1-1-1,1 1 1,0 0 0,-1 0 0,1-1 0,0 1-1,-1 0 1,1 0 0,-1-1 0,1 1-1,0 0 1,-1 0 0,1 0 0,-1 0 0,1 0-1,0 0 1,-1 0 0,1 0 0,-1-1 0,1 2-1,-1-1 1,1 0 0,0 0 0,-1 0 0,1 0-1,-1 0 1,1 0 0,-1 0 0,1 0 0,0 1-1,-1-1 1,1 0 0,-1 1 0,-1 0-2,0 1 0,0 0-1,0-1 1,0 1 0,0 0 0,0 0 0,-2 4 0,-3 5-56,1 1 1,1-1 0,0 1 0,1 0 0,0 0-1,1 0 1,0 1 0,-1 20 0,3-31-4,1-1-1,0 1 1,0 0 0,0-1 0,0 1-1,0-1 1,0 1 0,1 0 0,-1-1-1,0 1 1,1-1 0,-1 1 0,1-1-1,0 1 1,-1-1 0,1 1 0,0-1 0,0 0-1,0 1 1,2 1 0,-2-3 6,0 1 1,0 0-1,1-1 1,-1 1-1,1-1 1,-1 0 0,0 1-1,1-1 1,-1 0-1,1 0 1,-1 0-1,0 0 1,1 0-1,-1 0 1,1 0-1,-1 0 1,0 0-1,3-1 1,3-2-33,0 1-1,0-1 1,-1-1 0,1 1-1,-1-1 1,1 0 0,5-6-1,23-21-472,2-10-45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9.399"/>
    </inkml:context>
    <inkml:brush xml:id="br0">
      <inkml:brushProperty name="width" value="0.05" units="cm"/>
      <inkml:brushProperty name="height" value="0.05" units="cm"/>
    </inkml:brush>
  </inkml:definitions>
  <inkml:trace contextRef="#ctx0" brushRef="#br0">181 80 13571,'-4'1'347,"1"0"1,-1 0-1,1 0 1,0 0-1,0 0 0,-1 1 1,1-1-1,0 1 1,0 0-1,-3 3 1,-3 1 322,-10 5 390,0 2 0,1 0 1,0 1-1,1 1 1,-17 20-1,33-35-1037,0 1 0,1-1 0,-1 1-1,1 0 1,-1 0 0,1-1 0,-1 1 0,1 0-1,-1 0 1,1 0 0,0 0 0,0-1 0,-1 1-1,1 0 1,0 0 0,0 0 0,0 0 0,0 0-1,0 0 1,0 1 0,0-2-18,1 1-1,-1-1 1,0 1 0,1-1-1,-1 1 1,1-1-1,-1 1 1,1-1 0,-1 1-1,1-1 1,-1 1 0,1-1-1,0 0 1,-1 1-1,1-1 1,-1 0 0,1 0-1,0 1 1,-1-1-1,2 0 1,5 1-68,0 0 0,0 0-1,-1-1 1,10-1 0,-8 1-14,48-1-381,60 2-354,-101 0 723,1 0-1,-1 2 1,0 0 0,1 1-1,15 6 1,-29-10 107,0 1 0,0-1-1,-1 1 1,1 0 0,0 0-1,-1 0 1,1 0 0,-1 0-1,1 0 1,-1 0 0,1 1-1,-1-1 1,0 0 0,0 1-1,0-1 1,0 1 0,0 0 0,2 2-1,-3-2 10,0-1-1,1 1 0,-1 0 1,0-1-1,0 1 1,-1-1-1,1 1 1,0-1-1,0 1 0,-1-1 1,1 1-1,-1-1 1,1 0-1,-1 1 0,0-1 1,1 1-1,-1-1 1,-1 1-1,-3 4 81,0 0 0,0 0 0,-1-1 0,0 0 0,0 0 0,0 0 0,-11 5 0,11-6-124,0-1 1,-1 0-1,0-1 0,0 1 0,0-1 1,0 0-1,0-1 0,0 0 1,-8 1-1,14-2-42,-1 0-1,0 0 1,0 0 0,1-1-1,-1 1 1,0 0 0,0-1-1,1 0 1,-1 1-1,0-1 1,1 0 0,-1 0-1,1 1 1,-1-1 0,1 0-1,-3-3 1,2 2 21,1 0-1,0 1 1,0-1-1,0 0 1,0 0 0,0 0-1,1 0 1,-1-1-1,1 1 1,-1 0 0,1 0-1,0 0 1,0 0-1,0-1 1,0 1 0,0 0-1,1-4 1,7-24-466</inkml:trace>
  <inkml:trace contextRef="#ctx0" brushRef="#br0" timeOffset="1">550 1 19124,'-8'1'341,"0"1"0,1 0-1,-1 0 1,1 1 0,-1 0 0,1 0 0,0 0-1,0 1 1,-9 7 0,-2 0 540,7-5-572,0 1 1,1 0-1,-1 0 1,2 1-1,-1 0 0,1 1 1,-10 12-1,18-20-299,0 0 0,1-1 0,-1 1 0,1 0 0,-1-1 0,1 1 0,0 0 0,-1 0 0,1 0 0,0 0 0,-1-1-1,1 1 1,0 0 0,0 0 0,0 0 0,0 0 0,0 0 0,0 0 0,0 0 0,0-1 0,0 1 0,0 0 0,0 0 0,1 0 0,-1 1 0,1-1-10,0 0 0,0 0 1,0 0-1,0 0 0,0 0 1,0 0-1,1 0 0,-1 0 1,0 0-1,0-1 0,1 1 1,-1 0-1,3 0 0,6 2-65,-1-1 0,1 0-1,16 0 1,-23-2 49,65 0-322,-54-1 265,1 0-1,-1 1 1,0 1 0,1 0-1,25 6 1,-40-7 75,1 0 0,-1 0 0,1 1 0,-1-1 0,1 0 0,-1 0 0,1 0 0,-1 1-1,1-1 1,-1 0 0,1 1 0,-1-1 0,1 0 0,-1 1 0,0-1 0,1 0 0,-1 1 0,1-1 0,-1 1 0,0-1 0,0 1 0,1-1 0,-1 1 0,0-1 0,0 1-1,1-1 1,-1 1 0,0-1 0,0 2 0,0-1 8,0 0 0,-1 0 0,1 1-1,-1-1 1,1 0 0,-1 0 0,1 0 0,-1 0-1,0 0 1,1 0 0,-1 0 0,0 0-1,-1 1 1,-36 29 297,33-27-266,-22 17 133,18-13-183,0-1 0,0 0 0,-1 0 0,0-1 0,-20 9 0,30-15-12,0 0 1,0 0 0,0 0-1,0 0 1,-1 0 0,1 1-1,0-1 1,0 0 0,0 0-1,0 0 1,0 0 0,0 0-1,0 0 1,0 0 0,0 0-1,0 0 1,-1-1 0,1 1-1,0 0 1,0 0 0,0 0-1,0 0 1,0 0 0,0 0-1,0 0 1,0 0 0,0 0-1,0 0 1,0 0-1,0 0 1,0 0 0,-1 0-1,1 0 1,0 0 0,0 0-1,0 0 1,0-1 0,0 1-1,0 0 1,0 0 0,0 0-1,0 0 1,0 0 0,0 0-1,0 0 1,0 0 0,0 0-1,0 0 1,0 0 0,0-1-1,0 1 1,0 0 0,0 0-1,0 0 1,0 0 0,0 0-1,0 0 1,0 0-1,0 0 1,0 0 0,4-10-640,7-9 223,8-9-64,3-3-190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49.862"/>
    </inkml:context>
    <inkml:brush xml:id="br0">
      <inkml:brushProperty name="width" value="0.05" units="cm"/>
      <inkml:brushProperty name="height" value="0.05" units="cm"/>
    </inkml:brush>
  </inkml:definitions>
  <inkml:trace contextRef="#ctx0" brushRef="#br0">63 269 17724,'5'23'2176,"-5"4"-1312,0 4-319,-1 3 999,1 2-424,5 0-200,3-5-368,1-4-191,4-9-409,0-5-313,0-13-631,-1-6-344,-7-15 1008,-4-9-256,-4-15-216</inkml:trace>
  <inkml:trace contextRef="#ctx0" brushRef="#br0" timeOffset="1">11 19 17996,'-9'-17'1808,"7"16"-1160,2 4-280,8 10 1057,5 3-385,8 4-960,4 1-600,7-2 504,6 6-120,10-2-128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0.354"/>
    </inkml:context>
    <inkml:brush xml:id="br0">
      <inkml:brushProperty name="width" value="0.05" units="cm"/>
      <inkml:brushProperty name="height" value="0.05" units="cm"/>
    </inkml:brush>
  </inkml:definitions>
  <inkml:trace contextRef="#ctx0" brushRef="#br0">132 0 19460,'-14'11'891,"0"1"-1,0 0 1,1 0 0,1 1-1,-16 22 1,23-28-766,1 0 1,-1 0-1,2 1 0,-1-1 0,1 1 1,0 0-1,1 0 0,0 0 0,0 1 1,1-1-1,-1 0 0,2 1 0,0 14 1,0-21-120,0 0 0,0 0 0,0 0-1,1 0 1,-1-1 0,1 1 0,-1 0 0,1 0 0,0 0 0,-1 0 0,1 0 0,0-1 0,0 1 0,1 0 0,-1-1 0,0 1 0,0-1 0,1 1 0,-1-1 0,1 0 0,-1 1 0,1-1 0,0 0 0,-1 0 0,1 0-1,0 0 1,0 0 0,0-1 0,0 1 0,0-1 0,0 1 0,0-1 0,-1 0 0,4 1 0,0-1-31,0 0-1,0-1 1,-1 1 0,1-1-1,0 0 1,-1 0 0,1-1-1,-1 1 1,1-1-1,-1 0 1,0 0 0,0-1-1,0 1 1,4-4 0,-1 0-280,-1 0 1,0 0-1,0-1 1,0 0-1,-1 0 1,0 0-1,-1 0 1,1-1-1,-1 0 1,-1 0-1,4-11 1,-2 7-431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0.733"/>
    </inkml:context>
    <inkml:brush xml:id="br0">
      <inkml:brushProperty name="width" value="0.05" units="cm"/>
      <inkml:brushProperty name="height" value="0.05" units="cm"/>
    </inkml:brush>
  </inkml:definitions>
  <inkml:trace contextRef="#ctx0" brushRef="#br0">308 569 14611,'0'-1'62,"1"1"0,-1 0 0,0-1 0,0 1 0,0 0 0,0-1 0,1 1 0,-1 0 0,0-1 0,0 1 0,0 0-1,0-1 1,0 1 0,0 0 0,0-1 0,0 1 0,0 0 0,0-1 0,0 1 0,0 0 0,0-1 0,-1 1 0,1 0 0,0-1 0,0 1 0,0 0 0,0 0 0,0-1 0,-1 1-1,1 0 1,0 0 0,0-1 0,-1 1 0,1 0 0,0 0 0,0-1 0,-1 1 0,1 0 0,0 0 0,-1-1 0,-19-1 1155,-24 8 1006,29-2-1865,-1 1 1,1 1-1,0 1 0,0 0 1,1 1-1,0 0 0,0 1 1,1 1-1,0 0 0,1 1 1,0 0-1,1 1 0,0 0 1,1 1-1,-14 22 0,22-31-276,-1 0-1,1 1 0,0-1 1,1 1-1,-1-1 1,1 1-1,0 0 0,0 0 1,0-1-1,1 1 1,0 0-1,0 8 0,0-11-59,1 0-1,0 0 0,-1 0 0,1-1 0,0 1 0,0 0 0,0 0 0,0 0 0,0-1 0,0 1 0,0-1 0,1 1 0,-1-1 0,1 1 0,-1-1 0,1 0 0,-1 0 0,1 1 0,0-1 0,0 0 0,-1-1 0,1 1 1,0 0-1,0 0 0,0-1 0,0 1 0,0-1 0,0 0 0,0 0 0,0 1 0,0-1 0,0 0 0,2-1 0,9 1-23,-1-2 0,1 1 1,-1-1-1,1-1 0,-1 0 0,0-1 1,0-1-1,-1 1 0,1-2 0,-1 0 1,0 0-1,0-1 0,-1 0 0,13-12 1,-3 2-98,-1-2 1,-1 0-1,0-1 1,-2-1-1,25-40 1,-36 53 52,-1 1 6,0 1-1,0 0 0,-1-1 1,0 0-1,0 0 1,0 0-1,-1 0 0,1-7 1,-25 79 145,20-54-51,0 0 0,1 0 0,0 0 0,1 0 0,2 21 0,-2-30-46,1 0 1,-1 0-1,0 1 0,1-1 1,-1 0-1,1 0 0,0 0 0,0 0 1,0 0-1,0 0 0,0 0 1,0-1-1,0 1 0,0 0 1,1 0-1,-1-1 0,1 1 0,0-1 1,-1 1-1,1-1 0,0 0 1,0 0-1,-1 0 0,1 0 0,0 0 1,0 0-1,0 0 0,1-1 1,-1 1-1,0-1 0,0 1 0,0-1 1,0 0-1,0 0 0,1 0 1,1 0-1,5-2-26,0 1 0,-1-2 0,1 1 0,-1-1 0,0 0 0,0-1 0,0 0 0,-1 0 0,1-1 0,-1 0 0,0 0 0,13-12 0,1-5-108,0 0-1,24-35 0,-14 11-32,-1 0 0,-3-2 0,-2-2 0,-2 0 0,-2-1 0,-2-1 0,11-55 0,-27 97 138,0-1 0,-1 0-1,-1 0 1,0 0 0,0-1-1,-2-14 1,1 25 20,0 0 1,0 0-1,0 0 1,0 0 0,0 0-1,-1 0 1,1 0-1,0 0 1,0 0-1,-1 0 1,1 1-1,-1-1 1,1 0-1,-1 0 1,1 0 0,-1 1-1,1-1 1,-1 0-1,0 0 1,1 1-1,-1-1 1,0 1-1,1-1 1,-1 1-1,0-1 1,0 1 0,0-1-1,0 1 1,0 0-1,1-1 1,-1 1-1,0 0 1,0 0-1,0 0 1,0-1-1,0 1 1,0 0-1,0 0 1,0 0 0,0 1-1,0-1 1,0 0-1,0 0 1,1 0-1,-1 1 1,0-1-1,0 1 1,-1 0-1,-3 1 29,0 1-1,0 0 1,1 0-1,-1 0 0,1 1 1,-8 8-1,-3 5 74,2 1-1,0 0 1,1 1-1,1 1 0,0 0 1,2 0-1,0 1 1,2 0-1,-10 43 1,13-47-68,1 0-1,1 0 1,1 0 0,0 0 0,1 0 0,1 0 0,0 1-1,2-1 1,0 0 0,0-1 0,2 1 0,0-1 0,12 26 0,-14-35-105,1-1 1,0-1 0,0 1 0,0-1 0,0 1 0,1-1 0,0 0 0,0-1 0,1 1 0,-1-1 0,1 0 0,0 0 0,0-1 0,11 5 0,-9-5 24,0-1 1,0 0 0,0-1-1,0 1 1,0-2 0,0 1-1,0-1 1,1 0 0,-1-1-1,0 0 1,0 0 0,9-3-1,57-20-276</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2.460"/>
    </inkml:context>
    <inkml:brush xml:id="br0">
      <inkml:brushProperty name="width" value="0.05" units="cm"/>
      <inkml:brushProperty name="height" value="0.05" units="cm"/>
    </inkml:brush>
  </inkml:definitions>
  <inkml:trace contextRef="#ctx0" brushRef="#br0">75 164 16363,'-1'-1'303,"-8"-14"1030,9 15-1317,0 0 0,0 0 1,0 0-1,-1-1 0,1 1 1,0 0-1,0 0 0,0 0 1,0-1-1,0 1 1,0 0-1,-1 0 0,1 0 1,0 0-1,0 0 0,0-1 1,0 1-1,-1 0 0,1 0 1,0 0-1,0 0 0,0 0 1,-1 0-1,1 0 0,0 0 1,0 0-1,0 0 0,-1 0 1,1 0-1,0 0 0,0 0 1,-1 0-1,1 0 0,0 0 1,0 0-1,0 0 0,-1 0 1,1 0-1,0 0 0,0 0 1,0 0-1,-1 0 0,1 1 1,0-1-1,0 0 0,0 0 1,0 0-1,-1 0 0,1 0 1,0 1-1,0-1 0,0 0 1,0 0-1,0 0 0,0 0 1,-1 1-1,1-1 0,0 0 1,0 0-1,0 1 0,0-1 1,0 0-1,0 0 0,0 0 1,0 1-1,0-1 0,-4 22 625,2 1 0,0 0-1,2 39 1,0-10-184,-2 41 900,16 158 1,-8-228-858,0-17-52,-6-6-426,1 0 0,-1 0 0,0 0 0,1 0 0,-1-1 1,0 1-1,1 0 0,-1 0 0,1-1 0,-1 1 0,0 0 1,0-1-1,1 1 0,-1 0 0,0-1 0,1 1 0,-1 0 1,0-1-1,0 1 0,0-1 0,0 1 0,1-1 0,-1 1 0,0-1 1,4-12 167,0 0 0,-1 0 0,0 0-1,2-24 1,-2-60 189,-3 82-318,-8-172 264,3 153-302,0 0 1,-2 1-1,-17-49 1,20 72-20,-6-16 2,9 25-6,1 0 0,-1 0 0,0 0 0,1 0 0,-1 0 0,0 0 0,0 0 0,1 0 0,-1 0 0,0 0 0,0 1 0,0-1 0,0 0 0,0 1 1,-1-1-1,1 1 0,0-1 0,-2 0 0,3 1-1,-1 0 1,1 0 0,-1 0 0,1 0-1,-1 0 1,0 0 0,1 0 0,-1 1-1,1-1 1,-1 0 0,1 0 0,-1 0-1,1 1 1,-1-1 0,1 0 0,-1 0-1,1 1 1,0-1 0,-1 0 0,1 1 0,-1-1-1,1 1 1,0-1 0,-1 1 0,1-1-1,0 0 1,0 1 0,-1-1 0,1 1-1,0-1 1,0 1 0,0 0 0,-1-1-1,1 1 1,-3 22-6,3-19 5,-1 13-2,2 0 0,0 0 0,1 0 1,0 0-1,6 18 0,-6-24 2,1-1-1,1 0 1,0 0 0,0 0 0,1 0-1,0-1 1,1 1 0,0-1 0,8 8-1,-12-15 2,0 1 0,1-1 0,-1 0 0,1 0 0,-1 0 0,1 0 0,0 0 0,0-1 0,0 0 0,0 1 0,0-1 1,0 0-1,1 0 0,-1-1 0,0 1 0,0-1 0,1 1 0,-1-1 0,0 0 0,1 0 0,-1-1 0,0 1 0,0-1 0,1 1 0,-1-1 0,0 0 0,0 0 0,0-1 0,0 1 0,0-1 0,0 1 0,3-3 0,3-3 1,0 1 0,0-2 0,-1 1 0,0-1 0,0 0 0,-1-1 0,0 0 0,7-11 0,-2 0 12,-1 0 1,-2-1 0,14-41-1,-19 50 1,0-1 0,-1 1 1,-1-1-1,0 0 0,-1 0 0,-1 0 0,0 0 0,-2-15 0,2 28-12,0-1 0,0 0 0,0 0 0,0 0 0,-1 1 0,1-1 0,0 0 0,0 0 0,-1 1 0,1-1 0,-1 0 0,1 1 0,-1-1 0,1 0 0,-1 1 0,1-1 0,-1 0 0,0 1-1,1 0 0,-1 0 0,1 0 0,0 0 1,-1 0-1,1 0 0,-1 0 0,1 0 0,0 0 0,-1 0 0,1 0 0,-1 0 0,1 0 0,0 0 0,-1 0 0,1 0 0,0 0 0,-1 1 0,1-1 0,-1 0 0,1 0 0,0 0 0,-1 1 0,1-1 0,0 0 0,0 0 0,-1 1 0,1-1 1,0 0-1,0 1 0,-1-1 0,1 1 0,-3 4 2,-1 1 1,1-1 0,1 1 0,-1 0 0,1 0-1,0 0 1,0 0 0,1 1 0,0-1-1,-1 8 1,0 73-67,2-65 11,0 4-240,1 0-1,1 0 1,1-1-1,2 1 0,8 28 1,-10-45-15,1 1 1,0-2-1,0 1 0,1 0 1,0-1-1,0 0 0,9 10 1,-9-13 106,0 0 0,-1-1 0,1 0-1,1 0 1,-1 0 0,1-1 0,-1 1 0,1-2 0,0 1 0,0 0 0,0-1 0,8 2 0,29 3-982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3.447"/>
    </inkml:context>
    <inkml:brush xml:id="br0">
      <inkml:brushProperty name="width" value="0.05" units="cm"/>
      <inkml:brushProperty name="height" value="0.05" units="cm"/>
    </inkml:brush>
  </inkml:definitions>
  <inkml:trace contextRef="#ctx0" brushRef="#br0">80 239 16900,'-6'4'537,"1"0"0,0 0 1,0 1-1,1-1 0,-1 1 1,1 0-1,0 0 0,0 1 1,-3 6-1,1-3 27,1 1-1,1 0 1,-1 0-1,-3 17 1,7-25-515,1 0 0,-1 0 1,1 0-1,0 0 1,-1 0-1,1 0 0,0 0 1,0 0-1,0 0 0,1 0 1,-1 2-1,1-4-37,-1 1 0,0-1 0,0 0 0,0 1 0,1-1 0,-1 0 0,0 0 0,0 1 0,1-1 0,-1 0 0,0 0 0,1 1 0,-1-1 0,0 0 0,0 0 0,1 0 0,-1 0 0,0 1 0,1-1 0,-1 0 0,1 0 0,-1 0 0,0 0 0,1 0-1,-1 0 1,0 0 0,1 0 0,-1 0 0,0 0 0,1 0 0,-1 0 0,0 0 0,1-1 0,-1 1 0,1 0 0,4-2 24,0-1-1,-1 0 1,1 0-1,-1 0 1,0 0-1,6-7 1,41-46 39,-42 44-64,1 0-1,0 0 1,1 1-1,23-18 1,-33 29-8,0-1 0,0 0-1,0 0 1,0 1 0,0-1 0,0 1 0,0-1 0,0 1-1,0-1 1,0 1 0,0 0 0,0-1 0,0 1-1,0 0 1,0 0 0,0 0 0,0 0 0,0 0 0,0 0-1,1 0 1,-1 0 0,0 0 0,0 1 0,0-1-1,0 0 1,0 1 0,0-1 0,0 1 0,0-1-1,0 1 1,0-1 0,0 1 0,0 0 0,-1-1 0,1 1-1,0 0 1,0 0 0,-1-1 0,1 1 0,0 0-1,-1 0 1,1 0 0,-1 0 0,1 0 0,-1 0 0,1 0-1,-1 0 1,0 0 0,1 2 0,1 7 34,0 0 0,0 1 0,-1-1-1,0 13 1,-1-15 6,1-2-16,-1 2 37,0-1 0,1 1 0,4 15 1,-5-23-58,0 1 1,0 0-1,0 0 1,0-1 0,1 1-1,-1 0 1,0-1-1,1 1 1,-1 0-1,0-1 1,1 1-1,-1 0 1,1-1 0,-1 1-1,1-1 1,-1 1-1,1-1 1,-1 1-1,1-1 1,-1 1 0,1-1-1,0 1 1,-1-1-1,1 0 1,0 1-1,0-1 1,-1 0 0,1 0-1,0 0 1,-1 0-1,1 1 1,0-1-1,0 0 1,-1 0 0,1 0-1,0 0 1,0-1-1,-1 1 1,1 0-1,0 0 1,0 0-1,-1-1 1,1 1 0,0 0-1,-1-1 1,1 1-1,0 0 1,-1-1-1,1 1 1,0-2 0,5-2 2,0-1 1,-1-1 0,1 1 0,-1-1-1,-1 0 1,8-10 0,22-45-515,-26 46 232,14-26-919,-22 41 1165,1 0-1,-1 0 0,0-1 0,0 1 0,0 0 0,0 0 0,1-1 0,-1 1 0,0 0 0,0 0 0,1 0 0,-1-1 1,0 1-1,0 0 0,1 0 0,-1 0 0,0 0 0,0 0 0,1 0 0,-1 0 0,0-1 0,1 1 0,-1 0 0,0 0 0,1 0 1,-1 0-1,0 0 0,0 0 0,1 0 0,-1 1 0,0-1 0,1 0 0,-1 0 0,0 0 0,0 0 0,1 0 0,-1 0 1,0 0-1,0 1 0,1-1 0,-1 0 0,0 0 0,0 0 0,1 1 0,-1-1 0,0 0 0,0 0 0,0 1 0,0-1 1,1 0-1,-1 0 0,0 1 0,0-1 0,0 0 0,0 0 0,0 1 0,0-1 0,0 0 0,0 1 0,0-1 0,7 24-533,-6-19 354,1 3 126,0 0 0,0-1-1,1 1 1,0-1 0,0 1 0,1-1 0,8 12-1,-9-17 94,-1 1-1,1-1 1,-1 0-1,1 0 1,0 0-1,0 0 1,-1-1-1,1 1 1,1-1-1,-1 1 1,0-1-1,0 0 1,0 0-1,1-1 1,-1 1-1,0-1 1,1 1-1,-1-1 1,1 0-1,-1 0 1,5-1-1,3-1 58,0-1 0,0 1 0,-1-2-1,1 0 1,-1 0 0,0 0 0,0-2-1,-1 1 1,1-1 0,-1 0 0,11-11-1,-5 4 117,0-1 0,-1-1 0,-1 0 0,0-1 0,14-23 0,-20 27-3,0 0 0,-2 0 0,8-21 1,-11 28-115,-1 0-1,0 0 1,0 0 0,0 0 0,0-1-1,-1 1 1,0 0 0,0 0 0,0 0-1,-1 0 1,0-1 0,-1-4 0,2 9-56,-1 0 0,1 1 0,0-1 1,-1 0-1,1 0 0,-1 0 1,1 1-1,-1-1 0,1 0 0,-1 0 1,1 1-1,-1-1 0,0 1 0,1-1 1,-1 0-1,0 1 0,0-1 1,1 1-1,-1 0 0,0-1 0,0 1 1,0 0-1,0-1 0,1 1 0,-1 0 1,0 0-1,0 0 0,0 0 1,0 0-1,0 0 0,0 0 0,0 0 1,0 0-1,1 0 0,-1 0 0,0 0 1,0 1-1,0-1 0,0 0 1,0 1-1,1-1 0,-1 1 0,0-1 1,0 1-1,0 0 0,-4 2 24,-1 1 0,1-1 0,1 1 0,-1 0 0,-5 7 0,2-3-13,0 2 0,1-1 0,0 1 1,1 0-1,0 1 0,0-1 0,1 1 0,0 0 1,1 1-1,1-1 0,0 1 0,0 0 0,-1 16 1,4-27-21,-1 1 0,1 0 1,0-1-1,0 1 0,0-1 0,0 1 1,1 0-1,-1-1 0,0 1 1,1-1-1,-1 1 0,1-1 1,-1 1-1,1-1 0,0 1 1,0-1-1,-1 0 0,1 1 1,0-1-1,0 0 0,0 0 1,1 0-1,-1 0 0,0 0 0,2 2 1,0-2-9,0 0 1,0 0 0,0-1-1,-1 1 1,1-1 0,0 1-1,0-1 1,0 0 0,0 0-1,0 0 1,0-1 0,0 1-1,5-2 1,3-1-59,-1-1 0,1 0 0,-1-1 0,0 0 1,0-1-1,0 0 0,-1 0 0,0-1 0,16-15 0,-6 2-168,0 0 0,30-44-1,-38 47 76,-1 0 0,13-28 0,-24 49 179,-20 52 293,19-50-270,1 0 0,0 0 0,0 1 0,0-1 0,0 1 0,1-1 0,1 11 0,-1-16-37,0 0 1,0 0-1,0 0 0,1 0 0,-1 0 0,0 0 0,0 0 0,1 0 0,-1 0 1,1 0-1,-1 0 0,1 0 0,-1 0 0,1 0 0,0-1 0,-1 1 0,1 0 0,0 0 1,-1-1-1,1 1 0,0 0 0,0-1 0,0 1 0,2 0 0,-2-1 2,1 1-1,0-1 1,-1 0-1,1 0 1,-1 0-1,1 0 1,0-1-1,-1 1 1,1 0-1,0-1 1,-1 1-1,1-1 1,-1 1-1,2-2 1,6-2 18,-1-1 1,0-1 0,0 1-1,8-8 1,17-21 11,-25 24-43,1 1 0,0 1-1,15-12 1,-24 20-2,1-1 0,-1 1 0,1-1-1,-1 1 1,1 0 0,0-1-1,-1 1 1,1 0 0,-1 0 0,1 0-1,-1-1 1,1 1 0,0 0-1,-1 0 1,1 0 0,0 0-1,-1 0 1,1 0 0,-1 0 0,1 0-1,0 0 1,-1 0 0,1 1-1,-1-1 1,1 0 0,0 0-1,-1 1 1,1-1 0,-1 0 0,1 1-1,-1-1 1,1 0 0,-1 1-1,1-1 1,-1 1 0,1-1-1,-1 0 1,0 1 0,1-1 0,-1 1-1,0 0 1,1 0 0,8 30-78,-8-25 70,67 272 477,-60-249-355,-1 0 1,-1 0 0,-2 0 0,1 41 0,-5-56-81,-1-1 0,0 1 0,-1-1 0,-1 0 0,-4 14 0,5-20-14,-1 1 1,0-1 0,0 0-1,-1 0 1,0-1 0,0 1-1,-1-1 1,0 0-1,-9 9 1,12-13-8,0 0 0,0 0 1,0-1-1,0 1 0,0-1 0,0 1 0,-1-1 0,1 0 1,0 0-1,-1 0 0,1 0 0,-1 0 0,-4 0 0,5-1-1,1 0-1,-1 0 0,0 0 1,1-1-1,-1 1 0,0 0 1,1-1-1,-1 1 0,1-1 1,-1 0-1,0 1 0,1-1 1,0 0-1,-1 0 0,1 0 1,-3-2-1,1 0 5,0-1-1,0 0 1,1 0-1,-1 0 1,1 0 0,-1 0-1,1 0 1,1-1-1,-1 1 1,1-1-1,-1 1 1,1-1 0,0-7-1,0-2-73,1 0-1,0 0 1,1-1 0,1 1-1,0 1 1,1-1 0,0 0-1,1 0 1,1 1 0,0 0-1,1 0 1,0 0-1,1 1 1,0 0 0,18-21-1,9-7-1049,3 1-1,77-65 0,-61 59 643,11-13-334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4.055"/>
    </inkml:context>
    <inkml:brush xml:id="br0">
      <inkml:brushProperty name="width" value="0.05" units="cm"/>
      <inkml:brushProperty name="height" value="0.05" units="cm"/>
    </inkml:brush>
  </inkml:definitions>
  <inkml:trace contextRef="#ctx0" brushRef="#br0">197 299 17260,'-9'3'292,"0"2"-1,0-1 1,0 1 0,0 1 0,1 0 0,-1 0 0,2 0 0,-1 1-1,-6 8 1,-1 1 178,1 1 0,1 1 0,-12 21 0,20-31-284,0 1 0,0 0 0,1 0 0,0 0 0,1 1-1,-1 0 1,2-1 0,0 1 0,-2 18 0,4-27-151,0 0-1,0 0 0,0 0 1,0 0-1,0 1 1,0-1-1,0 0 1,1 0-1,-1 0 1,0 0-1,1 0 0,-1 0 1,1 0-1,-1 0 1,1 0-1,-1 0 1,1 0-1,0 0 1,-1 0-1,1 0 1,0 0-1,0-1 0,0 1 1,1 1-1,0-2-4,-1 1 0,1-1 0,-1 0-1,1 0 1,-1 0 0,1 0 0,0 0-1,-1 0 1,1 0 0,-1 0 0,1-1-1,-1 1 1,1 0 0,-1-1-1,3-1 1,5-2 50,-1 0-1,0-1 0,0-1 0,13-10 1,10-14 68,-1-1 1,-2-1-1,-2-1 1,0-1-1,-3-2 1,-1 0-1,-1-2 1,-2 0-1,-2-1 1,21-71-1,-35 100-104,-1 3-2,0 1 1,0-1-1,0 0 1,-1 0-1,0 0 1,-1 0-1,1 0 0,-2-8 1,-4 2 82,5 13-122,0 0 0,0 0 0,-1 0 0,1 0 0,0 0 0,0 0 0,-1 0 0,1 0 0,0 0 0,0 0 0,-1 0 0,1 0 0,0 0 0,0 0 0,0 0 0,-1 0 0,1 0 0,0 0 0,0 0 0,-1 0 0,1 0 0,0 0 0,0 1 0,0-1 0,-1 0 0,1 0 0,0 0 0,0 0 0,0 1 0,0-1 0,-1 0 0,1 0 0,-14 28 101,6-1-46,2 1 0,1 1 0,1-1 0,2 1 0,1-1 0,1 1 0,4 33 0,-2-42-27,8 36 0,-8-51-144,-1 1-1,1-1 1,0 1-1,0-1 1,1 0 0,0 0-1,0 0 1,0 0-1,0 0 1,8 7 0,-10-11 45,0 0 0,0-1 0,0 1 0,0 0 0,0 0 0,0-1 0,0 1 0,0 0 0,0-1 0,0 1 0,0-1 0,1 0 1,-1 1-1,0-1 0,0 0 0,0 0 0,1 0 0,-1 0 0,0 0 0,2 0 0,0-1-7,-1 0-1,1 0 0,-1 0 1,1 0-1,-1 0 0,0-1 1,0 1-1,4-4 0,18-15-608</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4.697"/>
    </inkml:context>
    <inkml:brush xml:id="br0">
      <inkml:brushProperty name="width" value="0.05" units="cm"/>
      <inkml:brushProperty name="height" value="0.05" units="cm"/>
    </inkml:brush>
  </inkml:definitions>
  <inkml:trace contextRef="#ctx0" brushRef="#br0">86 198 17132,'5'0'677,"1"0"0,-1 0 1,0-1-1,0 1 0,0-1 0,0-1 1,-1 1-1,7-3 0,-9 3-574,0 0-1,-1 0 1,1 0 0,0 0-1,-1-1 1,1 1-1,-1-1 1,1 1 0,-1-1-1,0 1 1,1-1-1,-1 0 1,0 0 0,0 0-1,0 1 1,0-1-1,-1 0 1,1 0 0,-1 0-1,1 0 1,-1 0-1,1-1 1,-1-1 0,0 2-87,0 0 1,1 0-1,-1 1 1,0-1-1,0 0 1,-1 0-1,1 0 1,0 0-1,-1 0 1,1 0-1,-1 1 1,1-1-1,-1 0 1,0 0-1,0 1 1,0-1-1,0 0 1,0 1-1,0-1 1,0 1 0,0 0-1,-1-1 1,1 1-1,-1 0 1,1 0-1,-1 0 1,1-1-1,-1 2 1,-3-3-1,2 2-14,0 1 1,0-1-1,0 1 0,0-1 1,0 1-1,0 0 0,0 0 0,0 0 1,0 0-1,0 1 0,0-1 0,0 1 1,0 0-1,0 0 0,0 0 0,1 0 1,-1 1-1,-3 1 0,0 1 1,0 1-1,0 0 0,0 0 1,1 0-1,0 0 0,0 1 1,0 0-1,1 0 0,-1 1 1,-5 12-1,8-14 7,-1 0-1,1 0 1,0 0 0,1 0 0,-1 0-1,1 1 1,0-1 0,1 1 0,-1-1-1,1 1 1,0-1 0,0 1-1,1-1 1,0 0 0,2 10 0,-2-13-1,-1 0 0,1-1 0,0 1 0,0 0 0,0-1 0,0 1 1,0-1-1,0 0 0,0 1 0,1-1 0,-1 0 0,0 0 0,1 1 1,-1-1-1,1 0 0,-1 0 0,1-1 0,-1 1 0,4 1 0,-1-1 8,-1 0 1,1-1-1,0 1 0,0-1 0,0 0 0,0 0 0,0 0 0,7-1 0,2-2 26,1 0-1,-1-1 0,1-1 0,14-7 0,14-10 57,-1-2 1,63-49-1,15-10-22,-117 82-75,4-3 4,1 0-1,0 1 1,0-1-1,10-2 1,-16 5 0,0 1 0,0 0 0,0-1 1,0 1-1,0 0 0,0 0 0,0 0 0,0 0 1,0 0-1,0 0 0,0 0 0,0 0 0,0 0 1,0 0-1,0 1 0,0-1 0,0 0 0,0 1 1,0-1-1,0 0 0,0 1 0,0 0 0,0-1 1,0 1-1,0 0 0,0-1 0,-1 1 0,1 0 1,0 0-1,-1-1 0,1 1 0,0 0 0,-1 0 1,1 0-1,-1 0 0,0 0 0,1 0 0,-1 0 1,1 1-1,5 38 258,-6-31-154,1 0 0,0 0-1,1 0 1,0 0 0,5 11 0,-6-18-85,-1 0 1,1-1-1,0 1 0,1 0 1,-1-1-1,0 1 0,0-1 1,1 1-1,-1-1 0,1 0 0,-1 1 1,1-1-1,-1 0 0,1 0 1,0 0-1,-1 0 0,1 0 1,0-1-1,0 1 0,0 0 1,0-1-1,0 0 0,0 1 1,0-1-1,0 0 0,0 0 1,0 0-1,0 0 0,2-1 1,3 0 16,0 0 0,0-1 0,0 0 0,-1-1 1,1 0-1,-1 0 0,0 0 0,0 0 1,11-9-1,5-6-1,21-21 0,-32 28-30,10-10-6,-14 13-22,0 1 0,1 0 0,-1 0 0,1 0 0,1 1 0,10-6 0,-18 12 16,-1 0-1,0 0 1,1 0 0,-1-1 0,1 1 0,-1 0 0,0 0 0,1 0 0,-1 0-1,1 0 1,-1 0 0,0 0 0,1 0 0,-1 0 0,1 1 0,-1-1 0,0 0-1,1 0 1,-1 0 0,1 0 0,-1 1 0,0-1 0,1 0 0,-1 0 0,0 1-1,1-1 1,-1 0 0,0 0 0,0 1 0,1-1 0,-1 0 0,0 1 0,0-1 0,1 0-1,-1 1 1,0-1 0,0 1 0,0-1 0,0 0 0,0 1 0,0-1 0,1 1-1,-1-1 1,0 0 0,0 1 0,0 0 0,1 25-24,-1-20 17,0-3 11,0-1 0,0 1 0,0-1 0,0 1 0,1 0 0,0-1 0,-1 0 0,1 1 0,0-1 0,0 1 0,0-1 0,0 0 0,1 0 1,-1 0-1,3 3 0,-3-4 3,1 0 0,-1 0 0,1 0 0,0 0 0,-1 0 0,1 0 0,0-1 0,0 1 0,-1-1 0,1 1 0,0-1 0,0 0 0,0 0 0,0 1 0,-1-1 0,1 0 0,0-1 0,0 1 0,0 0 0,0-1 0,2 0 0,17-5-128,0-2 0,0-1 1,-1 0-1,0-2 0,34-23 1,2-1-1915,-56 35 1978,0 0-1,0 0 1,0 0-1,0 0 1,0 0-1,0 0 1,0 0-1,0 0 0,0-1 1,0 1-1,0 0 1,1 0-1,-1 0 1,0 0-1,0 0 1,0 0-1,0 0 1,0 0-1,0 0 1,0 0-1,0 0 1,1 0-1,-1 0 1,0 0-1,0 0 1,0 0-1,0 0 1,0 0-1,0 0 1,0 0-1,1 0 1,-1 0-1,0 0 1,0 0-1,0 0 1,0 0-1,0 0 1,0 0-1,0 0 1,0 0-1,0 0 1,1 0-1,-1 0 1,0 0-1,0 1 1,0-1-1,0 0 1,0 0-1,0 0 1,0 0-1,0 0 1,0 0-1,0 0 1,0 0-1,0 0 1,0 1-1,0-1 1,0 0-1,1 0 1,-4 9-1121,1 0 341,5-3-27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39.466"/>
    </inkml:context>
    <inkml:brush xml:id="br0">
      <inkml:brushProperty name="width" value="0.05" units="cm"/>
      <inkml:brushProperty name="height" value="0.05" units="cm"/>
    </inkml:brush>
  </inkml:definitions>
  <inkml:trace contextRef="#ctx0" brushRef="#br0">1515 0 7522,'-502'135'2162,"401"-102"-1694,2 6 0,-175 93 0,217-99-411,2 3 0,2 1 0,-53 49 0,82-63-47,2 0 1,0 1-1,1 1 1,2 1-1,0 1 1,2 1-1,1 0 1,-14 37-1,13-18 81,2 1 0,2 0 1,2 1-1,2 0 0,3 1 0,2 0 0,2 0 0,2 0 0,2 0 0,2 0 0,19 85 0,-13-102-51,0 0 0,2-1 0,2 0 0,0-1 0,2 0 0,2-2 0,1 0 0,1-1 0,1-1 0,41 42 0,-28-37-25,2-1-1,1-2 0,0-2 0,3-2 1,0-1-1,1-1 0,62 22 0,30 3-3,2-7-1,190 33 0,288-2 1,104-70 39,-3-57-40,665-24-452,-1006 77 298,594-19-41,-253-41 254,-532 36 80,335-93 0,-391 77-33,-2-6 1,-1-5 0,166-101-1,-280 149-108,103-66 70,-96 60-62,-1-2 0,0 1-1,-1-2 1,19-22 0,-28 30-12,-1-1 1,0 0-1,0-1 1,0 1-1,-1-1 1,0 0 0,-1 1-1,1-1 1,-2 0-1,1-1 1,-1 1 0,0 0-1,-1 0 1,0-1-1,0 1 1,-1 0 0,0 0-1,0 0 1,-1-1-1,0 1 1,-4-8 0,-4-12 7,-2 1 0,-1 0 1,-1 1-1,-26-36 0,20 34-13,-1 1 1,-1 1-1,-1 1 0,-2 0 1,0 2-1,-2 2 0,0 0 0,-1 1 1,-37-18-1,17 14-18,-2 2 1,-1 2 0,0 3 0,-1 1-1,-60-8 1,-245-19 42,-5 31 86,240 9-73,-1963 26-515,1883-12 405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5.236"/>
    </inkml:context>
    <inkml:brush xml:id="br0">
      <inkml:brushProperty name="width" value="0.05" units="cm"/>
      <inkml:brushProperty name="height" value="0.05" units="cm"/>
    </inkml:brush>
  </inkml:definitions>
  <inkml:trace contextRef="#ctx0" brushRef="#br0">204 87 16139,'9'-32'2388,"-9"31"-2326,0 1-1,0-1 0,0 0 0,0 1 0,0-1 0,0 0 0,0 0 0,0 1 0,0-1 1,0 0-1,-1 1 0,1-1 0,0 0 0,0 1 0,-1-1 0,1 0 0,-1 0 1,0 0 21,1 1 0,-1 0 1,1 0-1,-1-1 1,0 1-1,1 0 1,-1 0-1,1 0 0,-1 0 1,0 0-1,1 0 1,-1 0-1,0 0 1,1 0-1,-1 0 0,1 0 1,-1 1-1,0-1 1,1 0-1,-1 0 1,1 0-1,-1 1 0,1-1 1,-1 0-1,0 1 1,-7 4 346,0 1 0,0 0 1,1 0-1,0 0 0,0 1 1,-10 13-1,-34 51 1029,38-52-1081,1 0-1,1 0 1,1 1 0,1 1-1,0 0 1,-5 24 0,13-44-350,1 1 0,-1-1 0,1 1 0,0-1 0,0 1 0,0-1 0,0 1 0,0-1 0,0 1 0,0 0 1,1-1-1,-1 1 0,0-1 0,1 0 0,-1 1 0,2 2 0,-1-4-15,0 1-1,-1 0 0,1 0 1,0-1-1,-1 1 1,1-1-1,0 1 1,0-1-1,0 1 1,0-1-1,0 1 0,0-1 1,0 0-1,-1 1 1,1-1-1,0 0 1,0 0-1,0 0 0,2 0 1,1 0-3,0 0 0,0-1 0,0 0 0,0 0 0,-1 0 0,1 0 0,0-1 0,0 1 0,-1-1 0,7-4 0,0-1-10,0-2 0,-1 1 1,0-1-1,0-1 1,-1 0-1,0 0 0,9-16 1,0-3-65,21-51 1,-32 62 22,-5 13 9,1 0 0,0 0 0,0 1 0,0-1-1,4-7 1,-5 17 15,-1 0 0,1 0 1,-1 0-1,-1 1 0,0 6 0,-1-1 32,1-1 1,0 1-1,0 0 1,1 0-1,1 0 1,3 19-1,-4-28-7,1 1 0,0-1 1,0 0-1,0 0 0,0 0 0,0 1 1,0-1-1,0 0 0,1 0 0,-1-1 1,1 1-1,0 0 0,-1 0 0,1-1 0,3 3 1,-3-3-1,1 0 0,0 0 1,-1 0-1,1 0 0,0 0 1,0-1-1,0 1 1,-1-1-1,1 0 0,0 0 1,0 0-1,0 0 0,0 0 1,0-1-1,5-1 0,5-1-34,-1-1-1,0-1 0,0 0 1,0-1-1,-1 0 1,0-1-1,13-10 0,71-63-374,-83 69 342,20-19-106,-16 13 26,1 2 1,1 0-1,0 1 1,27-16-1,-43 29 133,-1 0 0,0 0 0,1 0 0,-1 1 0,0-1 0,1 1 0,-1-1 0,1 1 0,-1 0 0,1-1 0,-1 1 0,1 0 0,-1 0 0,1 0 0,-1 0 0,1 0 0,-1 0 0,1 1 0,-1-1 0,1 0 0,-1 1 0,1-1 0,1 2 0,-1-1 6,-1 1 0,1 0 0,-1-1 0,0 1 0,1 0 0,-1-1 0,0 1 0,0 0-1,-1 0 1,1 0 0,0 0 0,-1 0 0,1 0 0,-1 0 0,1 0 0,-1 3 0,1 10-16,0-7 42,0 0-1,0 1 1,4 13-1,-5-21-47,1 1-1,-1-1 0,1 0 0,-1 1 0,1-1 0,-1 0 0,1 0 0,0 0 0,-1 0 0,1 0 0,0 0 0,0 0 0,0 0 0,0 0 0,0 0 0,0 0 0,0 0 0,0 0 0,0-1 0,1 1 0,-1-1 0,0 1 0,0-1 0,1 1 0,-1-1 0,0 0 0,1 1 0,-1-1 0,2 0 0,4-1-208,-1 0-1,0 0 1,0-1-1,1 0 1,-1 0 0,-1 0-1,1-1 1,0 0-1,6-4 1,51-39-667,-50 37 725,36-30-612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5.704"/>
    </inkml:context>
    <inkml:brush xml:id="br0">
      <inkml:brushProperty name="width" value="0.05" units="cm"/>
      <inkml:brushProperty name="height" value="0.05" units="cm"/>
    </inkml:brush>
  </inkml:definitions>
  <inkml:trace contextRef="#ctx0" brushRef="#br0">159 183 17924,'-16'9'875,"0"0"0,1 1 1,0 1-1,-15 13 1,23-18-490,0 1 0,1 0 0,-1 0 0,1 0 0,1 1 0,-1 0 0,1 0 0,1 0 0,-6 14 1,9-20-292,1 1 1,-1-1 0,0 1-1,1-1 1,0 1 0,-1-1-1,1 1 1,0-1 0,0 1-1,0-1 1,1 1 0,-1-1-1,1 1 1,-1-1 0,3 4-1,-2-4-62,0 0 0,0-1 0,0 0-1,0 1 1,0-1 0,0 0 0,1 1-1,-1-1 1,0 0 0,1 0-1,-1 0 1,1 0 0,-1 0 0,1-1-1,0 1 1,-1 0 0,1-1 0,0 1-1,0-1 1,-1 0 0,1 1 0,0-1-1,2 0 1,4 0-25,0-1 0,0 0 0,0 0-1,0 0 1,0-1 0,0 0 0,0-1 0,0 0 0,-1 0-1,1-1 1,-1 0 0,0 0 0,0-1 0,-1 1-1,1-2 1,10-9 0,-2-1-67,0 0 0,-1-1 1,-1-1-1,0 0 0,10-22 0,-9 15-103,17-48 1,-27 62 123,0 0 0,-1 0-1,-1 0 1,0-1 0,-1 1 0,0 0 0,0-17 0,-4 18 25,-2 13 19,-4 20 28,2 9-123,2 1 0,2 0 1,1 0-1,3 54 1,-1-80-1,1 1-1,-1-1 1,2 1 0,-1-1 0,1 0-1,0 1 1,0-1 0,1 0-1,0 0 1,1 0 0,-1-1 0,1 1-1,0-1 1,6 7 0,16 7-285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6.451"/>
    </inkml:context>
    <inkml:brush xml:id="br0">
      <inkml:brushProperty name="width" value="0.05" units="cm"/>
      <inkml:brushProperty name="height" value="0.05" units="cm"/>
    </inkml:brush>
  </inkml:definitions>
  <inkml:trace contextRef="#ctx0" brushRef="#br0">175 38 16347,'6'-24'1651,"-6"13"-955,0 11-679,0 0 0,0 0 1,0 0-1,0-1 1,0 1-1,0 0 1,-1 0-1,1 0 1,0 0-1,0 0 1,0 0-1,0 0 1,0-1-1,-1 1 1,1 0-1,0 0 1,0 0-1,0 0 1,0 0-1,-1 0 0,1 0 1,0 0-1,0 0 1,0 0-1,-1 0 1,1 0-1,0 0 1,0 0-1,0 0 1,0 0-1,-1 0 1,1 0-1,0 0 1,0 0-1,0 0 1,0 1-1,-1-1 1,1 0-1,0 0 0,0 0 1,0 0-1,0 0 1,0 0-1,0 0 1,-1 1-1,1-1 1,-2 2 174,-1 1 0,1-1 0,0 0 0,-1 1 0,1 0 0,1 0 0,-1-1 0,0 1 0,1 0 0,-1 0 0,0 4 0,-12 42 688,9-32-507,-6 31 280,2 0 0,2 0 0,0 53 0,14 148 1346,-4-214-1710,1 0 1,1 0-1,2 0 0,16 48 0,-12-65-130,-11-18-155,1 1 1,-1-1-1,0 0 1,0 0 0,0 0-1,1 0 1,-1 1 0,0-1-1,0 0 1,1 0 0,-1 0-1,0 0 1,1 0 0,-1 0-1,0 0 1,1 0 0,-1 0-1,0 0 1,0 0 0,1 0-1,-1 0 1,0 0-1,1 0 1,-1 0 0,0 0-1,0 0 1,1 0 0,-1 0-1,0 0 1,1 0 0,-1-1-1,1 1 1,0-2 4,0 1 1,0-1-1,0 0 0,0 0 1,0 0-1,-1 0 0,1 0 1,-1 0-1,1 0 0,-1 0 1,1 0-1,-1 0 0,0 0 1,0 0-1,0-3 0,-2-18 19,0-1-1,-1 1 1,-1-1-1,-1 1 1,-12-31-1,5 20-46,-2 2 0,-35-61 0,44 84-6,-1 1 0,1-1-1,-2 1 1,1 1 0,-14-13-1,20 20 22,-1 0 0,1-1 1,0 1-1,-1-1 0,1 1 0,-1 0 0,1-1 0,-1 1 0,0 0 0,1 0 0,-1-1 0,1 1 0,-1 0 1,1 0-1,-1 0 0,0 0 0,1 0 0,-1 0 0,1 0 0,-1 0 0,0 0 0,1 0 0,-2 0 0,2 1 1,0-1 0,-1 0 0,1 1 0,-1-1 0,1 1 0,0-1 0,0 1 0,-1-1 0,1 1 0,0-1 0,0 1 0,-1-1 0,1 1 0,0-1 0,0 1 0,0-1 0,0 1 0,0-1 0,0 2 0,4 25-52,-2-19 52,2-1 0,-1 0 0,1 0 0,0-1 0,0 1 0,1-1 0,0 0 0,0 0 0,0 0 0,1-1 0,0 1 0,0-1 0,0-1 0,0 1 0,1-1 0,0 0 0,0-1 0,0 0 0,0 0-1,1 0 1,13 2 0,-7-2 10,1-1 0,0 0-1,0-1 1,0-1-1,0 0 1,1-1-1,-2-1 1,1 0-1,0-1 1,23-7-1,-12 0 10,-1-2 0,0 0-1,0-1 1,-1-2 0,42-33-1,95-105 69,-145 142-76,-16 11-8,0 0 1,0 0-1,1 0 0,-1 0 1,0 0-1,1 0 0,-1 0 1,0 0-1,0 0 0,1 0 1,-1 0-1,0 0 0,1 0 1,-1 0-1,0 0 0,0 0 1,1 0-1,-1 0 0,0 1 1,1-1-1,-1 0 0,0 0 0,0 0 1,0 0-1,1 1 0,-1-1 1,0 0-1,0 0 0,0 1 1,1-1-1,-1 0 0,1 4 5,0-1 1,0 0-1,0 1 0,-1-1 0,1 1 0,-1-1 0,0 5 0,0-5 1,1 8 19,-1-1-1,2 1 1,0-1-1,0 0 1,0 0-1,9 19 1,-10-26-18,0-1 1,0 1-1,1-1 1,0 1-1,-1-1 1,1 0 0,0 1-1,0-1 1,0 0-1,1 0 1,-1 0-1,0-1 1,1 1-1,-1-1 1,1 1 0,-1-1-1,1 0 1,0 0-1,0 0 1,0 0-1,-1 0 1,1 0-1,0-1 1,0 0 0,0 0-1,0 1 1,0-2-1,5 1 1,1-2-14,1-1 0,-1 0 0,0 0 0,-1 0 0,1-1 0,0-1 1,-1 1-1,0-1 0,0-1 0,10-8 0,10-11-602,30-33-1,-21 14-1011,-25 29 318,0 1 0,0 1 0,1 0 0,28-22 0,-20 22-250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6.904"/>
    </inkml:context>
    <inkml:brush xml:id="br0">
      <inkml:brushProperty name="width" value="0.05" units="cm"/>
      <inkml:brushProperty name="height" value="0.05" units="cm"/>
    </inkml:brush>
  </inkml:definitions>
  <inkml:trace contextRef="#ctx0" brushRef="#br0">131 194 13467,'11'-7'1070,"1"0"-141,0-1-1,-1 0 0,0 0 0,0-1 1,-1-1-1,11-12 0,-21 22-812,1-1 0,-1 1-1,0-1 1,1 1 0,-1-1-1,0 1 1,1-1 0,-1 1 0,0-1-1,1 1 1,-1-1 0,0 1-1,0-1 1,0 0 0,0 1-1,1-1 1,-1 1 0,0-1 0,0 0-1,0 1 1,0-1 0,0 1-1,0-1 1,-1 0 0,1 0-45,-1 1 1,1 0-1,-1 0 1,1-1-1,-1 1 1,1 0-1,-1 0 0,1 0 1,-1 0-1,1 0 1,-1 0-1,0-1 1,1 1-1,-1 0 1,1 1-1,-1-1 0,1 0 1,-1 0-1,1 0 1,-2 0-1,-31 13 1183,18-3-1005,0 0 0,1 1 0,0 0 0,1 1 0,0 1 0,1 0 0,-14 20 0,18-22-151,0 0-1,0 1 1,2 0-1,-1 1 1,2 0-1,-1 0 1,2 0-1,0 0 0,0 1 1,-1 14-1,5-26-86,-1 0-1,1 0 0,0 1 1,0-1-1,0 0 0,0 0 1,0 0-1,1 0 0,-1 0 1,1 0-1,-1 0 0,1 0 1,0 0-1,0 0 0,0 0 1,0 0-1,0-1 0,0 1 1,0 0-1,0-1 0,4 4 1,-3-4-35,0 0 0,0 0 0,0-1 1,0 1-1,0 0 0,0-1 0,0 1 0,0-1 1,0 0-1,0 0 0,1 0 0,-1 0 0,0 0 1,0 0-1,0-1 0,0 1 0,0-1 0,1 0 1,-1 1-1,0-1 0,2-2 0,12-4-426,-1-1-1,0-1 1,-1-1-1,0 0 1,-1 0-1,18-20 1,-5 3-2102,43-60 1,-40 43 1052,27-56 0,-18 20-133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7.290"/>
    </inkml:context>
    <inkml:brush xml:id="br0">
      <inkml:brushProperty name="width" value="0.05" units="cm"/>
      <inkml:brushProperty name="height" value="0.05" units="cm"/>
    </inkml:brush>
  </inkml:definitions>
  <inkml:trace contextRef="#ctx0" brushRef="#br0">119 0 18004,'-17'28'920,"2"0"1,1 0 0,1 2-1,1 0 1,1 0-1,-8 44 1,13-40-559,1 0 1,1 0-1,2 0 1,1 0-1,2 0 0,2 0 1,0 0-1,3 0 1,1 0-1,1-1 0,18 46 1,-24-73-348,-1-3-5,0 1 1,0-1-1,1 1 0,-1-1 0,1 1 0,0-1 1,0 0-1,0 0 0,0 0 0,1 0 0,-1 0 1,6 4-1,-8-6-8,1-1 1,-1 0 0,1 0-1,-1 1 1,1-1-1,-1 0 1,1 0-1,0 1 1,-1-1-1,1 0 1,-1 0 0,1 0-1,0 0 1,-1 0-1,1 0 1,-1 0-1,1 0 1,0 0-1,-1 0 1,1 0-1,-1 0 1,1-1 0,-1 1-1,1 0 1,0 0-1,-1-1 1,1 1-1,-1 0 1,1-1-1,-1 1 1,1 0 0,-1-1-1,0 1 1,1-1-1,-1 1 1,1-1-1,-1 1 1,0-1-1,1 1 1,-1-1 0,0 0-1,10-29 66,-8 25-58,2-10 7,22-100 102,-23 97-112,0 0-1,-2-1 1,0 1-1,-2-24 0,-1 26-23,1 15 8,2 3 0,8 22-28,-6-21 37,0 1 0,0-1-1,0 0 1,0 0 0,1 0-1,-1-1 1,1 1 0,0-1-1,0 0 1,0 0 0,0 0-1,0 0 1,0-1 0,0 0-1,0 0 1,1 0 0,-1 0 0,0-1-1,1 1 1,-1-1 0,1 0-1,6-1 1,0 0-11,-1-1 0,1 0 0,-1 0 0,1-1 0,-1 0 0,0-1 0,0 0 0,13-8 0,-9 2-29,0 0 1,0-1 0,-1-1 0,0-1 0,-1 1 0,-1-2-1,16-22 1,-29 41 59,1 1 0,0 0-1,0-1 1,0 1 0,0 0 0,1 0 0,0 0-1,1 8 1,0 1 24,-1-4 17,1 0 0,0 0 1,0 0-1,1-1 1,7 21-1,-8-28-74,0-1 0,1 1-1,-1 0 1,0-1 0,1 1-1,-1-1 1,1 0 0,0 0-1,0 1 1,0-1 0,0 0-1,4 2 1,-5-3-44,1-1 1,0 1-1,-1 0 1,1-1-1,0 1 0,0-1 1,-1 1-1,1-1 1,0 0-1,0 0 0,0 0 1,0 0-1,-1 0 1,1 0-1,0-1 1,0 1-1,0-1 0,-1 1 1,1-1-1,0 1 1,2-3-1,2 0-194,1-2 0,-1 1-1,0-1 1,-1 0 0,1 0 0,-1 0 0,0-1 0,0 0-1,-1 0 1,0 0 0,0 0 0,0-1 0,-1 1 0,0-1 0,0 0-1,-1 0 1,3-9 0,7-42-801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7.712"/>
    </inkml:context>
    <inkml:brush xml:id="br0">
      <inkml:brushProperty name="width" value="0.05" units="cm"/>
      <inkml:brushProperty name="height" value="0.05" units="cm"/>
    </inkml:brush>
  </inkml:definitions>
  <inkml:trace contextRef="#ctx0" brushRef="#br0">55 6 17332,'-20'-5'1952,"4"10"-1376,6 19-304,4 4 1433,4 7-1729,2 3-552,6 2 448,3-1-169,12-3-167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4:58.083"/>
    </inkml:context>
    <inkml:brush xml:id="br0">
      <inkml:brushProperty name="width" value="0.05" units="cm"/>
      <inkml:brushProperty name="height" value="0.05" units="cm"/>
    </inkml:brush>
  </inkml:definitions>
  <inkml:trace contextRef="#ctx0" brushRef="#br0">159 36 17428,'2'-2'226,"-1"1"1,0-1 0,0 1-1,1-1 1,-1 0-1,-1 0 1,1 0-1,0 0 1,0 0 0,-1 1-1,1-1 1,0-3-1,-1 5-169,0 0-1,0-1 0,0 1 0,0 0 0,0-1 0,0 1 0,-1-1 1,1 1-1,0 0 0,0-1 0,0 1 0,0 0 0,0-1 0,-1 1 1,1 0-1,0-1 0,0 1 0,0 0 0,-1-1 0,1 1 0,0 0 0,0 0 1,-1-1-1,1 1 0,-1 0 0,0-1 47,0 1-1,0 0 1,0 0-1,0-1 1,0 1-1,0 0 1,0 0 0,0 0-1,0 0 1,0 1-1,0-1 1,0 0 0,0 0-1,-1 1 1,-6 2 279,0 0 0,1 1 0,-1 0 0,1 0 0,0 1 0,0 0 0,1 0 0,-1 0 0,1 1 0,-8 9 0,4-3-132,1-1-1,1 1 0,0 1 1,0 0-1,-6 14 0,13-24-195,0 0 0,-1 0 0,1 0 0,0 0 0,1 0 0,-1 0 0,0 0 0,1 0 0,0 0 0,0 0 0,0 0 0,0 0 0,0 0 0,0 0 0,1 0 0,0 3 0,0-4-36,0 0 0,1-1 0,-1 1 0,0-1 0,1 1 0,-1-1 0,1 0 0,-1 0 0,1 0 0,-1 0 0,1 0 1,0 0-1,0 0 0,-1 0 0,1-1 0,0 1 0,0-1 0,0 1 0,0-1 0,0 0 0,0 1 0,0-1 0,-1 0 1,1 0-1,0-1 0,4 0 0,16-2-75,0-1 0,-1-1 1,1-1-1,-1-1 0,-1-1 1,33-16-1,-25 10-72,1 2 1,39-11-1,-65 22 138,-1 0 0,1 1-1,-1-1 1,1 1 0,-1-1 0,1 1 0,-1 0-1,1 0 1,-1 0 0,1 1 0,0-1 0,-1 0-1,4 2 1,-3 0 39,-1-1 0,1 1-1,-1 0 1,0 0 0,0 0 0,0 0-1,0 1 1,0-1 0,0 1-1,2 3 1,-1-3-13,-1-1 0,1 1-1,0-1 1,0 1 0,0-1 0,0 0 0,1 0-1,-1 0 1,1-1 0,-1 1 0,1-1-1,-1 1 1,1-1 0,0-1 0,0 1 0,0 0-1,-1-1 1,8 0 0,7 0-47,0 0-1,26-6 1,10-5-302,-40 7-57,1 1-1,0 0 1,0 1 0,21 0-1,-34 2 283,-1 0 0,0 1 0,0-1 0,0 0 1,0 1-1,0-1 0,0 1 0,0-1 0,0 1 0,0 0 0,0-1 0,0 1 0,0 0 0,0 0 0,0-1 0,-1 1 1,1 0-1,0 0 0,0 0 0,-1 0 0,1 0 0,-1 0 0,1 0 0,-1 0 0,0 1 0,1 0 0,10 15-458,1-7 178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1:36.016"/>
    </inkml:context>
    <inkml:brush xml:id="br0">
      <inkml:brushProperty name="width" value="0.05" units="cm"/>
      <inkml:brushProperty name="height" value="0.05" units="cm"/>
    </inkml:brush>
  </inkml:definitions>
  <inkml:trace contextRef="#ctx0" brushRef="#br0">81 132 9898,'-77'13'4052,"73"-12"-2091,6 0-720,14 1-275,26 1-587,72-2 152,0-5 0,176-28 0,-175 12-473,244-35 60,-280 47-98,0 4 0,126 9 0,-58 15-5,40 2 15,-160-21-12,0 0 0,0-3 0,1 0-1,49-11 1,-72 12-33,19-6 105,-19 4-92,-14 0-128,7 3 86,1 0 1,-1 0-1,1-1 0,-1 1 1,1 0-1,-1-1 0,1 1 1,-1-1-1,1 0 0,-1 1 0,1-1 1,0 0-1,0 0 0,-1 0 1,1 0-1,0 0 0,0 0 1,0 0-1,0-1 0,0 1 1,0 0-1,0 0 0,1-1 1,-1 1-1,0-1 0,1 1 0,-1 0 1,0-4-1,-3-13-232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1:54.533"/>
    </inkml:context>
    <inkml:brush xml:id="br0">
      <inkml:brushProperty name="width" value="0.05" units="cm"/>
      <inkml:brushProperty name="height" value="0.05" units="cm"/>
    </inkml:brush>
  </inkml:definitions>
  <inkml:trace contextRef="#ctx0" brushRef="#br0">1081 167 7706,'-12'0'317,"0"-1"0,0 0 0,0-1 0,1-1 1,-1 0-1,0 0 0,1-1 0,0 0 0,-14-8 1,-1-3 430,0-2 0,-33-28 1,50 38-702,0 1 0,0 0 0,-1 0 0,1 1 0,-1 1 0,-1-1 1,1 1-1,0 1 0,-1 0 0,0 1 0,0 0 0,0 0 0,-14 1 0,5 1-14,0 2-1,-1 0 0,1 1 0,0 1 1,1 1-1,-27 10 0,20-5-7,0 0-1,1 2 0,1 1 0,0 1 0,0 1 1,2 2-1,0 0 0,0 1 0,2 0 0,0 2 1,2 1-1,0 0 0,1 1 0,1 1 1,2 1-1,0 0 0,1 1 0,-11 31 0,-1 17 5,3 1 0,-12 82 0,-6 156 20,40-308-47,-6 57 62,5 104 0,2-149-48,0 1 1,2 0-1,0 0 0,1-1 1,0 1-1,1-1 0,1 0 1,1-1-1,0 1 0,1-1 1,12 16-1,-13-23-13,1 0 1,-1 0 0,2-1-1,-1 0 1,1-1 0,0 0-1,0 0 1,1-1 0,0 0-1,0-1 1,0 0-1,0-1 1,1 0 0,-1 0-1,16 1 1,12 1-5,1-3 1,-1-1-1,39-4 1,-5-2 17,0-4 0,-1-2 1,0-4-1,-2-3 0,0-3 1,-1-3-1,66-33 0,-81 31 6,-2-2-1,-1-3 0,-1-2 0,-2-2 1,-2-2-1,-1-2 0,-2-2 1,-2-1-1,37-51 0,-8-4 8,84-159-1,-146 243-19,0-1 0,-1 0 0,-1-1 0,0 0-1,-1 1 1,0-2 0,2-26 0,-6 33 0,0 1 0,0-1 0,-1 0 0,0 0 0,0 1 0,-1-1 0,-1 0 0,1 1 0,-1 0 0,-1-1 0,1 1 0,-1 1 0,-1-1 0,-9-13 0,4 9 10,-1 0 0,0 0 0,-1 1 0,0 1 1,-1 0-1,0 1 0,-21-11 0,13 9-3,-2 1 1,1 1 0,-1 1-1,-31-7 1,-8 5-30,-1 2 0,-116 0 1,89 10 621,-43-2-316,82-6-163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2:00.651"/>
    </inkml:context>
    <inkml:brush xml:id="br0">
      <inkml:brushProperty name="width" value="0.05" units="cm"/>
      <inkml:brushProperty name="height" value="0.05" units="cm"/>
    </inkml:brush>
  </inkml:definitions>
  <inkml:trace contextRef="#ctx0" brushRef="#br0">910 74 10906,'-90'-28'1311,"50"14"-512,-54-11-1,79 23-679,0 0-1,1 0 1,-1 2 0,0 0-1,0 0 1,0 2 0,-22 4-1,15-1-58,1 2 0,0 0 0,0 1 0,1 1 0,0 1-1,0 1 1,1 1 0,-28 23 0,25-16 11,1 2-1,0 0 0,2 1 1,0 1-1,-29 48 1,23-23 3,1 0 1,3 2-1,2 0 1,2 1-1,2 1 1,-14 97-1,-1 132-47,27-218-30,3-1 1,12 94 0,-8-125 1,3 0 0,0 0 0,2-1 0,1 0 0,1-1-1,22 40 1,-19-46 2,0-1 0,1-1 0,1 0 0,1-1 0,1-1 0,1 0-1,0-2 1,24 17 0,-16-15-1,0-2 0,1-1 1,1-1-1,0-1 0,1-2 0,0-1 0,1-1 0,55 9 0,-60-15-11,1-1 0,-1-2 0,1-1 0,-1-1-1,1 0 1,-1-3 0,0 0 0,0-1-1,0-2 1,-1-1 0,27-11 0,2-7 12,-1-3 1,-1-1-1,-2-3 1,-1-2-1,-2-3 1,-1-1-1,-2-2 1,-2-2-1,-2-2 1,-2-2 0,-2-1-1,-2-1 1,28-56-1,-40 62 25,-3 0 0,-1-2 0,-1 0 0,-3-1 0,-2-1 0,-2 0 0,-2 0 0,3-95 0,-11 127 1,-1 0 0,0 0 0,-1-1 0,-1 1 0,0 1 0,-2-1 0,1 0 0,-2 1 0,1 0 0,-2 0 0,0 1 0,-1-1 1,0 2-1,-1-1 0,0 1 0,-1 0 0,-1 1 0,0 0 0,0 1 0,-1 0 0,0 1 0,-23-13 0,-31-15-391,-132-52-1,193 86 205,-1-6-54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1T08:43:40.766"/>
    </inkml:context>
    <inkml:brush xml:id="br0">
      <inkml:brushProperty name="width" value="0.05" units="cm"/>
      <inkml:brushProperty name="height" value="0.05" units="cm"/>
    </inkml:brush>
  </inkml:definitions>
  <inkml:trace contextRef="#ctx0" brushRef="#br0">729 544 12451,'-35'3'316,"-167"21"360,176-19-644,1 1-1,0 1 1,0 2-1,1 0 1,-42 22-1,51-21-40,0 1 1,1 0-1,0 1 0,1 0 0,1 1 0,0 1 0,0 0 0,1 0 1,1 1-1,1 1 0,-12 23 0,-1 12-114,2 1 0,-18 76 0,19-61 52,4 2-1,-11 117 1,24-154 87,2 0-1,1 1 1,1-1-1,2 0 1,1 0-1,2 0 1,0-1-1,15 35 1,-5-26 2,3 0 1,1-1-1,2-1 1,2-2 0,1 0-1,1-1 1,62 58-1,-29-39 11,3-2 0,2-4 0,100 57 0,-105-72-17,1-3 0,1-3 0,110 33 0,-81-36-27,1-5 0,101 9-1,193-11-80,0-26-8,-355 8 96,120-4-22,568-24-67,-2-27-66,-429 18-84,361-97 1,257-157-714,-301 34 369,-504 206 686,-1-5 0,-3-4-1,153-127 1,-216 158 45,-2-1 0,-1-1 0,-2-2 0,-1 0 0,-1-2-1,33-61 1,-48 74-66,-2 1 0,-1-1-1,0-1 1,-2 1-1,-1-2 1,0 1 0,-2 0-1,-1-1 1,-1 0 0,-1 0-1,-1 0 1,-2 0 0,-4-30-1,0 29-46,0 0 0,-2 0-1,0 1 1,-2 0 0,-1 1 0,-24-41 0,15 36-23,0 1 0,-2 1 1,0 1-1,-47-41 0,29 34-21,-2 2-1,-1 2 1,-2 1-1,0 3 1,-1 2-1,-2 1 1,-56-16 0,32 17-76,0 3 0,-147-17 0,117 28-143,-165 9-1,-105 42-211,2 25 243,60-3-38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2:01.972"/>
    </inkml:context>
    <inkml:brush xml:id="br0">
      <inkml:brushProperty name="width" value="0.05" units="cm"/>
      <inkml:brushProperty name="height" value="0.05" units="cm"/>
    </inkml:brush>
  </inkml:definitions>
  <inkml:trace contextRef="#ctx0" brushRef="#br0">326 9 11274,'-3'-2'55,"-1"1"-1,1 0 1,-1 0-1,0 0 0,1 0 1,-1 0-1,0 1 0,0 0 1,0 0-1,1 0 1,-1 0-1,0 0 0,0 1 1,0 0-1,1 0 0,-1 0 1,0 0-1,1 0 1,-1 1-1,1-1 0,-1 1 1,-3 3-1,-5 3 47,0 0-1,1 0 1,0 1 0,-18 21-1,11-9 30,2 1-1,1 1 0,0 0 1,2 1-1,0 1 1,2 0-1,1 1 1,1 0-1,1 0 0,-7 46 1,6-10 31,2 0 0,4 1 0,6 101 1,3-95-93,19 92 1,-15-119-56,1 0-1,3 0 1,23 50-1,-31-79-12,1 0 0,0-1 1,1 0-1,1-1 0,-1 1 1,2-1-1,0-1 0,0 0 0,1-1 1,0 0-1,21 13 0,-25-17 5,0-2 0,1 1 0,0-1 0,0 0 0,0 0 0,0-1 0,0-1 0,1 1 0,-1-1 0,0 0 1,1-1-1,-1 0 0,1-1 0,-1 1 0,0-1 0,1-1 0,-1 0 0,0 0 0,0-1 0,0 0 0,9-4 0,-3-2 57,1 0 0,-1 0 0,-1-1 0,0-1 0,0-1 0,-2 1 0,1-2 1,-1 0-1,-1 0 0,0-1 0,8-16 0,4-10 242,-2 0 0,27-83 0,-24 52 92,-4 0 0,14-106 0,-27 123-251,-2 0 0,-3 0 0,-1 0 0,-10-57 0,8 92-125,-2 1 1,0-1 0,-8-22 0,10 36-23,-1-1-1,1 1 1,-1 0 0,0 0 0,0 0 0,0 0 0,-1 0 0,1 0 0,-1 1 0,0 0 0,-1 0 0,1 0 0,-1 0-1,-6-3 1,8 6-36,1 0 0,-1-1-1,0 2 1,0-1-1,0 0 1,1 0 0,-1 1-1,0 0 1,0 0 0,0 0-1,0 0 1,0 0-1,0 0 1,0 1 0,0-1-1,0 1 1,1 0-1,-1 0 1,-5 2 0,1 1-79,0 0 0,0 1 1,0-1-1,1 1 0,-12 11 1,4-1-173</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2:08.910"/>
    </inkml:context>
    <inkml:brush xml:id="br0">
      <inkml:brushProperty name="width" value="0.05" units="cm"/>
      <inkml:brushProperty name="height" value="0.05" units="cm"/>
    </inkml:brush>
  </inkml:definitions>
  <inkml:trace contextRef="#ctx0" brushRef="#br0">9 544 10890,'-9'9'1753,"23"-17"-638,1 0-854,22-15 175,0-1 1,57-50-1,-1 1-155,302-203 201,-382 267-471,0 0 0,0 0 0,-1-1 0,13-14 0,-22 18 22,-12 10-88,-11 13-75,-8 14 493,19-25-332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2:12.520"/>
    </inkml:context>
    <inkml:brush xml:id="br0">
      <inkml:brushProperty name="width" value="0.05" units="cm"/>
      <inkml:brushProperty name="height" value="0.05" units="cm"/>
    </inkml:brush>
  </inkml:definitions>
  <inkml:trace contextRef="#ctx0" brushRef="#br0">11498 854 11322,'-37'-7'892,"3"1"-583,-62-20 0,-333-117 251,145 50-452,-332-77-117,-12 55-15,-432-1 48,506 63-15,-836-38-177,1078 81 56,-562-14 12,0 36 100,45 33-16,3 30 91,265 17 6,15 62 6,-128 139 25,535-227-96,-130 69 26,193-93 35,-100 76 0,154-101-38,1 0 0,1 2 0,0 1 0,2 0 0,0 1 0,1 1 0,-25 45-1,36-55-13,1 0 1,0 0-1,0 1 0,2-1 0,-1 1 0,2 0 0,-3 25 0,5-28-13,0 0 0,1 0 0,0 0 0,0 0 0,1 0 1,1 0-1,-1 0 0,2 0 0,-1-1 0,2 0 0,5 12 0,-1-8-5,1 0-1,-1-1 0,2 0 0,0 0 0,0-1 0,1-1 0,1 0 0,-1 0 0,20 10 1,11 4-1,77 30 1,5-7-21,161 38 1,140 4-71,226-1 16,8-34 75,-383-34-12,1115 106-9,-254-20 39,-2-32-90,1553-103 152,-1900-46 29,-567 40-93,326-96-1,-41-63 150,59-92 589,-525 263-690,-1-3 0,-2-1 1,0-2-1,59-60 0,-80 72-60,-2 0 1,0-2-1,-2 1 0,0-2 1,-1 0-1,0 0 0,-2-1 1,-1-1-1,0 0 0,-2 0 0,8-37 1,-13 48-8,-1 1 0,0-1 1,-1 1-1,0-1 1,-1 1-1,0-1 0,-1 1 1,0 0-1,0 0 1,-1-1-1,0 1 0,-8-14 1,5 12 5,-1 1 0,0 0 0,-1 0 0,0 1 1,-1 0-1,0 1 0,-1 0 0,0 0 0,-19-12 0,-4 0-8,-1 2-1,-1 1 1,-1 1-1,0 3 1,-2 1-1,1 1 1,-54-8-1,2 6-100,1 4 0,-108 3 0,69 6 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2:13.641"/>
    </inkml:context>
    <inkml:brush xml:id="br0">
      <inkml:brushProperty name="width" value="0.05" units="cm"/>
      <inkml:brushProperty name="height" value="0.05" units="cm"/>
    </inkml:brush>
  </inkml:definitions>
  <inkml:trace contextRef="#ctx0" brushRef="#br0">1040 168 8514,'3'-7'288,"-1"0"-1,0 0 1,0 0 0,0 0-1,-1-1 1,0 1 0,0-1 0,-1 1-1,0 0 1,0-1 0,-2-11 0,1 16-206,0-1 0,0 1 1,-1-1-1,1 1 0,-1 0 1,0 0-1,0 0 1,0 0-1,0 0 0,0 0 1,0 0-1,-1 1 0,0-1 1,1 1-1,-1 0 1,0-1-1,0 1 0,0 1 1,0-1-1,-1 0 0,1 1 1,0-1-1,-1 1 1,1 0-1,-6-1 0,-6 0-21,1 1 0,-1 0 0,0 0 0,1 2 0,-1 0 0,1 0 0,-1 1 0,-24 8 0,3 1-37,0 2 1,-41 20-1,35-10-24,2 1 1,0 2-1,1 1 1,2 2-1,1 2 1,1 2-1,-33 39 1,23-18 4,2 2 1,3 2 0,2 2-1,-33 72 1,52-93-1,3 0 1,1 1 0,2 1-1,2 0 1,1 1-1,2 0 1,3 0 0,-2 54-1,7-72-3,1-1 0,1 1 0,1 0 0,1-1 0,1 0 0,1 0 1,1 0-1,1 0 0,1-1 0,1-1 0,1 0 0,0 0 0,2-1 0,1 0 0,0-1 0,22 22 0,-22-28 30,0 0 0,1 0 0,1-1 0,0-1 1,0-1-1,1 0 0,0-1 0,1-1 0,0-1 0,1 0 0,-1-1 0,1-1 0,0-1 0,0-1 0,1-1 0,-1 0 0,0-1 0,1-1 1,-1-1-1,37-7 0,-22 1 119,-1-3 0,0 0 0,-1-2 1,0-2-1,36-21 0,-27 11 19,-1-3-1,-1-1 1,42-41 0,-19 8-24,-3-3 0,-4-2 1,86-131-1,-108 143-113,-2-1 1,39-95 0,-56 113-41,-2 0 0,-2 0 0,-1-1 0,-2 0 1,3-56-1,-9 78-32,-1 0 0,-1 1 0,0-1 0,-1 0 0,-1 1-1,-1 0 1,0-1 0,-1 1 0,0 1 0,-9-18 0,8 21 22,-1 1 1,0 0-1,0 0 0,-1 1 0,0 0 0,0 0 1,-1 1-1,0 0 0,-1 0 0,0 1 0,0 1 1,-1-1-1,1 2 0,-15-6 0,-9-1-56,-66-12 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2:20.051"/>
    </inkml:context>
    <inkml:brush xml:id="br0">
      <inkml:brushProperty name="width" value="0.05" units="cm"/>
      <inkml:brushProperty name="height" value="0.05" units="cm"/>
    </inkml:brush>
  </inkml:definitions>
  <inkml:trace contextRef="#ctx0" brushRef="#br0">1 2001 12107,'1'0'44,"0"1"0,0-1-1,0 0 1,0 0 0,0 0 0,0 0 0,0 0 0,0 0 0,0 0 0,0 0 0,0-1 0,0 1 0,0 0 0,0-1 0,-1 1 0,1 0 0,0-1 0,1 0 0,21-14-35,-12 7 131,-2 3-83,4-5 83,1 1 0,1 1 0,0 0-1,0 1 1,0 1 0,0 0 0,1 2 0,29-7 0,173 6 384,-49 4-454,393-62-70,-4-58-5,537-213 316,-166 52-9,-156 50-215,-13-37-42,322-201 675,-1065 463-673,18-9 132,-1-1 1,-1-1-1,-1-2 1,32-25-1,-64 45-179,0 0 0,0 0 0,1 0 0,-1 0 0,0 0 0,0 0 0,0 0 0,0 0 0,0 0 0,0 0 0,0 0 0,1 0 0,-1 0 0,0 0 0,0 0 1,0 0-1,0 0 0,0 0 0,0 0 0,0 0 0,1 0 0,-1 0 0,0 0 0,0 0 0,0 0 0,0 0 0,0 0 0,0 0 0,0 0 0,0 0 0,0 0 0,0 1 0,1-1 0,-1 0 0,0 0 0,0 0 0,0 0 0,0 0 0,0 0 0,0 0 0,0 0 0,0 1 0,0-1 0,0 0 0,0 0 0,0 0 0,0 0 0,0 0 0,0 0 1,0 0-1,0 1 0,0-1 0,0 0 0,0 0 0,0 0 0,0 0 0,0 8-113,-1-1 83,0-1-1,-1 0 0,0 0 1,0 0-1,0 0 0,-1 0 1,0 0-1,0-1 0,0 0 1,0 1-1,-1-1 0,0 0 1,-8 7-1,-32 24-118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2:43.701"/>
    </inkml:context>
    <inkml:brush xml:id="br0">
      <inkml:brushProperty name="width" value="0.05" units="cm"/>
      <inkml:brushProperty name="height" value="0.05" units="cm"/>
    </inkml:brush>
  </inkml:definitions>
  <inkml:trace contextRef="#ctx0" brushRef="#br0">599 142 12163,'-25'-9'356,"0"-1"1,0-1-1,1-1 1,-36-25 0,18 11 52,33 21-351,0 0 0,0 0-1,0 1 1,-1 1 0,1-1 0,-1 1-1,0 1 1,1 0 0,-17-1 0,20 3-47,-1 0 0,1 1-1,0-1 1,0 1 0,0 1 0,0-1 0,0 1 0,0 0 0,1 0 0,-1 1 0,1 0-1,-1 0 1,1 0 0,0 1 0,0 0 0,-9 8 0,2 1-27,0 1 0,1 0 0,1 1 0,0 0 0,1 1 0,1 0 0,0 0 0,-6 20 0,-36 143-175,43-151 170,-2 15 18,1 1 0,1 0 1,3 0-1,2 0 0,2 1 1,1-1-1,3 0 0,1 0 1,3 0-1,14 46 0,-11-50 25,3 0-1,1-2 0,2 1 0,1-2 1,2 0-1,2-2 0,30 39 0,-38-57-20,1 0-1,0-1 0,1 0 1,1-2-1,1 0 1,0 0-1,0-2 0,1 0 1,1-2-1,0 0 1,1-1-1,-1-1 0,2-1 1,-1 0-1,24 2 1,-22-5-6,0-2 1,1-1 0,-1-1 0,0-1 0,0-1 0,0 0 0,0-2 0,0-1 0,0-1 0,-1-1 0,28-12 0,-22 5 8,-2 0-1,0-2 1,-1 0-1,0-2 1,-2-1 0,0-1-1,-1 0 1,24-31 0,-19 18 29,-1-2 0,-2 0 0,-1-2 0,-3 0 0,0-1 0,22-66 0,-31 69 32,-1 0-1,-2 0 0,-2-1 1,-1 0-1,-1 0 0,-2 0 1,-2 0-1,-5-43 0,1 51-3,-2-1 0,-1 1 0,-1 1 0,-2-1 0,0 1 0,-2 1-1,-1 0 1,-1 1 0,-1 0 0,-30-37 0,29 42-88,-1 1 0,0 1 0,-1 1 0,-1 1-1,-1 0 1,0 2 0,-1 0 0,-1 1 0,0 1 0,0 1 0,-1 1 0,-38-11 0,18 13-67,11 6-22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2:46.615"/>
    </inkml:context>
    <inkml:brush xml:id="br0">
      <inkml:brushProperty name="width" value="0.05" units="cm"/>
      <inkml:brushProperty name="height" value="0.05" units="cm"/>
    </inkml:brush>
  </inkml:definitions>
  <inkml:trace contextRef="#ctx0" brushRef="#br0">492 98 10058,'-5'-5'342,"-1"0"-1,1-1 1,1 1 0,-1-1-1,-6-11 1,7 11-194,0 0 0,0 0 0,-1 1 0,1 0 0,-8-7 0,10 10-110,-1 1 1,1-1-1,0 1 0,-1 0 1,0 0-1,1 0 1,-1 0-1,0 0 1,1 0-1,-1 1 1,0-1-1,0 1 1,1 0-1,-1 0 1,0 0-1,0 0 1,-5 1-1,1 1-2,-1 0 0,1 0 1,-1 1-1,1 0 0,0 0 0,0 1 0,0 0 0,0 0 0,1 1 0,0 0 0,0 0 0,-10 10 0,1 2-19,0 1 1,1 1-1,-13 22 0,7-5-13,2 0 1,2 1-1,1 1 1,-12 46-1,-28 164-16,51-223 12,-32 185 6,31-164 24,1 0-1,5 77 1,1-110-20,0 1 1,0 0-1,1-1 0,1 0 1,0 1-1,1-1 1,0-1-1,1 1 0,0-1 1,1 0-1,1 0 0,14 17 1,-14-20-7,1 0 0,0-1 1,0 0-1,1-1 0,0 0 0,0-1 1,1 1-1,-1-2 0,1 0 0,1 0 1,-1-1-1,1 0 0,-1-1 0,23 3 1,-21-5-5,0 0 0,-1-1 0,1 0 0,0-1 1,0-1-1,0 0 0,-1 0 0,25-9 0,-20 4 0,0-1 0,-1 0 0,0-1 0,0-1 0,23-18 0,-5-3-3,-1-2 0,-2-1 0,-1-1 0,30-46 0,-18 19-1,67-132-1,-89 151 15,-2-1 0,-2-1 0,-2 0 0,10-60-1,-20 76 27,-1 0 0,-1 0 0,-1-1 0,-2 1 0,-6-43 0,4 53-13,-1 1 0,-1 0 0,0 0 0,-1 1-1,-1-1 1,-1 1 0,0 1 0,-2-1 0,-18-24 0,23 35-30,0 0 0,0 0 0,-1 1 0,0 0 1,0 0-1,0 1 0,-1 0 0,1 0 1,-1 0-1,0 1 0,0 0 0,-14-4 1,-19-1-24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2:53.711"/>
    </inkml:context>
    <inkml:brush xml:id="br0">
      <inkml:brushProperty name="width" value="0.05" units="cm"/>
      <inkml:brushProperty name="height" value="0.05" units="cm"/>
    </inkml:brush>
  </inkml:definitions>
  <inkml:trace contextRef="#ctx0" brushRef="#br0">990 168 11010,'-12'-2'201,"0"-2"1,1 1-1,-1-1 0,1-1 0,0 0 0,1-1 0,-1 0 0,1-1 0,-18-14 0,-6-4 129,16 14-273,-1 0 0,-1 2 0,0 0 0,0 1 1,0 1-1,-1 0 0,0 2 0,-1 1 0,1 0 0,-1 2 0,1 0 1,-24 2-1,32 1-19,1 1 1,0 0 0,0 1-1,0 0 1,0 1 0,0 0-1,1 1 1,0 0 0,-16 10-1,-8 9-30,-45 37 0,77-58-6,-20 17 1,2 1 1,0 1-1,1 0 0,1 2 1,2 0-1,0 1 0,1 1 1,2 0-1,1 1 1,1 1-1,1 0 0,-8 33 1,4 3 36,2 0 0,-6 117 0,12-92 58,2-42-31,2-1 1,4 58-1,-1-96-67,2 1 1,-1 0 0,1-1-1,0 1 1,1-1-1,-1 0 1,2 0-1,-1 0 1,1 0-1,1 0 1,-1-1 0,1 0-1,0 0 1,1 0-1,0-1 1,0 1-1,0-1 1,1-1-1,0 1 1,0-1 0,0-1-1,1 1 1,-1-1-1,1 0 1,0-1-1,0 0 1,1 0 0,-1-1-1,1 0 1,14 2-1,-8-2 1,0-1-1,-1 0 0,1-1 1,0 0-1,0-1 0,-1-1 1,1-1-1,-1 0 0,0 0 1,1-2-1,-2 0 0,1 0 1,0-1-1,-1-1 0,0 0 1,-1-1-1,0 0 0,0-1 1,18-17-1,2-9 13,0-2 1,40-61-1,37-92 22,-95 163 15,-1-1 0,-2-1 1,-1 0-1,-1-1 1,-2 0-1,7-53 1,-12 63 59,-2 0 1,0 0-1,-1 0 0,-1-1 1,-1 1-1,0 1 0,-2-1 1,0 0-1,-1 1 1,-1 0-1,-12-22 0,7 19 56,-25-35 1,32 50-188,-1 0 0,1 0 0,-1 1 1,-1 0-1,1 0 0,-1 0 0,0 1 0,-11-6 1,16 10-8,0 0 0,1 1 1,-1-1-1,0 1 1,0-1-1,1 1 1,-1 0-1,0-1 1,0 1-1,0 0 1,0 0-1,1 0 0,-1 0 1,0 1-1,0-1 1,0 1-1,0-1 1,1 1-1,-1-1 1,0 1-1,1 0 0,-1 0 1,0 0-1,-1 1 1,-3 3-15,-1 1 0,1 0 0,0 0 0,-7 9 0,-19 28-164</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3:00.799"/>
    </inkml:context>
    <inkml:brush xml:id="br0">
      <inkml:brushProperty name="width" value="0.05" units="cm"/>
      <inkml:brushProperty name="height" value="0.05" units="cm"/>
    </inkml:brush>
  </inkml:definitions>
  <inkml:trace contextRef="#ctx0" brushRef="#br0">565 473 8970,'-6'-17'438,"0"1"0,0-1 0,2 0 0,0-1 0,-2-30 0,5-89-273,2 119-153,-1 9 21,0 1 0,-1 0 1,0-1-1,0 1 1,0 0-1,-1 0 0,0 0 1,-1 0-1,-4-9 1,4 12 36,1 0 0,-1 0 0,-1 1 1,1-1-1,-1 1 0,0 0 1,0 0-1,0 0 0,0 0 0,-1 1 1,0-1-1,1 1 0,-1 0 1,-6-2-1,-3-1 73,-1 0 1,1 2 0,-1 0-1,0 0 1,0 1 0,0 1-1,0 1 1,-1 0-1,1 1 1,0 0 0,0 1-1,-25 6 1,37-6-157,0 0-1,0 1 1,0-1 0,0 1 0,0 0-1,0 0 1,0 0 0,1 1 0,-1-1-1,-3 4 1,-23 32-140,18-22 142,-4 3 7,1-2 7,1 0 1,1 0 0,0 1 0,1 0-1,2 1 1,0 0 0,-8 25 0,11-18-2,1-1 0,1 1 0,-1 38 0,9 79-8,-1-87 9,-7 84 0,-6-52 1,2-31 5,-1 73 0,9-111-8,1-1 0,1 0 1,1 0-1,0 0 0,1 0 0,1 0 1,1 0-1,9 18 0,10 12 6,49 65-1,-32-50-3,-40-60-2,-1-1 0,1 1 0,0 0 1,0-1-1,0 0 0,0 0 0,0 1 0,1-1 0,-1-1 0,1 1 0,-1 0 0,1-1 1,0 1-1,5 1 0,-6-2 2,1-1 0,-1 0 0,1 0 1,-1 0-1,1 0 0,-1 0 0,1 0 1,-1-1-1,1 0 0,-1 1 0,0-1 1,1 0-1,-1 0 0,0 0 0,1 0 1,-1-1-1,0 1 0,0 0 0,2-3 1,19-16 22,-1-1 1,-1-1 0,0-1 0,17-28-1,-17 25-9,342-487 106,-332 465-104,-2-2 0,27-65 0,-48 97 8,-2-1 0,0 1-1,-1-1 1,0 0 0,-2-1 0,0 1 0,-1 0 0,-2-1-1,0 0 1,-2-23 0,0 35-9,1 0 0,-1 1 0,0-1 0,-1 1 1,1 0-1,-2 0 0,1 0 0,-1 0 0,0 0 0,0 1 0,-1 0 0,1 0 1,-2 0-1,1 0 0,-1 1 0,1 0 0,-1 0 0,-1 0 0,1 1 0,-1 0 0,-8-4 1,3 3-31,0 1 0,0 0 0,-1 0 0,1 2 0,-1-1 0,0 2 0,1 0 0,-1 0 1,0 1-1,0 0 0,0 2 0,-16 2 0,1 3-10,0 1 0,1 1 0,0 2 1,-39 20-1,-58 35-68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3:32.862"/>
    </inkml:context>
    <inkml:brush xml:id="br0">
      <inkml:brushProperty name="width" value="0.05" units="cm"/>
      <inkml:brushProperty name="height" value="0.05" units="cm"/>
    </inkml:brush>
  </inkml:definitions>
  <inkml:trace contextRef="#ctx0" brushRef="#br0">5538 334 10314,'-17'-8'496,"0"0"0,0 1 0,-1 1 0,-24-6 0,-76-8 1081,89 15-1328,-392-65 610,-280-37 54,82 54-477,0 22-308,564 28-112,-651-1 22,505 16-64,-300 57 0,484-65 26,-389 83-20,281-54 13,-145 59 0,225-72 3,1 1 1,0 3-1,2 1 0,1 2 1,1 2-1,2 2 1,-36 36-1,44-36 0,1 1 1,1 1-1,2 2 0,2 0 0,1 2 0,2 1 1,1 0-1,-18 52 0,30-68-6,2 0 0,1 1-1,0-1 1,2 1 0,1 0 0,0 0-1,2 0 1,1 0 0,5 35 0,0-27-7,1 0 1,2 0-1,2 0 1,0-2-1,2 1 1,21 34 0,-5-15-11,3-1 1,2-1 0,2-2 0,2-2 0,2-1 0,66 54 0,15 0-266,4-5 1,206 115-1,-275-178 176,1-2-1,1-2 1,113 29 0,-88-35 152,1-4 0,113 5 0,330-12 289,2-25-221,176-37 397,-492 35-305,511-51 293,-219 7-677,-384 39 221,-2-4-1,129-50 0,129-76 595,-307 122-446,-2-4 0,-2-2 0,78-61 0,-127 86-174,-1-1 0,-1 0-1,-1-1 1,0 0 0,-1-2 0,0 1 0,-2-1 0,0-1-1,14-34 1,-16 29-8,-1-1 0,-1 0 0,-1 0 0,-1-1 0,-1 1 0,-1-1 0,-2-44 0,-2 53 3,0 1 0,-1 0 0,-1 0 0,-1 0 0,0 0 0,-1 1 0,-1 0 0,0 0 0,-1 0 0,-13-19 0,8 16 9,-1 0-1,-2 1 1,1 1-1,-2 0 1,0 1-1,-1 1 1,-23-16 0,-3 4 23,0 2 1,-1 1 0,-91-32 0,-150-29 107,252 75-126,-108-28 54,-502-158-387,548 158 263,14 6-41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19:39.400"/>
    </inkml:context>
    <inkml:brush xml:id="br0">
      <inkml:brushProperty name="width" value="0.05" units="cm"/>
      <inkml:brushProperty name="height" value="0.05" units="cm"/>
    </inkml:brush>
  </inkml:definitions>
  <inkml:trace contextRef="#ctx0" brushRef="#br0">5169 10394 11178,'283'-501'380,"-245"420"-53,-3-2 1,-4-2-1,-4-1 0,23-122 1,2-192 892,-17 109-568,177-918 196,-12 496-840,-81 319-2,-22-5-4,28-420 10,-86-7 0,-42 673-2,2-658 138,4 746-135,1-591 49,-10 553-57,-5 1 1,-4 1-1,-5 0 1,-44-135-1,19 115 2,-4 3-1,-6 3 0,-5 2 0,-5 2 0,-5 4 0,-142-169 0,167 226-8,-3 2-1,-79-62 1,-124-59-118,-243-105-357,-26 54 186,412 186 257,-1 4 0,-1 6 0,-1 4 0,-126-5 0,96 20 6,1 5-1,-268 38 0,148 8 32,3 11 0,-256 94-1,412-115-6,3 5 0,1 4 0,3 3 0,1 5 1,3 4-1,-124 102 0,147-100-4,2 2 0,3 4 0,2 2 1,4 2-1,3 3 0,2 2 0,5 2 1,-43 93-1,-113 331-16,29 10-8,147-433 32,-32 113-10,9 3-1,8 1 1,8 2 0,9 2 0,2 293 0,54 36-45,36-3-24,-53-416 72,84 1029 13,-86-817 17,17 357 12,21-1-8,131 701 13,-156-1234-36,72 236 0,-73-308-3,3-1 1,3-1 0,4-1-1,2-2 1,49 66 0,-27-57-16,3-2 1,3-3-1,75 62 1,240 161-166,-298-238 152,3-4 0,2-3 0,154 60 0,-128-68 0,3-4-1,198 33 1,-70-32 198,363 8 1,-472-45-101,1-5 1,-2-7 0,0-6-1,174-45 1,-201 31-43,192-87 1,82-83-10,-252 122-17,-3-5-1,-4-5 1,171-165 0,-204 165-1,-4-4 1,-4-3 0,-5-5-1,105-180 1,-122 172-39,-5-3 0,-4-1 0,-6-3 1,-5-2-1,-5-1 0,-5-1 0,20-198 0,-39 157-37,-7 1 0,-26-251 0,-7 193-79,-75-284-1,-49 2-923,97 334 852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3:36.696"/>
    </inkml:context>
    <inkml:brush xml:id="br0">
      <inkml:brushProperty name="width" value="0.05" units="cm"/>
      <inkml:brushProperty name="height" value="0.05" units="cm"/>
    </inkml:brush>
  </inkml:definitions>
  <inkml:trace contextRef="#ctx0" brushRef="#br0">4150 139 9130,'-355'-52'2246,"-41"-4"373,-4 25-1725,-9 41-777,0 21-32,45-3 27,326-25-107,-468 45 192,429-35-166,2 3 1,0 3 0,1 4 0,-111 49-1,113-35-15,2 4 0,2 2 0,1 3 0,3 3 0,1 3-1,3 3 1,3 2 0,-55 70 0,93-103 3,1 1 0,2 1 0,0 0 0,2 2 0,1-1 0,1 2 0,2-1 0,-8 35 0,13-42-14,0 1 0,2-1 0,1 1 0,0-1 0,2 1 0,0 0 0,2-1 0,0 1 0,2-1 0,0 1 0,1-1 0,10 24 0,-9-31 0,2 0 1,0-1-1,0 0 1,1 0-1,1-1 1,0 0-1,0 0 0,1-2 1,1 1-1,0-1 1,0-1-1,1 0 0,0-1 1,26 12-1,14 3 35,0-3 0,93 23-1,-121-36-24,480 118 126,-407-102-142,0-5 0,1-5 0,145 2 0,-96-17 7,248-36 0,668-88 140,-887 108-138,731-110 17,-531 57 28,-7-27-3,-279 66-30,104-52 1,-145 59 12,-2-2 0,-1-3 0,66-53 0,-92 64 12,-1 0 0,0-1 0,-2-1 0,0-1-1,-1 0 1,18-33 0,-28 42 3,-1 0-1,0 0 0,-1 0 1,0 0-1,-1-1 1,0 0-1,-1 0 1,-1 0-1,0 0 0,-1-1 1,-1 1-1,0 0 1,-1 0-1,-3-18 0,3 29-36,0-1 0,0 1 0,0 0-1,0 0 1,-1 0 0,0 0 0,1 0-1,-1 1 1,0-1 0,0 0 0,-1 1-1,1-1 1,0 1 0,-1 0 0,-2-2-1,-6-3 7,1 1-1,-21-10 0,8 5-12,-72-39-81,4-5 1,-150-117-1,199 136 506,2-1-1,-48-58 1,51 47-244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8:26.566"/>
    </inkml:context>
    <inkml:brush xml:id="br0">
      <inkml:brushProperty name="width" value="0.05" units="cm"/>
      <inkml:brushProperty name="height" value="0.05" units="cm"/>
    </inkml:brush>
  </inkml:definitions>
  <inkml:trace contextRef="#ctx0" brushRef="#br0">11 481 11346,'-10'6'1182,"19"-14"-613,21-16-15,2 7-214,-1 0-1,2 2 1,0 2-1,1 1 1,0 1 0,61-10-1,-36 13-76,1 3 1,0 2-1,75 6 0,100 7 71,262-22 0,467-28 81,-26-10-295,677-45-56,-285 24-56,291 10-8,-921 53-26,215 0-39,1 27 28,-117 26 1,288 12-24,-931-52 45,1089 61 431,-718-25-141,-1-35-482,-473-8 79,-2-3 0,1-1 0,87-23 0,-132 26 91,0 0 0,1 0-1,11-8 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8:28.057"/>
    </inkml:context>
    <inkml:brush xml:id="br0">
      <inkml:brushProperty name="width" value="0.05" units="cm"/>
      <inkml:brushProperty name="height" value="0.05" units="cm"/>
    </inkml:brush>
  </inkml:definitions>
  <inkml:trace contextRef="#ctx0" brushRef="#br0">852 59 14227,'-3'-4'176,"-1"-3"52,-1 1 1,-1 0-1,1 0 1,-1 0-1,-11-8 0,14 13-207,1-1 0,-1 1 0,0 0 0,0 0-1,0 0 1,-1 0 0,1 0 0,0 1 0,0 0-1,0-1 1,0 1 0,-1 0 0,1 0 0,0 1 0,0-1-1,0 1 1,0-1 0,-4 2 0,-11 5 124,-1 1 1,1 1-1,1 1 1,-1 0-1,2 1 1,-23 19-1,31-24-110,-43 35 176,1 2 0,2 3 0,2 2 0,-62 84 0,55-56 47,3 2 0,-68 143 0,106-196-195,1 1 0,2 0 0,0 1 0,2 0 0,0 1 0,2-1 0,-1 32 0,5-49-49,1 0 1,0 0 0,1-1 0,0 1 0,1-1 0,0 1-1,0-1 1,1 1 0,0-1 0,1 0 0,0 0 0,0-1 0,1 1-1,0-1 1,1 0 0,0 0 0,0-1 0,0 1 0,1-1-1,0-1 1,0 1 0,1-1 0,0-1 0,9 6 0,-4-5 23,0 1 0,1-2 0,0 0 0,0-1 1,0 0-1,0-1 0,1 0 0,19 0 1,0-2 87,-1-1 0,54-8 0,-45 1-12,-1-1 0,-1-3-1,0-1 1,0-1-1,-1-3 1,-1-1 0,-1-2-1,50-33 1,-45 22 6,-1-1 0,-2-2 0,0-2 0,-3-2 0,-1-1 0,44-62 0,-63 76-85,-1 0 0,0-1 0,-2-1 0,-1 0-1,-1-1 1,-1 0 0,-2-1 0,7-32 0,-13 45-23,-1 0 0,0 0 0,0-1 0,-2 1 0,0 0 0,0-1 0,-6-18 0,4 23-10,0 0 1,-1-1-1,-1 1 1,0 1 0,-1-1-1,0 1 1,0 0-1,-1 0 1,0 1-1,-11-11 1,7 10-36,0 0 1,-1 1-1,0 1 0,0 0 1,-1 1-1,0 0 1,0 0-1,-1 2 0,1 0 1,-1 0-1,-21-3 1,11 3-121,-1 2 1,0 1-1,0 1 1,0 0 0,-46 7-1,53-3 85,0 1-1,0 1 0,1 0 1,0 1-1,0 1 0,0 0 1,-29 20-1,-17 20-301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8:35.774"/>
    </inkml:context>
    <inkml:brush xml:id="br0">
      <inkml:brushProperty name="width" value="0.05" units="cm"/>
      <inkml:brushProperty name="height" value="0.05" units="cm"/>
    </inkml:brush>
  </inkml:definitions>
  <inkml:trace contextRef="#ctx0" brushRef="#br0">215 121 13235,'-9'0'394,"-38"-7"787,44 7-1058,0-1-1,0 0 1,0 0-1,0 0 1,0-1-1,0 1 1,0-1-1,1 1 0,-1-1 1,1 0-1,-1 0 1,-2-3-1,4 4-71,1 0 0,-1 0 0,1 0 0,-1 1 1,1-1-1,0 0 0,-1 0 0,1 0 0,0 0 0,0 0 0,-1 0 0,1 0 0,0 0 0,0 0 0,0 0 0,0 0 0,1 0 1,-1 0-1,0 0 0,0 0 0,0 0 0,1 1 0,-1-1 0,1 0 0,-1 0 0,0 0 0,1 0 0,-1 0 0,1 1 0,0-1 0,-1 0 1,1 1-1,0-1 0,-1 0 0,1 1 0,0-1 0,0 1 0,0-1 0,0 1 0,-1-1 0,2 0 0,4-2 54,-1 0 0,1 0 0,-1 1 0,1-1 0,7-1 0,34-6 124,0 2 0,68-4 0,101 9-37,-89 2-148,-35-1-32,192 1-57,-283 1 44,-1 0-1,0 0 1,0 0 0,0 0-1,1 0 1,-1 0 0,0 0 0,0 0-1,1 0 1,-1 0 0,0 0-1,0 0 1,1 0 0,-1 0-1,0 0 1,0 0 0,1 0 0,-1 0-1,0 0 1,0 0 0,1 0-1,-1 0 1,0 1 0,0-1-1,0 0 1,1 0 0,-1 0 0,0 0-1,0 1 1,0-1 0,0 0-1,1 0 1,-1 0 0,0 1-1,0-1 1,0 0 0,0 0 0,0 1-1,-5 4-16,-14 2-2,-1-1 0,0-1 0,-33 5 0,22-5 2,-130 22 19,-2-7 0,0-8-1,-238-11 1,401-1-2,0 0-1,0 0 1,0 0 0,0-1 0,0 1-1,0 0 1,0 0 0,0 0-1,0 0 1,0 0 0,0 0 0,0 0-1,0 0 1,0 0 0,0 0 0,0 0-1,0-1 1,0 1 0,0 0-1,0 0 1,0 0 0,0 0 0,-1 0-1,1 0 1,0 0 0,0 0 0,0 0-1,0 0 1,0 0 0,0 0 0,0 0-1,0 0 1,0 0 0,0 0-1,0-1 1,0 1 0,0 0 0,0 0-1,0 0 1,-1 0 0,1 0 0,0 0-1,0 0 1,0 0 0,0 0-1,0 0 1,0 0 0,0 0 0,0 0-1,0 0 1,0 0 0,8-3-16,45-7-43,75-5 0,-40 7 30,490-53 75,-562 59-42,-7 1-1,0 0-1,-1 1 1,1 0-1,9 1 1,-25 5 8,-10 1-6,-104 20 19,-148 15 0,225-37-14,-427 47-225,457-51-322,1-1 1,-20-1 0,33 1 529,0 0 0,0 0 0,0 1 0,0-1 0,0 0 0,0 0 0,0 0 0,0 0 0,-1 0 0,1 0 0,0 0 0,0 0 0,0 0 0,0 0 0,0 0 0,0 0 0,0 0 0,-1 0 0,1 0 0,0 0 0,0 0 0,0 0 0,0 0 0,0 0 0,0-1 0,0 1 0,-1 0 0,1 0 0,0 0 0,0 0 0,0 0 0,0 0 0,0 0 0,0 0 0,0 0 0,0 0 0,0 0 0,0-1 0,0 1 0,0 0 0,0 0 0,-1 0 0,1 0 0,0 0 0,0 0 0,0 0 0,0 0 0,0-1 0,0 1 0,0 0 0,0 0 0,0 0 0,0 0 0,0 0 0,0 0 0,0 0 0,0-1 0,1 1 0,-1 0 0,6-4-295,10-3-205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04.658"/>
    </inkml:context>
    <inkml:brush xml:id="br0">
      <inkml:brushProperty name="width" value="0.05" units="cm"/>
      <inkml:brushProperty name="height" value="0.05" units="cm"/>
    </inkml:brush>
  </inkml:definitions>
  <inkml:trace contextRef="#ctx0" brushRef="#br0">2173 115 11779,'-216'-25'1401,"-230"-31"941,325 40-1438,-216-1 0,291 18-826,0 2 0,0 2 0,1 3-1,0 1 1,0 2 0,1 2 0,-82 37 0,82-27 34,1 2-1,1 2 1,2 2 0,0 1-1,2 3 1,2 0-1,-41 50 1,49-50-10,2 2-1,1 1 1,2 1-1,1 2 1,2 0-1,2 0 1,2 2 0,-17 62-1,20-49-31,3 0 0,2 1 0,3 0-1,2 92 1,5-116-63,0-1 0,3 1 0,0-1 1,2 1-1,1-2 0,2 1 0,0-1 0,2-1 0,28 49 0,-29-61-3,1 1-1,1-1 1,1-1-1,0-1 1,0 0-1,2 0 0,0-2 1,0 0-1,1 0 1,0-2-1,1 0 1,0-1-1,1-1 1,0-1-1,0 0 1,29 5-1,-1-4 40,0-2 1,1-1-1,0-3 1,0-2-1,91-11 1,-44-5 61,-2-3 1,95-33-1,-69 11 89,188-94 0,90-97 193,-317 179-302,107-94-1,-159 121-73,0-1 0,-2-1-1,-1-2 1,-2 0 0,-1-2 0,27-49-1,-39 60-7,-1 0 0,0 0 1,-2 0-1,-1-1 0,-1 0 0,0-1 0,-2 1 0,0-1 0,-2-29 0,-1 39-3,-1-1 1,-1 1-1,0-1 0,-1 1 0,0-1 0,-1 1 1,-1 1-1,0-1 0,0 0 0,-2 1 1,1 0-1,-2 1 0,1-1 0,-1 2 1,-1-1-1,-15-14 0,11 14-45,-1 0 1,0 1-1,0 0 0,-1 1 1,0 1-1,-28-11 1,18 11 64,0 0 1,0 2 0,-48-6 0,11 9 281,0 2-1,-120 13 1,54 3-215,4 1 29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09.566"/>
    </inkml:context>
    <inkml:brush xml:id="br0">
      <inkml:brushProperty name="width" value="0.05" units="cm"/>
      <inkml:brushProperty name="height" value="0.05" units="cm"/>
    </inkml:brush>
  </inkml:definitions>
  <inkml:trace contextRef="#ctx0" brushRef="#br0">0 463 16476,'2'-28'2111,"-2"27"-1585,1 15-1504,0-7 5611,3 18-4358,-1-1 1,-1 39 0,-1-16-97,8 315 1154,-7-342-1120,-2-20-206,0 0 1,0 0-1,0 0 0,0 0 1,0-1-1,0 1 0,0 0 1,0 0-1,0 0 0,0 0 0,0 0 1,0 0-1,0 0 0,0 0 1,1 0-1,-1 0 0,0 0 1,0 0-1,0 0 0,0 0 0,0 0 1,0 0-1,0 0 0,0 0 1,0 0-1,0 0 0,0 0 1,0 0-1,1 0 0,-1 0 0,0 0 1,0 0-1,0 0 0,0 0 1,0 0-1,0 0 0,0 0 1,0 0-1,0 0 0,0 0 1,0 0-1,0 0 0,0 0 0,1 0 1,-1 0-1,0 0 0,0 0 1,0 1-1,0-1 0,0 0 1,0 0-1,0 0 0,0 0 0,0 0 1,0 0-1,0 0 0,0 0 1,0 0-1,0 0 0,0 1 1,6-32 574,-2-25-88,-3 0-1,-7-73 1,5 125-483,-6-36 88,8 50-94,-1-5-24,0 0-1,1 0 1,0-1 0,0 1-1,2 6 1,-2-10 12,-1 1-1,1-1 1,0 1 0,0-1 0,0 1-1,0-1 1,0 0 0,0 1 0,0-1 0,0 0-1,1 0 1,-1 0 0,0 0 0,1 0 0,-1 0-1,1 0 1,-1 0 0,1 0 0,-1-1 0,1 1-1,-1-1 1,4 1 0,-2-1 1,-1 0-1,1 0 1,0 0 0,0-1-1,0 1 1,0-1 0,0 0 0,0 0-1,0 0 1,-1 0 0,1 0-1,0 0 1,-1-1 0,1 0-1,-1 1 1,0-1 0,1 0-1,-1 0 1,3-3 0,5-6-24,0-1 0,12-17 0,-1-3 87,-2 1 0,21-46 0,-31 55-18,0 1-1,-2-2 1,0 1 0,6-43 0,-13 64-36,1 0-1,-1 0 0,0 0 0,0 0 1,0 0-1,0 0 0,0 0 1,0 0-1,0 0 0,0 0 0,-1 0 1,1 0-1,0 0 0,0 0 1,-1 0-1,1 0 0,-1-1 0,0 2-1,1 0 0,0 0-1,-1 0 1,1 0-1,-1-1 1,1 1-1,0 0 1,-1 0 0,1 0-1,-1 0 1,1 0-1,0 0 1,-1 1-1,1-1 1,0 0-1,-1 0 1,1 0 0,-1 0-1,1 0 1,0 0-1,-1 1 1,1-1-1,0 0 1,-1 0 0,1 1-1,0-1 1,0 0-1,-1 1 1,-2 2-1,-1 0-1,1 1 1,0-1 0,0 1 0,1-1-1,-4 6 1,-3 11-9,1 0 0,0 1 0,2-1-1,0 1 1,2 1 0,0-1 0,1 1-1,1-1 1,1 1 0,1 0 0,1-1-1,1 1 1,9 39 0,-10-56-38,1 1 1,0-1-1,0 0 0,0 0 1,1 0-1,0 0 0,0 0 0,0 0 1,0-1-1,1 1 0,0-1 1,-1 0-1,7 5 0,-6-7-72,-1 0 0,0-1 0,0 1 0,1 0 0,-1-1 0,1 0-1,0 0 1,-1 0 0,1 0 0,0-1 0,0 1 0,-1-1 0,1 0 0,0 0-1,0-1 1,-1 1 0,1-1 0,0 1 0,-1-1 0,6-2 0,2-2-171,1 0 0,-1 0-1,0-2 1,-1 1 0,0-1 0,0 0 0,0-1 0,-1-1 0,16-17 0,-6 3-785,-2 0 0,0-1 0,14-28 0,-15 21 84,-2 1-1,0-2 0,8-34 0,-16 46 1530,-2 1 1,0-1-1,1-33 1,-5 50-385,0 0 1,0 0-1,-1 0 1,1 0-1,-1 1 0,1-1 1,-3-5-1,3 8-107,0-1-1,0 1 1,0-1-1,-1 1 1,1 0-1,0-1 1,0 1-1,-1 0 1,1-1-1,0 1 0,-1 0 1,1-1-1,-1 1 1,1 0-1,0 0 1,-1-1-1,1 1 1,-1 0-1,1 0 1,-1 0-1,1-1 0,-1 1 1,0 0 49,0 0 0,0 1 1,0-1-1,1 0 0,-1 0 0,0 1 1,0-1-1,0 0 0,0 1 1,0-1-1,1 1 0,-1-1 0,0 1 1,0-1-1,1 1 0,-2 0 1,-5 7 348,0-1 1,1 1-1,-1 0 1,2 1-1,-1 0 1,-7 16 0,-22 61 765,30-73-1124,0 0 1,1 0-1,1 0 1,0 1 0,0 0-1,2-1 1,0 1-1,1 20 1,0-32-77,0 0 1,0-1 0,0 1-1,0 0 1,0-1-1,1 1 1,-1-1-1,0 1 1,1 0 0,0-1-1,-1 1 1,1-1-1,0 1 1,0-1-1,0 0 1,0 1 0,0-1-1,0 0 1,0 0-1,0 0 1,1 0-1,-1 1 1,0-2 0,1 1-1,-1 0 1,1 0-1,-1 0 1,1-1-1,-1 1 1,1-1 0,-1 1-1,1-1 1,-1 0-1,1 1 1,0-1-1,-1 0 1,1 0 0,0 0-1,-1 0 1,1 0-1,0-1 1,-1 1-1,1 0 1,-1-1-1,1 0 1,0 1 0,-1-1-1,3-1 1,4-3 46,0 0 1,0 0 0,-1 0-1,0-1 1,0-1-1,0 1 1,-1-1 0,0 0-1,8-13 1,6-10 223,16-34 1,-19 31-34,-2 0 0,-1-1 0,11-42 0,-25 68-104,-4 12-106,-1 8-29,0 0-1,1 0 1,0 0 0,1 1-1,-2 22 1,2-7-30,1 48-1,2-70 15,0 1 1,1-1-1,0 1 0,0-1 1,4 10-1,-5-14 4,1 0 1,0 0 0,0-1-1,0 1 1,0-1-1,0 1 1,0 0 0,0-1-1,0 0 1,1 1-1,-1-1 1,0 0 0,1 0-1,-1 0 1,1 0-1,-1 0 1,1 0 0,0 0-1,-1 0 1,1 0 0,0-1-1,0 1 1,0-1-1,-1 0 1,3 1 0,1-1 3,0 0 1,0-1 0,-1 1-1,1-1 1,-1 0 0,1 0-1,-1-1 1,1 1 0,-1-1-1,0 0 1,1 0 0,-1-1-1,4-2 1,8-7 61,26-24 0,-17 11 51,-1-2 0,-1 0 0,-1-1 0,27-47-1,-22 26 101,-2 0-1,22-65 0,-44 104-184,1 0 0,-1 0 0,-1 0-1,1 0 1,-2 0 0,2-17 0,-3 26-29,0 0 0,0 0 0,0 1 0,0-1 0,0 0 0,0 0 0,0 0 0,0 0 0,-1 0 0,1 0 0,0 0 0,0 1 0,-1-1 0,1 0 0,-1 0 0,1 0 0,0 1 0,-1-1 0,1 0 0,-1 1 0,0-1 0,1 0 0,-1 1 0,0-1 0,1 0 0,-2 0 0,0 1-1,1 0-1,0 0 1,0 0-1,-1 0 1,1 0-1,0 0 1,0 1-1,0-1 1,-1 0-1,1 1 1,0-1-1,0 1 1,0-1-1,0 1 1,0-1-1,-2 2 1,-4 4-8,-1 0 1,1 0-1,-11 14 1,2-2 3,0 2 1,2 0-1,1 0 1,0 1-1,1 1 1,-16 45-1,25-59-12,1 1 1,0 0-1,0 0 0,1 0 1,1 0-1,-1 0 0,1 0 1,1 0-1,2 14 0,-1-16-39,0 0 0,0 0-1,1-1 1,0 1 0,0-1-1,0 1 1,1-1 0,0 0-1,0 0 1,1-1 0,0 1-1,0-1 1,8 7 0,-9-9-8,0 0 0,0-1-1,0 1 1,1-1 0,-1 0 0,1 0 0,-1 0 0,1 0 0,0-1 0,0 0 0,0 0 0,0 0 0,0 0 0,0-1 0,0 0 0,0 0 0,0-1 0,0 1 0,0-1-1,6-1 1,34-11-319</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10.420"/>
    </inkml:context>
    <inkml:brush xml:id="br0">
      <inkml:brushProperty name="width" value="0.05" units="cm"/>
      <inkml:brushProperty name="height" value="0.05" units="cm"/>
    </inkml:brush>
  </inkml:definitions>
  <inkml:trace contextRef="#ctx0" brushRef="#br0">156 90 19628,'1'-3'451,"0"-3"79,0 0 1,0-1 0,0 1-1,-1-8 1,0 13-464,1 0 0,-1 0 0,0 0 1,-1 0-1,1 0 0,0 0 1,0 0-1,0 1 0,0-1 0,-1 0 1,1 0-1,0 0 0,-1 0 0,1 1 1,-1-1-1,1 0 0,-1 0 0,1 1 1,-1-1-1,0 1 0,1-1 0,-1 0 1,0 1-1,1-1 0,-1 1 0,0-1 1,0 1-1,1 0 0,-1-1 1,0 1-1,0 0 0,0-1 0,0 1 1,0 0-1,1 0 0,-1 0 0,0 0 1,0 0-1,0 0 0,-1 0 0,-2 1 92,0 0-1,0 0 1,1 1-1,-1-1 0,0 1 1,1 0-1,-1 0 1,1 1-1,-1-1 0,1 0 1,0 1-1,0 0 1,0 0-1,-4 5 0,-4 7 85,-18 28 0,23-33-234,0 1 0,1-1 0,0 1 0,0 0 0,1 1-1,1-1 1,-4 20 0,7-30-10,0 0-1,-1 0 1,1 1-1,0-1 1,0 0-1,0 0 1,0 0 0,0 0-1,0 0 1,0 0-1,1 1 1,-1-1-1,0 0 1,0 0 0,1 0-1,-1 0 1,1 0-1,-1 0 1,1 0-1,-1 0 1,1 0 0,0 0-1,0 0 1,-1-1-1,3 3 1,-2-3 0,1 1 0,-1-1 0,1 0 0,-1 1 0,1-1 0,0 0 0,-1 0 0,1 0 0,-1 0 0,1 0-1,0 0 1,-1-1 0,1 1 0,-1 0 0,3-2 0,7-2 2,-1-1-1,1 0 1,17-12-1,27-27 58,-40 30-12,25-16 1,-39 29-47,-1 1 1,1-1-1,-1 1 1,1-1 0,-1 1-1,1-1 1,0 1-1,-1 0 1,1-1-1,0 1 1,-1 0-1,1 0 1,0 0 0,0-1-1,-1 1 1,1 0-1,0 0 1,0 0-1,-1 0 1,1 0 0,0 0-1,-1 1 1,1-1-1,0 0 1,0 0-1,0 1 1,-1 0-1,1-1 0,-1 1 0,0 0 1,1 0-1,-1-1 0,0 1 1,0 0-1,1 0 0,-1-1 0,0 1 1,0 0-1,0 0 0,0 0 1,0 0-1,0-1 0,0 1 1,-1 1-1,-1 10-3,-1 0 0,-6 16 1,5-17-5,-88 350-15,63-240 20,23-96 3,-2 9 1,-1-1 1,-17 40-1,20-63-7,6-17-10,7-24-5,17-34-19,2 2 0,48-84 0,89-109-5,-157 248 44,48-64 6,-46 63-2,0 0 0,1 1 1,-1 0-1,1 1 0,16-10 1,-24 16-6,-1 1 1,1-1 0,-1 1-1,0 0 1,1-1-1,-1 1 1,1 0 0,-1-1-1,1 1 1,-1 0 0,1 0-1,-1-1 1,1 1 0,-1 0-1,1 0 1,-1 0-1,1 0 1,-1 0 0,1 0-1,0 0 1,-1 0 0,1 0-1,-1 0 1,1 0-1,-1 0 1,1 0 0,-1 0-1,1 1 1,-1-1 0,2 0-1,-2 1-3,0 0 0,0 0 1,0 0-1,0 0 0,0 0 0,0 0 0,0 0 0,0 0 0,-1 0 0,1 0 1,0 0-1,-1 0 0,1 0 0,-1 1 0,-21 36-108,13-25 77,5-8 19,1 0 0,0-1 0,0 1 1,0 1-1,0-1 0,1 0 0,-1 1 0,2-1 1,-3 8-1,4-13 16,0 1-1,0-1 1,0 0-1,0 1 1,0-1 0,0 1-1,0-1 1,0 0-1,0 1 1,0-1-1,0 0 1,0 1 0,1-1-1,-1 1 1,0-1-1,0 0 1,0 1 0,0-1-1,1 0 1,-1 0-1,0 1 1,0-1 0,1 0-1,-1 0 1,0 1-1,1-1 1,-1 0 0,0 0-1,1 1 1,-1-1-1,0 0 1,1 0 0,-1 0-1,0 0 1,1 0-1,0 0 1,18-2 36,19-15 66,-15 2 33,0-1 0,-1-1 1,-1-2-1,0 0 0,-2-1 1,0 0-1,-1-2 1,-1 0-1,16-30 0,-26 43-79,-5 12-210,-2-2 133,0-1 0,0 1 0,0-1 0,0 1 0,0-1 0,0 1 0,1-1-1,-1 0 1,0 1 0,0-1 0,0 1 0,0-1 0,1 1 0,-1-1 0,0 0 0,0 1 0,1-1 0,-1 0 0,0 1 0,1-1 0,-1 0 0,0 1 0,1-1 0,-1 0 0,1 0 0,-1 1 0,0-1 0,1 0 0,-1 0 0,1 0 0,-1 0 0,1 1 0,-1-1 0,0 0 0,1 0 0,-1 0 0,1 0-1,0 0 1,12-3-694,-1 1-1,1-2 0,0 0 0,-1 0 0,16-9 0,-3 2 264,11-4-399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10.947"/>
    </inkml:context>
    <inkml:brush xml:id="br0">
      <inkml:brushProperty name="width" value="0.05" units="cm"/>
      <inkml:brushProperty name="height" value="0.05" units="cm"/>
    </inkml:brush>
  </inkml:definitions>
  <inkml:trace contextRef="#ctx0" brushRef="#br0">209 359 15843,'-14'-1'3368,"12"0"-3160,1 1 0,-1 0 0,0 0 0,0 0 0,0 0 1,0 0-1,0 0 0,0 1 0,0-1 0,0 1 0,0-1 1,-3 2-1,-8 6 19,-1 0-1,2 0 1,-1 1 0,1 1 0,0 0 0,1 1-1,0 0 1,1 1 0,0 0 0,1 0 0,0 1-1,-11 23 1,18-33-218,1 0-1,-1 0 1,1 1-1,0-1 1,0 0-1,0 1 1,0-1-1,0 7 0,1-9-4,0-1 0,0 1 0,1 0 0,-1 0 0,0 0 0,0-1 0,0 1 0,1 0 0,-1-1 0,1 1 0,-1 0 0,0 0 0,1-1 0,-1 1-1,1-1 1,-1 1 0,1 0 0,0-1 0,-1 1 0,1-1 0,0 1 0,-1-1 0,1 0 0,0 1 0,-1-1 0,1 0 0,0 1 0,0-1 0,0 0-1,-1 0 1,1 0 0,0 0 0,0 0 0,0 0 0,-1 0 0,1 0 0,0 0 0,0 0 0,0 0 0,-1 0 0,2-1 0,6 0 19,1-1 0,-1 0 0,0 0 0,0-1 0,0 0 0,-1 0 0,1-1 0,-1 0 0,10-7 0,61-51 138,-69 54-135,21-21 147,42-50 0,-82 137 184,9-53-352,0 0-1,1 0 1,-1 0-1,1 1 1,0-1 0,1 0-1,-1 0 1,1 0-1,2 9 1,-2-12-5,0-1 0,0 1 1,0 0-1,0 0 0,1 0 0,-1-1 0,1 1 0,-1-1 1,1 1-1,-1-1 0,1 0 0,0 1 0,0-1 0,-1 0 1,1 0-1,0 0 0,0-1 0,0 1 0,0 0 0,0-1 1,1 1-1,-1-1 0,0 0 0,0 1 0,0-1 0,3 0 1,3-1-1,0 1 1,0-1 0,0-1 0,0 0-1,0 0 1,0 0 0,0-1 0,-1 0-1,1 0 1,-1-1 0,11-7 0,6-5 27,41-37 0,-65 53-27,0 0 0,0 0 0,0 0-1,0 0 1,0 0 0,0 0 0,0 0 0,0 0 0,0 0 0,0 0-1,0-1 1,0 1 0,0 0 0,1 0 0,-1 0 0,0 0 0,0 0 0,0 0-1,0 0 1,0 0 0,0 0 0,0 0 0,0 0 0,0 0 0,0 0-1,0 0 1,1 0 0,-1 0 0,0 0 0,0 0 0,0 0 0,0 0 0,0 0-1,0 0 1,0 0 0,0 0 0,0 0 0,0 0 0,0 0 0,1 0-1,-1 0 1,0 0 0,0 0 0,0 0 0,0 0 0,0 0 0,0 1-1,0-1 1,0 0 0,0 0 0,0 0 0,0 0 0,0 0 0,0 0 0,0 0-1,0 0 1,0 0 0,0 0 0,0 1 0,1 8 25,-1-8-17,-1 1 0,1 0 0,0 0 0,0-1 0,0 1 0,0 0 0,0 0 0,1-1 0,-1 1 0,0 0 0,1-1 0,-1 1 0,1 0 0,0-1 0,0 1 0,-1-1 0,1 1 0,0-1 0,0 0 0,0 1 0,0-1 0,1 0 0,-1 1 0,0-1 0,1 0 0,-1 0 0,0 0 0,1 0 0,-1 0 0,3 0 0,1 0 17,0-1 1,0 0-1,0 0 0,0 0 0,0-1 0,0 0 0,0 0 0,0 0 0,-1 0 0,1-1 1,0 0-1,-1 0 0,1 0 0,-1-1 0,0 1 0,6-5 0,3-3 10,0 0 0,-1-1-1,18-20 1,-17 15-328,-1-1-1,0 0 0,-2 0 1,0-1-1,-1 0 1,10-28-1,-2-8-996,11-58 0,-14 55 377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11.436"/>
    </inkml:context>
    <inkml:brush xml:id="br0">
      <inkml:brushProperty name="width" value="0.05" units="cm"/>
      <inkml:brushProperty name="height" value="0.05" units="cm"/>
    </inkml:brush>
  </inkml:definitions>
  <inkml:trace contextRef="#ctx0" brushRef="#br0">81 54 16892,'-16'35'2564,"7"-17"-1728,1 1 0,-8 28 1,6 1-277,1 1 1,3 0 0,1 0 0,3 0 0,2 0-1,2 0 1,12 68 0,-6-90-593,-8-27 31,0 0 0,0 1 0,1-1 0,-1 1-1,0-1 1,0 1 0,0-1 0,1 0 0,-1 1 0,0-1 0,0 0 0,1 1-1,-1-1 1,0 0 0,1 0 0,-1 1 0,0-1 0,1 0 0,-1 0 0,0 1-1,1-1 1,-1 0 0,1 0 0,-1 0 0,1 0 0,-1 1 0,0-1 0,1 0-1,-1 0 1,1 0 0,-1 0 0,1 0 0,-1 0 0,0 0 0,1 0 0,-1-1-1,1 1 1,-1 0 0,0 0 0,1 0 0,-1 0 0,1-1 0,-1 1 0,0 0-1,1 0 1,-1 0 0,0-1 0,1 1 0,-1 0 0,0-1 0,1 1 0,-1 0-1,0-1 1,0 1 0,1 0 0,-1-1 0,0 1 0,0-1 0,0 1 0,0 0-1,1-1 1,-1 0 0,8-15-17,0 0-1,-1 0 1,8-25-1,6-16 1,-8 23 17,-10 24 11,1 0 0,0 0 0,0 0 0,0 1 0,2 0 0,-1 0 0,1 0-1,11-12 1,-13 19 5,0-1 0,1 1 0,-1 0 0,1 1-1,-1-1 1,1 1 0,0 0 0,0 0 0,-1 0-1,1 0 1,0 1 0,7 0 0,23-3 80,-15-1-12,-1-1 1,1-1-1,-1 0 0,0-2 0,-1 0 0,0-1 0,0-1 0,26-20 0,-32 21 10,-1 0 0,0-1 0,-1-1 0,0 0-1,-1 0 1,0-1 0,-1 0 0,0 0 0,-1-1 0,0 0 0,-1-1 0,7-22-1,-11 31-36,-1-1 0,0 0 0,0 0-1,0 0 1,-1 0 0,0 0-1,0 0 1,-2-11 0,2 15-44,-1 0 1,1 0-1,-1 1 1,1-1 0,-1 0-1,0 0 1,1 1-1,-1-1 1,0 0-1,0 1 1,0-1-1,-1 1 1,1 0-1,0-1 1,0 1 0,-1 0-1,1 0 1,-1 0-1,1 0 1,-1 0-1,0 0 1,1 0-1,-1 0 1,0 0-1,1 1 1,-1-1 0,0 1-1,0 0 1,0-1-1,0 1 1,-2 0-1,0 0-5,0 1 0,-1 0-1,1 0 1,0 0-1,-1 1 1,1-1 0,0 1-1,0 0 1,0 0 0,0 1-1,1-1 1,-1 1-1,1-1 1,-1 1 0,1 0-1,0 1 1,0-1 0,0 0-1,-2 5 1,-4 4-7,2-1 0,0 1 0,0 1-1,-9 24 1,13-31-4,1 0 0,1 1 1,-1-1-1,1 0 0,0 0 0,1 1 0,-1-1 0,1 1 0,1 8 0,0-11-2,0-1 0,0 1 1,0-1-1,0 0 0,1 1 0,-1-1 0,1 0 1,0 0-1,0 1 0,0-2 0,0 1 1,0 0-1,1 0 0,-1-1 0,1 1 0,0-1 1,0 0-1,3 2 0,21 12-129,-19-13 32,-1 1-1,0 0 0,13 10 1,-18-12 67,0 0-1,0 1 1,0-1 0,0 0 0,-1 0 0,1 1-1,-1-1 1,1 1 0,-1 0 0,0-1 0,0 1-1,0 0 1,0 0 0,-1-1 0,1 5 0,-1 10-330,-1-1 0,0 0 0,-2 0 0,0 0 0,0 0 0,-1 0 0,-10 22 0,0 4 52,-4 21-198,-1-1-58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12.337"/>
    </inkml:context>
    <inkml:brush xml:id="br0">
      <inkml:brushProperty name="width" value="0.05" units="cm"/>
      <inkml:brushProperty name="height" value="0.05" units="cm"/>
    </inkml:brush>
  </inkml:definitions>
  <inkml:trace contextRef="#ctx0" brushRef="#br0">146 360 23781,'0'-2'103,"0"1"0,-1 0 1,1-1-1,0 1 0,-1-1 0,1 1 0,-1 0 1,1-1-1,-1 1 0,0 0 0,1-1 1,-1 1-1,0 0 0,0 0 0,0 0 0,0 0 1,0 0-1,0 0 0,0 0 0,0 0 0,-1 0 1,1 1-1,-2-2 0,2 2-49,-1 0 0,0 0 0,1 1-1,-1-1 1,1 0 0,-1 1 0,1-1 0,-1 1 0,1 0 0,-1-1 0,1 1-1,0 0 1,-1 0 0,1 0 0,0 0 0,0 0 0,-1 0 0,1 0 0,0 0-1,0 1 1,-1 2 0,-9 9 108,2 2 0,0-1 0,0 1 0,2 0 0,-1 1 0,2 0 0,-6 24 0,5-13-173,1 0 0,1 1 0,-1 49 0,6-76 11,0 5-4,0 1 1,0 0-1,1-1 1,2 13-1,-2-18 5,-1 0 1,0 0-1,0 0 1,1 0 0,-1 0-1,1 0 1,-1 0-1,1 0 1,-1 0-1,1 0 1,0 0-1,-1 0 1,1-1-1,0 1 1,0 0-1,-1 0 1,1-1-1,0 1 1,0-1-1,0 1 1,0 0-1,0-1 1,0 0 0,0 1-1,0-1 1,0 0-1,0 1 1,0-1-1,0 0 1,0 0-1,0 0 1,0 0-1,1 0 1,-1 0-1,0 0 1,0 0-1,0-1 1,0 1-1,0 0 1,1-1-1,3-1 13,0 0 0,0-1 0,0 0-1,0 0 1,-1 0 0,1 0 0,-1-1-1,0 1 1,0-1 0,5-7-1,34-48 144,-37 49-131,24-38 130,-1-1-1,-3-2 1,32-84 0,-52 110-174,-7 25 16,1 0 0,0 0 0,0 0 0,0 0 0,0 0 1,0 0-1,-1 0 0,1 0 0,0 0 0,0 0 0,0 0 1,-1 0-1,1 0 0,0 0 0,0 0 0,0 0 1,0 0-1,-1 0 0,1 0 0,0 0 0,0 0 0,0 0 1,-1 0-1,1 0 0,0 0 0,0 0 0,0 0 0,0 0 1,0 0-1,-1 1 0,1-1 0,0 0 0,0 0 0,0 0 1,0 0-1,0 0 0,0 1 0,0-1 0,-1 0 0,1 0 1,0 0-1,0 0 0,0 1 0,0-1 0,0 0 0,0 0 1,0 0-1,0 0 0,0 1 0,0-1 0,-4 6-36,0 0-1,0 0 1,-4 13-1,6-13 18,0 0 0,0 0 0,1-1-1,0 1 1,0 0 0,0 0 0,1 0 0,0 9-1,0-14 19,1 0-1,-1 1 0,0-1 0,1 0 1,-1 0-1,0 0 0,1 0 0,0 0 1,-1 0-1,1 0 0,0 0 1,-1 0-1,1 0 0,0 0 0,0 0 1,0-1-1,0 1 0,0 0 0,1 0 1,0 0 1,0 0 1,0 0 0,1-1-1,-1 1 1,0-1 0,0 0-1,1 0 1,-1 0 0,0 0-1,1 0 1,-1 0 0,0 0 0,4-2-1,7-1 13,0-1 1,-1-1-1,0 0 0,0-1 0,0 0 0,0 0 1,-1-2-1,0 1 0,14-14 0,-1-1 55,-2-1-1,37-46 0,10-35 112,-59 88-154,-1-2 1,-1 0 0,0 0-1,6-25 1,-14 42-25,1 0-1,-1 0 1,0 0-1,1-1 1,-1 1-1,0 0 1,0 0-1,0-1 1,0 1-1,0 0 1,0 0-1,0-1 1,0 1-1,-1 0 1,1 0-1,-1-3 1,-5 6-38,-5 13 0,-7 20 3,1 1 0,2 1 0,2 1-1,1 0 1,-12 75 0,20-83 37,2 0 0,1-1 0,1 1 0,2 0 0,1-1 0,11 50 0,63 170 12,-19-68-22,-54-169 9,-1 0 0,-1 1 1,2 23-1,-4-35 1,0-1 0,1 1 0,-1-1 0,0 1 0,0-1 0,0 1 0,0-1 0,0 1 0,0 0 1,0-1-1,0 1 0,0-1 0,0 1 0,0-1 0,-1 1 0,1 0 0,0-1 0,0 1 0,0-1 0,-1 1 0,1-1 0,0 1 0,-1-1 0,1 0 0,0 1 0,-1-1 1,1 1-1,-1-1 0,1 0 0,0 1 0,-1-1 0,1 0 0,-1 1 0,1-1 0,-1 0 0,1 0 0,-1 1 0,0-1 0,0 0 0,0 0 3,-1-1 0,1 1 0,0-1 0,0 0 0,-1 1-1,1-1 1,0 0 0,0 0 0,0 0 0,0 1 0,0-1 0,0 0-1,0-1 1,0 1 0,0-1 0,-7-9 18,1-1 0,1 0 0,0-1 0,0 1 0,-4-17 0,-15-71 61,19 76-65,-4-21-19,2 1 0,2-1-1,2 0 1,2-57 0,2 94-46,1-1 1,0 0 0,1 1-1,0-1 1,0 1-1,6-16 1,-6 20-61,0 0 1,0 1-1,1-1 1,-1 0 0,1 1-1,0-1 1,0 1-1,0 0 1,0 0-1,1 0 1,-1 0-1,1 1 1,-1-1-1,1 1 1,5-2-1,14-5-717,1 1-1,45-9 0,-22 8 57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0:57.826"/>
    </inkml:context>
    <inkml:brush xml:id="br0">
      <inkml:brushProperty name="width" value="0.05" units="cm"/>
      <inkml:brushProperty name="height" value="0.05" units="cm"/>
    </inkml:brush>
  </inkml:definitions>
  <inkml:trace contextRef="#ctx0" brushRef="#br0">5720 823 10714,'-46'-31'743,"6"4"-465,-52-46 0,66 49-222,0 2-1,-2 0 0,-1 2 1,0 1-1,-2 1 1,0 1-1,0 2 1,-37-11-1,11 9-76,0 3-1,-73-9 1,-119 0-108,-36-5 45,-378-117 629,103 18-75,-199 16-276,583 97-197,0 8 1,-235 20-1,-24 55 1,327-43 18,-203 80 0,229-69 1,1 3 1,-83 57 0,105-58 0,2 3 0,2 2 1,-59 63-1,86-77-15,2 1 0,1 2 0,2 0 0,1 1 0,2 1 1,1 1-1,2 1 0,-15 45 0,21-48-8,3-1 0,0 1 1,2 0-1,2 0 1,1 1-1,2-1 0,1 1 1,2 0-1,11 62 1,2-28-4,3 0 1,4-2-1,2 0 0,3-2 1,3-1-1,3-1 1,2-2-1,4-1 1,1-2-1,69 75 1,218 181-34,-235-239 13,185 114 1,-142-111 4,4-7 0,2-5 0,4-7 0,2-6 0,1-7 0,300 52-1,150-48-63,0-57-34,-219-15 33,-1-18 0,425-100 0,-538 74 71,-3-12-1,252-112 0,-378 129 71,201-122 1,-236 117 121,-3-3 1,125-116 0,-188 152-25,0-2 1,-3-1 0,43-61 0,-63 78-73,0-1-1,-1 0 1,-1-1 0,-1-1 0,-1 1 0,0-1 0,-2-1 0,-1 1 0,4-33 0,-8 31-20,-1-1-1,-1 1 1,-1 0 0,-1 0 0,-1 0 0,-1 0 0,-2 0 0,0 1-1,-1 0 1,-1 1 0,-1 0 0,-1 0 0,-25-35 0,5 15-36,-1 2 0,-2 1 1,-2 2-1,-1 1 1,-62-45-1,50 45-94,-2 3 0,-1 1 0,-1 4 0,-1 1 0,-2 3 0,-1 2 0,0 3 0,-1 2 0,-98-14 1,42 17-68,-224 3 1,95 23-50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12.823"/>
    </inkml:context>
    <inkml:brush xml:id="br0">
      <inkml:brushProperty name="width" value="0.05" units="cm"/>
      <inkml:brushProperty name="height" value="0.05" units="cm"/>
    </inkml:brush>
  </inkml:definitions>
  <inkml:trace contextRef="#ctx0" brushRef="#br0">323 18 21333,'-2'-1'116,"0"-1"0,0 0 0,0 1-1,0-1 1,0 1 0,0-1 0,-1 1 0,1 0 0,0 0 0,-1 0 0,1 0 0,-1 1 0,1-1 0,-1 1 0,1-1 0,-1 1 0,1 0 0,-1 0 0,1 0 0,-1 0 0,0 1 0,1-1 0,-1 1 0,1-1 0,-1 1 0,1 0 0,0 0 0,-1 0 0,1 0 0,-3 3 0,-6 3 209,0 0 0,1 1 0,0 1 1,-16 18-1,3-3-213,2 2 1,1 0-1,1 2 1,1 0-1,2 1 0,1 0 1,1 2-1,-10 33 1,22-59-107,0 1 0,1-1-1,0 1 1,0 0 0,0-1 0,1 1 0,0 0-1,0 0 1,0 0 0,1-1 0,0 1 0,1 7 0,0-10-1,-1 0 1,1 1 0,-1-1-1,1 0 1,0 0-1,0 0 1,0-1 0,1 1-1,-1 0 1,1-1 0,0 0-1,-1 1 1,1-1 0,0 0-1,0 0 1,0-1 0,0 1-1,1-1 1,-1 1 0,0-1-1,5 1 1,3 0 12,0 1 0,0-2 0,0 0 0,0 0 0,0-1 0,0 0 0,0-1 0,0 0 0,0-1 0,13-4 0,-16 4-1,0 0 1,0-1 0,0 0 0,-1 0 0,1-1-1,-1 0 1,1-1 0,-1 0 0,-1 0 0,1 0-1,-1-1 1,0 1 0,11-15 0,-16 18-11,1-1 0,0 0 1,-1 0-1,1 1 1,-1-1-1,0 0 0,0 0 1,0-1-1,-1 1 1,1 0-1,-1 0 0,1 0 1,-1 0-1,0-1 0,0 1 1,-2-6-1,2 7-4,-1 0-1,0 1 1,1-1 0,-1 0-1,0 1 1,0-1-1,0 1 1,0-1-1,-1 1 1,1-1 0,0 1-1,-1 0 1,1 0-1,-1 0 1,1 0-1,-1 0 1,1 0 0,-1 0-1,0 0 1,1 1-1,-1-1 1,0 0 0,0 1-1,1 0 1,-1-1-1,0 1 1,0 0-1,0 0 1,0 0 0,0 0-1,-2 1 1,0-1-2,-1 1 1,1 0 0,0 1-1,-1-1 1,1 1-1,0-1 1,0 1 0,0 1-1,0-1 1,-6 5-1,9-7 0,0 1-1,0 0 0,0-1 0,0 1 0,0 0 0,0 0 1,0 0-1,0 0 0,1-1 0,-1 1 0,0 0 0,1 0 1,-1 1-1,0-1 0,1 0 0,-1 0 0,1 0 1,0 0-1,-1 0 0,1 1 0,0-1 0,0 0 0,-1 0 1,1 1-1,0-1 0,0 0 0,1 0 0,-1 0 0,0 1 1,0-1-1,0 0 0,1 0 0,-1 0 0,1 1 0,-1-1 1,1 0-1,-1 0 0,1 0 0,0 0 0,0 0 1,-1 0-1,1 0 0,1 1 0,1 0 1,0 0-1,1-1 1,-1 1-1,1 0 1,-1-1-1,1 0 1,-1 0 0,1 0-1,-1 0 1,1-1-1,0 1 1,0-1-1,-1 0 1,1 0-1,0 0 1,0-1 0,5-1-1,8-1 5,0-1-1,23-8 1,-8-1 0,0-1-1,-1-1 1,43-30 0,-68 42-12,-5 1 2,0 1 1,1 0-1,-1 0 0,1 0 0,0 0 1,-1 0-1,1 0 0,0 1 1,-1-1-1,1 1 0,0-1 1,0 1-1,-1-1 0,1 1 0,0 0 1,2 0-1,-3 1-6,-1 0 0,0 0 0,0 0 0,0 0 0,0 0 0,0 0 0,0 0-1,0 0 1,0 0 0,0 0 0,-1 0 0,1 0 0,0-1 0,-1 1 0,1 0 0,-1 0 0,1 0 0,-1 0 0,1 0 0,-2 1-1,1-1-20,-30 55-802,18-36 73,2 1 1,-12 27-1,21-30 277,5-7-144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13.313"/>
    </inkml:context>
    <inkml:brush xml:id="br0">
      <inkml:brushProperty name="width" value="0.05" units="cm"/>
      <inkml:brushProperty name="height" value="0.05" units="cm"/>
    </inkml:brush>
  </inkml:definitions>
  <inkml:trace contextRef="#ctx0" brushRef="#br0">55 0 20788,'-2'33'1889,"-12"14"-1305,-3 2-240,6 11 832,2 4-560,7-3-696,2-2-384,4-13-768,-1-7-552,1-12 1296,-4-5-393,-9-8-279</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13.748"/>
    </inkml:context>
    <inkml:brush xml:id="br0">
      <inkml:brushProperty name="width" value="0.05" units="cm"/>
      <inkml:brushProperty name="height" value="0.05" units="cm"/>
    </inkml:brush>
  </inkml:definitions>
  <inkml:trace contextRef="#ctx0" brushRef="#br0">2 186 20308,'-1'-6'174,"1"1"-1,0 0 1,0 0-1,0-1 1,1 1-1,0 0 1,0 0-1,0 0 1,1 0-1,0 0 1,0 0-1,0 0 0,0 0 1,1 1-1,-1-1 1,1 1-1,1 0 1,-1 0-1,0 0 1,1 0-1,0 1 1,0-1-1,0 1 1,0 0-1,7-4 1,10-3 12,1 0 0,0 1 0,1 1 0,0 1 0,0 1 0,0 1 0,1 1 0,0 1 0,0 1 0,0 1 0,-1 2 0,1 0 0,34 6 0,-50-5-190,1 0 1,0 1-1,-1-1 0,0 2 1,0-1-1,0 1 0,0 0 0,-1 1 1,14 10-1,-16-11 0,0 1-1,-1 0 0,0 0 1,0 0-1,0 0 1,0 1-1,-1-1 1,0 1-1,0 0 1,-1 0-1,1 0 0,-1 0 1,-1 0-1,2 9 1,-1 0 14,-1 0 1,-1 0-1,0 1 1,-1-1-1,-1 0 1,-1 0 0,0 0-1,0 0 1,-2-1-1,0 1 1,0-1-1,-1 0 1,-12 18-1,5-9 74,-2-1-1,-1 0 1,-1-1-1,0-1 1,-2-1-1,-36 31 1,39-38-20,0-1 0,-1 0 1,-23 11-1,34-19-136,0 0 0,0-1 1,-1 0-1,1 0 0,-1 0 1,1-1-1,-1 0 0,0 0 1,1 0-1,-1-1 1,0 0-1,-13-2 0,18 2 11,1-1 0,-1 0 0,0 1 0,0-1 0,1 0 0,-1 0 0,0 0 0,1 0 0,-1 0 0,1-1 0,-1 1 0,1 0 0,-1-1 0,1 1 0,0-1 0,0 1 0,0-1 0,0 0 0,0 1 0,0-1 0,0 0 0,1 0 0,-1 0 0,1 1 0,-1-1 0,1-4 0,-1-2-20,0 0 0,1 0 0,1 0 0,-1 0 0,3-8-1,10-49-570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14.197"/>
    </inkml:context>
    <inkml:brush xml:id="br0">
      <inkml:brushProperty name="width" value="0.05" units="cm"/>
      <inkml:brushProperty name="height" value="0.05" units="cm"/>
    </inkml:brush>
  </inkml:definitions>
  <inkml:trace contextRef="#ctx0" brushRef="#br0">279 100 20164,'-1'235'5397,"-3"-50"-3896,10-75-1909,-4-94-43,0 0 1,2 0-1,-1 0 0,10 24 0,-12-38 199,1 1 0,-1-1 0,0 0 0,1 0 0,-1 1 0,1-1 0,-1 0 0,1 0 0,4 3 0,-6-5 195,0 0 0,0 0-1,0 0 1,1 0 0,-1 0 0,0 0 0,0 0 0,0 1 0,0-1 0,1 0 0,-1 0 0,0 0 0,0 0 0,0 0 0,1 0-1,-1 0 1,0 0 0,0 0 0,0 0 0,1 0 0,-1 0 0,0 0 0,0 0 0,0 0 0,1 0 0,-1 0 0,0 0 0,0 0-1,0-1 1,0 1 0,1 0 0,-1 0 0,0 0 0,0 0 0,0 0 0,0 0 0,1-1 0,-1 1 0,0-16-2499,-2 5 1368,0 0-1,-2 0 0,-6-17 1,-38-62-1592,30 60 2263,-49-85 110,-17-31 2033,11-2 3951,71 143-5338,-2-4 541,0 0 0,1 0 0,0-1 0,-2-12 0,5 20-601,-1-1-1,1 1 1,0 0-1,0 0 1,0 0-1,0 0 1,1-1 0,-1 1-1,1 0 1,-1 0-1,1 0 1,0 0-1,-1 0 1,1 0-1,0 0 1,0 0-1,1 0 1,-1 0-1,0 1 1,1-1-1,-1 0 1,1 1-1,-1-1 1,4-2-1,3 0 127,1 0 1,-1 0-1,0 0 0,1 1 0,0 0 1,0 1-1,0 0 0,11-1 0,80-3 628,-94 6-881,246 4 584,-204 0-607,0 2 0,-1 2 0,57 17 0,-98-23-27,1 0 0,-1 0 0,0 1 0,0 0 0,0 0 0,0 1 0,0-1 0,-1 1 0,8 6 0,-12-9-1,0 0 0,0 0 0,-1 0-1,1 1 1,0-1 0,-1 0 0,1 0-1,0 0 1,-1 1 0,0-1 0,1 0 0,-1 1-1,0-1 1,1 0 0,-1 1 0,0-1-1,0 0 1,0 1 0,-1 1 0,1 0 0,-1-1 0,0 1 0,-1-1 1,1 1-1,0-1 0,-1 0 0,1 1 1,-1-1-1,0 0 0,1 0 0,-1 0 1,0 0-1,-4 2 0,-14 11 14,-2 0 1,0-1-1,-42 20 0,-79 23 56,110-45-589,0-2-1,0 0 1,-1-3-1,-62 7 1,88-14 329,-27-1-239,33 1 394,0 0 0,1-1-1,-1 1 1,0-1 0,1 0 0,-1 1-1,0-1 1,1 0 0,-1 0 0,0 0-1,1 0 1,0 0 0,-1 0-1,1-1 1,0 1 0,-2-2 0,-7-18-660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8:54.042"/>
    </inkml:context>
    <inkml:brush xml:id="br0">
      <inkml:brushProperty name="width" value="0.05" units="cm"/>
      <inkml:brushProperty name="height" value="0.05" units="cm"/>
    </inkml:brush>
  </inkml:definitions>
  <inkml:trace contextRef="#ctx0" brushRef="#br0">1621 107 12795,'-4'-6'211,"-1"1"0,0-1 0,0 1-1,-1 0 1,0 0 0,1 0 0,-2 1 0,1 0 0,0 0 0,-1 1 0,0-1 0,-7-1 0,-10-3 292,0 2 1,-34-6 0,-11 3 292,0 2-1,-69 3 1,-141 22 145,221-11-833,1 3 0,0 2 0,0 2 0,1 3 0,-75 34 0,101-36-74,0 1 1,0 1-1,2 1 0,0 2 1,1 1-1,1 1 0,1 1 1,2 1-1,0 1 1,-33 48-1,37-42-24,1 2 0,2 0 1,0 1-1,3 1 0,1 0 1,1 1-1,2 0 0,2 1 1,1 0-1,2 0 0,2 0 0,1 0 1,4 38-1,1-29-1,3 0 1,1 0-1,3-1 1,1 0-1,2-1 1,2-1-1,2 0 1,2-1-1,2-1 1,30 42-1,-36-60-7,2 0 0,0-2-1,2 0 1,0-1 0,1-1 0,1-1 0,1-1-1,1-1 1,0-1 0,1-1 0,0-1 0,1-1-1,0-2 1,1 0 0,0-2 0,1-1 0,0-1-1,0-2 1,52 3 0,-36-8 19,-1-1-1,1-2 1,-1-2-1,0-2 1,0-2 0,-1-1-1,0-3 1,-1-1-1,-1-2 1,0-2 0,43-28-1,-32 14 37,-1-3 0,-2-2 0,-2-1 0,-1-3 0,-3-2 0,-1-1 0,52-77 0,-69 86 0,-2 0 0,-2-2 0,-1-1 0,-2 0 0,-2-2 0,17-67 0,-25 74-9,-1 0 1,-1-1-1,-2 0 0,-2 0 0,-1 0 1,-1 0-1,-2 0 0,-12-51 0,11 67-36,-1 1-1,-1 0 1,-1 1-1,0-1 1,-1 2-1,-1-1 1,-1 1-1,0 0 1,-1 1-1,-1 0 1,0 0-1,-1 2 1,0 0-1,-1 0 1,-1 1-1,0 1 1,0 0-1,-1 1 1,-1 1-1,0 0 1,0 2-1,0 0 1,-30-8-1,18 9-243,-1 1-1,0 1 1,1 2 0,-1 1-1,0 1 1,0 1-1,0 2 1,0 1-1,-45 13 1,40-4-202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8:56.019"/>
    </inkml:context>
    <inkml:brush xml:id="br0">
      <inkml:brushProperty name="width" value="0.05" units="cm"/>
      <inkml:brushProperty name="height" value="0.05" units="cm"/>
    </inkml:brush>
  </inkml:definitions>
  <inkml:trace contextRef="#ctx0" brushRef="#br0">94 1 21909,'2'6'134,"1"-1"0,-1 1 0,-1 1 0,1-1 0,-1 0 0,0 0 0,-1 1 0,1-1 0,-1 0 0,-1 1 1,1-1-1,-1 0 0,0 0 0,-3 9 0,0 14 193,-6 93-396,6 0 1,15 168 0,-11-269-935,-5-35-1480,-5-16 1006,-35-65-149,13 32 689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8:56.475"/>
    </inkml:context>
    <inkml:brush xml:id="br0">
      <inkml:brushProperty name="width" value="0.05" units="cm"/>
      <inkml:brushProperty name="height" value="0.05" units="cm"/>
    </inkml:brush>
  </inkml:definitions>
  <inkml:trace contextRef="#ctx0" brushRef="#br0">5 503 17124,'-5'-10'2406,"14"15"-263,12 7-591,-15-11-1426,-1 1 0,1-1 1,0-1-1,0 1 0,0-1 0,-1 0 0,1-1 0,0 1 1,0-1-1,0 0 0,-1-1 0,1 1 0,-1-1 0,1 0 1,-1 0-1,0-1 0,1 0 0,-1 0 0,0 0 1,4-4-1,7-6 38,0-1 1,-1-1 0,-1-1-1,15-20 1,19-30 284,-3-3 1,62-127-1,-103 190-435,-2 0-7,0 1 1,1-1 0,0 1-1,0 0 1,0 0 0,1 0-1,0 1 1,5-7 0,-8 11-9,-1 0 0,0 0 1,1 0-1,-1 0 0,0 0 1,0 0-1,1 0 0,-1 0 1,0 0-1,1 0 1,-1 0-1,0 0 0,1 0 1,-1 0-1,0 0 0,0 0 1,1 0-1,-1 0 0,0 0 1,1 0-1,-1 0 0,0 1 1,0-1-1,1 0 0,-1 0 1,0 0-1,0 1 1,1-1-1,-1 0 0,0 0 1,0 1-1,0-1 0,0 0 1,1 0-1,-1 1 0,0-1 1,0 0-1,0 0 0,0 1 1,0-1-1,0 0 0,0 1 1,5 17-87,-4-13 43,5 24-246,0-3-294,0 0-1,11 26 0,-14-45 487,-1-1-1,1 1 1,1-1 0,-1 0-1,1 0 1,1 0-1,-1 0 1,1-1-1,0 1 1,0-1-1,0-1 1,11 8 0,20 6-536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8:57.480"/>
    </inkml:context>
    <inkml:brush xml:id="br0">
      <inkml:brushProperty name="width" value="0.05" units="cm"/>
      <inkml:brushProperty name="height" value="0.05" units="cm"/>
    </inkml:brush>
  </inkml:definitions>
  <inkml:trace contextRef="#ctx0" brushRef="#br0">1 44 17684,'0'-3'292,"1"0"0,0 0 0,0 0 0,0 1 0,0-1 0,1 0 0,-1 1 1,1-1-1,0 1 0,0-1 0,-1 1 0,2 0 0,2-3 0,-4 4-222,0 1 0,-1-1 1,1 1-1,-1 0 0,1-1 0,0 1 0,0 0 0,-1-1 0,1 1 0,0 0 1,-1 0-1,1 0 0,0 0 0,0 0 0,-1 0 0,1 0 0,0 0 1,0 0-1,-1 0 0,1 0 0,0 0 0,-1 1 0,2-1 0,-1 1 48,0 0 0,1 0-1,-1 0 1,0 0 0,0 1-1,0-1 1,0 0 0,0 0-1,0 1 1,0-1-1,0 1 1,-1-1 0,1 1-1,0-1 1,0 3 0,4 18 185,0 1 1,-1 0 0,-1 0-1,-1 38 1,0-23-206,29 316-2813,-29-302 1639,-3-36 381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8:57.928"/>
    </inkml:context>
    <inkml:brush xml:id="br0">
      <inkml:brushProperty name="width" value="0.05" units="cm"/>
      <inkml:brushProperty name="height" value="0.05" units="cm"/>
    </inkml:brush>
  </inkml:definitions>
  <inkml:trace contextRef="#ctx0" brushRef="#br0">104 621 16980,'14'2'1968,"8"-7"-984,8-2-312,9-7 969,9-3-193,4-6-376,6-1-200,-4 2-479,-1-3-265,-9 2-649,-10 0-335,-16-3-496,-11-1 1008,-19-2-256,-13 1-280</inkml:trace>
  <inkml:trace contextRef="#ctx0" brushRef="#br0" timeOffset="1">11 79 16035,'-10'-11'1921,"15"1"-961,5 0-320,10-2 945,4 2-177,5-2-408,-2 2-176,2 7-552,0 3-488,-5 6 304,-1 3-112,4 6-80,1 2-56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8:58.361"/>
    </inkml:context>
    <inkml:brush xml:id="br0">
      <inkml:brushProperty name="width" value="0.05" units="cm"/>
      <inkml:brushProperty name="height" value="0.05" units="cm"/>
    </inkml:brush>
  </inkml:definitions>
  <inkml:trace contextRef="#ctx0" brushRef="#br0">0 0 17684,'13'27'1494,"8"15"-368,-20-39-955,1-1 0,-1 0 0,1 0 0,0 1 0,0-1 0,-1 0 0,2 0 0,-1 0 0,0-1 0,0 1 0,1-1 0,3 3 0,-4-4-83,0 1 0,0-1 0,0 0 0,-1 0 0,1 0 0,0 0 0,0 0 0,0 0 0,0-1 0,0 1 0,0-1 0,-1 1 0,1-1 0,0 1 0,0-1 0,-1 0 0,1 0 0,0 0 0,2-2 0,29-27 936,-28 25-804,-2 2-108,-1 0-1,2 1 1,-1-1 0,0 1 0,1-1 0,-1 1-1,1 0 1,6-3 0,-9 5-93,1 0 1,-1-1-1,1 1 1,-1 0-1,1 0 1,0 0-1,-1 0 0,1 0 1,-1 0-1,1 0 1,-1 1-1,1-1 1,-1 0-1,0 1 1,1-1-1,-1 1 0,1 0 1,-1-1-1,0 1 1,1 0-1,-1 0 1,0 0-1,0 0 0,0 0 1,0 0-1,2 2 1,3 5-4,0 0 0,-1 1 0,0-1 0,-1 1 0,0 0 0,3 10 0,16 61-9,-20-69-4,3 13-27,-5-14-102,1-1 1,1 0-1,0 0 1,4 11-1,-7-20 97,1 0-1,-1 1 1,0-1-1,0 0 1,0 0-1,0 1 1,0-1-1,0 0 1,0 0-1,1 1 1,-1-1-1,0 0 1,0 0-1,0 1 1,0-1-1,1 0 1,-1 0-1,0 0 1,0 1-1,1-1 1,-1 0-1,0 0 1,0 0-1,1 0 1,-1 0-1,0 1 1,1-1-1,-1 0 1,0 0-1,0 0 1,1 0-1,-1 0 1,0 0-1,1 0 1,-1 0-1,0 0 1,1 0-1,-1 0 0,0 0 1,0-1-1,1 1 1,-1 0-1,0 0 1,0 0-1,1 0 1,-1 0-1,0 0 1,0-1-1,1 1 1,-1 0-1,0 0 1,0 0-1,1-1 1,-1 1-1,0 0 1,0 0-1,0-1 1,0 1-1,0 0 1,1 0-1,-1-1 1,0 1-1,8-21-499,-7 19 527,9-32-503,3-10-167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26.581"/>
    </inkml:context>
    <inkml:brush xml:id="br0">
      <inkml:brushProperty name="width" value="0.05" units="cm"/>
      <inkml:brushProperty name="height" value="0.05" units="cm"/>
    </inkml:brush>
  </inkml:definitions>
  <inkml:trace contextRef="#ctx0" brushRef="#br0">22 227 14067,'-6'9'1538,"4"-6"-1124,0 0-1,0 0 0,0 0 1,1 0-1,-1 1 0,1-1 1,-1 0-1,0 5 0,2-8-332,1 0 0,-1 0-1,1 1 1,-1-1 0,0 0-1,1 0 1,-1 0-1,0 0 1,1 0 0,-1 0-1,0 0 1,1 0-1,-1 0 1,1 0 0,-1 0-1,0 0 1,1 0 0,-1-1-1,0 1 1,1 0-1,-1 0 1,0 0 0,1 0-1,-1-1 1,0 1 0,1 0-1,-1 0 1,0-1-1,0 1 1,1 0 0,-1 0-1,0-1 1,0 1-1,0 0 1,1-1 0,-1 0-1,12-10 698,96-121 2490,-17 19-2440,-90 113-826,-1 0 0,0-1 0,0 1 1,0-1-1,1 1 0,-1-1 0,0 1 0,1 0 1,-1-1-1,0 1 0,1 0 0,-1-1 0,0 1 1,1 0-1,-1 0 0,1-1 0,-1 1 0,1 0 1,-1 0-1,0-1 0,1 1 0,-1 0 0,1 0 1,-1 0-1,1 0 0,-1 0 0,1 0 0,-1 0 1,1 0-1,-1 0 0,1 0 0,-1 0 0,1 0 1,-1 0-1,1 1 0,-1-1 0,1 0 0,-1 0 0,0 0 1,1 1-1,-1-1 0,1 0 0,-1 0 0,0 1 1,1-1-1,-1 0 0,0 1 0,1-1 0,-1 1 1,0-1-1,1 0 0,-1 1 0,0-1 0,0 1 1,0-1-1,1 1 0,-1-1 0,0 1 0,0-1 1,0 0-1,0 2 0,7 34 26,-7-31-23,20 298-952,-16-289-149,-4-14 1081,0 0 0,0 0 0,0 1 0,0-1 1,0 0-1,1 0 0,-1 1 0,0-1 0,0 0 0,0 0 1,0 1-1,0-1 0,1 0 0,-1 0 0,0 0 0,0 1 1,0-1-1,1 0 0,-1 0 0,0 0 0,0 0 0,1 1 1,-1-1-1,0 0 0,0 0 0,1 0 0,-1 0 0,0 0 1,1 0-1,-1 0 0,0 0 0,0 0 0,1 0 0,-1 0 1,0 0-1,1 0 0,-1 0 0,0 0 0,0 0 0,1 0 0,-1 0 1,0-1-1,0 1 0,1 0 0,-1 0 0,9-12-485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8:59.646"/>
    </inkml:context>
    <inkml:brush xml:id="br0">
      <inkml:brushProperty name="width" value="0.05" units="cm"/>
      <inkml:brushProperty name="height" value="0.05" units="cm"/>
    </inkml:brush>
  </inkml:definitions>
  <inkml:trace contextRef="#ctx0" brushRef="#br0">48 246 18380,'-4'-25'1690,"1"17"-695,0 14-334,-1 15 297,-5 267 2016,10-208-2702,0 21-84,4 0 1,27 149 0,-28-235-145,-3-19 19,-3-27 22,-30-143 177,-2-14 153,34 186-405,0 1 0,0-1 0,0 1 0,0-1 0,0 0 0,0 1 0,0-1 0,1 1 0,-1-1 0,1 0 0,-1 1 0,1-1 0,-1 1 0,1-1 0,0 1 0,0 0 0,0-1 0,2-1 0,24-16-158,-10 8-112,-4 0-90,-1 0 0,-1 0 0,0-1 0,0-1 0,-2 1 0,1-2-1,-1 1 1,-1-1 0,-1-1 0,0 0 0,8-26 0,1-10-810,-3-1 1,9-63-1,-9 7 1751,-18 143 434,-18 179 2662,22-189-3462,1 0 1,2 0 0,0 0 0,2 0 0,0-1 0,12 37 0,-10-45-109,1-1 0,12 23 1,-16-34-208,-1 1 0,1-1-1,0 0 1,1 0 0,-1 0 0,1 0 0,0 0 0,-1-1 0,2 1 0,-1-1 0,9 5-1,-12-8-46,0 0 0,0 0-1,0 0 1,0 0 0,0 0-1,0-1 1,0 1 0,0 0-1,0 0 1,0-1 0,0 1-1,0-1 1,0 1 0,0-1-1,0 1 1,0-1 0,0 1-1,-1-1 1,1 0 0,0 1-1,0-1 1,0-1 0,20-23-724,-14 16 312,39-42-4599,-4 5 2320,-3-3 4657,-38 48-1656,0 0 1,0 0 0,-1 0-1,1 0 1,0 0 0,-1 0-1,1 0 1,-1 0 0,1 0-1,-1 0 1,1 0 0,-1 0-1,0 0 1,0-1-1,0 1 1,1 0 0,-1 0-1,0 0 1,0 0 0,-1-2-1,-6 2 2741,-5 13-1572,5-3-1046,0 0 1,1 1 0,0 0-1,1 1 1,0-1-1,-4 13 1,6-16-257,1 1-1,0 0 1,0 0 0,1 0-1,0 0 1,0 1-1,1-1 1,0 0-1,1 12 1,-1-18-23,1-1 1,-1 1-1,0 0 0,1-1 1,-1 1-1,1-1 0,0 1 1,-1-1-1,1 1 0,0-1 0,0 0 1,0 1-1,0-1 0,0 0 1,0 0-1,0 0 0,1 0 1,-1 0-1,0 0 0,1 0 1,1 1-1,-1-1 16,1-1 0,-1 1 1,0-1-1,1 1 0,-1-1 0,1 0 0,-1 0 1,0 0-1,1 0 0,-1 0 0,1-1 1,3 0-1,3-2 67,0-1 1,0 1-1,-1-2 1,1 1-1,-1-1 1,10-7-1,-1-2 9,-1 0-1,0 0 0,-1-1 0,-1-1 1,-1-1-1,0 0 0,-1 0 1,-1-2-1,0 1 0,10-26 0,-19 31-128,-9 17-23,-10 18-24,12-11 47,0 0 1,1 1 0,0 0 0,1 0 0,0 0 0,1 0-1,-1 21 1,3-31 18,0-1 0,0 1 1,0-1-1,0 1 0,0-1 0,1 1 0,-1-1 0,1 0 0,-1 1 0,1-1 0,-1 0 1,1 1-1,0-1 0,0 0 0,-1 0 0,1 1 0,0-1 0,0 0 0,0 0 1,0 0-1,0 0 0,1 0 0,-1 0 0,0-1 0,0 1 0,1 0 0,-1-1 0,0 1 1,1 0-1,-1-1 0,1 0 0,-1 1 0,0-1 0,1 0 0,-1 0 0,1 0 0,-1 0 1,1 0-1,-1 0 0,1 0 0,-1 0 0,3-1 0,4-1-1,0 1-1,0-2 0,0 1 1,0-1-1,-1 0 1,10-6-1,1-2-4,-1-1 0,0-1 1,0 0-1,-2-1 0,1-1 0,-2-1 0,0 0 0,-1 0 0,-1-2 0,17-30 0,-14 20-46,-2 0-1,-1 0 1,-1-2-1,-2 1 1,-1-1-1,7-52 0,-12 62-23,-1-29 0,-2 44 58,0 1 1,0-1 0,-1 1-1,0 0 1,1-1 0,-1 1-1,-1 0 1,1-1-1,-1 1 1,0 0 0,1 0-1,-6-7 1,6 10 14,0 0-1,1 1 1,-1-1 0,0 0 0,0 0-1,0 1 1,0-1 0,0 1-1,0-1 1,0 1 0,0-1-1,0 1 1,0-1 0,0 1 0,0 0-1,0 0 1,0 0 0,-1-1-1,1 1 1,0 0 0,0 0-1,0 1 1,0-1 0,0 0 0,0 0-1,-1 0 1,1 1 0,0-1-1,0 1 1,0-1 0,0 1-1,0-1 1,0 1 0,0-1 0,-1 2-1,-2 1-1,0 1-1,0 0 0,0 0 1,0 0-1,-5 8 0,-2 5 6,1 0 0,1 1 0,0 1 0,1 0 1,1 0-1,1 0 0,1 1 0,0 0 0,1 0 0,2 0 0,-1 22 0,2-18 8,2 1 0,1-1 0,0 0 0,2 0 0,1 0 0,1 0 0,0 0 0,20 42 0,-24-61-1,20 35 15,-21-38-15,0 0-1,0 0 1,0-1-1,1 1 1,-1 0-1,1-1 1,-1 1-1,1-1 1,0 1-1,0-1 1,0 0-1,0 1 1,0-1-1,0 0 1,4 1-1,-6-2 0,1 0-1,0 0 1,0 0-1,-1 0 1,1 0 0,0-1-1,0 1 1,-1 0 0,1 0-1,0-1 1,-1 1-1,1 0 1,0-1 0,-1 1-1,1-1 1,-1 1-1,1-1 1,0 1 0,-1-1-1,1 1 1,-1-1 0,0 0-1,1 1 1,-1-1-1,1 1 1,-1-1 0,0 0-1,1 0 1,-1 1-1,0-1 1,0 0 0,0 0-1,0 1 1,0-1 0,0 0-1,0 0 1,0 1-1,0-1 1,0-1 0,-3-33 90,-1 17-49,-1-1-1,-1 1 1,-10-21-1,12 29-35,-1 1-1,-1-1 0,0 1 0,0 0 0,0 0 0,-1 1 0,-9-8 0,16 15-9,-1 0-1,0 0 1,0 1 0,0-1-1,0 0 1,0 1 0,0-1-1,0 0 1,0 1 0,0-1-1,0 1 1,0 0 0,0-1 0,-2 1-1,3 0 1,-1 0-1,1 0 1,0 0 0,-1 0-1,1 0 1,0 1 0,-1-1-1,1 0 1,0 0-1,0 0 1,-1 0 0,1 1-1,0-1 1,0 0-1,-1 0 1,1 0 0,0 1-1,0-1 1,0 0-1,-1 1 1,1-1 0,0 0-1,0 0 1,0 1 0,0-1-1,0 0 1,0 1-1,0-1 1,0 0 0,0 1-1,0 0 1,0 1-1,0 0 1,0 1-1,0-1 0,1 0 1,-1 1-1,1-1 1,-1 0-1,1 0 0,0 1 1,0-1-1,0 0 1,0 0-1,2 3 0,3 1-18,1 1-1,-1-1 0,1 1 1,0-2-1,0 1 0,0-1 1,1 0-1,0-1 0,0 0 1,0 0-1,1 0 0,-1-1 1,1-1-1,0 0 0,0 0 1,0 0-1,0-1 0,0 0 1,0-1-1,12-1 0,-8 1-115,-1-2-1,1 1 0,-1-1 0,0-1 0,0 0 0,0-1 0,-1-1 0,1 1 1,-1-2-1,0 1 0,0-2 0,-1 1 0,1-2 0,13-12 0,-6-1-175,-1-1 0,-1-1 1,0 0-1,-2-1 0,-1-1 0,19-52 0,-41 134 2215,3-35-1675,1 0-1,2 0 1,0 1-1,2-1 0,0 1 1,3 29-1,-2-50-224,1 0-1,-1 0 0,1 0 0,-1 0 1,1 0-1,0 0 0,0-1 0,0 1 1,0 0-1,0 0 0,0-1 0,0 1 1,1-1-1,-1 1 0,0-1 0,1 0 1,-1 1-1,3 0 0,-3-1-31,1-1 0,-1 1 0,0-1 0,1 0-1,-1 1 1,0-1 0,0 0 0,1 0 0,-1 0 0,0 0-1,1 0 1,-1-1 0,0 1 0,1 0 0,-1 0 0,0-1 0,0 1-1,1-1 1,-1 1 0,0-1 0,0 0 0,0 1 0,0-1 0,0 0-1,0 0 1,0 0 0,0 1 0,0-1 0,0 0 0,1-2-1,3-3-264,-1-1-1,1 0 0,-1 0 0,0 0 0,-1-1 0,0 1 0,3-12 0,13-58-657,-19 75 933,9-48-750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00.093"/>
    </inkml:context>
    <inkml:brush xml:id="br0">
      <inkml:brushProperty name="width" value="0.05" units="cm"/>
      <inkml:brushProperty name="height" value="0.05" units="cm"/>
    </inkml:brush>
  </inkml:definitions>
  <inkml:trace contextRef="#ctx0" brushRef="#br0">29 6 17020,'-8'-5'2056,"0"6"-1168,1 3-352,3 4 1121,3 1-305,1-1-720,3 1-416,2 2-1096,0 0 824,4-8-184,3-1-152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00.467"/>
    </inkml:context>
    <inkml:brush xml:id="br0">
      <inkml:brushProperty name="width" value="0.05" units="cm"/>
      <inkml:brushProperty name="height" value="0.05" units="cm"/>
    </inkml:brush>
  </inkml:definitions>
  <inkml:trace contextRef="#ctx0" brushRef="#br0">56 0 16700,'-6'23'1364,"-2"0"1,-13 27 0,8-19 414,11-29-1618,1 0 1,1 0-1,-1 0 0,0 1 1,0-1-1,1 0 1,-1 0-1,1 1 0,0-1 1,0 1-1,0-1 0,0 0 1,0 1-1,1 3 1,0-5-127,0 0 1,0 0 0,-1 0 0,1 0 0,0 0 0,0 0 0,0 0 0,0 0-1,0-1 1,0 1 0,0 0 0,0-1 0,0 1 0,1-1 0,-1 0-1,0 1 1,0-1 0,0 0 0,1 1 0,-1-1 0,0 0 0,0 0 0,1 0-1,-1 0 1,0 0 0,0 0 0,0-1 0,1 1 0,1-1 0,12-2 7,-1 0 0,0-2 1,0 1-1,0-2 1,20-10-1,66-44 21,-42 23 1,-47 31-49,38-21 32,-47 26-34,0 0 0,0 0 0,0 0 1,0 1-1,0-1 0,0 0 1,0 1-1,0 0 0,0-1 1,1 1-1,-1 0 0,0 0 1,0 0-1,0 1 0,0-1 1,0 0-1,1 1 0,-1 0 0,0-1 1,2 2-1,-2 0 17,1 1 0,-1-1 0,0 1-1,-1-1 1,1 1 0,0 0 0,-1 0 0,0 0 0,1 0-1,-1 0 1,0 0 0,-1 0 0,1 0 0,0 0-1,-1 0 1,0 4 0,1-4-3,-1 0-1,0 0 0,1 0 1,-1 0-1,1 0 1,0 0-1,0 0 0,0 0 1,0 0-1,1 0 1,-1 0-1,1 0 1,0-1-1,0 1 0,0-1 1,0 1-1,4 2 1,-3-3-16,1 0 1,-1-1-1,0 0 1,1 0-1,-1 0 1,1 0-1,0-1 1,-1 1-1,1-1 1,0 0 0,-1 0-1,1 0 1,0-1-1,4 0 1,9-3-22,29-10 0,-30 9-9,-10 3-2,3-2-52,0 2 1,1-1-1,18-2 0,-26 5 57,-1 0 0,0 0 0,1 0 0,-1 0 0,1 0 0,-1 0 0,1 0 0,-1 0 0,1 0 0,-1 1-1,0-1 1,1 0 0,-1 1 0,0-1 0,1 1 0,-1 0 0,0 0 0,0-1 0,1 1 0,-1 0 0,0 0 0,0 0 0,0 0 0,0 0 0,0 0 0,0 0 0,-1 1 0,1-1-1,0 0 1,0 0 0,-1 1 0,1-1 0,-1 0 0,1 3 0,0 6-315,-1-1 0,-1 0 0,0 1 0,0-1 0,-1 0 0,0 1-1,0-1 1,-1 0 0,-7 15 0,6-12 49,3-10-275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15.032"/>
    </inkml:context>
    <inkml:brush xml:id="br0">
      <inkml:brushProperty name="width" value="0.05" units="cm"/>
      <inkml:brushProperty name="height" value="0.05" units="cm"/>
    </inkml:brush>
  </inkml:definitions>
  <inkml:trace contextRef="#ctx0" brushRef="#br0">2476 169 12235,'-9'-11'222,"0"0"1,-1 1 0,0 0-1,-1 1 1,0 0 0,0 1-1,-19-11 1,10 9-7,0 1 0,0 1-1,-1 0 1,-25-5 0,-15 2 262,0 2 1,-89-1-1,26 7-102,1 5 0,0 5 0,-195 38-1,229-25-246,1 3 0,1 5-1,1 3 1,2 3 0,-126 73-1,145-68 30,2 3 1,1 3-1,-79 76 0,110-91-66,1 2 1,2 2-1,1 0 1,1 2-1,3 1 1,1 0-1,-24 57 1,29-52 11,2 2 0,2 0 1,-13 81-1,22-90-69,1-1-1,2 1 1,1 0-1,2 0 0,10 55 1,-4-48-23,3-1 1,1 0 0,2-1-1,1-1 1,42 75 0,-43-91-4,1-1 1,2 0-1,0 0 0,1-2 1,1 0-1,1-2 1,0 0-1,2-1 1,0-1-1,35 20 1,-31-23 33,1-1 1,0-2-1,1 0 1,0-2-1,0-1 1,30 4-1,-18-7 51,0-1 1,0-3-1,73-6 1,-35-7 86,0-3 1,-1-4-1,142-55 1,-99 23 33,-3-5 0,-3-4-1,-2-6 1,-3-4 0,182-158-1,-236 181-135,-2-3 0,-2-2-1,-3-2 1,50-76 0,-77 98-30,-1-1 0,-2-1 1,24-66-1,-34 75-20,-1 1-1,-1-1 0,-1 0 1,-1-1-1,-2 1 1,-1-37-1,-1 46-40,-2 0-1,0 1 1,-1 0 0,0 0 0,-2 0 0,0 0-1,0 0 1,-2 1 0,0 0 0,0 0-1,-2 1 1,0 0 0,0 1 0,-1-1 0,-1 2-1,0 0 1,-1 0 0,0 1 0,-1 0-1,0 1 1,-1 1 0,0 0 0,0 0 0,-1 2-1,0 0 1,0 1 0,0 0 0,-1 1-1,-18-3 1,9 4-121,-1 2-1,0 1 1,0 1-1,0 1 1,0 1-1,1 1 0,-33 9 1,0 3-191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16.769"/>
    </inkml:context>
    <inkml:brush xml:id="br0">
      <inkml:brushProperty name="width" value="0.05" units="cm"/>
      <inkml:brushProperty name="height" value="0.05" units="cm"/>
    </inkml:brush>
  </inkml:definitions>
  <inkml:trace contextRef="#ctx0" brushRef="#br0">1 1662 14947,'2'-4'115,"0"0"0,0 1 1,0-1-1,0 1 0,1 0 0,-1 0 0,1-1 0,0 2 1,0-1-1,0 0 0,1 1 0,-1-1 0,7-2 0,5-6 88,19-14 343,75-40 0,48-10-108,-76 38-254,126-60 101,594-272-63,-346 170-336,772-321-184,-1111 474 356,287-103 382,-383 143-363,1 1-1,0 1 0,28-3 1,-48 7-69,0 0 0,1 0 0,-1 0 0,0 0 0,0 0 0,1 0 0,-1 0 0,0 0 0,0 0 0,1 0 0,-1 1 0,0-1 0,0 1 0,0-1 0,3 2 0,-4-2-1,0 1 0,0-1 0,0 0 0,0 1 1,0-1-1,0 1 0,-1-1 0,1 0 0,0 1 0,0-1 0,0 0 1,0 1-1,0-1 0,-1 1 0,1-1 0,0 0 0,0 1 1,0-1-1,-1 0 0,1 1 0,0-1 0,-1 0 0,1 0 1,0 1-1,0-1 0,-1 0 0,1 0 0,-1 0 0,1 1 1,-5 2 174,1 0 0,-1-1 1,0 1-1,1-1 0,-1 0 1,-6 1-1,-1-1-35,0-1 0,0 0 1,0 0-1,-17-3 0,-7-5 240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17.997"/>
    </inkml:context>
    <inkml:brush xml:id="br0">
      <inkml:brushProperty name="width" value="0.05" units="cm"/>
      <inkml:brushProperty name="height" value="0.05" units="cm"/>
    </inkml:brush>
  </inkml:definitions>
  <inkml:trace contextRef="#ctx0" brushRef="#br0">232 116 17372,'-2'-9'290,"1"0"0,-2 0 0,1 0 0,-1 1 0,-1-1 0,0 1 0,-7-13 0,10 19-222,-1-1 1,0 1-1,1 0 0,-1 0 0,0-1 0,-1 1 0,1 1 0,0-1 1,-1 0-1,1 0 0,-1 1 0,1-1 0,-1 1 0,1 0 1,-1 0-1,0 0 0,0 0 0,0 0 0,0 1 0,1-1 1,-1 1-1,0 0 0,0 0 0,0 0 0,0 0 0,0 1 0,-4 0 1,0 1 9,1 0-1,0 1 1,0 0 0,0 0 0,0 0 0,0 1 0,1-1 0,-1 1 0,1 1 0,0-1 0,-8 10 0,7-7-63,0 1 1,0 0 0,1 0-1,0 0 1,0 0 0,1 1-1,-6 16 1,9-24-15,1 1 0,-1 0 0,1-1 0,-1 1 1,1-1-1,0 1 0,0-1 0,-1 1 0,1 0 0,0-1 1,0 1-1,1 0 0,-1-1 0,0 1 0,0-1 0,1 1 0,-1 0 1,1-1-1,-1 1 0,1-1 0,0 1 0,0-1 0,2 3 1,-1-3 1,0 1 1,0-1 0,0 0 0,0 0-1,1 0 1,-1-1 0,0 1 0,1 0-1,-1-1 1,1 1 0,-1-1 0,0 0 0,1 0-1,-1 0 1,5-1 0,18 0 20,-10-1 1,1 1 1,0 1-1,23 3 1,-34-2-19,1 0 1,-1 0 0,0 1-1,0 0 1,0 0-1,-1 0 1,1 0 0,0 1-1,-1 0 1,1 0-1,-1 0 1,0 0 0,0 1-1,5 6 1,-3-3 3,-1 1 0,0 0 0,-1 0 1,0 1-1,0-1 0,-1 1 0,0 0 0,-1 0 0,0 0 1,0 0-1,-1 0 0,0 0 0,0 18 0,-2-2 18,-1 1 0,-1-1 0,-12 46 0,8-43 12,-2-1 0,-1 0 0,-1-1 1,-1 0-1,-1-1 0,-19 27 0,29-48-17,2-2-6,0 0 1,0 1 0,-1-1-1,1 0 1,-1 0-1,1-1 1,-1 1 0,0 0-1,0-1 1,0 1 0,0-1-1,0 1 1,0-1-1,0 0 1,0 0 0,-1 0-1,1 0 1,-3 1-1,5-2-10,-1 0 0,1 0-1,-1 0 1,1 0 0,-1 0-1,0 0 1,1 0 0,-1-1-1,1 1 1,-1 0 0,1 0-1,-1 0 1,1 0 0,-1-1-1,1 1 1,0 0 0,-1-1-1,1 1 1,-1 0 0,1-1-1,0 1 1,-1 0 0,1-1-1,0 1 1,-1-1 0,1 1-1,0-1 1,-1 1 0,1-1-1,0 0 1,-3-19 138,3 16-117,1-16 45,1 0 1,0 1-1,1-1 1,2 1-1,0 0 1,9-23-1,53-108 59,-50 116-130,23-33-1,-34 59-2,-1 1 0,1-1 0,1 1 0,-1 0 0,1 0 0,0 1 0,1 0 0,-1 0-1,15-7 1,-19 11 0,0 1-1,0 0 0,0 0 0,0 0 1,0 0-1,1 0 0,-1 1 0,0 0 1,0 0-1,1 0 0,-1 0 1,0 0-1,1 0 0,-1 1 0,0-1 1,0 1-1,4 2 0,-2-1-2,-1 0 0,1 1 0,0 0 1,-1 0-1,1 0 0,-1 0 0,0 1 0,0 0 0,5 7 0,-2-3-1,-1 1-1,0 1 1,-1-1-1,1 1 1,-2-1-1,0 2 1,0-1 0,-1 0-1,4 19 1,-7-22 5,1 0 0,-1 0 1,-1 0-1,1 0 0,-1-1 1,0 1-1,-1 0 1,1 0-1,-5 8 0,-2 4 42,-18 31 0,6-13 98,38-51 454,-1-9-408,-2 0 1,-1-1 0,-1 0 0,-1-1 0,-1-1 0,-1 1 0,-1-2 0,8-43 0,-17 67-170,6-40 205,-6 41-205,1-1 0,-1 1 1,0 0-1,0 0 0,-1 0 1,1-1-1,0 1 0,-1 0 1,0 0-1,1 0 1,-1 0-1,0 0 0,0 0 1,0 0-1,-3-4 0,4 6-13,0 0 0,0-1-1,-1 1 1,1 0-1,0 0 1,0-1-1,-1 1 1,1 0 0,0 0-1,-1 0 1,1 0-1,0-1 1,-1 1 0,1 0-1,0 0 1,-1 0-1,1 0 1,0 0 0,-1 0-1,1 0 1,0 0-1,-1 0 1,1 0 0,0 0-1,-1 0 1,1 0-1,0 0 1,-1 0 0,1 0-1,0 0 1,-1 1-1,0-1 1,-7 12 79,0 17-52,8-27-37,0 0 0,0 0-1,0-1 1,0 1 0,0 0-1,1-1 1,-1 1 0,0 0-1,1 0 1,-1-1 0,1 1-1,0-1 1,0 1 0,-1-1-1,1 1 1,0-1-1,0 1 1,0-1 0,0 0-1,1 1 1,-1-1 0,0 0-1,1 0 1,-1 0 0,0 0-1,1 0 1,-1 0 0,1-1-1,-1 1 1,1 0 0,0-1-1,-1 1 1,1-1 0,0 1-1,-1-1 1,4 0 0,7 1-220,0-1 0,-1 0 0,1-1 0,18-4 1,1 1-1077,-11 4 740,0 0 0,29 3 0,-17 1-136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18.802"/>
    </inkml:context>
    <inkml:brush xml:id="br0">
      <inkml:brushProperty name="width" value="0.05" units="cm"/>
      <inkml:brushProperty name="height" value="0.05" units="cm"/>
    </inkml:brush>
  </inkml:definitions>
  <inkml:trace contextRef="#ctx0" brushRef="#br0">333 53 17348,'-35'2'4678,"21"0"-4467,0 0 0,0 1 0,0 0 0,0 1 0,0 1 0,1 0 0,0 1 0,0 0 0,1 1 0,-1 1 0,2 0 0,-1 0 0,-13 14 0,15-14-170,1 1 1,1 0-1,-1 1 1,1-1-1,1 2 0,0-1 1,0 1-1,1 0 1,1 1-1,0-1 1,0 1-1,1 0 1,1 0-1,0 1 0,-2 14 1,5-25-34,-1 0 0,1 0 1,0 1-1,0-1 0,0 0 1,0 1-1,1-1 0,-1 0 1,1 1-1,-1-1 0,1 0 0,0 0 1,0 0-1,-1 0 0,2 1 1,-1-1-1,0 0 0,0-1 1,1 1-1,-1 0 0,1 0 1,-1-1-1,1 1 0,0-1 0,0 1 1,0-1-1,0 1 0,0-1 1,0 0-1,0 0 0,0 0 1,0-1-1,0 1 0,1 0 0,-1-1 1,0 1-1,0-1 0,1 0 1,-1 0-1,0 0 0,1 0 1,-1 0-1,4-1 0,3-1 28,-1 0-1,0 0 0,1-1 1,-1 0-1,0-1 1,-1 0-1,1 0 0,-1 0 1,1-1-1,-1 0 1,-1-1-1,1 0 0,-1 0 1,0 0-1,0 0 1,-1-1-1,6-9 0,4-6 105,-2-1-1,0-1 1,-2 0 0,12-34-1,-19 44-82,7-16-32,-10 29-32,0 0 0,-1 0 0,1 0 0,0 0 0,0 1 0,0-1 0,-1 0 0,1 0 0,0 0 0,0 1 0,0-1 0,1 0 0,-1 1 0,0-1 0,0 1 0,0-1 0,0 1 0,0 0 0,1-1 0,-1 1 0,0 0 0,3 0 0,121 2-417,-110-3 388,52 0-86,-63 1 113,-1 0 0,1 1 0,-1-1 0,1 1 0,-1 0 0,1 0 0,-1 0 0,0 0 0,0 1 0,1-1 0,-1 1 0,0 0 0,0 0 0,5 4 0,-7-4 5,1 1-1,-1-1 1,0 1-1,0 0 1,0-1-1,0 1 1,0 0-1,-1-1 1,1 1-1,-1 0 1,0 0-1,0 0 1,0-1-1,0 1 1,0 0-1,0 0 1,-1 0 0,1-1-1,-1 1 1,-2 5-1,-1 3-5,-1 0 0,0 0 1,-9 15-1,-12 14-15,13-21 25,1 0 0,-12 28-1,23-46 2,1-1 0,0 0-1,-1 1 1,1-1 0,0 1-1,0-1 1,-1 1 0,1-1-1,0 1 1,0-1 0,0 1-1,0-1 1,-1 1-1,1-1 1,0 1 0,0-1-1,0 1 1,0-1 0,0 1-1,0-1 1,1 1 0,-1-1-1,0 1 1,0-1 0,0 1-1,0-1 1,1 1 0,-1-1-1,0 1 1,0-1 0,1 0-1,-1 1 1,0-1 0,1 1-1,-1-1 1,0 0 0,1 1-1,-1-1 1,1 0 0,-1 1-1,1-1 1,-1 0 0,1 0-1,-1 1 1,1-1-1,-1 0 1,1 0 0,-1 0-1,1 0 1,-1 0 0,1 0-1,-1 0 1,1 0 0,-1 0-1,1 0 1,-1 0 0,1 0-1,-1 0 1,1 0 0,-1 0-1,1-1 1,-1 1 0,1 0-1,0-1 1,36-12 22,-14 1-5,-1-1 1,1-1 0,33-28 0,57-60 62,-103 93-76,-10 8-4,1 0 0,0 0 0,-1 1 0,1-1 0,0 0 0,0 1 0,0-1 0,-1 1 0,1-1 0,0 1-1,0-1 1,0 1 0,0-1 0,0 1 0,0 0 0,0-1 0,1 1 0,-2 0 0,1 1 0,-1-1-1,0 0 1,1 1 0,-1-1 0,0 0-1,0 1 1,0-1 0,1 1 0,-1-1-1,0 0 1,0 1 0,0-1 0,0 1-1,0-1 1,0 1 0,0-1 0,0 0-1,0 1 1,0-1 0,0 1 0,0-1-1,0 1 1,0-1 0,0 0 0,-1 2-1,-12 41 23,10-34-27,1-2 6,-13 44 7,14-47 0,0 1-1,0-1 0,0 1 1,1 0-1,0-1 1,0 1-1,0-1 0,2 10 1,-1-13-1,0 0-1,-1 0 1,1 0 0,0 0 0,0 0 0,-1 0-1,1 0 1,0 0 0,0 0 0,0-1 0,0 1 0,0 0-1,0-1 1,1 1 0,-1 0 0,0-1 0,0 1-1,0-1 1,1 0 0,-1 1 0,0-1 0,0 0 0,1 0-1,-1 0 1,0 0 0,0 0 0,1 0 0,-1 0-1,0 0 1,0-1 0,2 0 0,5 0 44,0-1 0,-1 0-1,14-5 1,-6 0 24,0 0-1,-1-1 1,0-1-1,18-14 1,-26 19-57,-1-1 0,0 0 0,0 0 1,0 0-1,0-1 0,-1 0 0,0 0 0,0 0 0,0 0 0,-1 0 1,0-1-1,3-10 0,-5 14-15,-1-1 0,0 1 1,1 0-1,-1 0 0,0 0 0,-1-1 0,1 1 0,0 0 1,-1 0-1,0 0 0,0-1 0,0 1 0,0 0 1,0 0-1,-1 0 0,1 1 0,-1-1 0,0 0 1,0 1-1,-3-5 0,1 3-21,-1 0 1,1 0-1,-1 0 1,0 0-1,0 1 0,0 0 1,0 0-1,-1 0 0,1 1 1,-7-3-1,11 5-18,1 0 0,0 0 0,-1 0-1,1 0 1,0 0 0,-1 0 0,1 0 0,0 0-1,0 0 1,-1-1 0,1 1 0,0 0 0,-1 0-1,1 0 1,0-1 0,0 1 0,-1 0-1,1 0 1,0-1 0,0 1 0,0 0 0,0 0-1,-1-1 1,1 1 0,0 0 0,0-1 0,0 1-1,0 0 1,0-1 0,0 1 0,0 0-1,-1 0 1,1-1 0,0 1 0,0 0 0,0-1-1,1 1 1,-1 0 0,0-1 0,0 1 0,0 0-1,0-1 1,0 1 0,0 0 0,0-1 0,0 1-1,1 0 1,-1 0 0,0-1 0,0 1-1,0 0 1,1-1 0,17-17-1321,-9 11 1187,14-17-397,2-5-163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19.324"/>
    </inkml:context>
    <inkml:brush xml:id="br0">
      <inkml:brushProperty name="width" value="0.05" units="cm"/>
      <inkml:brushProperty name="height" value="0.05" units="cm"/>
    </inkml:brush>
  </inkml:definitions>
  <inkml:trace contextRef="#ctx0" brushRef="#br0">111 0 18004,'-21'43'1752,"1"0"1,-25 86-1,38-101-1267,1 0 0,1 1 0,1-1 0,2 1 0,2 57 0,8-42-413,2-24-128,-9-20 52,-1 1-1,0-1 1,1 1 0,-1-1-1,1 0 1,-1 1-1,1-1 1,-1 0 0,0 1-1,1-1 1,-1 0-1,1 0 1,-1 1-1,1-1 1,0 0 0,-1 0-1,1 0 1,-1 0-1,1 0 1,-1 0 0,1 0-1,-1 0 1,1 0-1,-1 0 1,1 0 0,0 0-1,-1 0 1,1 0-1,0-1 1,1 0-5,0-1 0,0 0 0,-1 0 0,1 0 0,0 0 0,-1 0 1,1 0-1,-1-1 0,0 1 0,1 0 0,-1-1 0,0 1 0,0-1 0,-1 1 0,1-1 0,-1 1 0,1-4 1,3-8-15,2-3 6,0-1 9,0 2 0,1-1 0,10-16 0,-15 29 8,0 1-1,0-1 1,1 1-1,-1-1 1,1 1-1,0 0 1,0 0-1,0 0 1,1 1-1,-1-1 1,1 1-1,-1 0 1,1-1-1,0 2 1,0-1-1,0 0 1,0 1-1,6-2 1,11 0 7,33-10 1,-47 11-1,1-1 1,0-1-1,-1 1 1,0-1-1,0 0 0,0-1 1,8-7-1,-3 2 14,0-2 1,-2 1-1,1-2 0,15-24 0,-20 28 3,-1 0-1,-1 0 0,1-1 1,-1 0-1,-1 1 0,0-2 1,0 1-1,1-14 0,-4 22-15,1-1 0,-1 0-1,0 0 1,0 1 0,-1-1 0,1 0-1,-1 0 1,1 1 0,-1-1-1,0 1 1,0-1 0,0 0 0,0 1-1,0 0 1,-1-1 0,-2-3-1,3 5-3,0 0-1,0 0 0,0 0 0,-1 1 0,1-1 0,0 0 0,-1 0 0,1 1 0,-1-1 0,1 1 0,-1-1 0,1 1 1,-1 0-1,1-1 0,-1 1 0,1 0 0,-1 0 0,1 0 0,-1 0 0,1 0 0,-1 1 0,1-1 0,-1 0 0,1 1 0,-1-1 1,1 1-1,-1-1 0,1 1 0,0 0 0,-3 1 0,-3 2 1,0 1 1,1 0 0,-1 1-1,1-1 1,0 1-1,0 0 1,1 1-1,0 0 1,0-1-1,0 1 1,-5 14-1,3-8-5,2 0 0,0 0 1,0 1-1,1 0 0,1 0 0,-2 15 0,5-23 2,-1 0 0,1 0 0,0 0-1,0 0 1,1 0 0,0 0 0,0 0 0,0-1 0,1 1-1,0 0 1,3 6 0,-3-9 0,-1 0 1,1 0-1,1 0 0,-1 0 0,0 0 0,1 0 1,-1-1-1,1 1 0,0-1 0,0 0 1,0 0-1,0 0 0,0 0 0,0-1 1,1 1-1,-1-1 0,0 1 0,1-1 0,4 0 1,8 1 2,0 0-1,0-2 1,0 0 0,27-3 0,6-1-23,-47 4 15,0 0 1,0-1-1,0 1 1,0 1-1,0-1 1,0 0 0,0 0-1,0 1 1,0-1-1,0 1 1,0 0-1,0 0 1,0-1 0,0 1-1,0 0 1,-1 1-1,3 1 1,-3-2 0,0 0 1,0 0-1,-1 0 1,1 1 0,0-1-1,-1 0 1,1 1-1,-1-1 1,1 1-1,-1-1 1,0 0 0,0 1-1,0-1 1,1 1-1,-2-1 1,1 1-1,0-1 1,0 3 0,-3 6-84,0 0 1,0-1 0,-1 1 0,-1-1 0,-6 13 0,7-16-46,-27 51-148,21-39 151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20.535"/>
    </inkml:context>
    <inkml:brush xml:id="br0">
      <inkml:brushProperty name="width" value="0.05" units="cm"/>
      <inkml:brushProperty name="height" value="0.05" units="cm"/>
    </inkml:brush>
  </inkml:definitions>
  <inkml:trace contextRef="#ctx0" brushRef="#br0">26 245 18436,'-15'184'5795,"5"-91"-4422,10-89-1322,-1-1 1,1 1-1,0-1 0,0 1 1,1-1-1,-1 0 0,1 1 1,0 3-1,0-6-40,-1 0 1,1 0-1,-1-1 1,1 1-1,-1-1 1,1 1-1,-1 0 0,1-1 1,-1 1-1,1-1 1,0 1-1,-1-1 1,1 1-1,0-1 1,0 0-1,-1 1 0,1-1 1,0 0-1,0 0 1,-1 1-1,1-1 1,0 0-1,0 0 1,0 0-1,-1 0 0,1 0 1,0 0-1,0 0 1,0 0-1,-1 0 1,1-1-1,0 1 1,0 0-1,0 0 1,-1-1-1,1 1 0,0 0 1,1-2-1,2 0 35,0 0-1,0 0 0,-1-1 0,1 1 1,0-1-1,-1 0 0,0-1 0,1 1 1,-1 0-1,0-1 0,-1 1 0,4-7 1,4-7 209,11-29 0,-17 36-164,5-11 94,0-1 1,-2 0 0,-1 1-1,0-2 1,-2 1-1,3-40 1,-9 55-65,-1 12-107,-2 12-90,3-6-149,0 1 0,1-1 0,0 1 0,1 20 0,0-30 109,1 0 1,-1 0 0,0 0 0,0 0 0,1 0-1,-1 0 1,1 0 0,0 0 0,0 0 0,-1-1-1,1 1 1,0 0 0,1 0 0,-1-1 0,0 1-1,0 0 1,1-1 0,-1 0 0,1 1 0,-1-1-1,1 0 1,0 1 0,-1-1 0,1 0 0,0 0-1,0-1 1,0 1 0,0 0 0,0-1-1,0 1 1,0-1 0,0 1 0,0-1 0,2 0-1,6 0-361,-1-1-1,1 0 0,-1-1 1,0 0-1,0 0 0,0-1 1,0 0-1,0-1 1,-1 0-1,0 0 0,15-11 1,-5 2-285,0-1 0,-1 0 0,28-32 0,-41 43 727,-2 0 59,1 1 1,-1-1-1,0 0 1,0 1-1,0-1 0,0 0 1,0 0-1,0 0 0,-1 0 1,0-1-1,1 1 0,0-5 1,-2 8-6,0 0 0,0 0 1,0 0-1,0-1 0,0 1 1,0 0-1,0 0 0,0 0 1,0-1-1,0 1 0,0 0 0,0 0 1,0 0-1,0-1 0,0 1 1,0 0-1,0 0 0,0 0 1,0 0-1,0-1 0,0 1 1,-1 0-1,1 0 0,0 0 1,0 0-1,0-1 0,0 1 1,0 0-1,-1 0 0,1 0 1,0 0-1,0 0 0,0 0 1,0 0-1,0 0 0,-1-1 1,1 1-1,0 0 0,0 0 0,0 0 1,-1 0-1,1 0 0,0 0 1,0 0-1,0 0 0,-1 0 1,-11 6 579,-10 13 307,11-5-426,0 0 0,1 0-1,1 1 1,-12 25-1,17-31-300,0 1-1,0 0 0,1 0 1,0 0-1,1 0 1,0 1-1,1-1 1,0 21-1,1-28-125,0 1 0,0-1 1,1 0-1,0 0 0,-1 0 0,1 0 0,0 0 0,0 0 0,0 0 1,1-1-1,-1 1 0,1 0 0,0-1 0,-1 1 0,1-1 1,0 1-1,1-1 0,-1 0 0,4 4 0,-1-4 23,-1 0-1,0 0 0,0 0 0,1 0 0,-1-1 0,1 0 1,0 0-1,-1 0 0,1-1 0,0 1 0,8-1 1,2-1 64,1-1 1,-1-1-1,0 0 1,0-1-1,0 0 1,-1-2-1,15-6 1,-10 2-98,-1-2 1,0 0-1,-1 0 0,0-2 1,-1 0-1,-1-1 1,0-1-1,-1 0 0,0-1 1,-2 0-1,0-1 0,-1-1 1,0 1-1,-2-2 1,0 0-1,-2 0 0,0 0 1,-1-1-1,-1 0 0,4-38 1,-9 58-48,1-45-126,-1 44 120,0 1 0,0 0 0,0-1 0,0 1 0,0-1 0,-1 1 0,1 0 0,0-1 0,-1 1-1,1 0 1,-1-1 0,1 1 0,-1 0 0,0 0 0,1 0 0,-1-1 0,0 1 0,0 0 0,0 0-1,0 0 1,0 0 0,0 0 0,0 1 0,0-1 0,0 0 0,0 0 0,-2 0 0,1 1 0,1 0-1,0 0 1,0 1 0,-1-1 0,1 0 0,0 1-1,0-1 1,-1 1 0,1-1 0,0 1 0,0 0 0,0 0-1,0-1 1,0 1 0,0 0 0,0 0 0,0 0-1,0 0 1,1 0 0,-1 0 0,0 0 0,0 0-1,1 0 1,-1 1 0,1-1 0,-1 0 0,1 0 0,-1 2-1,-1 3-14,0 0 0,1 0 0,-1 0 0,0 10-1,2-14 25,0 1-1,0-1 1,0 0-1,0 0 0,0 1 1,0-1-1,1 0 1,-1 1-1,1-1 0,0 0 1,0 0-1,0 0 1,0 0-1,2 3 1,-3-4 3,0-1 1,1 0 0,-1 1 0,0-1-1,1 0 1,-1 1 0,1-1 0,-1 0-1,1 0 1,-1 1 0,1-1 0,-1 0-1,1 0 1,-1 0 0,1 0 0,-1 1-1,1-1 1,-1 0 0,1 0 0,-1 0-1,1 0 1,-1 0 0,1 0 0,0-1-1,0 1 8,1-1-1,-1 0 1,1 1-1,-1-1 1,0 0-1,1 0 1,-1 0-1,0 0 1,0 0-1,0 0 0,0-1 1,1-1-1,4-3 56,-2-1-1,1 0 0,-1-1 1,0 1-1,0-1 0,-1 0 1,0 0-1,-1 0 1,0 0-1,0 0 0,1-14 1,-4 27-51,0 0 1,0 0 0,0 0-1,-1-1 1,-2 6 0,-4 11-15,-15 55 0,5-19 37,3 1 0,2 0 0,-7 71 0,20-123-12,-1-1 0,1 1 0,1 0 0,-1-1 0,1 1 0,0-1 0,0 1 0,0-1 0,3 7 1,-3-10 0,0 0 0,1 0 0,-1 0 0,0-1 0,1 1 0,-1 0 0,1 0 0,-1-1 0,1 1 0,0-1 0,0 0 0,-1 1 0,1-1 0,0 0 0,0 0 0,0 0 0,1 0 0,-1-1 0,0 1 0,0 0 0,0-1 0,1 0 0,-1 1 0,4-1 0,-3 0 25,0 0-1,0 0 1,-1 0 0,1 0-1,0 0 1,0 0-1,0-1 1,-1 1-1,1-1 1,0 0 0,-1 0-1,1 0 1,-1 0-1,1-1 1,-1 1 0,1-1-1,-1 1 1,0-1-1,0 0 1,0 0 0,0 0-1,3-3 1,-4 2-22,0 1 0,1-1 0,-1 0 1,0 0-1,-1 0 0,1 0 0,-1 0 0,1 0 0,-1 0 1,0 0-1,0 0 0,0 0 0,0-1 0,-1 1 0,1 0 1,-1 0-1,0 0 0,0 1 0,0-1 0,-2-4 1,0 0-15,3 4-24,-1 1 0,0 0 0,0-1-1,1 1 1,-1 0 0,-1 0 0,1 0 0,0 0 0,-1 0 0,1 0 0,-1 0 0,1 0 0,-1 0 0,0 1-1,0-1 1,1 1 0,-1-1 0,-3-1 0,4 3-40,1 1 0,-1-1-1,1 0 1,-1 0 0,1 0-1,-1 1 1,1-1 0,-1 0-1,1 0 1,0 1 0,-1-1 0,1 1-1,0-1 1,-1 0 0,1 1-1,0-1 1,-1 0 0,1 1 0,0-1-1,0 1 1,-1-1 0,1 1-1,0 0 1,-2 2-1185,2-9 677,4-4 128,3-10-93</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21.256"/>
    </inkml:context>
    <inkml:brush xml:id="br0">
      <inkml:brushProperty name="width" value="0.05" units="cm"/>
      <inkml:brushProperty name="height" value="0.05" units="cm"/>
    </inkml:brush>
  </inkml:definitions>
  <inkml:trace contextRef="#ctx0" brushRef="#br0">68 11 17884,'6'-11'2063,"-9"14"-198,-8 25-183,-10 63-1092,5 1-1,4 1 0,4 0 0,5 133 0,4-221-523,-1-1 0,0 1 0,1 0 0,0 0-1,2 5 1,-3-9-52,0-1 0,1 1-1,-1-1 1,0 1-1,0-1 1,0 0 0,1 1-1,-1-1 1,0 0 0,1 1-1,-1-1 1,0 1 0,0-1-1,1 0 1,-1 0 0,1 1-1,-1-1 1,0 0 0,1 0-1,-1 1 1,1-1-1,-1 0 1,1 0 0,0 0 4,0 0 1,0 0-1,-1-1 1,1 1 0,0 0-1,0-1 1,-1 1-1,1-1 1,0 1-1,-1-1 1,1 1-1,0-1 1,-1 1-1,1-1 1,-1 0 0,1 1-1,-1-1 1,1-1-1,5-7 90,0-1-1,-1 0 1,-1 0 0,0 0-1,0-1 1,4-20 0,6-67 296,-10 17-243,-3 78-174,3 7 0,-3-3 10,5 7-8,0 1 0,1-1 0,0-1 0,0 1 1,1-1-1,0 0 0,0-1 0,1 0 0,0 0 0,0-1 1,0 0-1,1-1 0,-1 0 0,1 0 0,11 2 0,-9-4 9,0 0-1,1-1 0,-1-1 0,0 0 1,0 0-1,1-1 0,-1-1 0,0 0 0,21-6 1,-26 6 7,1-1 0,0 0 0,-1-1 0,0 0 0,0 0 1,0 0-1,0-1 0,-1 0 0,1 0 0,-1-1 0,-1 0 0,1 0 1,-1 0-1,0 0 0,6-11 0,-9 13-1,0 0 0,-1 0 0,0 0 0,0 0 0,0 0 0,0 0 0,0 0 0,-1 0 0,0 0 0,0 0 0,0 0 0,0 0 0,-1 0 0,-1-5 0,2 8-3,0 0 0,-1-1 0,1 1 0,-1-1 0,0 1 0,1 0 0,-1 0 0,0-1 0,0 1 0,0 0 0,0 0 0,0 0-1,0 0 1,0 0 0,0 0 0,0 0 0,-1 0 0,1 0 0,0 1 0,0-1 0,-1 0 0,1 1 0,0-1 0,-1 1 0,1 0-1,-1-1 1,1 1 0,-1 0 0,1 0 0,-1 0 0,1 0 0,-1 0 0,1 0 0,-1 0 0,1 1 0,0-1 0,-1 0 0,1 1-1,-1-1 1,1 1 0,0 0 0,-3 1 0,-3 1-3,0 1 1,0 1-1,0-1 0,1 1 0,0 0 1,0 0-1,0 1 0,1 0 0,-1 0 1,1 0-1,1 1 0,-1 0 0,1 0 1,-3 7-1,3-6-12,0 1-1,0 0 1,1-1 0,1 1 0,-1 0-1,1 1 1,1-1 0,0 0 0,0 0-1,1 1 1,1 17 0,0-23-39,0 1 0,0-1 1,1 1-1,0-1 0,-1 1 0,1-1 0,1 0 1,-1 0-1,1 0 0,-1-1 0,1 1 1,0 0-1,0-1 0,1 0 0,-1 0 1,7 5-1,-3-4 5,0 0 0,0 0 0,1-1 0,-1 0 0,1 0 0,-1-1 0,1 1 0,15 1 0,32-2-214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6:16.438"/>
    </inkml:context>
    <inkml:brush xml:id="br0">
      <inkml:brushProperty name="width" value="0.05" units="cm"/>
      <inkml:brushProperty name="height" value="0.05" units="cm"/>
    </inkml:brush>
  </inkml:definitions>
  <inkml:trace contextRef="#ctx0" brushRef="#br0">619 65 11690,'1'-2'67,"-1"0"0,0-1 0,0 1 0,0 0 0,0-1 0,0 1 0,0 0 0,-1-1-1,1 1 1,-1 0 0,0 0 0,1-1 0,-1 1 0,0 0 0,0 0 0,-1 0-1,1 0 1,0 0 0,-1 0 0,1 0 0,-1 1 0,0-1 0,1 0 0,-1 1-1,0 0 1,0-1 0,0 1 0,0 0 0,0 0 0,0 0 0,0 0 0,-1 0-1,1 0 1,-3 0 0,0 0 11,0 1 0,0 0 0,0-1 0,1 1-1,-1 1 1,0-1 0,0 1 0,0 0 0,0 0 0,1 0-1,-1 1 1,0 0 0,1 0 0,-1 0 0,-7 5 0,-4 5 25,2 1 0,-1 0 0,2 0 0,0 2 0,-18 24 0,-49 86 94,72-111-176,-43 76 61,4 3 0,3 2-1,5 1 1,-45 174 0,72-220-60,2-1 0,3 1 0,2 1 1,2-1-1,7 102 0,0-126-14,1 0-1,0 0 1,2-1 0,1 0 0,17 37-1,-16-44-3,1-1 0,0-1 0,1 1 0,1-2-1,0 1 1,1-2 0,1 0 0,18 15 0,-22-22 5,-1 0 1,1 0 0,0-1-1,0-1 1,0 0 0,1 0 0,0-1-1,0 0 1,20 3 0,-23-6 10,0 0 0,1 0 0,-1-1-1,0 0 1,1-1 0,-1 0 0,0 0 0,1-1 0,-1 0 0,0 0 0,0-1 0,-1 0 0,1 0 0,9-6 0,-1-2 66,0-1 0,-1 0 0,0-1 0,-1 0 0,-1-1 1,0-1-1,-1 0 0,11-18 0,-1-3 180,-1-1-1,27-67 1,-27 47-48,-1-1-1,-4-1 1,-2 0-1,-2-1 1,5-83-1,-15 100-228,-2 1 1,-1 0-1,-3-1 0,-1 1 0,-2 1 1,-2-1-1,-2 1 0,-25-63 0,28 86-125,-2-1-1,0 2 0,0-1 1,-2 2-1,0-1 1,-1 2-1,-23-24 0,29 33 37,0 1-1,0 0 1,0 0-1,0 1 0,-1-1 1,1 1-1,-1 1 0,0 0 1,-10-3-1,13 5 39,-1 0 0,0 0 0,1 1 0,-1 0 0,0 0 0,0 0 0,0 1 0,1-1 0,-1 1 0,0 1 0,1-1-1,-1 1 1,1 0 0,-10 5 0,-26 17-384</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22.101"/>
    </inkml:context>
    <inkml:brush xml:id="br0">
      <inkml:brushProperty name="width" value="0.05" units="cm"/>
      <inkml:brushProperty name="height" value="0.05" units="cm"/>
    </inkml:brush>
  </inkml:definitions>
  <inkml:trace contextRef="#ctx0" brushRef="#br0">249 369 17292,'1'-1'89,"-1"1"-1,1-1 1,-1 0 0,1 1 0,-1-1 0,1 0-1,-1 1 1,1-1 0,-1 0 0,0 0 0,1 1 0,-1-1-1,0 0 1,0 0 0,0 0 0,1 1 0,-1-1-1,0 0 1,0 0 0,0 0 0,0 0 0,0 0 0,-1 1-1,1-1 1,0 0 0,0 0 0,-1 0 0,1 1-1,0-1 1,-1 0 0,1 0 0,0 1 0,-1-1 0,1 0-1,-1 1 1,0-1 0,1 0 0,-1 1 0,1-1-1,-1 1 1,0-1 0,1 1 0,-1-1 0,0 1 0,0 0-1,1-1 1,-1 1 0,0 0 0,-1-1 0,-2 0 165,0-1 0,-1 1-1,1 0 1,0 0 0,0 1 0,0-1 0,-1 1 0,1 0 0,-6 1 0,0 1-72,0 1 1,0 0-1,1 1 0,-1 0 1,1 1-1,0 0 0,0 0 1,1 1-1,-1 0 0,1 0 1,-8 9-1,8-7-158,1-1 0,0 1 1,0 0-1,1 0 0,0 1 0,1 0 0,0 0 0,0 0 0,1 1 1,-7 19-1,11-27-16,-1 1 0,0-1-1,1 1 1,-1-1 0,1 1 0,0-1 0,0 1 0,0-1 0,0 0 0,0 1 0,0-1 0,1 1 0,-1-1 0,1 1-1,0-1 1,-1 0 0,1 1 0,0-1 0,1 0 0,-1 0 0,0 1 0,1-1 0,-1 0 0,1-1 0,-1 1 0,1 0-1,0 0 1,0-1 0,0 1 0,0-1 0,0 1 0,0-1 0,0 0 0,1 0 0,-1 0 0,4 1 0,2 0 42,0-1 0,1 0 0,-1 0 0,0 0 0,0-1 0,0-1 0,1 1 0,-1-1 0,0-1 0,8-2 0,0-1 41,0 0 1,0-2 0,-1 1-1,0-2 1,-1 0 0,1-1-1,-2-1 1,1 0 0,-1-1 0,-1 0-1,0-1 1,20-25 0,-19 19-56,0 0 1,-2-1 0,0 0 0,-1-1 0,-1 0 0,-1 0-1,-1-1 1,-1 0 0,5-28 0,-11 43-245,-3 9 123,-3 9-9,4-4 46,1 0 0,0 0 0,0 0 0,0-1-1,1 1 1,1 0 0,1 14 0,-2-20 46,1-1-1,-1 1 1,0-1-1,1 1 1,-1-1 0,1 1-1,0-1 1,-1 0-1,1 1 1,0-1 0,0 1-1,0-1 1,0 0 0,0 0-1,0 0 1,0 0-1,0 0 1,1 0 0,-1 0-1,0 0 1,1 0 0,-1 0-1,0-1 1,1 1-1,-1 0 1,1-1 0,-1 1-1,1-1 1,0 0-1,-1 0 1,1 1 0,-1-1-1,1 0 1,-1 0 0,1-1-1,0 1 1,-1 0-1,1 0 1,-1-1 0,1 1-1,-1-1 1,1 1-1,-1-1 1,1 0 0,1 0-1,9-5 5,1-1 0,-1 0 0,0-1 0,0 0 0,19-17 0,48-55 56,-55 54-42,-1-1 0,-1 0 0,-1-2 0,18-33 0,-33 48-30,-7 10-13,-16 26-20,-15 33 2,3 1 0,3 2 0,-26 77 0,38-90 50,2 2 0,2 0 0,2 0 0,2 0 0,0 52 0,15 67 49,0-23-13,-9-141-40,-2 50 21,2-48-15,-1 0 0,0-1-1,0 1 1,0-1 0,0 1 0,0-1-1,-1 0 1,1 1 0,-1-1 0,0 0-1,-4 5 1,5-7-5,1-1 1,-1 1-1,1-1 0,0 1 1,-1-1-1,1 1 0,-1-1 1,1 0-1,-1 1 0,0-1 0,1 0 1,-1 1-1,1-1 0,-1 0 1,1 0-1,-1 1 0,0-1 1,1 0-1,-1 0 0,0 0 1,1 0-1,-1 0 0,0 0 0,1 0 1,-1 0-1,0 0 0,1 0 1,-1-1-1,1 1 0,-1 0 1,0 0-1,1 0 0,-1-1 1,1 1-1,-1 0 0,1-1 0,-1 1 1,0-1-1,1 1 0,0 0 1,-1-1-1,1 1 0,-1-2 1,-1-1 6,0 0 0,0 0 1,0 0-1,0 0 0,1 0 0,-1-1 1,0-4-1,-3-12 14,1 0 0,1-1 0,1 1-1,1-1 1,1 1 0,0-1 0,2 0 0,4-21-1,-1 16-102,1 1-1,1-1 0,1 1 0,1 1 0,26-47 0,-29 61-148,0 0 0,1 0 0,1 0 0,0 1 0,11-11 1,-14 16 121,0 0 0,0 0 0,0 0 0,1 1 0,0 0 0,0 0 0,0 0 0,0 0 0,0 1 0,0 0 0,9-1 0,17-1-477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23.172"/>
    </inkml:context>
    <inkml:brush xml:id="br0">
      <inkml:brushProperty name="width" value="0.05" units="cm"/>
      <inkml:brushProperty name="height" value="0.05" units="cm"/>
    </inkml:brush>
  </inkml:definitions>
  <inkml:trace contextRef="#ctx0" brushRef="#br0">36 0 19612,'2'102'3597,"-1"67"-1351,-6-118-1979,-2 0 1,-20 77 0,30-162 188,2-6-59,-1-76 0,0 7 145,-2 63-485,-2 33-79,1 38-17,-2-24 39,1-1 0,0 1 0,0-1-1,0 1 1,0-1 0,0 1 0,0-1 0,0 1 0,0-1-1,0 1 1,0 0 0,0-1 0,0 1 0,1-1 0,-1 1 0,0-1-1,0 0 1,1 1 0,-1-1 0,0 1 0,0-1 0,1 1 0,-1-1-1,0 0 1,1 1 0,-1-1 0,1 0 0,-1 1 0,0-1-1,1 0 1,-1 1 0,1-1 0,-1 0 0,1 0 0,-1 0 0,1 1-1,-1-1 1,1 0 0,-1 0 0,1 0 0,-1 0 0,1 0 0,-1 0-1,1 0 1,-1 0 0,1 0 0,-1 0 0,1 0 0,-1-1-1,1 1 1,-1 0 0,1 0 0,-1 0 0,1-1 0,-1 1 0,1 0-1,0-1 1,3-1 0,0-1 1,1 0-1,-1 0 0,0 0 0,4-4 0,39-43 18,34-32 75,-56 65-75,-25 16-17,1 1 0,-1-1-1,1 1 1,0 0 0,-1-1 0,1 1-1,0 0 1,0 0 0,-1-1 0,1 1-1,0 0 1,0 0 0,-1 0 0,1 0-1,0 0 1,0 0 0,-1 0-1,1 0 1,0 0 0,0 0 0,-1 1-1,1-1 1,0 0 0,-1 0 0,1 1-1,0-1 1,-1 1 0,1-1 0,0 0-1,-1 1 1,1-1 0,-1 1 0,1-1-1,-1 1 1,1 0 0,-1-1-1,1 1 1,-1-1 0,1 2 0,1 3 0,-1-1 1,0 1-1,0-1 1,0 1 0,-1-1-1,1 1 1,-1 0-1,-1 6 1,-5 42 1,5-48-3,-12 56 0,-3 0 0,-29 71-1,44-129 2,0-2 0,1 0 0,-1 0 0,1 1 0,-1-1 1,1 0-1,-1 0 0,1 0 0,0 0 0,0 1 0,0-1 0,0 0 0,0 0 0,0 0 0,0 1 0,0-1 1,0 0-1,1 2 0,0-3 0,0 0 0,-1 0 1,1 0-1,0 0 0,0-1 1,0 1-1,0 0 1,0 0-1,0 0 0,0-1 1,0 1-1,0 0 0,0-1 1,0 1-1,0-1 0,-1 1 1,1-1-1,0 0 0,0 1 1,-1-1-1,2-1 0,156-133 86,-18 14-22,-137 118-62,1 0 1,0 1-1,-1 0 0,1 0 0,6-3 0,-10 5-3,0 0 0,1 0 1,-1 0-1,0 0 0,0 0 1,1 0-1,-1 0 0,0 0 1,0 0-1,1 0 0,-1 0 0,0 0 1,0 0-1,1 0 0,-1 0 1,0 0-1,0 0 0,0 0 0,1 0 1,-1 0-1,0 0 0,0 0 1,1 1-1,-1-1 0,0 0 0,0 0 1,0 0-1,1 0 0,-1 0 1,0 1-1,0-1 0,0 0 1,0 0-1,1 0 0,-1 1 0,-4 16 9,-7 4 9,0 0 1,-17 21-1,16-25 29,1-1 0,1 2-1,1-1 1,-8 22 0,14-15 138,3-23-249,0 0 0,0 0 0,0 0 0,0 0 0,0 0 0,0 0 0,1 0 0,-1 0 1,0 0-1,1 0 0,-1 0 0,0 0 0,1 0 0,0 0 0,-1 0 0,1-1 0,-1 1 0,1 0 0,0 0 0,1 0 1,-2-1 43,0 0 1,1 0-1,-1-1 1,0 1-1,1 0 0,-1 0 1,0-1-1,0 1 1,1 0-1,-1-1 1,0 1-1,0 0 1,0-1-1,1 1 1,-1 0-1,0-1 1,0 1-1,0 0 1,0-1-1,0 1 1,0-1-1,0 1 1,0 0-1,0-1 1,0 1-1,0-1 1,2-22-305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24.786"/>
    </inkml:context>
    <inkml:brush xml:id="br0">
      <inkml:brushProperty name="width" value="0.05" units="cm"/>
      <inkml:brushProperty name="height" value="0.05" units="cm"/>
    </inkml:brush>
  </inkml:definitions>
  <inkml:trace contextRef="#ctx0" brushRef="#br0">221 88 13339,'1'-1'200,"-1"0"0,0 0 0,0 0 0,0-1 0,0 1 1,0 0-1,0 0 0,0 0 0,0 0 0,0 0 0,-1 0 0,1-1 0,0 1 0,-1 0 1,1 0-1,-1 0 0,1 0 0,-1 0 0,0 0 0,1 0 0,-1 1 0,0-1 0,0 0 1,1 0-1,-1 0 0,0 1 0,0-1 0,0 0 0,0 1 0,0-1 0,0 1 0,0-1 1,0 1-1,0 0 0,0-1 0,0 1 0,-1 0 0,1 0 0,0-1 0,0 1 0,0 0 1,0 0-1,0 0 0,0 1 0,-1-1 0,0 0 0,-4 2 110,1-1 0,0 1-1,0 0 1,0 1 0,0-1 0,1 1 0,-1 0-1,-7 5 1,-2 5-164,0-1-1,1 2 1,0 0-1,1 0 1,0 1-1,1 1 1,1 0-1,1 0 1,-15 34-1,24-48-129,-1 0 1,0 0-1,0 1 0,1-1 1,0 0-1,-1 0 0,1 1 1,0-1-1,0 0 0,0 0 1,0 1-1,0-1 0,1 0 1,0 4-1,0-5-7,0 0 0,-1-1-1,1 1 1,0 0 0,0 0 0,0 0-1,0-1 1,0 1 0,0-1 0,0 1 0,0-1-1,0 1 1,0-1 0,0 1 0,0-1-1,0 0 1,0 0 0,0 1 0,1-1-1,-1 0 1,0 0 0,0 0 0,0 0 0,0-1-1,0 1 1,1 0 0,-1 0 0,0-1-1,2 0 1,11-3 53,1 0-1,-1-2 1,0 1-1,17-11 1,53-36 128,-61 38-129,4-5-7,-20 13-39,1 0 0,0 1 0,0 0 0,1 0 0,10-3 0,-19 8-14,0 0 0,1-1 0,-1 1 0,0 0 0,0 0 0,1 0 0,-1 0 0,0 0 0,1 0 0,-1 0 0,0 0 0,1 0 0,-1-1 0,0 1 0,1 0 0,-1 1 0,0-1 0,1 0 0,-1 0 0,0 0 0,0 0 0,1 0 0,-1 0 0,0 0 0,1 0 0,-1 1 0,0-1 0,0 0 0,1 0-1,-1 0 1,0 0 0,0 1 0,1-1 0,-2 12 28,-15 19 8,14-27-35,-6 9 7,2-3 0,0 0 1,1 0-1,0 0 1,1 1-1,0 0 1,-3 13-1,7-24-7,0 1 1,-1-1-1,1 1 0,0-1 0,0 1 0,0-1 1,0 1-1,0-1 0,0 1 0,0 0 1,1-1-1,-1 1 0,0-1 0,0 1 0,0-1 1,0 1-1,1-1 0,-1 1 0,0-1 1,0 1-1,1-1 0,-1 0 0,0 1 1,1-1-1,-1 1 0,1-1 0,-1 0 0,1 1 1,0-1-1,0 1 2,0-1 1,0 1 0,1-1-1,-1 0 1,1 0-1,-1 0 1,0 1 0,1-1-1,-1-1 1,0 1-1,3 0 1,3-2 11,-1 1 0,1-1 0,11-5-1,27-17-1197,-1-1 0,77-59 0,-116 82-1545,-8 10 1475,-10 16 310,12-22 690,-17 35-847,18-37 1099,0 0-1,0 0 0,0 1 0,0-1 0,0 0 0,1 0 1,-1 0-1,0 0 0,0 0 0,0 0 0,0 1 1,0-1-1,0 0 0,1 0 0,-1 0 0,0 0 1,0 0-1,0 0 0,0 0 0,1 0 0,-1 0 1,0 0-1,0 0 0,0 0 0,0 0 0,1 0 0,-1 0 1,0 0-1,0 0 0,0 0 0,0 0 0,1 0 1,-1 0-1,0 0 0,0 0 0,0 0 0,0 0 1,0 0-1,1 0 0,-1 0 0,0 0 0,0 0 0,0-1 1,0 1-1,0 0 0,1 0 0,-1 0 0,0 0 1,0 0-1,0 0 0,0-1 0,0 1 0,0 0 1,11-6-2,15-15-373,1 2 1,46-25-1,-73 43 389,0 1 0,0 0 0,0 0 1,0 0-1,0 0 0,0 0 0,1 0 0,-1 0 1,0 0-1,0 0 0,0 0 0,0 0 0,0 0 1,1 0-1,-1 0 0,0 0 0,0 0 0,0 0 1,0 0-1,0 0 0,1 0 0,-1 0 0,0 0 1,0 0-1,0 0 0,0 0 0,0 0 0,1 0 1,-1 0-1,0 0 0,0 0 0,0 0 0,0 0 1,0 1-1,0-1 0,1 0 0,-1 0 0,0 0 1,0 0-1,0 0 0,0 0 0,0 1 0,0-1 1,0 0-1,0 0 0,0 0 0,0 0 0,0 0 0,0 1 1,0-1-1,0 0 0,0 0 0,0 0 0,0 0 1,0 0-1,0 1 0,0-1 0,0 0 0,0 0 1,0 0-1,0 0 0,0 1 0,0-1 0,0 0 1,0 0-1,-3 10 568,-6 5 451,4-9-463,2 1 0,-1-1 1,1 1-1,0-1 0,0 1 1,-3 14-1,6-20-525,1-1 1,-1 0-1,0 0 1,1 0-1,-1 0 1,0 0 0,1 0-1,-1 0 1,0 0-1,1 0 1,-1 0-1,1 0 1,-1 0-1,0 0 1,1 0-1,-1 0 1,0 0-1,1 0 1,-1 0-1,1 0 1,-1 0-1,0-1 1,1 1 0,-1 0-1,0 0 1,0 0-1,1-1 1,-1 1-1,0 0 1,1-1-1,-1 1 1,0 0-1,0-1 1,16-9 241,72-65-136,-88 75-160,0 0 1,0 0 0,0 0 0,0 0 0,0 0-1,-1 0 1,1 0 0,0 0 0,0-1-1,0 1 1,0 0 0,-1 0 0,1 0 0,0 0-1,0 0 1,0 0 0,0 0 0,0-1 0,0 1-1,0 0 1,-1 0 0,1 0 0,0 0 0,0 0-1,0-1 1,0 1 0,0 0 0,0 0-1,0 0 1,0 0 0,0-1 0,0 1 0,0 0-1,0 0 1,0 0 0,0 0 0,0-1 0,0 1-1,0 0 1,0 0 0,0 0 0,0 0 0,0 0-1,0-1 1,0 1 0,1 0 0,-1 0-1,0 0 1,0 0 0,0 0 0,0-1 0,0 1-1,-15 3-121,-27 13 588,42-16-446,0 0 0,0 0 1,0 0-1,0 1 1,0-1-1,0 0 0,0 0 1,0 0-1,0 0 1,0 0-1,0 0 1,-1 0-1,1 0 0,0 0 1,0-1-1,0 1 1,0 0-1,0 0 0,0 0 1,0 0-1,0 0 1,0 0-1,0 0 1,0 0-1,0 0 0,0 0 1,-1 0-1,1 0 1,0 0-1,0 0 1,0 0-1,0 0 0,0 0 1,0 0-1,0 0 1,0 0-1,0-1 0,0 1 1,0 0-1,0 0 1,0 0-1,0 0 1,0 0-1,0 0 0,0 0 1,0 0-1,0 0 1,0 0-1,0 0 0,0-1 1,0 1-1,0 0 1,0 0-1,0 0 1,0 0-1,0 0 0,0 0 1,0 0-1,0 0 1,0 0-1,4-9 343,4-6 60,-4 9-288,-1 1 1,1-1-1,-1 0 1,3-8-1,-6 14-123,-1-1 0,1 0 1,0 1-1,0-1 0,0 0 0,0 0 0,-1 1 1,1-1-1,0 0 0,0 1 0,-1-1 0,1 1 0,-1-1 1,1 0-1,0 1 0,-1-1 0,1 1 0,-1-1 1,0 1-1,1-1 0,-1 1 0,1 0 0,-1-1 0,0 1 1,1 0-1,-1-1 0,0 1 0,1 0 0,-1 0 1,0-1-1,1 1 0,-1 0 0,-1 0 0,-24-5 31,20 5-18,0 1 0,0 0-1,0 0 1,0 0-1,0 0 1,1 1-1,-1 0 1,0 0-1,1 1 1,-1 0 0,1-1-1,0 2 1,0-1-1,0 1 1,0 0-1,1 0 1,-1 0-1,1 0 1,-7 10 0,7-8 16,0-1 0,0 1 0,0 0 1,1 0-1,0 0 0,0 1 1,1-1-1,0 1 0,0-1 1,0 1-1,1 0 0,0 0 1,0 0-1,1-1 0,0 1 1,0 0-1,2 10 0,-1-14-21,-1 0-1,1 1 0,0-1 1,0 0-1,1 0 0,-1 0 1,1 0-1,-1 0 0,1 0 1,0 0-1,0-1 0,0 1 1,1-1-1,-1 1 0,0-1 1,1 0-1,5 3 0,-4-3-9,0 0-1,0 0 1,0-1-1,0 0 1,0 0-1,0 0 1,0 0-1,1-1 1,-1 0-1,0 0 1,1 0-1,5-1 1,-1 0-91,1-1 0,0-1 1,-1 1-1,1-2 0,-1 1 1,0-1-1,0-1 1,-1 1-1,1-2 0,-1 1 1,10-9-1,14-20-1519,-2 0 1,35-51-1,-32 40-305,-14 17 626,-12 18 588,-1 1 0,2-1 0,8-8-1,-18 22 1423,-19 33 1780,20-35-2364,0 0 0,1 0 0,-1-1 0,0 1 0,0 0 0,1 0 0,-1 0 0,1 0 0,0 0 0,0 0 0,-1 0 0,1 0 0,1 0 0,-1 0 0,0 0 0,0 0 0,1 0 0,0 3 0,0-4-96,0 0 1,0-1-1,-1 1 0,1 0 0,0-1 1,0 1-1,0-1 0,0 1 0,0-1 1,0 1-1,0-1 0,0 0 0,0 1 1,0-1-1,0 0 0,1 0 1,-1 0-1,0 0 0,1 0 0,25-2 267,-25 1-279,64-16 113,-52 12-163,-1 1 0,1 0 0,-1 1 0,1 1 0,20-1 0,-32 3 17,-1 0 0,0 0 0,1 0 0,-1 0-1,0 1 1,1-1 0,-1 0 0,0 1 0,0-1-1,1 1 1,-1-1 0,0 1 0,0 0 0,0-1-1,0 1 1,0 0 0,0 0 0,0 0 0,0 0 0,0 0-1,0 0 1,0 0 0,0 0 0,-1 0 0,1 0-1,0 1 1,-1-1 0,1 0 0,-1 0 0,0 1-1,1-1 1,-1 0 0,0 1 0,0-1 0,0 0 0,0 1-1,0-1 1,0 0 0,0 3 0,-1 6 24,-1 0 0,0-1 1,0 0-1,-5 13 0,7-21-19,-46 125 517,-16 47 473,51-134-629,2 0 0,-8 65 1,9 28 118,8-129-471,-1 0 0,1 0 0,-1-1 0,0 1 0,0 0 0,-1-1 0,1 1 0,-1-1 0,1 1 0,-1-1 0,0 0 0,1 1 0,-1-1 0,0 0 0,-1 0 0,1 0 0,0-1 0,-1 1 0,1-1 0,-1 1 0,1-1 0,-1 0 0,1 1 0,-1-2 0,0 1 0,0 0 0,1 0 0,-1-1 1,-5 1-1,5-1 18,-1 1 0,0-1 0,1 0 0,-1 0 0,0 0 0,1-1 0,-1 0 0,1 1 0,-1-1 0,0 0 0,1 0 0,0-1 0,-1 1 0,1-1 0,0 0 0,0 0 0,0 0 1,0 0-1,0 0 0,0-1 0,0 1 0,-4-7 0,5 4-1,-1-1-1,1 1 1,0-1 0,0 0-1,0 0 1,1 1 0,0-1-1,0-1 1,0 1 0,1 0-1,0 0 1,0 0 0,1 0-1,0 0 1,0 0 0,0 0-1,1 0 1,-1 0 0,1 1-1,1-1 1,3-7 0,2-3-14,1 1 1,1 0 0,0 0 0,1 1 0,0 1 0,15-15-1,-5 10-106,0 1 0,0 1 0,2 1-1,0 1 1,0 0 0,27-9-1,156-51-1415,-179 65 1356,38-16-211,-5-3-111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35.585"/>
    </inkml:context>
    <inkml:brush xml:id="br0">
      <inkml:brushProperty name="width" value="0.05" units="cm"/>
      <inkml:brushProperty name="height" value="0.05" units="cm"/>
    </inkml:brush>
  </inkml:definitions>
  <inkml:trace contextRef="#ctx0" brushRef="#br0">1 73 10770,'188'6'5542,"92"16"-3231,85 4-1809,341-23-99,-1-25-60,-240 6 38,968-23 347,-1370 38-691,0-3-1,69-13 1,-122 14-268,-13-1-466,2 4 658,0-1 0,0 0 1,0 1-1,0-1 0,0 0 1,0 0-1,0 1 0,1-1 1,-1 0-1,0 0 0,1 0 1,-1 0-1,0 0 0,0-2 1,-1-7-276</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51.834"/>
    </inkml:context>
    <inkml:brush xml:id="br0">
      <inkml:brushProperty name="width" value="0.05" units="cm"/>
      <inkml:brushProperty name="height" value="0.05" units="cm"/>
    </inkml:brush>
  </inkml:definitions>
  <inkml:trace contextRef="#ctx0" brushRef="#br0">75 107 12387,'-16'3'1888,"1"0"1,-29 1 0,218-12 342,173-30 1,17-2-1888,-209 34-244,212 19 1,152 45 136,-423-45-161,87 4 61,-1-9 0,1-7 0,195-24 0,-58-9-98,434-33 29,-716 65-69,-23 0-32,0 0-1,0-1 1,0-1-1,28-6 1,-49 9-335,1-1-1,0 0 1,-1 0 0,1 0-1,-10-2 1,-2 1-42,-3-1-115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40:14.011"/>
    </inkml:context>
    <inkml:brush xml:id="br0">
      <inkml:brushProperty name="width" value="0.05" units="cm"/>
      <inkml:brushProperty name="height" value="0.05" units="cm"/>
    </inkml:brush>
  </inkml:definitions>
  <inkml:trace contextRef="#ctx0" brushRef="#br0">0 211 11843,'3'1'1589,"16"2"-1068,0-2 0,0 0-1,1-1 1,22-4 0,-20 3-248,393-42 1784,130-7-1384,25 44 362,21-1-777,230-19-171,-558 20 49,186-13 128,-397 14-995,-50-11-234,-2 2 739,1-6-51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40:30.694"/>
    </inkml:context>
    <inkml:brush xml:id="br0">
      <inkml:brushProperty name="width" value="0.05" units="cm"/>
      <inkml:brushProperty name="height" value="0.05" units="cm"/>
    </inkml:brush>
  </inkml:definitions>
  <inkml:trace contextRef="#ctx0" brushRef="#br0">0 228 12259,'9'-4'328,"0"0"0,0 1 1,0 0-1,0 0 1,0 1-1,0 0 0,1 0 1,-1 1-1,19 1 1,11-3 67,559-58 1115,3 41-1452,-84 51-31,-57-1-11,-6-22-3,197 9-1,533-44 2,50-19-7,-536 25 6,290 2 423,-521 10-69,-2-23-148,-423 29-203,94-9 61,91-6 52,-176 15-103,-55 3-64,-3 0 126,-1 0 0,1 0-1,-1-1 1,1 0 0,-14-4 0,1-3-20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41:19.703"/>
    </inkml:context>
    <inkml:brush xml:id="br0">
      <inkml:brushProperty name="width" value="0.05" units="cm"/>
      <inkml:brushProperty name="height" value="0.05" units="cm"/>
    </inkml:brush>
  </inkml:definitions>
  <inkml:trace contextRef="#ctx0" brushRef="#br0">1 271 13667,'3'-1'89,"0"1"-1,1-1 1,-1 0 0,0 0-1,0 0 1,0-1 0,0 1 0,0-1-1,2-1 1,12-6-52,46-17-1,2 2-1,1 3 0,0 3 1,1 3-1,1 3 1,1 3-1,-1 3 0,81 3 1,480-15 1307,-304-21-912,134-12-126,-281 45-161,-144 7-156,0 2-1,0 1 0,40 10 0,-54-9-98,-6-1 70,1 0 0,0-1-1,0-1 1,17 1 0,0-5-64</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38.785"/>
    </inkml:context>
    <inkml:brush xml:id="br0">
      <inkml:brushProperty name="width" value="0.05" units="cm"/>
      <inkml:brushProperty name="height" value="0.05" units="cm"/>
    </inkml:brush>
  </inkml:definitions>
  <inkml:trace contextRef="#ctx0" brushRef="#br0">1 40 14027,'64'-14'1076,"2"3"0,107-4 1,136 15-596,-172 3-306,11-2-119,701 18 5,319 11 10,-75-3-48,-260 3 0,0-40-13,-600-4-9,226-8-25,-3 33-17,-419-9 36,-15-1 5,0 1-1,-1 1 1,1 0 0,30 10-1,-50-12-12,-1-1 8,-1 0 0,1 1 0,-1-1 0,1 0 0,0 0 0,-1 0 0,1 1 0,-1-1 0,1 0 0,-1 1 1,1-1-1,-1 0 0,1 1 0,-1-1 0,1 1 0,-1-1 0,0 1 0,1-1 0,-1 1 0,1-1 1,-1 1-1,0-1 0,0 1 0,1 0 0,-1-1 0,0 1 0,0-1 0,0 1 0,0 0 0,0-1 0,0 1 1,0-1-1,0 1 0,0 1 0,1-4 124,0 0-1,-1 1 1,1-1 0,0 1 0,0 0 0,0-1-1,0 1 1,0 0 0,1-1 0,-1 1-1,0 0 1,1 0 0,-1 0 0,2-1 0,13-8 139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39:40.373"/>
    </inkml:context>
    <inkml:brush xml:id="br0">
      <inkml:brushProperty name="width" value="0.05" units="cm"/>
      <inkml:brushProperty name="height" value="0.05" units="cm"/>
    </inkml:brush>
  </inkml:definitions>
  <inkml:trace contextRef="#ctx0" brushRef="#br0">30 136 10818,'-3'3'267,"-1"1"-67,0 0 1,1 0 0,-1 0-1,-4 8 1,7-11-176,1 0 0,0-1 0,-1 1 0,1-1 0,0 1-1,0 0 1,-1-1 0,1 1 0,0 0 0,0 0 0,0-1 0,0 1 0,0 0-1,0 0 1,0-1 0,0 1 0,0 0 0,0-1 0,0 1 0,0 0 0,1-1-1,-1 1 1,0 0 0,1-1 0,-1 1 0,0 0 0,1-1 0,-1 1 0,1-1 0,-1 1-1,1 0 1,-1-1 0,1 1 0,-1-1 0,1 0 0,-1 1 0,1-1 0,0 1-1,-1-1 1,1 0 0,0 0 0,-1 1 0,2-1 0,5 2 121,1 0-1,-1 0 1,1-1 0,-1 0-1,1-1 1,-1 1 0,14-2 0,-5 0 15,369-38 1678,-286 25-1578,548-62 630,6 37-654,235 35-182,88-1-27,2085-2 75,-2411-7-38,-646 13-490,-14 1 253,-17 0 5,13 1 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05:04.477"/>
    </inkml:context>
    <inkml:brush xml:id="br0">
      <inkml:brushProperty name="width" value="0.05" units="cm"/>
      <inkml:brushProperty name="height" value="0.05" units="cm"/>
    </inkml:brush>
  </inkml:definitions>
  <inkml:trace contextRef="#ctx0" brushRef="#br0">39 37 13139,'-11'-12'695,"9"9"-425,0 0-1,-1 1 1,1-1 0,-1 1-1,1-1 1,-1 1 0,0 0-1,-5-2 1,44 16 1647,54 11 0,107 8-805,-18-4-756,-176-26-353,27 4 17,0 1-1,-1 1 0,1 2 0,-1 1 1,40 21-1,-64-29-9,0 1 0,-1 0 0,1 1 0,-1-1 0,0 1 0,0-1 0,0 1 0,0 1 0,-1-1 0,4 6 0,-5-7 7,0 0 0,-1 1 1,0-1-1,0 1 0,0 0 0,0-1 0,0 1 1,-1 0-1,1-1 0,-1 1 0,0 0 1,0 0-1,-1-1 0,1 1 0,-1 0 0,-1 4 1,-3 6 87,0 0 0,-1 0 0,-1 0 0,0-1 0,-1 0 0,0 0 0,-1-1 0,0 0 0,-1-1 0,-1 0 0,-12 11 0,-3 1 269,-2-2-1,0-1 1,-54 29 0,70-42-278,0-2 1,1 0-1,-2 0 0,1-1 0,-1 0 1,1-1-1,-1-1 0,0 0 1,-14 0-1,20-2-101,-1 0 1,1-1-1,0 0 0,-1-1 1,1 1-1,0-1 0,0-1 1,0 1-1,0-1 0,1 0 1,-1-1-1,1 0 0,0 0 1,0 0-1,0 0 0,0-1 1,-6-8-1,5 5-210,0 0 1,0-1-1,1 0 0,1-1 1,0 1-1,0-1 1,-5-15-1,8 20 165,0-1 0,1 0-1,-1 0 1,1 1 0,1-1 0,-1 0 0,1 0-1,0 0 1,0 0 0,0 0 0,1 0 0,0 0-1,0 0 1,4-10 0,-4 15 17,-1-1-1,1 1 1,0 0-1,0 0 1,0-1-1,0 1 1,0 0-1,0 0 1,0 0 0,0 0-1,0 0 1,1 0-1,1-1 1,19-5-447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54.944"/>
    </inkml:context>
    <inkml:brush xml:id="br0">
      <inkml:brushProperty name="width" value="0.05" units="cm"/>
      <inkml:brushProperty name="height" value="0.05" units="cm"/>
    </inkml:brush>
  </inkml:definitions>
  <inkml:trace contextRef="#ctx0" brushRef="#br0">2769 108 11875,'-142'9'494,"-1"-6"0,1-7 0,-249-38 0,37-12-161,-5 34-90,283 23-194,0 3-1,-125 26 0,145-19-40,0 3 0,1 3 0,1 2-1,-62 34 1,69-29-8,1 2 1,1 2-1,1 2 0,-53 51 0,68-54-2,2 1 0,1 1 0,1 1 0,2 2 0,1 0 0,-25 54 0,34-60-2,2 0-1,1 1 1,1 0 0,1 0 0,2 1 0,1 0-1,1 0 1,2 0 0,1 0 0,1 1 0,1-1-1,10 51 1,4-16-4,2-1-1,3-1 1,3 0 0,3-2-1,2-1 1,3-1 0,3-1-1,43 56 1,-31-54 58,2-2 1,3-3 0,2-1-1,3-3 1,2-3-1,122 79 1,-84-72 37,3-4 1,2-5-1,1-4 1,3-5 0,114 26-1,-86-34-27,0-6 1,2-6-1,237-1 0,-276-18-53,0-5-1,-1-4 1,0-5-1,-1-3 1,-1-5-1,-1-3 1,132-59-1,-163 57 10,-2-3 0,-1-3 0,-1-2 0,84-73 0,-101 73 11,-1-1 1,-3-2-1,-1-1 0,-2-2 0,-2-2 1,34-63-1,-52 83-9,-1-2 0,0 1-1,-2-1 1,-2-1 0,0 0 0,-2 0 0,-1 0 0,-1-1 0,-1 0 0,-2 1-1,-1-1 1,-1 0 0,-1 0 0,-2 0 0,-1 1 0,-1 0 0,-1 0 0,-15-36-1,9 37-8,-1 0 0,-2 0 0,0 1 0,-2 1-1,-1 1 1,-1 1 0,0 0 0,-25-19-1,-2 3-41,-1 2 0,-2 2-1,-59-30 1,42 29-372,-2 4 0,-113-37 1,73 38 5,-120-19 1,46 18 12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42:00.653"/>
    </inkml:context>
    <inkml:brush xml:id="br0">
      <inkml:brushProperty name="width" value="0.05" units="cm"/>
      <inkml:brushProperty name="height" value="0.05" units="cm"/>
    </inkml:brush>
  </inkml:definitions>
  <inkml:trace contextRef="#ctx0" brushRef="#br0">8448 64 11098,'-217'-23'753,"19"1"-1047,-184 19-939,17 0 1382,319 1-17,-272-8 807,1 20-235,-125 39-195,-352 20-221,-126-78-413,318-4-384,216 9 214,-632 13 211,789 11 25,-444 100-1,169 19 23,433-115 61,1 2 0,1 3 0,2 4 0,-66 41 0,99-51 32,1 0 1,1 2 0,2 2 0,0 1 0,2 1 0,1 1-1,1 1 1,2 2 0,-22 37 0,2 17 210,-44 121 1,25-52-9,47-119-190,-6 11 54,1 1 0,3 1 0,-19 85-1,34-120-109,1 0-1,0-1 0,1 1 0,1 0 0,0 0 0,2 0 0,-1 0 0,2 0 0,0 0 0,0-1 1,2 1-1,0-1 0,0 0 0,1 0 0,1-1 0,0 0 0,16 21 0,-6-14-13,1 0 0,1-2 0,0 0 0,1-2 0,1 0 0,41 23 0,2-4-75,83 30 1,252 64-497,-54-22-97,-102 6 340,-176-78 413,1-3-1,126 41 1,-100-50 16,1-5 0,137 9 0,194-13 0,672-70-36,-364-39-109,-7-40-62,-385 74 66,531-24 0,-381 45 28,-334 18 17,168-47-1,273-121 30,-454 131-7,-2-5 0,133-85-1,82-70 1,-312 191 22,-2-3 0,-1-1 0,-1-2 0,-2-2 0,-2-2 0,48-59 1,-66 70-18,0 0 1,-2-2 0,-1 0-1,-1-1 1,-2-1 0,-1 0 0,-2-1-1,-1-1 1,-1 1 0,-2-1 0,5-43-1,-12 54 5,0 0 0,-1 1 0,-1-1 0,-2 1 0,0-1 0,-1 1 0,-1 0 0,0 1 0,-16-31 0,-4-2 150,-3 2 1,-44-61-1,54 86-103,-1 0 0,-45-45 0,50 58-48,-1 0 1,0 1 0,-1 1 0,0 0 0,-1 1 0,-20-8 0,-3 3 28,-1 1 0,0 3 0,0 1 1,-62-5-1,-180 0 97,117 16-265,-169 21 1,234-8-79,1 4 0,-187 58 1,163-29 27</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42:15.306"/>
    </inkml:context>
    <inkml:brush xml:id="br0">
      <inkml:brushProperty name="width" value="0.05" units="cm"/>
      <inkml:brushProperty name="height" value="0.05" units="cm"/>
    </inkml:brush>
  </inkml:definitions>
  <inkml:trace contextRef="#ctx0" brushRef="#br0">2305 41 11362,'-585'-40'1717,"480"41"-1546,0 4 1,0 5-1,-161 37 0,184-26-187,1 4 0,1 4 0,2 3-1,1 3 1,2 3 0,-108 74 0,123-69-183,2 1-1,-77 77 1,112-97 46,2 1 1,0 1 0,2 0 0,0 2-1,2 0 1,1 1 0,-22 58 0,25-46-3,1 0 0,3 0 1,1 1-1,2 1 0,2-1 1,1 0-1,3 1 0,7 60 1,-4-72 162,2-1 1,1-1 0,2 1-1,1-1 1,1 0 0,1-1-1,2 0 1,0-1 0,2-1-1,1 0 1,2-1 0,30 36 0,-15-29 24,1-2 1,1-1 0,2-2 0,0-2 0,2-1 0,1-2 0,1-1 0,63 21-1,-7-9-7,1-6 0,170 26 0,318 13 71,4-31 275,-249-17 2,56 7 72,712 32 336,-438-65-1381,-525-4-359,0-6-1,223-57 1,-312 59 520,0-2 0,-1-3-1,56-30 1,-87 37 422,0 0 0,-1-2 1,0-1-1,-1-1 0,-1 0 0,-1-2 1,-1-1-1,25-32 0,-37 42 166,0-1-1,-1 1 0,0-1 0,-1-1 1,0 1-1,-1-1 0,-1 0 0,0 0 1,0-1-1,-1 1 0,-1-1 0,-1 0 1,0 1-1,0-1 0,-1 0 0,-1 0 1,-1 1-1,0-1 0,0 0 0,-1 1 1,-1 0-1,-5-13 0,-1 5 88,-1 0 1,-1 1-1,-1 0 0,-1 1 0,0 1 1,-2 0-1,-17-16 0,-9-4 191,-84-58 0,55 50-129,-126-60-1,-87-17 128,-212-51 149,-11 26-163,356 106-322,-505-120-197,455 126-770,-274-14 0,245 45 451,-270 28-1,91 24-79,396-45 490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42:27.631"/>
    </inkml:context>
    <inkml:brush xml:id="br0">
      <inkml:brushProperty name="width" value="0.05" units="cm"/>
      <inkml:brushProperty name="height" value="0.05" units="cm"/>
    </inkml:brush>
  </inkml:definitions>
  <inkml:trace contextRef="#ctx0" brushRef="#br0">157 1877 12187,'-34'13'999,"27"-11"-838,0 0 0,0 0 0,1 1 0,-1 0 0,-7 6 0,14-9-155,0 0 0,0 0 0,0 0-1,0 0 1,0 0 0,-1 0-1,1 0 1,0 1 0,0-1 0,0 0-1,0 0 1,0 0 0,0 0 0,0 0-1,0 1 1,0-1 0,0 0 0,0 0-1,0 0 1,0 0 0,1 0-1,-1 0 1,0 1 0,0-1 0,0 0-1,0 0 1,0 0 0,0 0 0,0 0-1,0 0 1,0 0 0,0 0 0,0 1-1,0-1 1,1 0 0,-1 0-1,0 0 1,0 0 0,0 0 0,0 0-1,0 0 1,0 0 0,1 0 0,-1 0-1,0 0 1,0 0 0,0 0 0,0 0-1,0 0 1,0 0 0,1 0-1,-1 0 1,0 0 0,0 0 0,9 2 70,42-1-42,76-8 0,5 0-120,-52 11 185,153 29 0,-136-17 6,38 5 53,193 6 0,150-34-117,-123 0-24,620-22-18,-472 14 1,-1 46 1,-345-12 0,616 58 6,193-64 0,-133-4 1,433 23 41,0-58 97,7-78-126,-121 6 0,1367 21-6,-1644 110 7,-260-5 4,-2-28-7,-6-39 86,-255 14-94,25 8 11,152-11-12,263-24 33,-621 44-12,324-8 9,-191 15 4,319 2 355,-286 25-391,-215-14-23,-120-12 16,177 20-33,-140-13 18,1 1 0,54 20 1,-65-17 3,165 55 36,-153-55 18,0-1 0,77 7 1,-59-13-45,0-3 0,0-3 0,1-2 0,-2-3 0,1-3 0,-1-2 0,0-2 0,93-38-1,-141 47-2,0 0 0,0-1 0,-1 0 0,1-1 0,-1 0 0,-1 0 0,1-1 0,-1 0 0,-1 0 0,0-1 0,8-11 0,-1-4-2,0 0 0,-1-1 0,13-36 0,-18 36-10,-1 0-1,-2-1 1,0 1-1,-1-1 1,-2 0-1,-1 0 0,-1 0 1,-1 0-1,-1 0 1,-1 0-1,-1 1 1,-2-1-1,-10-28 0,-17-60-163,-28-160-1,55 238 106,-1 1-1,-3 1 1,-23-61 0,26 80 40,0 0 1,-1 1-1,-1 0 1,0 1-1,0 0 0,-2 0 1,1 1-1,-2 0 1,1 1-1,-24-17 1,9 12 28,0 2 0,-1 0 1,0 2-1,-1 1 0,-1 1 1,0 2-1,0 0 0,0 2 1,-49-4-1,-21 6-18,-156 12 0,139-2 19,-1016-32 20,920 8-23,-905-46 499,99 79 105,463-9-548,245-5-31,-318-7-15,188 0-3,148 3 20,-357 3 77,86 18 86,-740 9 32,-500-78-407,499 11-222,-857 82 166,2103-40 242,-1532-23 22,492-28-259,-244 52-193,267 3 498,760-15 97,-606-95 1,599 51-290,-7 29-16,265 25 162,1 3-1,-1 2 0,-69 17 0,90-13 66,-1 3 0,2 1 0,0 3 0,0 1 0,-48 29 0,-210 153 743,289-193-817,1 2 1,0-1-1,1 1 1,0 1 0,0 0-1,1 0 1,0 1-1,1 0 1,-9 18 0,8-12-9,2 0 1,0 0-1,1 1 1,1-1-1,0 1 1,-1 21-1,3 16-11,3 2 1,2-2-1,14 80 0,-15-118 15,36 201-16,-28-171-102,3-1 0,30 72-1,-38-105 80,1 0-1,1 0 0,0-1 1,0-1-1,1 1 0,1-1 0,0 0 1,0-1-1,1 0 0,20 16 1,22 2-97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42:43.027"/>
    </inkml:context>
    <inkml:brush xml:id="br0">
      <inkml:brushProperty name="width" value="0.05" units="cm"/>
      <inkml:brushProperty name="height" value="0.05" units="cm"/>
    </inkml:brush>
  </inkml:definitions>
  <inkml:trace contextRef="#ctx0" brushRef="#br0">7797 575 12587,'17'5'-211,"-30"-15"86,-42-20-29,22 15 81,-1 1 0,-1 1 0,-50-10-1,-113-13-3,-30-6-2816,111 9 622,24 7 1458,-117-18 0,-162 14 5350,-2 26-1231,117 2-2404,-66-3-460,-807-22-323,1117 26-121,-1086-32-380,511 16-434,394 9 540,-374 12 114,416 7 546,-256 55-1,324-45-235,1 5 0,1 3 0,1 3 0,2 4 0,1 4 0,-81 56 0,-17 11-157,72-45 60,-99 77 1,192-130-33,1 0 0,0 0 1,0 1-1,1 0 1,0 0-1,1 1 0,-10 17 1,15-21-9,0-1 1,0 1 0,0-1 0,1 1-1,0 0 1,1 0 0,0 0 0,0 0-1,0 0 1,1 0 0,0 0 0,0 0-1,1 0 1,0 0 0,0 0 0,2 7 0,3 2-3,0-1 0,1-1 0,0 1 1,1-1-1,0 0 0,2-1 1,-1 0-1,2-1 0,-1 0 1,2 0-1,0-1 0,14 11 1,5 0-5,0-1-1,2-1 1,0-1 0,38 14 0,0-6-5,2-3-1,0-3 1,1-3 0,138 15 0,307-11-207,279-36-395,-241 1 42,702 8-347,676-13 1038,-1200-23 264,-7-55-35,-225-6-230,-15-45-1,-451 133-87,0-2 0,-2-1 0,55-35 1,-77 43-17,-1 0 0,0-1 0,-1-1 0,0 0 0,11-15 0,-17 18-4,1 0 0,-1 0-1,-1 0 1,1-1-1,-1 0 1,-1 0-1,0 0 1,0-1 0,2-11-1,-4 6 5,0-1-1,-1 0 1,-1 0 0,0 0-1,-1 1 1,0-1 0,-2 1-1,0-1 1,0 1 0,-2 0-1,0 1 1,0-1-1,-1 1 1,-12-17 0,-5-4 13,-1 1 0,-1 1 0,-2 2 0,-39-35 0,29 33-31,-2 1-1,-1 2 0,-1 2 1,-2 2-1,0 1 0,-50-18 1,28 18-16,-1 2 1,-2 4 0,-125-20 0,1 17 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43:07.844"/>
    </inkml:context>
    <inkml:brush xml:id="br0">
      <inkml:brushProperty name="width" value="0.05" units="cm"/>
      <inkml:brushProperty name="height" value="0.05" units="cm"/>
    </inkml:brush>
  </inkml:definitions>
  <inkml:trace contextRef="#ctx0" brushRef="#br0">1122 1 11274,'-91'10'496,"-462"60"803,530-66-1251,0 1 0,1 0 0,-33 14 0,44-14-38,0 0 1,1 1 0,0 0 0,0 1-1,0 0 1,1 1 0,0 0 0,-13 14 0,-2 8-31,2 1 1,1 0-1,2 2 1,-22 46 0,12-9-64,-25 88 1,43-121 58,2 1 1,1 0-1,2 0 0,1 1 0,3 0 0,1 0 1,1 0-1,3 0 0,1-1 0,1 1 1,19 61-1,-11-58 14,1-1 0,2-1 1,2 0-1,2-1 0,2-1 0,1-2 1,1 0-1,3-1 0,0-1 0,2-2 1,2-1-1,45 36 0,-33-36 10,1-2 1,2-1-1,1-3 1,0-1-1,2-3 0,54 16 1,-35-18 5,0-3 0,1-2 1,1-4-1,74 1 0,-37-10 8,-1-4-1,112-19 1,200-61 14,-222 30-2,-3-8 1,-3-8-1,-3-9 0,208-119 1,-327 157 36,-2-3 0,72-59 0,-112 79-13,-1 0 0,-1-1-1,-1-2 1,-2 0 0,0-2 0,-2 0 0,25-48 0,-37 63-29,-2-1 0,0 1 0,-1-1 0,0 0 0,-1 0 1,-1 0-1,0 0 0,-1-1 0,0 1 0,-1 0 0,-1-1 0,0 1 0,-1 0 0,0 0 0,-2 0 1,1 0-1,-2 0 0,0 1 0,0-1 0,-1 2 0,-1-1 0,-16-23 0,6 14-26,-1 0 0,-1 1 0,-1 1-1,0 1 1,-2 1 0,0 1 0,-27-15 0,-5 0-6,-1 3 0,-63-22 0,-37-10-24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09.983"/>
    </inkml:context>
    <inkml:brush xml:id="br0">
      <inkml:brushProperty name="width" value="0.05" units="cm"/>
      <inkml:brushProperty name="height" value="0.05" units="cm"/>
    </inkml:brush>
  </inkml:definitions>
  <inkml:trace contextRef="#ctx0" brushRef="#br0">29 0 16844,'2'4'1248,"-2"9"-896,-2 7-128,-5 23 688,-3 13-624,3 13-32,2 4-16,5 0 0,5 0-72,5-7-88,1-5-40,-3-15-280,-1-11-192,-7-18-208,-4-8 520,-11-16-120,-4-15-80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10.413"/>
    </inkml:context>
    <inkml:brush xml:id="br0">
      <inkml:brushProperty name="width" value="0.05" units="cm"/>
      <inkml:brushProperty name="height" value="0.05" units="cm"/>
    </inkml:brush>
  </inkml:definitions>
  <inkml:trace contextRef="#ctx0" brushRef="#br0">1 135 16476,'10'-2'1568,"14"2"-856,3 0-224,24-3 584,8-2-103,17-4-153,6-4-80,9-1-272,1-1-88,-4-1-520,-5 0-384,-15-1 464,-5 3-80,-19 4-72</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10.812"/>
    </inkml:context>
    <inkml:brush xml:id="br0">
      <inkml:brushProperty name="width" value="0.05" units="cm"/>
      <inkml:brushProperty name="height" value="0.05" units="cm"/>
    </inkml:brush>
  </inkml:definitions>
  <inkml:trace contextRef="#ctx0" brushRef="#br0">259 184 15779,'0'0'37,"0"0"-1,0 1 1,0-1-1,1 0 1,-1 0-1,0 0 1,0 0-1,0 0 1,0 1-1,0-1 1,0 0-1,0 0 1,1 0-1,-1 1 1,0-1-1,0 0 1,0 0-1,0 0 1,0 1-1,0-1 1,0 0-1,0 0 1,0 0-1,0 1 1,0-1-1,0 0 1,0 0-1,0 0 1,0 1-1,0-1 1,-1 0-1,1 0 1,0 0-1,0 1 0,0-1 1,0 0-1,0 0 1,0 0-1,0 0 1,-1 0-1,1 1 1,0-1-1,0 0 1,0 0-1,0 0 1,-1 0-1,1 0 1,0 0-1,0 0 1,0 1-1,0-1 1,-1 0-1,1 0 1,0 0-1,0 0 1,-1 0-1,1 0 1,0 0-1,0 0 1,0 0-1,-1 0 1,1 0-1,0 0 1,0 0-1,0 0 1,-1 0-1,1-1 1,0 1-1,0 0 1,-30 0 1185,-9 1-139,29 2-1030,-1 1-1,1 0 1,0 1-1,0 0 1,0 0-1,1 1 1,0 0-1,0 1 0,0 0 1,1 1-1,0-1 1,0 2-1,1-1 1,0 1-1,1 0 1,0 0-1,0 1 1,1 0-1,0 0 1,1 0-1,0 0 1,0 1-1,2 0 1,-4 18-1,5-26-33,1 0-1,0 0 1,0-1-1,0 1 1,0 0 0,0 0-1,0 0 1,1 0-1,0-1 1,-1 1-1,1 0 1,0 0-1,0-1 1,0 1-1,1-1 1,-1 1-1,3 2 1,-3-3 3,1-1 1,0 1 0,0-1-1,0 1 1,0-1-1,0 0 1,1 0-1,-1 0 1,0 0-1,0 0 1,1 0-1,-1-1 1,1 1-1,-1-1 1,1 1-1,-1-1 1,0 0-1,1 0 1,4-1 0,1 0 14,1-1 1,-1 0 0,0 0-1,1-1 1,-1 0 0,-1-1 0,1 0-1,0 0 1,-1-1 0,0 1-1,0-2 1,0 1 0,-1-1 0,9-9-1,-1-1 34,0-1 1,-1 0-1,0-1 0,15-31 0,-19 30-37,-1 0-1,-1 0 1,0 0 0,4-25 0,-8 31-22,-1 0 0,-1-1 1,0 1-1,0 0 1,-2 0-1,0-1 1,-3-17-1,4 28-9,-1 0 0,0 1-1,0-1 1,0 1 0,0-1 0,0 1 0,0 0-1,0-1 1,-1 1 0,1 0 0,-1 0-1,0 0 1,1 0 0,-1 0 0,0 0 0,0 1-1,0-1 1,-4-2 0,5 4-3,0 0 0,0-1 0,1 1 1,-1 0-1,0 0 0,0 0 0,1 0 0,-1 0 1,0 0-1,0 0 0,0 0 0,1 0 0,-1 0 1,0 0-1,0 0 0,1 0 0,-1 1 0,0-1 0,0 0 1,1 1-1,-1-1 0,-1 1 0,1 1-3,-1-1 1,1 1-1,0-1 0,0 1 0,0-1 0,0 1 0,0 0 0,0-1 1,0 1-1,1 0 0,-1 0 0,0 0 0,1 2 0,-1 2-50,0 0-1,0-1 0,1 1 0,0 0 0,0-1 1,1 1-1,-1 0 0,1-1 0,0 1 0,1-1 0,0 1 1,-1-1-1,2 1 0,-1-1 0,1 0 0,-1 0 0,1 0 1,1-1-1,-1 1 0,1-1 0,0 0 0,0 0 1,0 0-1,0 0 0,1 0 0,-1-1 0,1 0 0,0 0 1,0-1-1,0 1 0,0-1 0,1 0 0,-1 0 0,1-1 1,-1 1-1,1-1 0,0-1 0,10 1 0,46-2-328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11.258"/>
    </inkml:context>
    <inkml:brush xml:id="br0">
      <inkml:brushProperty name="width" value="0.05" units="cm"/>
      <inkml:brushProperty name="height" value="0.05" units="cm"/>
    </inkml:brush>
  </inkml:definitions>
  <inkml:trace contextRef="#ctx0" brushRef="#br0">172 0 18548,'-4'58'1255,"1"-31"-971,1 0 0,2-1-1,0 1 1,7 45 0,6-24 135,3-1 0,38 82 0,-31-78-426,27 89 0,-49-137-17,0 0 1,0 0-1,-1 0 1,1 0-1,-1 1 1,0-1 0,1 0-1,-2 0 1,1 0-1,0 1 1,-2 4-1,2-7 17,0-1-1,0 1 1,-1-1 0,1 0-1,0 1 1,-1-1-1,1 1 1,0-1-1,-1 0 1,1 1 0,0-1-1,-1 0 1,1 0-1,0 1 1,-1-1-1,1 0 1,-1 0 0,1 0-1,-1 1 1,1-1-1,0 0 1,-1 0 0,1 0-1,-1 0 1,1 0-1,-1 0 1,1 0-1,-1 0 1,-1 0-11,0-1 0,0 1 0,0-1 0,0 0 0,0 0 0,0 0 0,0 0 0,1 0 0,-1 0 0,-2-2 0,-27-25-113,0-2 0,2-1 0,1-1 1,-25-39-1,34 46 148,-6-7 53,14 20 52,0-1 0,1 0-1,1-1 1,0 0 0,1 0 0,-11-27-1,19 40-108,0 1 0,0 0-1,0-1 1,-1 1 0,1-1 0,0 1-1,0-1 1,0 1 0,0-1-1,0 1 1,0-1 0,0 1 0,0-1-1,0 1 1,1-1 0,-1 1-1,0-1 1,0 1 0,0 0-1,0-1 1,1 1 0,-1-1 0,0 1-1,0-1 1,1 1 0,-1 0-1,0-1 1,1 1 0,-1 0-1,0-1 1,1 1 0,-1 0 0,1 0-1,-1-1 1,1 1 0,-1 0-1,0 0 1,1 0 0,-1 0-1,1-1 1,-1 1 0,1 0 0,-1 0-1,1 0 1,-1 0 0,1 0-1,-1 0 1,1 0 0,29 4 392,-25-3-348,151 40 646,6 0-1834,-127-34 697,-1-2 1,62 2-1,-44-9-69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11.724"/>
    </inkml:context>
    <inkml:brush xml:id="br0">
      <inkml:brushProperty name="width" value="0.05" units="cm"/>
      <inkml:brushProperty name="height" value="0.05" units="cm"/>
    </inkml:brush>
  </inkml:definitions>
  <inkml:trace contextRef="#ctx0" brushRef="#br0">76 15 14827,'-9'15'653,"-34"66"1286,39-71-1662,0 0 0,0 0 0,1 1 0,1-1 0,-1 1 0,0 13-1,3-22-221,0 0 0,0 0 0,0 1 0,0-1-1,0 0 1,0 0 0,1 0 0,-1 1 0,1-1-1,0 0 1,-1 0 0,1 0 0,0 0-1,3 4 1,-4-5-29,1 0 1,0 0-1,1-1 0,-1 1 1,0 0-1,0 0 0,0 0 0,0-1 1,1 1-1,-1-1 0,0 1 1,0-1-1,1 1 0,-1-1 0,1 0 1,-1 0-1,0 0 0,2 1 0,2-2-4,0 1-1,0-1 1,0 0-1,0-1 1,-1 1-1,1-1 1,0 1-1,-1-1 1,0-1-1,1 1 1,5-5-1,10-10-16,-1 0 0,-1-1 0,-1-1-1,0-1 1,-1-1 0,-2 0 0,0 0-1,15-33 1,-23 43-9,-3 10 75,-6 23 166,-4 20 297,-2 81 0,9-108-460,0-1 0,1 0 0,1 0 0,1 0 1,0 0-1,0-1 0,1 1 0,1-1 0,11 23 0,-13-31-92,0-1 1,0 1-1,0-1 1,0 0-1,1 0 1,0 0-1,0 0 1,0-1-1,0 1 1,0-1-1,1 0 1,-1 0 0,1-1-1,0 0 1,0 1-1,0-2 1,0 1-1,0 0 1,0-1-1,1 0 1,-1 0-1,0-1 1,1 0-1,-1 1 1,0-2-1,1 1 1,-1-1 0,0 0-1,1 0 1,7-3-1,7-3-59,28-15 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6.417"/>
    </inkml:context>
    <inkml:brush xml:id="br0">
      <inkml:brushProperty name="width" value="0.05" units="cm"/>
      <inkml:brushProperty name="height" value="0.05" units="cm"/>
    </inkml:brush>
  </inkml:definitions>
  <inkml:trace contextRef="#ctx0" brushRef="#br0">417 1 18596,'-23'39'2067,"10"1"-1609,2 0 1,2 1-1,-7 70 1,14-96-382,-10 130 423,10 190 0,3-280-445,-6 498 148,-54-3-167,-55 7 9,84-417-24,26-122-27,-23 119 58,24-112-88,1 0-1,0 0 1,4 38-1,-2-63 22,0 0 0,0 0-1,0 0 1,0 0-1,0 1 1,0-1 0,0 0-1,0 0 1,0 0-1,0 0 1,-1 0 0,1 1-1,0-1 1,0 0-1,0 0 1,0 0 0,0 0-1,0 0 1,0 0-1,0 0 1,0 1 0,-1-1-1,1 0 1,0 0-1,0 0 1,0 0 0,0 0-1,0 0 1,-1 0-1,1 0 1,0 0 0,0 0-1,0 0 1,0 0-1,0 0 1,-1 0-1,1 0 1,0 0 0,0 0-1,0 0 1,0 0-1,0 0 1,-1 0 0,1 0-1,0 0 1,0 0-1,0 0 1,0 0 0,0 0-1,0 0 1,-1 0-1,1-1 1,0 1 0,0 0-1,0 0 1,0 0-1,0 0 1,0 0 0,0 0-1,0 0 1,0-1-1,-1 1 1,1 0 0,0 0-1,0 0 1,0 0-1,0 0 1,0-1 0,-8-7-731,-40-49-1306,25 35 1354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12.201"/>
    </inkml:context>
    <inkml:brush xml:id="br0">
      <inkml:brushProperty name="width" value="0.05" units="cm"/>
      <inkml:brushProperty name="height" value="0.05" units="cm"/>
    </inkml:brush>
  </inkml:definitions>
  <inkml:trace contextRef="#ctx0" brushRef="#br0">0 17 17476,'22'-12'1824,"2"9"-1088,-3 1-280,-3 11 1097,3 9-449,-6 18-304,-3 6-136,-4 11-288,-1 6-72,-4 7-80,1 7-96,-4-3-536,-4-2-512,9-19 776,1-15-112,5-17-128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12.587"/>
    </inkml:context>
    <inkml:brush xml:id="br0">
      <inkml:brushProperty name="width" value="0.05" units="cm"/>
      <inkml:brushProperty name="height" value="0.05" units="cm"/>
    </inkml:brush>
  </inkml:definitions>
  <inkml:trace contextRef="#ctx0" brushRef="#br0">438 147 16668,'12'13'1768,"-9"18"-1200,1 11-200,-1 7 856,0 12-631,4 4-145,0 1-600,1-3-449,-4-14 577,-4-10-176,-14-19-160</inkml:trace>
  <inkml:trace contextRef="#ctx0" brushRef="#br0" timeOffset="1">1 118 17348,'0'-1'107,"0"-1"0,0 1 0,0 0 0,1-1-1,-1 1 1,1 0 0,-1 0 0,1 0 0,0-1 0,-1 1 0,1 0 0,0 0 0,0 0 0,-1 0 0,1 0 0,0 0 0,0 0 0,2 0 0,23-16 152,-18 12-35,15-6 44,0 0 0,1 1 0,0 1 0,0 1 1,1 2-1,0 0 0,1 1 0,39-1 0,-28 5-218,0 1 0,1 2 0,-1 1 1,0 2-1,48 13 0,-65-12-50,-1 0-1,1 1 1,-1 1 0,0 1 0,-1 1 0,0 1-1,-1 0 1,0 1 0,27 26 0,-37-31-2,0 0 1,0 1-1,-1 0 1,0 0-1,0 1 0,-1 0 1,0 0-1,-1 0 1,1 0-1,-2 1 1,0 0-1,0-1 1,0 1-1,-1 0 1,-1 1-1,0-1 1,0 0-1,-1 0 0,0 1 1,-1-1-1,-4 18 1,1-11 20,-2-2 0,0 1 0,-1 0 0,0-1 1,-1-1-1,-1 1 0,0-1 0,-1-1 0,0 0 0,-2 0 0,1-1 0,-1 0 1,-1-1-1,-24 17 0,20-17 39,0 0 1,0-1 0,-1-1-1,-1-1 1,1 0-1,-1-1 1,0-1-1,-1-1 1,1-1-1,-1-1 1,-40 2-1,56-5-89,1 0 0,-1 0-1,0-1 1,1 1 0,-1-1-1,0 1 1,1-1-1,-1-1 1,1 1 0,0 0-1,-1-1 1,1 0 0,0 1-1,0-1 1,0 0 0,0-1-1,-4-3 1,6 5 4,0-1 1,0 1 0,0 0 0,1-1-1,-1 1 1,0-1 0,1 1-1,-1-1 1,1 1 0,0-1-1,-1 0 1,1 1 0,0-1-1,0 1 1,0-1 0,0-2-1,1 1 10,0-1 0,0 1 0,0 0 0,0 0 0,0 0 0,1 0 0,0 0-1,-1 0 1,1 0 0,3-3 0,4-4-76,1 1-1,16-14 1,32-21-288</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13.055"/>
    </inkml:context>
    <inkml:brush xml:id="br0">
      <inkml:brushProperty name="width" value="0.05" units="cm"/>
      <inkml:brushProperty name="height" value="0.05" units="cm"/>
    </inkml:brush>
  </inkml:definitions>
  <inkml:trace contextRef="#ctx0" brushRef="#br0">60 1 16988,'22'3'1728,"-22"14"-904,-7 9-272,-11 14 889,-5 4-233,7 9-376,4 0-200,7-4-184,10-5-168,13-17-528,6-15-408,5-24 552,3-14-88,-3-18-112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13.860"/>
    </inkml:context>
    <inkml:brush xml:id="br0">
      <inkml:brushProperty name="width" value="0.05" units="cm"/>
      <inkml:brushProperty name="height" value="0.05" units="cm"/>
    </inkml:brush>
  </inkml:definitions>
  <inkml:trace contextRef="#ctx0" brushRef="#br0">117 52 18164,'-1'12'553,"0"0"0,-1 0 0,-4 17 0,-3 12-21,-1 80 737,8 194-1,-5 69-687,7-380-569,0-1 0,0 0 0,-1 1 0,1-1-1,-1 0 1,0 0 0,0 1 0,0-1 0,-3 5-1,-1-9 58,-1-8-2,1-7-35,1 1 0,-3-24 0,-14-109-243,0-187 0,20 326 190,1-1 0,1 1 0,0 0-1,0 0 1,5-16 0,-6 23 20,1 0 0,0 0 0,0 0 0,0 0 1,0 1-1,0-1 0,0 0 0,0 1 0,1-1 0,-1 1 1,1-1-1,-1 1 0,1 0 0,0-1 0,-1 1 0,1 0 0,0 0 1,0 0-1,-1 0 0,1 1 0,0-1 0,0 0 0,0 1 1,0 0-1,0-1 0,0 1 0,0 0 0,0 0 0,1 0 0,-1 0 1,2 1-1,56 7-7,-38-5-203,-1 0-1,0-1 1,24-2-1,-31-1-77,0-1 0,0 0 0,0-1-1,-1-1 1,1 0 0,-1-1 0,0-1-1,0 0 1,-1 0 0,0-1 0,0-1-1,0 0 1,-1-1 0,16-15 0,-16 12-14,0-1 0,0 0 1,-2 0-1,1-1 1,-2 0-1,0-1 0,-1 0 1,0 0-1,-1 0 1,-1-1-1,0 0 0,2-19 1,-6 30 274,0 2 43,0 0-1,0 0 1,-1 0-1,1 0 0,-1 0 1,0 0-1,0 0 1,0 0-1,-1 0 0,1 0 1,-1 0-1,1 0 1,-1 0-1,0 0 0,0 0 1,-2-3-1,3 6 9,0 0 0,0-1 0,-1 1 0,1-1 0,0 1 0,-1 0 0,1-1 0,0 1 0,-1 0 0,1 0 0,-1-1 1,1 1-1,0 0 0,-1 0 0,1-1 0,-1 1 0,1 0 0,-1 0 0,1 0 0,-1 0 0,1 0 0,-1 0 0,1 0 0,-1 0 0,1 0 0,-1 0 0,1 0 0,-1 0 0,1 0 0,0 0 0,-1 0 0,0 1 0,-15 14 597,-6 25 433,7-1-411,2 0 0,2 0 0,2 1 1,1 0-1,2 1 0,2-1 0,2 78 0,8-13-30,37 194-1,-38-268-598,-2-14 3,0-1-1,1 0 0,0 0 0,8 18 0,-12-34-15,0 0 1,0 0-1,0 0 0,0 0 0,0 0 1,0 0-1,1 0 0,-1-1 0,0 1 1,0 0-1,0 0 0,0 0 0,0 0 1,0 0-1,0 0 0,0 0 0,0 0 1,0 0-1,0 0 0,0 0 0,0 0 1,0 0-1,0 0 0,1 0 0,-1 0 1,0 0-1,0 0 0,0 0 0,0 0 1,0 0-1,0 0 0,0 0 0,0 0 1,0 0-1,0 0 0,0 0 0,0 0 1,1 0-1,-1 0 0,0 0 0,0 0 1,0 0-1,0 0 0,0 0 0,0 0 1,0 0-1,0 0 0,0 1 0,0-16-47,-3-25-122,-57-370-2357,58 393 2406,0 12 68,1 0-1,1 0 1,-1 0-1,1 0 1,0 0 0,0-6-1,0 10 50,1 1 0,-1-1-1,0 1 1,0-1 0,0 0 0,0 1-1,1-1 1,-1 1 0,0 0-1,1-1 1,-1 1 0,0-1-1,1 1 1,-1-1 0,0 1-1,1 0 1,-1-1 0,1 1-1,-1 0 1,1-1 0,-1 1-1,1 0 1,0-1 0,0 1 9,1 0 0,-1 0 0,1 0 0,-1 0 0,1 0 0,-1 0 0,0 1 0,1-1 0,-1 0 0,1 1 1,-1-1-1,0 1 0,2 0 0,33 15 155,-7-3-36,1-1 0,31 8 0,-50-18-95,0 0-1,0 0 0,0-1 0,1 0 1,-1-1-1,0 0 0,0-1 1,1 0-1,16-5 0,-17 3 7,-1 0 0,1-1 0,-1-1 0,-1 0 0,1 0 0,-1-1 0,1 0 0,14-13 0,-19 15-7,-1-1 0,1 0 0,-1 0 0,1 0 0,-1 0 0,-1-1 0,1 0 0,-1 1 0,0-1 0,0-1 0,-1 1 0,0 0 0,0-1 0,0 1 0,1-11 0,-3 16-21,0-1 0,0 1 0,0-1 0,0 1 0,0-1-1,0 1 1,0-1 0,0 1 0,-1-1 0,1 1-1,-1-1 1,1 1 0,-1-1 0,1 1 0,-1 0 0,0-1-1,0 1 1,1 0 0,-1 0 0,0 0 0,0-1 0,0 1-1,-1 0 1,1 0 0,0 0 0,0 1 0,0-1 0,-1 0-1,1 0 1,0 1 0,-1-1 0,1 1 0,-1-1-1,-2 0 1,1 1 3,-1 0 0,1-1-1,0 1 1,-1 1-1,1-1 1,0 1 0,-1-1-1,1 1 1,0 0 0,0 0-1,0 0 1,-1 0 0,1 1-1,0 0 1,-3 2-1,2-1 10,-1 0 0,1 1-1,0-1 1,0 1 0,1 0-1,-1 1 1,1-1 0,0 1-1,0-1 1,0 1 0,1 0-1,0 0 1,0 0 0,-3 9-1,5-10-7,-1-1 1,0 1-1,1-1 0,0 1 0,0-1 0,0 1 1,0-1-1,1 1 0,0-1 0,-1 0 1,1 1-1,0-1 0,0 0 0,1 1 0,-1-1 1,1 0-1,0 0 0,0 0 0,0 0 1,0 0-1,0-1 0,0 1 0,1-1 0,3 4 1,3 0 1,0-1 1,0 0 0,0 0-1,0-1 1,1 0-1,0 0 1,-1-1 0,1-1-1,0 0 1,21 2 0,10-2 6,56-3 1,-83 1-14,95-7 237,-103 10 864,-8-10-647,-2-59 380,2 42-989,1-38 0,1 61 96,0 0-1,0 1 0,1-1 1,-1 0-1,0 0 1,1 0-1,-1 1 1,1-1-1,-1 0 0,1 1 1,-1-1-1,1 0 1,0 1-1,-1-1 0,1 1 1,-1-1-1,1 1 1,0-1-1,0 1 1,-1 0-1,1-1 0,0 1 1,0 0-1,0-1 1,-1 1-1,1 0 1,0 0-1,0 0 0,0 0 1,1 0-1,29 0-440,-27 1 460,34 2-399,5 0-122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14.650"/>
    </inkml:context>
    <inkml:brush xml:id="br0">
      <inkml:brushProperty name="width" value="0.05" units="cm"/>
      <inkml:brushProperty name="height" value="0.05" units="cm"/>
    </inkml:brush>
  </inkml:definitions>
  <inkml:trace contextRef="#ctx0" brushRef="#br0">66 71 15043,'-11'8'726,"1"1"0,-12 13 0,20-19-575,-1 0 0,1 0 0,0-1 0,0 1 0,0 1 0,1-1 0,-1 0 0,1 0 0,0 1 0,0-1 0,0 0 0,0 1 0,0 0 0,1 3 0,0-5-61,0 0 0,0-1 0,1 1 0,-1 0 0,1-1 0,0 1 0,-1 0 0,1-1 0,0 1 0,0 0 0,0-1 0,0 1 0,0-1 0,0 0 0,0 1 0,1-1 0,-1 0 0,0 0 0,1 0 0,-1 0 0,1 0 0,-1 0 0,1 0 0,0 0 0,-1-1 0,1 1 0,0-1 0,0 1 0,-1-1 0,3 1 0,5 0 156,0 1 0,0-1 0,0-1 0,17 0 0,-8-2-51,-1-1-1,1 0 1,-1-1-1,0-1 1,17-7-1,-24 8-132,0-1-1,-1 1 1,1-2-1,-1 1 1,0-2-1,-1 1 1,1-1-1,-1 0 1,9-11-1,-14 15-49,-1 0 0,0 0 0,0 0 0,-1-1 0,1 1 0,0 0 0,-1-1 0,0 1 0,0-1 0,0 1 0,0-1 0,-1 1 0,1-1-1,-1-6 1,0 8-9,0 0 0,-1 0-1,1 0 1,-1 0 0,1 0 0,-1 0-1,0 0 1,0 0 0,0 0-1,0 0 1,0 0 0,0 1-1,0-1 1,-1 0 0,1 1-1,-1-1 1,1 1 0,-1-1 0,1 1-1,-1 0 1,0 0 0,0 0-1,0 0 1,1 0 0,-1 0-1,-4-1 1,-1 1-1,0-1 0,-1 1-1,1 1 1,0-1 0,0 1 0,-1 0-1,1 1 1,0 0 0,0 0 0,-1 1-1,1 0 1,0 0 0,1 0 0,-1 1-1,0 0 1,1 0 0,-1 1 0,1 0-1,-7 5 1,7-4-7,-1 0 1,1 0-1,-1 1 0,1 0 0,1 0 1,-1 1-1,1-1 0,0 1 1,1 1-1,0-1 0,0 0 0,0 1 1,1 0-1,0 0 0,1 0 0,-3 11 1,5-16 3,0 0 0,0 0 0,0 0 0,0 0 0,0-1 0,0 1 0,1 0 0,0 0 0,-1-1 0,1 1 1,0 0-1,0-1 0,1 1 0,-1-1 0,1 1 0,-1-1 0,1 1 0,0-1 0,-1 0 0,1 0 0,0 0 0,1 0 0,-1 0 0,0-1 1,0 1-1,1-1 0,-1 1 0,1-1 0,-1 0 0,1 0 0,0 0 0,-1 0 0,6 0 0,4 2 2,0-1 1,1 0-1,-1-1 0,0-1 1,1 0-1,19-2 0,10-5 23,1-3 1,79-28-1,-24 6-2,-97 31-22,1 1 0,0-1 1,0 1-1,-1-1 0,1 1 1,0 0-1,0-1 0,0 1 1,0 0-1,-1 0 0,1 0 0,0 0 1,0 1-1,0-1 0,-1 0 1,1 1-1,0 0 0,0-1 1,1 2-1,-1 0 1,-1-1 0,1 1 0,-1 0 0,1 0 0,-1 0 0,0 0 0,0 0 0,0 0 0,0 0 0,0 1 0,0 1 0,7 17 27,-7-19-22,1 0-1,-1 1 0,1-1 0,0 0 1,-1 0-1,1 0 0,0 0 0,0 0 0,1-1 1,-1 1-1,0 0 0,1-1 0,-1 0 0,0 0 1,1 0-1,0 0 0,-1 0 0,1 0 0,-1 0 1,1-1-1,0 1 0,0-1 0,-1 0 0,1 0 1,0 0-1,0 0 0,-1-1 0,1 1 1,3-1-1,11-3-34,-1 0 1,1-1-1,24-11 1,-20 8-143,-18 7 145,7-3-127,0 0 0,0 1 0,18-2 1,-26 4 93,0 1 1,1 0-1,-1 0 0,0 0 1,1 0-1,-1 0 1,0 0-1,1 1 1,-1-1-1,0 1 1,0 0-1,1-1 0,-1 1 1,0 0-1,0 0 1,0 1-1,0-1 1,0 0-1,0 1 1,0-1-1,-1 1 1,3 2-1,11 21-1184,-14-22 1257,0 0 1,1 0-1,-1 0 1,1 0-1,-1-1 1,1 1-1,0 0 1,0-1-1,0 1 1,1-1-1,-1 0 1,0 0-1,1 0 1,0 0-1,-1 0 1,1 0-1,0-1 1,0 1-1,5 1 0,13-3-92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15.118"/>
    </inkml:context>
    <inkml:brush xml:id="br0">
      <inkml:brushProperty name="width" value="0.05" units="cm"/>
      <inkml:brushProperty name="height" value="0.05" units="cm"/>
    </inkml:brush>
  </inkml:definitions>
  <inkml:trace contextRef="#ctx0" brushRef="#br0">30 0 16420,'-10'45'516,"2"1"1,2-1 0,2 1 0,2 0 0,2 0 0,2 0-1,2 0 1,15 66 0,-12-72-439,-5-24-59,0 0-1,1-1 0,1 1 1,1-1-1,0 0 0,11 22 1,-16-37-17,0 0 0,0 1 0,0-1 1,1 0-1,-1 0 0,0 1 0,0-1 0,0 0 0,0 0 0,1 1 1,-1-1-1,0 0 0,0 0 0,1 0 0,-1 1 0,0-1 1,0 0-1,1 0 0,-1 0 0,0 0 0,0 0 0,1 0 0,-1 1 1,0-1-1,1 0 0,-1 0 0,0 0 0,1 0 0,-1 0 1,0 0-1,1 0 0,-1 0 0,0 0 0,0 0 0,1-1 0,7-9 53,2-23 18,-4-13 5,-2-1-1,-2-58 0,-2 103-75,0-7 2,0 3-7,1 1 1,-1-1 0,0 1-1,-1-1 1,0 1 0,1-1-1,-2 1 1,1 0 0,0-1-1,-1 1 1,-4-7 0,6 23-22,5 11 26,0-13 4,1 1 0,0-1-1,1-1 1,0 1 0,0-1-1,0-1 1,1 1 0,1-1-1,-1 0 1,1-1-1,0 0 1,0-1 0,1 0-1,0 0 1,0-1 0,19 6-1,-9-4 5,-1-2 0,1 0 0,0-1 0,0 0-1,0-2 1,0-1 0,1 0 0,24-4-1,-30 1 4,-1 0-1,1-1 0,-1-1 1,14-6-1,-22 9 1,-1-1 0,1 1 0,-1-1 0,0-1 0,0 1-1,0-1 1,0 0 0,-1 0 0,0 0 0,0-1 0,0 1 0,5-9 0,-7 6 39,-6 7-7,-10 11 26,9-5-114,0 0 1,1 0-1,0 0 1,1 1 0,-1 0-1,1-1 1,0 1-1,1 0 1,0 1 0,0-1-1,0 0 1,1 1-1,0-1 1,1 1-1,-1 7 1,1-15 32,0 1 0,0 0 0,0 0 0,0-1 0,1 1 1,-1 0-1,0-1 0,0 1 0,0-1 0,1 1 0,-1 0 0,0-1 0,0 1 0,1-1 0,-1 1 0,1 0 1,-1-1-1,0 1 0,1-1 0,-1 1 0,1-1 0,-1 0 0,1 1 0,0-1 0,-1 1 0,1-1 1,0 1-1,0-1-6,1 0 1,-1 0 0,0 0-1,0 0 1,1-1-1,-1 1 1,0 0 0,0-1-1,1 1 1,-1 0-1,0-1 1,0 1 0,0-1-1,0 0 1,0 1 0,2-2-1,17-15-263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15.611"/>
    </inkml:context>
    <inkml:brush xml:id="br0">
      <inkml:brushProperty name="width" value="0.05" units="cm"/>
      <inkml:brushProperty name="height" value="0.05" units="cm"/>
    </inkml:brush>
  </inkml:definitions>
  <inkml:trace contextRef="#ctx0" brushRef="#br0">1 0 14155,'0'32'928,"10"6"-928,9-4-16,15 5 256,3-2-176</inkml:trace>
  <inkml:trace contextRef="#ctx0" brushRef="#br0" timeOffset="1">503 339 14187,'-27'0'1651,"-40"6"0,59-5-1344,1 0-1,0 1 1,0 0 0,-1 0 0,1 0-1,1 1 1,-1 0 0,0 1 0,1-1-1,-9 7 1,14-9-254,0 0 0,0 0 0,0 0 0,0 0 0,0 0 0,0 0 0,0 0 0,0 0 0,0 1 0,0-1 1,1 0-1,-1 0 0,1 1 0,-1-1 0,1 0 0,-1 1 0,1-1 0,0 1 0,-1 1 0,2-1-25,-1-1 0,0 0 0,1 0 0,-1 0 0,1 0 0,-1 1 0,1-1 0,-1 0 0,1 0 1,0 0-1,-1 0 0,1 0 0,0 0 0,0-1 0,0 1 0,0 0 0,0 0 0,1 0 0,3 2-26,0 0 0,0-1 0,1 0 0,-1 0 0,1 0-1,-1 0 1,1-1 0,8 1 0,1-1-196,-1-1 0,0-1 1,0 0-1,1-1 0,-1-1 0,0 0 0,0-1 0,-1 0 0,22-10 1,-14 4-302,-1-1 1,0-1-1,-1 0 1,0-2 0,18-16-1,-58 46 1001,15-10-354,1 1 1,0 0-1,1 0 1,0 1 0,0 0-1,1-1 1,0 1-1,0 0 1,0 0 0,1 1-1,1-1 1,-1 1-1,1-1 1,1 1 0,0-1-1,1 17 1,0-20-126,-1 0 1,1 1-1,1-1 0,-1 1 1,1-1-1,0 0 0,0 0 1,1 0-1,-1 0 0,1-1 0,0 1 1,0 0-1,1-1 0,-1 0 1,1 0-1,0 0 0,0-1 1,1 1-1,-1-1 0,1 0 1,-1 0-1,1 0 0,0-1 1,0 0-1,0 1 0,0-2 1,7 2-1,-2-1-15,1 0 0,-1-1 1,1-1-1,10 0 0,47-6-30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16.233"/>
    </inkml:context>
    <inkml:brush xml:id="br0">
      <inkml:brushProperty name="width" value="0.05" units="cm"/>
      <inkml:brushProperty name="height" value="0.05" units="cm"/>
    </inkml:brush>
  </inkml:definitions>
  <inkml:trace contextRef="#ctx0" brushRef="#br0">126 42 17388,'6'-8'503,"-4"5"-310,0 0 0,0-1 1,0 1-1,1 0 0,-1 1 0,1-1 0,0 0 1,0 1-1,5-4 0,-7 6-177,-1 0 0,0-1 0,0 1 1,1 0-1,-1 0 0,0 0 0,0 0 0,0 0 0,1 0 1,-1-1-1,0 1 0,0 0 0,1 0 0,-1 0 0,0 0 1,0 0-1,1 0 0,-1 0 0,0 0 0,1 0 0,-1 0 1,0 0-1,0 1 0,1-1 0,-1 0 0,0 0 0,0 0 0,0 0 1,1 0-1,-1 0 0,0 1 0,0-1 0,1 0 0,-1 0 1,0 0-1,0 0 0,0 1 0,0-1 0,1 0 0,-1 0 1,0 0-1,0 1 0,0-1 0,0 0 0,0 0 0,0 1 1,0-1-1,0 0 0,0 0 0,0 1 0,0-1 0,0 0 1,0 1-1,-1 16 824,1-15-755,-9 33 710,-1 0 0,-23 55 0,8-24-566,19-51-194,-17 46 118,3 2-1,-21 111 1,39-164-146,1 0 0,1 1 0,-1-1 0,2 0 1,0 0-1,0 0 0,0 1 0,5 11 0,-4-17-13,0 1 0,0-1 0,0 0 0,1 0 0,0 0 0,0 0 0,1 0 0,-1-1 0,1 0 0,0 1 0,0-1 0,1-1 0,-1 1 1,1 0-1,0-1 0,5 3 0,-4-3-16,0 0 1,1 0 0,-1-1-1,1 0 1,0 0 0,-1 0-1,1-1 1,0 0 0,0-1-1,0 1 1,0-1 0,0 0-1,0-1 1,0 0 0,0 0-1,0-1 1,0 1 0,-1-1-1,1-1 1,7-3 0,39-20-65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17.182"/>
    </inkml:context>
    <inkml:brush xml:id="br0">
      <inkml:brushProperty name="width" value="0.05" units="cm"/>
      <inkml:brushProperty name="height" value="0.05" units="cm"/>
    </inkml:brush>
  </inkml:definitions>
  <inkml:trace contextRef="#ctx0" brushRef="#br0">104 337 17124,'-1'-1'108,"1"0"0,-1 1 0,1-1 0,-1 0 0,1 0 0,-1 0 0,1 1 0,-1-1 0,0 0 0,0 1 1,1-1-1,-1 0 0,0 1 0,0-1 0,0 1 0,0 0 0,0-1 0,0 1 0,1 0 0,-1-1 0,0 1 0,0 0 1,0 0-1,0 0 0,0 0 0,0 0 0,0 0 0,0 0 0,0 0 0,0 0 0,0 0 0,0 0 0,0 1 0,0-1 1,0 0-1,0 1 0,0-1 0,0 1 0,1-1 0,-2 2 0,-3 0 95,1 0 0,0 0-1,0 1 1,0 0 0,0 0-1,-7 6 1,7-3-156,0-1 0,1 1-1,-1 0 1,1 0 0,0 0-1,1 0 1,0 0-1,-3 10 1,5-15-46,-1 0-1,1 1 1,-1-1 0,1 1-1,0-1 1,0 1 0,0-1-1,0 1 1,0 0 0,0-1-1,0 1 1,0-1 0,0 1-1,1-1 1,-1 1 0,1-1-1,-1 0 1,1 1 0,-1-1-1,1 1 1,0-1 0,0 0-1,0 0 1,0 1 0,0-1-1,0 0 1,0 0 0,0 0-1,0 0 1,0 0-1,1 0 1,-1-1 0,0 1-1,1 0 1,-1-1 0,0 1-1,1-1 1,-1 1 0,1-1-1,-1 1 1,1-1 0,2 0-1,2 0 9,0 0 0,0-1 0,0 1-1,0-1 1,0-1 0,0 1 0,-1-1-1,1 0 1,0-1 0,-1 1 0,1-1-1,-1 0 1,0 0 0,5-5 0,5-3 67,-1-1 1,0-1 0,16-18 0,-19 19 17,-1-1-1,9-16 0,-16 26-65,-1-1 0,0 0 0,0 0 0,-1 0-1,1 1 1,-1-1 0,0-1 0,0 1 0,0 0-1,0 0 1,-1 0 0,1 0 0,-1-7 0,0 11-25,0 0 0,0-1 1,0 1-1,-1-1 0,1 1 1,0-1-1,0 1 0,0-1 1,0 1-1,0-1 0,-1 1 1,1-1-1,0 1 0,0 0 1,-1-1-1,1 1 0,0-1 1,-1 1-1,1 0 0,0-1 1,-1 1-1,1 0 0,0 0 1,-1-1-1,1 1 0,-1 0 1,1 0-1,-1-1 0,1 1 1,-1 0-1,1 0 0,-1 0 1,1 0-1,0 0 0,-1 0 1,1 0-1,-1 0 0,1 0 1,-1 0-1,1 0 0,-1 0 1,1 0-1,-1 0 0,1 0 1,-1 0-1,1 1 0,-1-1 1,1 0-1,0 0 0,-1 1 1,1-1-1,-1 0 0,1 1 1,0-1-1,-1 0 0,1 1 1,-1 0-1,-2 1 12,1 0 0,-1 0 0,1 1 1,0-1-1,0 1 0,-1 0 0,0 3 0,1-2-16,0 0-1,0 0 1,1 0-1,-1 1 1,1-1-1,0 1 1,1-1-1,-1 1 1,1-1-1,0 1 1,0-1-1,1 8 1,0-10 1,-1 1 0,1-1 0,0 1 0,-1-1 0,1 0 0,0 0 0,1 0 0,-1 1 0,0-1 1,1 0-1,-1 0 0,1-1 0,-1 1 0,1 0 0,0-1 0,0 1 0,0-1 0,0 1 0,0-1 1,0 0-1,0 0 0,1 0 0,-1 0 0,4 1 0,3 0 23,-1-1 0,1 0-1,0 0 1,0-1 0,0 0 0,-1-1 0,1 0 0,0 0 0,-1-1-1,1 0 1,-1 0 0,1-1 0,-1 0 0,0-1 0,0 0-1,0 0 1,-1 0 0,9-8 0,1 0 50,-1-1 1,0-1-1,-1-1 1,0 0-1,-2 0 1,20-29-1,-21 27-26,-1-2 1,0 1-1,-1-1 0,-1 0 0,-1-1 0,-1 0 0,6-26 1,-12 21-38,0 25-10,-1 0 0,0-1 0,0 1 0,0 0 0,0 0-1,0 0 1,0-1 0,0 1 0,0 0 0,0 0 0,0-1-1,0 1 1,0 0 0,0 0 0,0 0 0,0-1 0,0 1 0,-1 0-1,1 0 1,0 0 0,0-1 0,0 1 0,0 0 0,0 0 0,0 0-1,-1 0 1,1-1 0,0 1 0,0 0 0,0 0 0,0 0 0,-1 0-1,1 0 1,0 0 0,0 0 0,0-1 0,-1 1 0,1 0 0,0 0-1,0 0 1,0 0 0,-1 0 0,1 0 0,0 0 0,0 0 0,0 0-1,-1 0 1,-8 9-19,-10 18 15,1 1 1,1 1 0,1 1-1,1 1 1,2 0 0,2 0-1,0 1 1,2 1 0,2-1-1,1 1 1,1 1 0,2-1-1,1 1 1,2 0 0,4 36-1,48 190-12,-34-188 9,-3 0-1,8 106 1,-21-168 7,-2-1 0,1 0 1,-1 1-1,-1-1 0,0 1 1,0-1-1,-1 0 0,0 1 1,-1-1-1,-6 17 1,8-25 1,1 0 1,0 0 0,-1 0 0,1 0-1,-1-1 1,1 1 0,-1 0 0,1 0-1,-1 0 1,1 0 0,-1-1 0,0 1-1,0 0 1,1-1 0,-1 1 0,0-1 0,0 1-1,0-1 1,0 1 0,1-1 0,-1 1-1,0-1 1,0 0 0,0 1 0,0-1-1,0 0 1,0 0 0,0 0 0,0 0-1,0 0 1,0 0 0,0 0 0,0 0-1,0 0 1,0 0 0,0-1 0,0 1 0,0 0-1,0-1 1,0 1 0,0-1 0,1 1-1,-1-1 1,0 1 0,-1-2 0,-3-2 18,1 0 0,0-1 0,1 0 1,-1 1-1,1-1 0,-5-10 1,-5-9 5,2-2 0,1 0 0,1 0 0,1-1 1,1 1-1,2-2 0,0 1 0,2-1 0,1 1 0,1-1 1,2 0-1,4-28 0,-4 47-86,1 0 1,0 0-1,1 0 0,0 1 0,1-1 1,0 1-1,0 0 0,1 0 1,0 0-1,0 0 0,11-11 0,-5 8-49,1 0 0,0 1-1,1 1 1,0 0 0,0 1-1,16-8 1,46-19-145,8 1-65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25.252"/>
    </inkml:context>
    <inkml:brush xml:id="br0">
      <inkml:brushProperty name="width" value="0.05" units="cm"/>
      <inkml:brushProperty name="height" value="0.05" units="cm"/>
    </inkml:brush>
  </inkml:definitions>
  <inkml:trace contextRef="#ctx0" brushRef="#br0">3 58 17940,'-2'7'1144,"5"-1"-1080,4 0-104,2-13-72,4-2-264,9-9 312,0-3-104,7-1-64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6.976"/>
    </inkml:context>
    <inkml:brush xml:id="br0">
      <inkml:brushProperty name="width" value="0.05" units="cm"/>
      <inkml:brushProperty name="height" value="0.05" units="cm"/>
    </inkml:brush>
  </inkml:definitions>
  <inkml:trace contextRef="#ctx0" brushRef="#br0">1 271 14619,'32'3'865,"1"-1"-1,-1-2 0,34-3 1,-11 0 83,620 12 2219,-272 3-3106,591-32 72,-189-1-64,38-11 168,-482-4-50,651-44 179,-730 71-378,265-11 88,-3-22-327,-336 24-2075,-200 15 1792,-10 0 183,-14-4-236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26.948"/>
    </inkml:context>
    <inkml:brush xml:id="br0">
      <inkml:brushProperty name="width" value="0.05" units="cm"/>
      <inkml:brushProperty name="height" value="0.05" units="cm"/>
    </inkml:brush>
  </inkml:definitions>
  <inkml:trace contextRef="#ctx0" brushRef="#br0">462 133 13563,'4'-5'487,"0"0"0,-1-1 0,1 1 0,-1-1 0,0 0 0,0 1 0,-1-1 0,0 0 0,2-10 0,-3 14-344,-1-1 0,1 1 0,-1 0 0,0 0 1,0 0-1,0 0 0,0 0 0,-1 0 0,1-1 0,-1 1 0,1 0 1,-1 0-1,1 0 0,-1 0 0,0 0 0,0 1 0,0-1 0,0 0 1,-1 0-1,1 0 0,0 1 0,-1-1 0,1 1 0,-1-1 0,1 1 1,-1 0-1,0-1 0,0 1 0,1 0 0,-1 0 0,0 0 0,0 0 1,-2 0-1,-4-1-57,0 0 1,0 1 0,0 0 0,0 0 0,0 1-1,0-1 1,0 2 0,0-1 0,1 1 0,-1 1 0,0-1-1,0 1 1,0 1 0,-10 4 0,-4 3-76,0 0 0,0 2-1,-28 20 1,29-16-12,0 0 0,1 1 0,1 1 0,0 1 0,-25 34 0,35-41 0,1 1 0,0 0 1,1 1-1,0 0 0,1 0 0,0 0 0,1 1 0,1-1 0,1 1 0,-4 30 0,6-39 2,1-1 0,0 0 1,0 1-1,0-1 0,0 0 0,1 0 0,0 1 0,0-1 0,1 0 0,0 0 0,-1 0 0,1 0 0,1 0 0,-1-1 1,1 1-1,0-1 0,0 1 0,0-1 0,1 0 0,-1 0 0,1-1 0,0 1 0,0-1 0,0 1 0,1-1 0,6 3 1,-3-3 7,0 0 0,0-1 0,0 0 1,1 0-1,-1-1 0,1 0 0,-1-1 1,1 0-1,-1 0 0,1 0 0,-1-1 1,1-1-1,15-4 0,-2 0 35,0-2 0,0-1-1,-1 0 1,20-13 0,-16 7 46,-1-1 1,0-1 0,-1-1 0,-1 0-1,32-35 1,-44 41-27,-1 1 1,0-2-1,-1 1 1,0-1-1,-1 0 0,0-1 1,-1 0-1,0 0 1,-1 0-1,-1-1 0,-1 1 1,4-24-1,-7 32-56,0 0 0,0 0 1,0 0-1,-1 0 0,1 1 0,-1-1 0,-1 0 0,1 1 0,-1-1 0,0 0 0,-1 1 0,1 0 0,-1 0 1,0 0-1,0 0 0,0 0 0,-1 0 0,-5-5 0,5 7-112,1 0-1,0 1 1,-1-1-1,1 1 1,-1 0 0,0 0-1,0 0 1,0 0-1,0 1 1,0-1 0,0 1-1,-1 0 1,1 0-1,0 1 1,-1 0 0,1-1-1,0 1 1,-1 1-1,1-1 1,0 0 0,0 1-1,-1 0 1,1 0 0,0 1-1,-5 1 1,7-2 56,0-1 0,1 1 0,-1 0 1,0 0-1,0 0 0,0 0 0,1 1 1,-1-1-1,1 0 0,-1 1 0,1-1 0,-1 1 1,1-1-1,0 1 0,0 0 0,0 0 1,0-1-1,0 1 0,0 0 0,0 0 0,1 0 1,-2 4-1,-3 19-716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27.680"/>
    </inkml:context>
    <inkml:brush xml:id="br0">
      <inkml:brushProperty name="width" value="0.05" units="cm"/>
      <inkml:brushProperty name="height" value="0.05" units="cm"/>
    </inkml:brush>
  </inkml:definitions>
  <inkml:trace contextRef="#ctx0" brushRef="#br0">55 56 15387,'-4'3'181,"0"0"-1,1 0 0,-1 1 1,1 0-1,-1-1 0,1 1 1,0 0-1,1 1 0,-1-1 1,1 0-1,0 1 0,0-1 1,0 1-1,1 0 1,-3 8-1,1 4 171,1 0 0,0 0-1,1 22 1,1-26-222,1 0-1,0 0 0,1-1 1,0 1-1,1-1 1,0 1-1,1-1 1,1 0-1,6 12 0,-10-20-91,1-1-1,1 1 1,-1-1 0,0 1-1,1-1 1,0 0-1,0 0 1,0 0-1,0 0 1,0-1-1,0 1 1,1-1-1,-1 0 1,1 0-1,0 0 1,-1 0 0,1-1-1,0 1 1,0-1-1,0 0 1,0-1-1,0 1 1,1 0-1,-1-1 1,0 0-1,0 0 1,0 0-1,0-1 1,0 1-1,0-1 1,0 0 0,4-2-1,6-2 45,0 0 0,-1-2 0,0 1 0,0-2-1,-1 0 1,17-13 0,64-64 321,0-13-78,-75 77-214,-1-1 1,26-43-1,-39 54-18,-10 11-5,-13 17 19,6 1-87,0 1-1,2 0 1,0 1-1,1 0 0,1 0 1,1 1-1,1 0 0,-7 35 1,13-52-17,0 0 0,1 1 0,0-1 0,0 1 0,0-1 0,0 1 0,1-1 1,0 1-1,-1-1 0,3 5 0,-2-7 1,0 0-1,0 0 1,0 0 0,0 0-1,0 0 1,0-1 0,1 1 0,-1 0-1,1-1 1,-1 1 0,1-1-1,0 1 1,0-1 0,-1 0 0,1 0-1,0 0 1,0 0 0,0 0-1,0 0 1,0-1 0,0 1 0,4 0-1,1 0 7,0-1 1,0 0-1,-1 0 0,1-1 0,0 0 0,0 0 1,-1-1-1,1 0 0,0 0 0,-1 0 0,0-1 1,0 0-1,1 0 0,5-4 0,11-9 31,-1 0-1,24-21 0,-19 13-7,-1-2 0,-1-1 0,-2-1 0,0-1-1,-2 0 1,34-65 0,-54 88-31,-6 9 1,-4 9 10,1 1 0,0-1 0,1 2 1,-10 22-1,-17 62 100,30-86-81,1 0 1,1 0-1,0 1 0,0-1 1,1 0-1,2 24 0,-1-34-42,0 1-1,1 0 0,0 0 1,-1-1-1,1 1 1,0-1-1,0 1 0,0-1 1,1 1-1,-1-1 1,1 0-1,-1 1 0,1-1 1,0 0-1,2 3 0,-1-4-47,-1 0 0,1 1 1,-1-1-1,1 0 0,-1 0 0,1 0 0,0-1 0,-1 1 0,1 0 0,0-1 0,0 0 0,0 0 0,-1 0 0,1 0 0,0 0 0,0-1 0,-1 1 0,5-2 0,18-7-150,1-5-86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29.136"/>
    </inkml:context>
    <inkml:brush xml:id="br0">
      <inkml:brushProperty name="width" value="0.05" units="cm"/>
      <inkml:brushProperty name="height" value="0.05" units="cm"/>
    </inkml:brush>
  </inkml:definitions>
  <inkml:trace contextRef="#ctx0" brushRef="#br0">183 97 11899,'5'-3'754,"-1"-1"1,-1 1-1,1-1 1,0-1 0,-1 1-1,0 0 1,5-10 0,-8 14-616,1-1 1,-1 0 0,0 1 0,1-1-1,-1 0 1,0 0 0,0 1 0,0-1 0,1 0-1,-1 0 1,0 1 0,0-1 0,0 0-1,0 0 1,0 1 0,-1-1 0,1 0 0,0 0-1,0 1 1,0-1 0,-1 0 0,1 0 0,-1-1-1,0 2-38,0-1-1,-1 0 1,1 1-1,0-1 1,-1 0-1,1 1 1,0-1-1,-1 1 1,1 0-1,0 0 1,-1-1-1,1 1 1,-1 0-1,1 0 1,0 0-1,-1 0 1,1 1-1,-3 0 1,-3 0-46,0 1 1,0 0-1,1 0 1,-1 1-1,1-1 1,-1 2-1,1-1 1,0 1-1,1 0 1,-1 0-1,0 0 1,1 1-1,0 0 1,-5 6-1,-3 5 63,0 0-1,1 1 0,-15 28 0,22-35-119,0 0 0,0 1 0,-5 18 0,9-27 2,1 0-1,0 0 1,-1 1-1,1-1 1,0 0-1,0 0 1,0 1 0,0-1-1,0 0 1,1 0-1,0 4 1,0-5 0,-1 0 0,1 0-1,-1 0 1,1 0 0,0 0 0,-1-1 0,1 1 0,0 0 0,0 0 0,-1-1 0,1 1 0,0 0-1,0-1 1,0 1 0,0-1 0,0 1 0,0-1 0,0 1 0,0-1 0,0 0 0,0 1 0,0-1-1,0 0 1,3 0 0,1 0 1,0 0 0,1-1 0,-1 0 0,0 0 0,0 0 0,0 0 0,0-1 0,0 0 1,0 0-1,0-1 0,0 1 0,-1-1 0,8-5 0,8-7 9,29-28 1,-37 31-5,17-16 72,-1-1 1,-1-1 0,25-39-1,-41 53 87,-23 41-52,2-1-109,0 1 0,2 1 0,1 0 0,1 0 0,-4 51 0,10-72-4,0 1 0,0 0 0,1 0 1,2 8-1,-3-12 0,0-1 1,1 0-1,-1 0 0,0 0 1,1 0-1,-1 0 1,1 0-1,0 0 0,-1 0 1,1 0-1,0 0 1,0 0-1,-1 0 0,1 0 1,0-1-1,0 1 1,0 0-1,0 0 0,0-1 1,0 1-1,0-1 0,0 1 1,0-1-1,0 1 1,1-1-1,-1 0 0,0 0 1,0 1-1,0-1 1,3 0-1,1-1-6,0 0 1,0 0-1,0-1 0,0 0 0,0 1 1,0-2-1,-1 1 0,1 0 0,-1-1 1,7-5-1,44-39-368,-49 41 279,85-90-2974,-77 87 1680,-14 9 1333,0 0 1,1 0-1,-1 0 0,0 0 1,1 0-1,-1 0 1,0 0-1,1 0 0,-1 1 1,0-1-1,1 0 0,-1 0 1,0 0-1,0 0 1,1 1-1,-1-1 0,0 0 1,0 0-1,0 0 0,1 1 1,-1-1-1,0 0 1,0 1-1,0-1 0,1 0 1,-1 0-1,0 1 0,0-1 1,3 28-1592,-3-27 1685,5-6 37,1-1 0,0 1 0,0 0 0,9-5 0,-9 5-37,19-13 129,2 0-1,0 2 1,1 0 0,0 2 0,59-19-1,-83 31-76,0 1-1,1 0 0,-1 0 1,1 0-1,-1 1 1,1 0-1,0 0 0,-1 0 1,1 0-1,6 1 1,-10 0-45,0-1 1,0 1-1,0-1 0,0 0 1,-1 1-1,1 0 1,0-1-1,0 1 1,0 0-1,0-1 1,0 1-1,-1 0 0,1 0 1,0-1-1,-1 1 1,1 0-1,-1 0 1,2 2-1,-2-1 26,1 1-1,-1-1 1,1 0 0,-1 1 0,0-1-1,0 0 1,0 1 0,0-1-1,0 0 1,-1 1 0,0 3 0,-4 10 207,-1-1 1,0 0 0,-9 17 0,3-9-5,12-23-268,0 0 0,-1 0 0,1 0 0,0 1 0,0-1 0,0 0-1,-1 0 1,1 1 0,0-1 0,0 0 0,0 0 0,0 1 0,-1-1 0,1 0 0,0 1 0,0-1 0,0 0 0,0 1-1,0-1 1,0 0 0,0 1 0,0-1 0,0 0 0,0 1 0,0-1 0,0 0 0,0 0 0,0 1 0,0-1-1,1 0 1,-1 1 0,0-1 0,0 0 0,0 1 0,0-1 0,1 0 0,-1 0 0,0 1 0,0-1 0,0 0-1,1 1 1,14-7 87,25-21-69,-36 24-3,26-20 6,-18 13-21,0 1 1,1 0-1,0 0 0,1 1 1,25-10-1,-39 17-7,1 1 0,-1 0 0,1-1 1,0 1-1,-1 0 0,1 0 0,0 0 1,-1 0-1,1 0 0,0-1 0,-1 1 0,1 0 1,0 0-1,-1 1 0,1-1 0,0 0 0,-1 0 1,1 0-1,-1 0 0,1 0 0,0 1 0,-1-1 1,1 0-1,-1 1 0,1-1 0,0 0 0,-1 1 1,1-1-1,-1 1 0,1-1 0,-1 1 0,0-1 1,1 1-1,0 1 3,-1 0 1,1 0 0,-1-1-1,0 1 1,1 0 0,-1 0 0,0 0-1,0-1 1,0 1 0,-1 0-1,0 3 1,-2 7-116,0-1-1,-9 20 1,4-17-263,8-14 367,0 1 0,-1-1 0,1 1 0,0-1 0,-1 0 0,1 1 1,0-1-1,-1 0 0,1 1 0,0-1 0,-1 0 0,1 0 0,-1 1 1,1-1-1,-1 0 0,1 0 0,0 0 0,-1 0 0,1 1 1,-1-1-1,1 0 0,-1 0 0,1 0 0,-1 0 0,1 0 0,-1 0 1,1 0-1,-1 0 0,1 0 0,-1-1 0,1 1 0,-1 0 1,0 0-1,-6-7-163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30.069"/>
    </inkml:context>
    <inkml:brush xml:id="br0">
      <inkml:brushProperty name="width" value="0.05" units="cm"/>
      <inkml:brushProperty name="height" value="0.05" units="cm"/>
    </inkml:brush>
  </inkml:definitions>
  <inkml:trace contextRef="#ctx0" brushRef="#br0">174 0 15371,'0'9'338,"-1"-1"-1,-1 0 1,1 1-1,-1-1 0,-1 0 1,1 0-1,-5 9 1,-6 16 551,-35 130 682,-38 233 0,80-353-1214,4-28-57,4-23 350,6-40-434,-2 0 0,-3 0 0,-2-1 0,-5-61 0,3 109-215,-2-20 16,3 21-16,0 0-1,0-1 0,0 1 0,0-1 1,0 1-1,0 0 0,0-1 0,0 1 1,0-1-1,0 1 0,0 0 0,0-1 0,0 1 1,-1-1-1,1 1 0,0 0 0,0-1 1,0 1-1,-1 0 0,1-1 0,0 1 1,0 0-1,-1 0 0,1-1 0,0 1 1,-1 0-1,1 0 0,0-1 0,-1 1 0,1 0 1,0 0-1,-1 0 0,1 0 0,-1 0 1,1-1-1,-2 5-4,1 0 0,0 0 0,1 0 0,-1 0 1,1-1-1,-1 1 0,1 0 0,1 0 0,-1 5 0,1-7 0,-1 2 0,0 0-1,0 0 1,1 0 0,0 0-1,-1 0 1,2 0-1,-1-1 1,0 1 0,1 0-1,-1-1 1,1 1-1,0-1 1,1 0 0,2 4-1,-4-5 9,1-1 0,0 1 0,0-1 0,0 0 0,0 0-1,0 0 1,0 0 0,0 0 0,0 0 0,0 0 0,0-1 0,0 1 0,1-1-1,-1 1 1,0-1 0,0 0 0,1 0 0,-1 0 0,0 0 0,1 0 0,-1-1-1,0 1 1,0-1 0,0 1 0,4-3 0,11-4-42,0-1-1,-1-1 1,29-20 0,-36 21 104,-5 0-122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30.734"/>
    </inkml:context>
    <inkml:brush xml:id="br0">
      <inkml:brushProperty name="width" value="0.05" units="cm"/>
      <inkml:brushProperty name="height" value="0.05" units="cm"/>
    </inkml:brush>
  </inkml:definitions>
  <inkml:trace contextRef="#ctx0" brushRef="#br0">1 117 11450,'0'2'201,"1"1"-1,0 0 0,0-1 0,0 1 1,0-1-1,1 1 0,-1-1 0,1 1 0,-1-1 1,1 0-1,0 0 0,0 0 0,0 0 1,0 0-1,0 0 0,1-1 0,-1 1 0,0-1 1,1 1-1,-1-1 0,1 0 0,0 0 1,-1 0-1,1 0 0,0-1 0,-1 1 0,1-1 1,0 1-1,5-1 0,3-1-11,1 1 0,-1-2 0,0 0 0,0 0 0,0-1 0,-1 0 0,1 0 0,-1-2 0,1 1 0,-1-1 1,-1-1-1,1 0 0,-1 0 0,0-1 0,0 0 0,-1 0 0,0-1 0,0 0 0,11-16 0,-18 22-172,1 1 0,-1-1-1,0 0 1,0 1 0,-1-1 0,1 0 0,0 0 0,0 0 0,-1 1 0,1-1-1,-1 0 1,0 0 0,0 0 0,1 0 0,-1 0 0,-1 0 0,1 0 0,0 0-1,0 0 1,-1 0 0,0-3 0,0 3-10,0 1 1,0 0-1,0 0 0,-1 0 0,1 0 0,0 1 1,0-1-1,-1 0 0,1 0 0,0 1 1,-1-1-1,1 1 0,-1-1 0,1 1 1,-1 0-1,1-1 0,-1 1 0,1 0 0,-1 0 1,1 0-1,-1 0 0,1 0 0,-1 0 1,1 1-1,-1-1 0,1 1 0,-1-1 1,1 1-1,-3 0 0,-6 3 6,1 1-1,-1-1 1,1 2-1,-1-1 1,2 1-1,-1 0 1,1 1-1,0 0 1,0 1-1,-12 15 1,8-9-15,1 1 0,1 0 1,1 1-1,0 0 1,-10 27-1,16-36 1,1 0-1,0 0 1,0 0-1,1 1 1,0-1-1,0 12 1,1-17-11,0-1 1,0 0-1,0 1 1,0-1-1,0 1 1,1-1 0,-1 1-1,0-1 1,1 0-1,-1 1 1,1-1-1,-1 0 1,1 1-1,0-1 1,-1 0-1,1 0 1,0 0-1,0 0 1,0 0 0,0 1-1,0-1 1,0-1-1,0 1 1,0 0-1,0 0 1,1 0-1,-1-1 1,0 1-1,0 0 1,1-1 0,-1 0-1,1 1 1,-1-1-1,0 0 1,1 1-1,-1-1 1,1 0-1,-1 0 1,0 0-1,3-1 1,3 0-159,0 0 0,-1-1 1,1 0-1,-1 0 0,0-1 0,1 1 1,-1-2-1,0 1 0,-1-1 0,10-6 1,7-9-229,24-25 1,-28 26 245,34-35-432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31.299"/>
    </inkml:context>
    <inkml:brush xml:id="br0">
      <inkml:brushProperty name="width" value="0.05" units="cm"/>
      <inkml:brushProperty name="height" value="0.05" units="cm"/>
    </inkml:brush>
  </inkml:definitions>
  <inkml:trace contextRef="#ctx0" brushRef="#br0">222 0 15091,'-1'18'541,"0"1"-1,-2-1 0,0 0 0,-7 22 1,-27 70 2113,24-76-2401,-130 340-113,139-365-117,3-7-11,0 0 0,0 0 0,1 0-1,-1 0 1,0-1 0,1 1 0,-1 0 0,1 0 0,0 0-1,-1 0 1,1 1 0,0-1 0,0 0 0,1 3-1,-1-5-5,0 0 0,1 0 0,-1 0 0,0 0 0,0 0 0,1 0 0,-1 0 0,0 0 0,0 0 0,0 0-1,1 0 1,-1 0 0,0-1 0,0 1 0,0 0 0,1 0 0,-1 0 0,0 0 0,0 0 0,0 0 0,1-1-1,-1 1 1,0 0 0,0 0 0,0 0 0,0 0 0,0-1 0,0 1 0,1 0 0,-1 0 0,0 0 0,0-1-1,0 1 1,0 0 0,0 0 0,0-1 0,0 1 0,0 0 0,0 0 0,0-1 0,6-11 104,11-39 285,13-63 0,-12 41-201,-14 64-184,-1 11-7,0 16-11,-2-13 4,0 2-2,1 0 0,0 0-1,0-1 1,1 1 0,-1-1-1,1 1 1,1-1 0,-1 0 0,8 9-1,-9-12 8,0-1 0,1 0 1,-1-1-1,0 1 0,1 0 0,0-1 0,-1 1 0,1-1 0,0 0 0,0 0 0,-1 0 0,1 0 0,0 0 0,0-1 1,0 1-1,0-1 0,0 0 0,0 0 0,0 0 0,0 0 0,0 0 0,0-1 0,0 1 0,0-1 0,3-1 0,3-1 30,-1 0 0,0-1-1,0 0 1,-1 0-1,1-1 1,-1 0-1,0 0 1,0 0 0,10-12-1,-8 7 111,0 0-1,-1-1 1,0 0 0,0 0-1,8-20 1,-13 22 154,-8 10-65,-9 14-27,4 3-132,0-1 1,-13 33-1,19-40-69,1 0 0,0 0 0,1 1 0,0-1 0,1 0 0,0 1 0,0 12 0,1-22-11,0-1 1,0 1 0,0 0-1,0 0 1,0 0 0,0 0-1,0 0 1,0 0 0,1 0 0,-1 0-1,0 0 1,1 0 0,-1-1-1,1 1 1,-1 0 0,1 0-1,-1 0 1,1-1 0,-1 1 0,1 0-1,0-1 1,1 2 0,-1-2-58,0 0 0,0 1 1,-1-1-1,1 0 1,0 0-1,0 0 1,0 0-1,0 0 1,0 0-1,0 0 0,0-1 1,0 1-1,0 0 1,0 0-1,-1-1 1,1 1-1,0-1 0,1 0 1,3-2-223,0 0 0,0-1 0,0 0 0,0 0 0,6-7 0,7-11-224,2-3-162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31.854"/>
    </inkml:context>
    <inkml:brush xml:id="br0">
      <inkml:brushProperty name="width" value="0.05" units="cm"/>
      <inkml:brushProperty name="height" value="0.05" units="cm"/>
    </inkml:brush>
  </inkml:definitions>
  <inkml:trace contextRef="#ctx0" brushRef="#br0">198 1 12315,'0'4'4350,"-2"8"-2482,2 18-817,-1-19-935,0-1 0,1 1 0,1-1 0,0 1 1,4 19-1,-4-27-118,0 0 0,0 0 1,1-1-1,-1 1 0,1 0 0,-1-1 1,1 1-1,0-1 0,0 0 1,0 0-1,0 0 0,0 0 1,1 0-1,-1 0 0,1 0 0,-1-1 1,1 1-1,0-1 0,-1 0 1,1 0-1,0 0 0,0 0 0,0 0 1,0-1-1,5 1 0,7 0 5,0 0-1,0-2 0,-1 1 0,1-2 0,18-4 0,0 1 19,-32 5-20,-1 0 0,1 0 0,-1-1 0,1 1-1,-1 0 1,0 0 0,1 1 0,-1-1 0,1 0 0,-1 0 0,1 0 0,-1 0 0,0 0 0,1 0 0,-1 0 0,1 1 0,-1-1 0,0 0 0,1 0 0,-1 1 0,0-1 0,1 0 0,-1 1 0,0-1 0,1 0 0,-1 1 0,0-1 0,1 0 0,-1 1 0,0-1 0,0 0-1,0 1 1,0-1 0,1 1 0,-1-1 0,0 1 0,0-1 0,0 0 0,0 1 0,0-1 0,0 1 0,0-1 0,0 1 0,0-1 0,0 1 0,0-1 0,0 0 0,0 1 0,-1-1 0,1 1 0,0-1 0,-1 1 0,-10 29 42,8-23-23,-44 116 480,5 3 0,5 1 0,7 1 0,-17 145 0,46-265-474,-3 29 94,-12 48-1,13-75-70,0 0 0,0 0 1,-1-1-1,0 1 0,-1-1 0,0 0 0,0-1 0,-1 1 0,-11 12 0,16-20-25,0 1 0,-1 0 0,1-1 0,-1 1 1,1-1-1,-1 1 0,0-1 0,0 0 0,1 0 0,-1 0 1,0 0-1,0 0 0,0 0 0,0 0 0,0-1 1,0 1-1,0-1 0,-1 1 0,1-1 0,0 0 0,0 0 1,0 0-1,0 0 0,-1 0 0,1-1 0,0 1 1,0-1-1,0 1 0,0-1 0,0 0 0,0 1 0,0-1 1,-2-2-1,0 0 19,0-1 0,0 1 1,1-1-1,0 0 0,-1 0 1,2 0-1,-1 0 0,0 0 0,1-1 1,0 1-1,0-1 0,0 0 1,-1-6-1,-2-8 7,2 0-1,1 0 0,0 0 1,1 0-1,1 0 1,1 0-1,1 0 1,0 0-1,8-27 1,-3 19-118,1 1 1,1 1-1,1-1 1,2 2 0,0-1-1,17-22 1,-8 19 57,1 1 0,0 2 1,3 0-1,0 1 0,1 2 0,47-32 1,-11 13-97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33.628"/>
    </inkml:context>
    <inkml:brush xml:id="br0">
      <inkml:brushProperty name="width" value="0.05" units="cm"/>
      <inkml:brushProperty name="height" value="0.05" units="cm"/>
    </inkml:brush>
  </inkml:definitions>
  <inkml:trace contextRef="#ctx0" brushRef="#br0">322 34 17052,'1'-1'107,"-1"0"1,1 1 0,0-1 0,-1 0 0,1 1-1,-1-1 1,1 0 0,-1 0 0,1 0-1,-1 1 1,0-1 0,1 0 0,-1 0 0,0 0-1,0 0 1,1 0 0,-1 0 0,0 0 0,0 0-1,0 0 1,0 1 0,0-1 0,0 0-1,-1-2 1,1 2 1,-1 1 0,0-1 0,0 0 0,1 0 0,-1 1 0,0-1 0,0 1 0,0-1 0,0 1 0,1-1 0,-1 1 0,0-1 0,0 1 0,0 0 0,0-1 0,0 1 0,0 0 0,-2 0 0,-2-1 64,0 0 0,-1 1 0,1 0 0,0 1-1,-1-1 1,1 1 0,-10 2 0,8 0-148,0 1 0,1-1 1,0 1-1,0 0 0,0 0 0,0 1 1,1 0-1,-7 7 0,-17 14 357,29-25-61,2-9-84,-1 2-51,-1 6-170,1-1 1,-1 1-1,0-1 0,0 0 1,0 1-1,0-1 0,1 1 1,-1-1-1,0 0 0,0 1 0,0-1 1,0 0-1,0 1 0,-1-1 1,1 1-1,0-1 0,0 0 1,0 1-1,0-1 0,-1 1 0,1-1 1,0 1-1,-1-1 0,1 1 1,0-1-1,-1 0 0,0 0 22,-7 2-18,1-1-1,-1 1 1,0 0 0,0 1 0,1-1 0,-1 1 0,1 1 0,0 0 0,-11 5-1,12-4-20,0 0-1,1 0 0,-1 0 1,1 1-1,0 0 1,0 0-1,1 0 0,-1 1 1,1-1-1,0 1 0,1 0 1,-6 12-1,7-13 0,-1 1 1,1 0-1,0 0 0,0 0 1,1 0-1,0 1 0,0-1 1,0 0-1,1 1 0,0-1 0,0 0 1,0 1-1,1-1 0,2 10 1,-2-14 1,-1 0 1,1 0-1,0 0 1,0 0-1,0 0 1,0 0-1,0 0 1,0 0-1,1-1 1,-1 1-1,1 0 1,-1-1-1,1 1 1,0-1 0,-1 0-1,1 1 1,0-1-1,0 0 1,0 0-1,0 0 1,0 0-1,0 0 1,0-1-1,0 1 1,0-1-1,1 1 1,-1-1-1,0 0 1,0 0-1,0 0 1,0 0-1,1 0 1,-1 0-1,0-1 1,0 1-1,0-1 1,0 0 0,0 1-1,1-1 1,2-2-1,15-12 5,0-1 0,-1-2 0,0 0 0,18-22 0,15-12 110,-44 45-3,-4 3 192,-11 0-165,5 3-136,2 0-2,1 1 4,1 0-6,-1 1-63,-1-1-1,0 0 1,0 0 0,1 0 0,-1 0 0,0 0 0,0 0-1,1 0 1,-1 0 0,0 0 0,1 0 0,-1 0-1,0 0 1,0 0 0,1 0 0,-1 0 0,0 0-1,1 0 1,-1 0 0,0 0 0,0 0 0,1 0 0,-1 0-1,0 0 1,0-1 0,1 1 0,-1 0 0,0 0-1,0 0 1,0 0 0,1-1 0,-1 1 0,0 0-1,0 0 1,0-1 0,0 1 0,1 0 0,1-5-3906,2-1 3343,-4 2-120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34.987"/>
    </inkml:context>
    <inkml:brush xml:id="br0">
      <inkml:brushProperty name="width" value="0.05" units="cm"/>
      <inkml:brushProperty name="height" value="0.05" units="cm"/>
    </inkml:brush>
  </inkml:definitions>
  <inkml:trace contextRef="#ctx0" brushRef="#br0">139 111 16620,'3'-5'387,"15"-16"1483,-18 21-1853,0 0 0,0 0 0,0 0 0,1 0 0,-1 0 0,0 0 0,0 0 0,0 0 0,0 0 0,1 0 0,-1 0 0,0 0 0,0 0 0,0 0 0,0 0 0,0 0 0,1 0 0,-1 0 0,0 0 0,0 0 0,0 0 0,0 0 0,0 1 0,1-1 0,-1 0 0,0 0 0,0 0 0,0 0 0,0 0 0,0 0 0,0 1 0,0-1 0,0 0 0,0 0 0,0 0 0,1 0 0,-1 0 0,0 1 0,0-1 0,0 0 0,0 0 0,0 0 0,0 0 0,0 1 0,0-1 0,0 21 783,-4 4-62,-13 49 1,3-18-484,-15 78-7,-52 140 1,81-273-228,0 1 0,-1-1 1,1 0-1,-1 1 0,1-1 1,-1 1-1,0-1 0,1 0 1,-1 0-1,0 1 1,0-1-1,0 0 0,0 0 1,-1 1-1,1-2-8,1 0 0,-1 0 0,1 0 0,0-1 1,-1 1-1,1 0 0,0 0 0,-1-1 0,1 1 0,0 0 0,-1-1 0,1 1 0,0 0 0,0-1 0,-1 1 1,1-1-1,0 1 0,0 0 0,0-1 0,0 1 0,0-1 0,-1 1 0,1 0 0,0-1 0,0 1 0,0-1 1,0 1-1,0-1 0,-2-44 411,3 15-217,0 3 34,7-46 0,-7 72-236,-1-1-1,0 0 0,1 1 0,-1-1 1,1 0-1,-1 1 0,1-1 1,0 0-1,0 1 0,0-1 0,0 1 1,0 0-1,0-1 0,0 1 1,0 0-1,1-1 0,-1 1 0,0 0 1,3-1-1,-1 0-1,0 1-1,1 0 1,-1 1 0,0-1-1,1 0 1,-1 1-1,1 0 1,-1 0 0,6 0-1,13-1 17,1 0 0,0-2 0,-1 0 0,1-2 0,-1 0 0,0-2 0,-1 0 0,0-1 0,0-2 0,0 0 0,-1-1 0,-1-1 1,0 0-1,-1-2 0,0 0 0,-1-1 0,0-1 0,-2-1 0,0 0 0,0-1 0,-2 0 0,21-39 0,-28 45 49,0-1 1,-2 0-1,7-26 1,-9 33-32,-1-1 0,-1 0 0,1 1 0,-1-1 0,0 0 0,-1 0 0,1 1 0,-1-1 0,-4-12 0,4 17-25,1 1 1,-1-1-1,1 0 1,-1 0-1,0 0 1,0 1-1,0-1 1,0 0-1,0 1 1,0-1-1,-1 1 1,1-1-1,0 1 1,-1 0-1,1 0 1,-1-1-1,1 1 1,-1 0-1,0 0 1,1 1-1,-1-1 1,0 0-1,0 0 1,0 1-1,1-1 1,-1 1-1,0 0 0,0 0 1,0-1-1,0 1 1,0 0-1,0 0 1,0 1-1,0-1 1,0 0-1,0 1 1,-3 0-1,-2 2 8,0 0-1,0 0 0,0 1 1,0 0-1,0 0 0,1 1 0,0-1 1,-7 8-1,-6 6-20,2 1-1,0 1 1,1 0-1,1 1 1,1 1-1,1 1 1,0 0-1,2 0 1,1 1 0,1 0-1,-8 37 1,15-56-3,1 0 1,1 1 0,-1-1 0,1 1 0,0-1 0,0 0-1,0 1 1,1-1 0,0 1 0,0-1 0,0 0 0,4 8-1,-4-10 3,1-1 0,0 1-1,0-1 1,0 0 0,0 1-1,0-1 1,0 0 0,1 0-1,-1 0 1,1-1 0,-1 1-1,1-1 1,0 1 0,0-1-1,0 0 1,0 0 0,0 0-1,0 0 1,0-1 0,0 1-1,0-1 1,5 0 0,10 0-1,0-1 0,0 0 0,0-2 0,0 0 0,0-1 0,21-8 0,29-5 8,-66 16-8,1 1 1,-1-1 0,0 1 0,1 0 0,-1 0-1,0-1 1,1 2 0,-1-1 0,0 0-1,1 0 1,-1 1 0,0-1 0,1 1 0,2 1-1,-4-1 0,0 0-1,0 0 0,0 0 1,0 0-1,0 0 0,0 0 1,0 0-1,-1 1 0,1-1 1,0 0-1,-1 0 0,1 1 1,-1-1-1,1 0 0,-1 1 0,0-1 1,0 1-1,1-1 0,-1 0 1,0 1-1,0-1 0,0 1 1,0-1-1,-1 2 0,0 8-245,-1 1-1,0-1 1,-1 0-1,0 0 1,-1-1-1,0 1 1,0-1-1,-1 0 1,-1 0-1,1 0 1,-13 14-1,11-18-1288,7-6 1508,0 0 1,-1 0-1,1 0 0,0 0 1,0 0-1,0 0 0,0 0 1,0 0-1,-1 0 0,1 0 1,0 0-1,0 0 0,0 0 1,0 0-1,0-1 0,0 1 1,-1 0-1,1 0 0,0 0 1,0 0-1,0 0 0,0 0 1,0 0-1,0 0 0,0 0 1,-1-1-1,1 1 0,0 0 1,0 0-1,0 0 0,0 0 1,0 0-1,0 0 0,0-1 1,0 1-1,0 0 0,0 0 1,0 0-1,0 0 0,0 0 1,0-1-1,0 1 0,0 0 1,0 0-1,0 0 0,0 0 1,0 0-1,0-1 0,0 1 1,0 0-1,0 0 0,0 0 1,0 0-1,1 0 0,-1 0 1,0-1-1,0 1 0,0 0 1,0 0-1,0 0 0,3-11-963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35.576"/>
    </inkml:context>
    <inkml:brush xml:id="br0">
      <inkml:brushProperty name="width" value="0.05" units="cm"/>
      <inkml:brushProperty name="height" value="0.05" units="cm"/>
    </inkml:brush>
  </inkml:definitions>
  <inkml:trace contextRef="#ctx0" brushRef="#br0">40 61 16267,'0'0'88,"-1"0"-1,1-1 1,-1 1-1,1 0 0,-1-1 1,1 1-1,-1 0 0,1-1 1,-1 1-1,1 0 1,-1 0-1,1 0 0,-1 0 1,1 0-1,-1-1 0,0 1 1,1 0-1,-1 0 1,1 0-1,-1 0 0,0 1 1,1-1-1,-1 0 0,1 0 1,-1 0-1,1 0 0,-1 1 1,1-1-1,-1 0 1,1 0-1,-1 1 0,1-1 1,-1 0-1,1 1 0,-1-1 1,1 1-1,0-1 1,-1 0-1,1 1 0,-1 0 1,1 0-24,0 0 0,0-1 0,0 1 0,0 0 0,0-1 0,0 1 0,0 0 0,0-1 0,0 1 0,0 0 0,0-1 0,1 1 0,-1 0 0,0-1 0,1 1 0,-1-1 0,0 1 1,1 0-1,-1-1 0,1 1 0,-1-1 0,0 1 0,1-1 0,-1 1 0,1-1 0,0 0 0,-1 1 0,1-1 0,-1 0 0,1 1 0,0-1 0,-1 0 0,1 0 0,0 1 0,0-1 0,5 1 19,0 0 0,-1 0 0,1-1 0,0 0-1,0 0 1,-1 0 0,1 0 0,0-1-1,-1 0 1,1-1 0,0 1 0,5-3 0,-9 3-43,0 1 0,0-1 0,1 0 0,-1 0 0,0 0 0,0 0 0,0 0 0,0-1 0,0 1 0,-1-1 0,1 1 0,0-1 0,0 1 0,-1-1 0,0 0 0,1 0 0,-1 0 1,0 0-1,0 0 0,0 0 0,0 0 0,0 0 0,0-1 0,0 1 0,-1 0 0,1-1 0,-1 1 0,0 0 0,0-1 0,0 1 0,0-4 0,0 5-19,0 0 0,-1 0 0,1 1 0,0-1 0,0 0 0,-1 0 0,1 1 0,0-1 0,-1 0 0,1 1 0,-1-1 0,1 0 0,-1 1 0,1-1 0,-1 0 0,0 1 0,1-1 0,-1 1 0,0-1 0,1 1 0,-1 0 0,0-1 0,0 1 0,1 0 0,-3-1 0,1 1 11,0-1-1,-1 1 0,1 0 1,0 0-1,-1 0 0,1 0 1,-1 1-1,1-1 0,-3 1 1,-2 1 6,0 1-1,1-1 1,-1 1 0,1 0 0,-9 6 0,7-3-34,0 1 1,0 0-1,-10 11 0,16-15-9,0-1-1,0 1 1,0 0 0,0 0-1,0-1 1,0 1-1,1 0 1,0 1 0,-1-1-1,1 0 1,1 0-1,-1 0 1,0 1 0,0 4-1,2-7 3,-1 1 0,0-1 0,1 0 0,-1 1 0,1-1 0,0 0 1,-1 1-1,1-1 0,0 0 0,0 0 0,0 0 0,0 0 0,0 0 0,0 0 0,0 0 0,0 0 0,0 0 0,0 0 0,0 0 0,1-1 0,-1 1 0,0 0 0,1-1 0,-1 1 0,0-1 1,1 0-1,-1 1 0,1-1 0,-1 0 0,1 0 0,1 0 0,9 1-18,-1-1 1,23-2 0,-28 2 11,48-7-48,-20 3 42,42-1-1,-68 5 14,0 0 0,1 1 1,-1 0-1,0 0 0,1 1 1,-1 0-1,0 1 0,0 0 1,0 0-1,9 5 0,-13-5 3,0 0 1,0 0-1,0 1 0,0-1 0,-1 1 0,1 0 0,-1 0 0,0 0 0,0 0 0,0 1 0,-1-1 0,0 1 0,0-1 0,0 1 0,0 0 0,-1 0 0,1 0 0,-1 0 0,-1 0 1,1 0-1,-1 1 0,0-1 0,0 7 0,-7-43 380,-5-129-1177,12 160 791,0 0 0,0-1-1,0 1 1,0 0 0,0 0 0,0-1 0,1 1-1,-1 0 1,0 0 0,0-1 0,0 1-1,0 0 1,0 0 0,0-1 0,0 1 0,1 0-1,-1 0 1,0-1 0,0 1 0,0 0 0,0 0-1,1 0 1,-1-1 0,0 1 0,0 0 0,1 0-1,-1 0 1,0 0 0,0 0 0,0 0-1,1 0 1,-1-1 0,0 1 0,1 0 0,-1 0-1,0 0 1,0 0 0,1 0 0,-1 0 0,0 0-1,0 0 1,1 0 0,11 4-274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7.425"/>
    </inkml:context>
    <inkml:brush xml:id="br0">
      <inkml:brushProperty name="width" value="0.05" units="cm"/>
      <inkml:brushProperty name="height" value="0.05" units="cm"/>
    </inkml:brush>
  </inkml:definitions>
  <inkml:trace contextRef="#ctx0" brushRef="#br0">0 25 12539,'0'-1'112,"4"-18"1742,-3 19-1811,-1-1 0,0 1 0,0 0 0,0 0 0,1-1 0,-1 1 0,0 0 0,0 0 0,1-1 0,-1 1 0,0 0 0,1 0 0,-1 0 0,0 0 0,1-1 0,-1 1 0,0 0 0,0 0 0,1 0 0,-1 0 0,1 0 0,-1 0 0,0 0 0,1 0 0,-1 0 1,0 0-1,1 0 0,-1 0 0,0 0 0,1 0 0,-1 0 0,0 0 0,1 1 0,-1-1 0,0 0 0,0 0 0,1 0 0,-1 0 0,0 1 0,1-1 0,-1 0 0,0 0 0,0 1 0,0-1 0,1 0 0,-1 0 0,0 1 0,0-1 0,0 0 0,1 1 0,-1-1 0,10 10 485,0-2 0,1 1 0,0-1 0,0-1 0,25 12 0,63 19 703,-70-29-976,0 2-1,45 23 1,-68-31-227,-1 1 0,1 0 1,-1 0-1,1 0 0,-1 0 1,-1 1-1,1 0 1,-1 0-1,1 0 0,-1 1 1,-1-1-1,1 1 0,-1 0 1,0 0-1,0 0 0,-1 1 1,0-1-1,0 0 0,1 8 1,-2-4 7,-1 1 0,1 0 1,-2 0-1,1 0 0,-2 0 1,1-1-1,-2 1 0,1 0 1,-1-1-1,-1 0 0,-5 12 1,-3 1-39,0 0 0,-2 0 1,0-1-1,-2-1 0,0-1 1,-1 0-1,-1-1 0,-1-1 1,-1 0-1,0-2 0,-26 17 1,38-28-43,-1-1 1,1 0 0,-1 0 0,1-1 0,-12 3 0,-3-3-157</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36.404"/>
    </inkml:context>
    <inkml:brush xml:id="br0">
      <inkml:brushProperty name="width" value="0.05" units="cm"/>
      <inkml:brushProperty name="height" value="0.05" units="cm"/>
    </inkml:brush>
  </inkml:definitions>
  <inkml:trace contextRef="#ctx0" brushRef="#br0">87 79 14835,'-2'-31'1986,"1"12"209,1 8 2234,0 11-4213,-4-1-82,3 6-131,1 0 3,-4-16-86,3 10 101,0 1 0,0-1 1,0 0-1,0 1 1,0-1-1,0 1 0,-1-1 1,1 1-1,0-1 1,0 1-1,0 0 1,-1-1-1,1 1 0,0 0 1,0 0-1,0 0 1,-2 0-1,-6-2-1236,-18-4-624,11 6 1140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37.527"/>
    </inkml:context>
    <inkml:brush xml:id="br0">
      <inkml:brushProperty name="width" value="0.05" units="cm"/>
      <inkml:brushProperty name="height" value="0.05" units="cm"/>
    </inkml:brush>
  </inkml:definitions>
  <inkml:trace contextRef="#ctx0" brushRef="#br0">142 126 13219,'28'-24'4152,"-27"23"-3869,0 0 0,0 0-1,0-1 1,0 1 0,0-1-1,0 1 1,0 0 0,0-1-1,-1 0 1,1 1 0,0-1-1,-1 1 1,0-1 0,1 0 0,-1 1-1,0-1 1,0 0 0,0-2-1,0 3-204,0 1 0,-1-1 0,1 1-1,-1-1 1,1 1 0,-1-1 0,1 1 0,-1 0 0,1-1-1,-1 1 1,1 0 0,-1-1 0,1 1 0,-1 0 0,1 0-1,-1-1 1,0 1 0,1 0 0,-1 0 0,0 0-1,1 0 1,-1 0 0,0 0 0,1 0 0,-1 0 0,1 0-1,-1 0 1,0 0 0,1 0 0,-1 0 0,0 1 0,1-1-1,-1 0 1,1 1 0,-2 0 0,-22 10 477,14-4-502,0 0 0,0 1 1,1 0-1,0 1 0,1 0 0,0 1 0,0-1 1,-8 16-1,9-12-61,-1 0 1,1 1 0,1 0-1,1 0 1,0 0-1,-4 22 1,8-34 6,1 1 1,-1-1 0,1 1 0,0-1 0,0 1-1,0 0 1,0-1 0,1 1 0,0 2 0,-1-5 0,0 1 1,0-1-1,1 1 1,-1-1 0,0 0-1,0 1 1,0-1 0,1 0-1,-1 1 1,0-1-1,1 0 1,-1 0 0,0 1-1,1-1 1,-1 0-1,0 0 1,1 1 0,-1-1-1,0 0 1,1 0-1,-1 0 1,1 1 0,14-6 25,-2-4-3,-2-1 0,1 0 0,-2 0 0,1-1 0,-1-1 0,13-20-1,4-3 26,-5 6-11,-14 17-21,0 1 0,1 1 1,0-1-1,1 1 0,0 1 1,22-17-1,-28 25-15,0-1-1,0 1 1,1 0-1,-1 0 1,0 0-1,1 1 1,-1 0 0,0 0-1,1 0 1,-1 0-1,0 1 1,1-1-1,-1 1 1,0 0-1,0 0 1,0 1 0,0-1-1,0 1 1,0 0-1,0 0 1,0 0-1,3 4 1,-2-4-9,0 2-1,-1-1 1,0 0-1,1 1 1,-1 0 0,0 0-1,-1 0 1,1 1 0,-1-1-1,0 1 1,0-1 0,0 1-1,-1 0 1,1 0-1,-1 1 1,2 9 0,-4-6-5,0-1 1,0 1-1,-1-1 0,-1 1 1,0-1-1,0 0 0,0 0 1,-1 0-1,0 0 1,0 0-1,-1 0 0,-9 13 1,9-16 21,2-6 1,6-11 9,11-17 14,-7 13-28,0 1 1,1 0 0,0 0 0,1 0 0,1 2-1,0-1 1,14-12 0,-23 25-9,-1 0-1,0 0 1,1 0 0,-1 1-1,1-1 1,-1 0-1,1 0 1,-1 1 0,1-1-1,-1 1 1,1 0 0,0-1-1,-1 1 1,1 0-1,0 0 1,-1 0 0,4 0-1,24 12-65,-1 0 26,-15-10 37,1-1 1,-1 0-1,1-1 1,0 0 0,-1-1-1,1 0 1,-1-1-1,1-1 1,-1 0 0,23-10-1,-15 5 5,0-1 1,-1-1-1,0-1 0,-1-1 0,32-25 1,-19 8-43,-36 33 27,0 1-1,0 1 1,0-1 0,1 0-1,-1 1 1,2 0-1,-1 0 1,1 0 0,-3 8-1,1-2 6,1 0 0,0 0 0,0 1-1,0 22 1,4-26-28,0 0-1,1-1 1,0 1 0,1-1-1,0 1 1,0-1 0,9 15-1,8 22-223,-11-9 147,-1 1 0,-2-1-1,-1 1 1,-2 1-1,-1-1 1,-2 0-1,-2 0 1,-8 43-1,7-61 117,-10 33 0,12-48 15,0 0 0,-1-1 0,1 1-1,-1-1 1,0 1 0,1-1 0,-2 0-1,1 1 1,0-1 0,-1 0 0,1 0-1,-1-1 1,0 1 0,0-1 0,-5 4-1,7-6-6,1 1 0,-1-1 0,0 0 0,0 0-1,0 0 1,0 1 0,0-1 0,0 0 0,0 0-1,0 0 1,0 0 0,0 0 0,0-1 0,0 1 0,0 0-1,0 0 1,0-1 0,0 1 0,0 0 0,0-1-1,1 1 1,-1-1 0,0 1 0,0-1 0,0 0-1,1 1 1,-1-1 0,0 0 0,1 1 0,-1-1 0,1 0-1,-1 0 1,0 0 0,1-1 0,-15-30 147,15 30-148,-8-29-20,1-1 1,2 0-1,1-1 0,1 1 0,2-1 0,1 0 0,2 1 0,1-1 0,9-35 0,-10 55-147,2 1 1,-1-1-1,2 1 0,0 0 0,6-12 1,-8 19 94,0-1 0,1 1 1,0 0-1,0 0 0,0 0 1,1 1-1,-1 0 0,1-1 1,0 2-1,0-1 0,1 0 1,6-3-1,20-7-239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38.354"/>
    </inkml:context>
    <inkml:brush xml:id="br0">
      <inkml:brushProperty name="width" value="0.05" units="cm"/>
      <inkml:brushProperty name="height" value="0.05" units="cm"/>
    </inkml:brush>
  </inkml:definitions>
  <inkml:trace contextRef="#ctx0" brushRef="#br0">146 326 15155,'2'-2'377,"16"-22"2559,-18 23-2846,0 1 0,1-1 0,-1 1 0,0-1 1,0 1-1,0-1 0,1 1 0,-1-1 0,0 1 0,0-1 1,0 1-1,0-1 0,0 1 0,0-1 0,0 1 0,0-1 1,0 1-1,0-1 0,-1 1 0,1-1 0,0 1 0,0-1 0,0 1 1,0-1-1,-1 1 0,1-1 0,0 1 0,-1-1 0,1 1 1,0 0-1,-1-1 0,1 1 0,0 0 0,-1-1 0,1 1 1,-1 0-1,1-1 0,-1 1 0,1 0 0,-1 0 0,1 0 1,-1-1-1,1 1 0,-1 0 0,1 0 0,-1 0 0,1 0 0,-1 0 1,1 0-1,-1 0 0,1 0 0,-1 0 0,-3 0 70,1 0 0,-1 1 0,1-1 0,0 1-1,-1 0 1,1-1 0,0 2 0,-1-1 0,1 0 0,0 1 0,0-1-1,0 1 1,-4 3 0,-2 1 21,0 1-1,-15 15 1,18-16-161,0 1 1,0-1-1,0 1 1,1 0 0,0 1-1,1-1 1,-1 1 0,1 0-1,1 0 1,-1 1-1,2-1 1,-3 11 0,4-19-21,1 1 1,0 0 0,0 0 0,0 0 0,0-1 0,0 1 0,0 0-1,0 0 1,1-1 0,-1 1 0,0 0 0,0 0 0,0-1-1,1 1 1,-1 0 0,0-1 0,1 1 0,-1 0 0,1-1 0,-1 1-1,1-1 1,-1 1 0,1 0 0,-1-1 0,1 1 0,0-1 0,-1 0-1,2 1 1,-1 0 0,1-1 0,0 1 0,0-1 0,-1 0 0,1 1 0,0-1 0,0 0 0,0 0 0,0-1 0,-1 1 0,4-1-1,4-1 2,1-1 0,-1 0 0,13-7-1,3-5 22,-1-1 0,0-1 0,-2 0 0,0-2 0,-1-1 0,-1 0 0,0-2 0,-2 0 0,17-27 0,-29 39-17,-10 16-7,-12 19-12,10-11-4,0 0 1,-3 17 0,7-26 10,1 0 1,0 0 0,1 1-1,-1-1 1,1 0 0,0 0-1,0 1 1,1-1-1,1 9 1,-2-13 4,1 1 1,-1-1-1,1 0 0,0 1 1,-1-1-1,1 0 1,0 1-1,0-1 0,-1 0 1,1 0-1,0 0 0,0 0 1,0 0-1,1 0 1,-1 0-1,0 0 0,0 0 1,0-1-1,3 2 0,-1-1 1,0 0 0,0-1-1,0 1 1,-1-1-1,1 1 1,0-1 0,0 0-1,0 0 1,4-1-1,5-1 3,-1-1 0,0 0 0,22-9 0,-12 1 12,0 0 1,-1-1 0,0 0 0,-1-2 0,-1-1 0,0 0-1,27-30 1,-21 18 16,-1-2-1,-2 0 1,-1-2-1,21-40 0,-24 27-53,-16 38 4,-4 5-3,-12 21-24,-22 37 4,3 1 1,2 2 0,-27 73-1,45-93 45,1 0 0,2 1 0,1 1 1,3 0-1,1 0 0,0 55 0,20 127 5,-3-84-15,-11-135 8,0 36-1,0-40 2,0 1 1,0-1-1,0 1 1,-1-1-1,1 0 0,0 1 1,-1-1-1,1 0 1,-1 1-1,1-1 0,-1 0 1,0 0-1,1 1 0,-1-1 1,0 0-1,0 0 1,0 0-1,0 0 0,0 0 1,0 0-1,0 0 1,-3 1-1,3-2 1,0 0 0,0 0-1,0 0 1,0 0 0,0 0 0,0 0-1,0 0 1,0-1 0,0 1 0,0 0 0,0 0-1,0-1 1,1 1 0,-1-1 0,0 1 0,0-1-1,0 1 1,0-1 0,0 0 0,1 1-1,-1-1 1,0 0 0,1 0 0,-1 1 0,1-1-1,-1 0 1,0 0 0,1 0 0,0 0 0,-1 0-1,0-1 1,-13-36 51,9 14-53,0 0 0,1 0 0,2-1 0,0 0 0,2 1 0,1-1 1,0 0-1,2 1 0,1-1 0,12-41 0,-11 50-84,1-1-1,0 1 1,2 1-1,-1-1 1,2 1 0,0 0-1,1 1 1,0 0-1,1 1 1,1 0 0,0 1-1,1 0 1,0 1-1,0 0 1,2 1-1,18-10 1,16-3-192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39.046"/>
    </inkml:context>
    <inkml:brush xml:id="br0">
      <inkml:brushProperty name="width" value="0.05" units="cm"/>
      <inkml:brushProperty name="height" value="0.05" units="cm"/>
    </inkml:brush>
  </inkml:definitions>
  <inkml:trace contextRef="#ctx0" brushRef="#br0">32 0 17900,'-7'17'695,"2"0"0,-1 1 0,2 0 0,1-1 1,0 1-1,1 1 0,1 22 0,1-39-671,0 0 1,0 0-1,0 0 0,1 0 0,-1 0 1,1 0-1,-1 0 0,1 0 0,0 0 1,0 0-1,0 0 0,0 0 0,0 0 1,0-1-1,0 1 0,1 0 0,-1-1 1,1 1-1,-1-1 0,1 0 0,0 1 1,-1-1-1,1 0 0,0 0 0,0 0 1,0 0-1,0-1 0,0 1 0,0 0 1,0-1-1,0 1 0,0-1 0,0 0 1,0 0-1,0 0 0,0 0 1,3 0-1,6-1 26,-1 0 0,0-1-1,1-1 1,-1 1 0,0-2 0,10-4 0,23-12 169,60-37 0,0-1 32,-97 55-240,0 0-1,0 1 0,0 0 1,1 0-1,-1 0 0,11 0 0,-17 2-8,1 0 0,-1 0-1,1 0 1,0 0-1,-1 0 1,1 0 0,-1 0-1,1 0 1,-1 0-1,1 1 1,0-1 0,-1 0-1,1 0 1,-1 1-1,1-1 1,-1 0 0,1 1-1,-1-1 1,0 0 0,1 1-1,-1-1 1,1 1-1,-1-1 1,0 1 0,1-1-1,-1 1 1,0-1-1,0 1 1,1-1 0,-1 1-1,0-1 1,0 1-1,0-1 1,0 1 0,1 0-1,-1-1 1,0 1-1,0-1 1,0 2 0,-4 21 13,-28 70 35,31-92-48,1-1 1,0 1 0,0-1-1,0 1 1,0-1-1,-1 1 1,1-1 0,0 1-1,0-1 1,0 1-1,0-1 1,0 1 0,0-1-1,0 1 1,0-1 0,0 1-1,1-1 1,-1 1-1,0-1 1,0 1 0,0-1-1,0 0 1,1 1-1,-1-1 1,0 1 0,0-1-1,1 1 1,-1-1-1,0 0 1,1 1 0,-1-1-1,1 0 1,-1 1-1,1-1 1,0 1 3,1-1 0,-1 0-1,1 0 1,-1 0 0,1 0 0,-1 0 0,1 0 0,-1 0-1,1-1 1,-1 1 0,4-1 0,44-22 95,-43 20-83,30-17 50,-18 10-43,1 0-1,0 1 0,0 1 0,1 0 0,20-4 0,-38 12-30,0-1 0,1 1 0,-1 0 0,0 0 0,0-1 0,0 1 0,1 1 0,-1-1 0,0 0 0,0 1 0,0-1 0,0 1 0,0-1 0,3 2 0,-4-1 9,0 0 1,0 0-1,0 0 0,0 0 0,0 0 0,0 0 0,0 0 0,0 0 0,0 0 0,0 0 0,-1 0 0,1 1 0,-1-1 0,1 0 0,-1 0 0,1 1 1,-1 1-1,1 6-21,0-1 0,-1 1 0,-1-1 0,1 1 0,-2-1 0,-1 10 0,-2 20-683,28-58-580,-2 6 888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39.586"/>
    </inkml:context>
    <inkml:brush xml:id="br0">
      <inkml:brushProperty name="width" value="0.05" units="cm"/>
      <inkml:brushProperty name="height" value="0.05" units="cm"/>
    </inkml:brush>
  </inkml:definitions>
  <inkml:trace contextRef="#ctx0" brushRef="#br0">369 24 17916,'-16'-6'518,"0"1"1,0 1-1,0 1 1,0 1-1,-1 0 0,1 1 1,-1 0-1,1 1 1,-1 1-1,1 1 1,-27 6-1,32-5-425,0 0-1,1 1 1,-1 0 0,1 1-1,0 0 1,0 1-1,-12 9 1,17-12-83,1 0 0,0 1 1,1-1-1,-1 1 0,0 0 0,1 0 0,0 0 1,0 0-1,0 1 0,1-1 0,-1 1 0,1-1 1,0 1-1,1 0 0,-1 0 0,1 0 1,0 0-1,-1 6 0,2-9-9,0-1-1,0 1 1,1 0-1,-1-1 1,1 1 0,-1 0-1,1-1 1,-1 1-1,1-1 1,0 1-1,-1-1 1,1 1 0,0-1-1,0 1 1,0-1-1,1 0 1,-1 0 0,0 1-1,0-1 1,1 0-1,-1 0 1,0 0-1,1-1 1,-1 1 0,1 0-1,-1 0 1,1-1-1,0 1 1,-1-1 0,1 1-1,0-1 1,1 0-1,6 2 3,0-1 0,0 0 1,0-1-1,18-1 0,0-3 1,1-1 1,-1-1 0,0-1 0,39-16-1,97-55 22,-161 77-24,0-1-1,0 1 1,0 0-1,0 0 1,0 0-1,0 1 1,0-1 0,1 0-1,-1 1 1,0-1-1,4 1 1,-6 0-1,0 0 0,0 0 1,1 0-1,-1 1 0,0-1 1,0 0-1,1 0 1,-1 0-1,0 0 0,0 1 1,0-1-1,1 0 0,-1 0 1,0 0-1,0 1 0,0-1 1,0 0-1,1 0 0,-1 1 1,0-1-1,0 0 0,0 1 1,0-1-1,0 0 0,0 0 1,0 1-1,0-1 0,0 1 1,-3 16 52,3-15-45,-1 1-1,0-1 1,1 1-1,-1-1 1,1 1-1,0-1 1,0 1-1,0 0 1,0-1-1,0 1 1,1 3-1,0-5-4,-1 0 0,1 0 0,-1 0-1,1 0 1,0 0 0,-1 0 0,1 0 0,0-1-1,0 1 1,0 0 0,-1 0 0,1-1 0,0 1-1,0 0 1,0-1 0,0 1 0,0-1 0,0 0-1,0 1 1,0-1 0,1 0 0,-1 1 0,0-1-1,0 0 1,0 0 0,0 0 0,0 0 0,0 0-1,3-1 1,12-1 3,1-1 0,-1-1 0,0-1 0,0 0 0,0-1 0,20-10 0,10-4-47,-30 13-3,0 1 0,0 0 0,1 1 0,0 1 0,0 1 0,20-1 0,-36 3 37,0 1-1,0 0 1,1 0 0,-1 0-1,0 0 1,0 0 0,0 1-1,0-1 1,0 0 0,0 0-1,0 1 1,0-1 0,-1 0-1,1 1 1,0-1 0,0 1-1,0 0 1,0-1-1,0 1 1,-1 0 0,1-1-1,0 1 1,-1 0 0,1 0-1,1 1 1,-2 0 4,1-1 0,-1 1 0,0 0 0,0 0 0,1-1 0,-1 1 0,0 0 0,-1 0 0,1-1 0,0 1 0,0 0-1,-1 0 1,-1 3 0,-2 6 56,-2 1-1,0-1 0,-10 15 1,12-19 14,3-6-53,0 1 0,0-1-1,1 0 1,-1 0 0,0 1-1,1-1 1,-1 0 0,1 1 0,-1-1-1,1 1 1,0-1 0,-1 2-1,1-2-31,1-1 0,-1 0-1,0 0 1,0 0-1,0 1 1,1-1-1,-1 0 1,0 0-1,0 0 1,0 0 0,1 1-1,-1-1 1,0 0-1,0 0 1,1 0-1,-1 0 1,0 0 0,0 0-1,1 0 1,-1 0-1,0 0 1,1 0-1,-1 0 1,0 0 0,0 0-1,1 0 1,-1 0-1,0 0 1,0 0-1,1 0 1,-1 0 0,0-1-1,0 1 1,1 0-1,-1 0 1,0 0-1,32-19-1097,-30 18 1145,19-12-353,5-1-106</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40.130"/>
    </inkml:context>
    <inkml:brush xml:id="br0">
      <inkml:brushProperty name="width" value="0.05" units="cm"/>
      <inkml:brushProperty name="height" value="0.05" units="cm"/>
    </inkml:brush>
  </inkml:definitions>
  <inkml:trace contextRef="#ctx0" brushRef="#br0">147 100 15299,'-1'1'132,"0"-1"0,0 1 0,1 0 0,-1 0 0,0 0 0,0 0 0,1 0 0,-1 0 0,1 0 0,-1 0 0,1 0 0,-1 0 0,1 0 0,0 0 0,-1 0 0,1 0 0,0 1 0,0-1-1,0 0 1,0 0 0,0 0 0,0 0 0,0 1 0,0-1 0,0 0 0,1 0 0,-1 0 0,0 0 0,1 0 0,-1 0 0,2 2 0,-1-2 23,0 1 1,0-1-1,0 0 1,1 0-1,-1 1 1,1-1-1,-1 0 1,1 0-1,-1 0 1,1 0-1,0-1 1,-1 1-1,1 0 1,0-1-1,0 1 1,-1-1-1,1 1 1,0-1-1,3 0 1,-1 0-90,1 0 1,-1-1 0,1 0 0,-1 0 0,1 0 0,-1-1 0,0 1 0,1-1 0,-1 0 0,0 0 0,0 0 0,0-1-1,-1 1 1,1-1 0,-1 0 0,1 0 0,-1-1 0,0 1 0,3-5 0,-4 6-56,0-1 0,0 1 0,-1 0 0,1-1 0,-1 1 0,0-1 0,0 1 0,0-1 0,0 0 0,0 0 1,-1 1-1,1-1 0,-1 0 0,1 0 0,-1 0 0,0 0 0,0 1 0,-1-1 0,1 0 0,-1 0 0,1 0 0,-1 1 0,0-1 0,0 0 0,0 1 0,0-1 1,0 0-1,-1 1 0,1 0 0,-1-1 0,-3-3 0,2 4-10,1 0 0,0 0 0,-1 0-1,1 1 1,-1-1 0,0 1 0,0-1 0,1 1 0,-1 0 0,0 0 0,0 1 0,0-1 0,0 1-1,0-1 1,0 1 0,0 0 0,0 0 0,0 0 0,0 0 0,0 1 0,0-1 0,0 1 0,0 0 0,-4 1-1,-3 2-6,0 0 0,1 0 0,-1 1 0,1 0-1,-14 11 1,10-5 4,0-1 0,1 2 0,1 0 0,-14 16 1,21-22 2,0-1 1,0 1-1,1 0 1,0-1-1,0 2 1,0-1-1,0 0 1,1 0-1,0 1 1,1-1 0,-1 1-1,1 0 1,0 6-1,1-11-13,0 0-1,0-1 1,1 1-1,-1 0 1,0 0 0,1-1-1,-1 1 1,1 0-1,-1-1 1,1 1-1,0-1 1,0 1-1,0 0 1,0-1 0,0 0-1,0 1 1,0-1-1,0 0 1,0 1-1,3 0 1,-2 0-12,1-1 0,-1 0-1,1 0 1,0 0 0,-1 0 0,1 0 0,0 0 0,0-1 0,0 0-1,0 1 1,4-1 0,3-1 18,1 0 0,0-1 0,0 0-1,-1 0 1,14-6 0,20-9-110,1-6-24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40.549"/>
    </inkml:context>
    <inkml:brush xml:id="br0">
      <inkml:brushProperty name="width" value="0.05" units="cm"/>
      <inkml:brushProperty name="height" value="0.05" units="cm"/>
    </inkml:brush>
  </inkml:definitions>
  <inkml:trace contextRef="#ctx0" brushRef="#br0">27 130 17044,'-6'9'955,"-7"17"90,13-26-1011,0 1-1,-1-1 0,1 1 1,0-1-1,0 1 0,0-1 1,0 1-1,1-1 0,-1 1 1,0-1-1,0 1 0,0-1 1,0 1-1,0-1 0,1 1 1,-1-1-1,0 0 0,0 1 1,1-1-1,-1 1 0,0-1 1,1 0-1,-1 1 0,0-1 1,1 0-1,-1 1 0,1-1 1,-1 0-1,0 1 0,1-1 1,-1 0-1,1 0 0,-1 0 1,1 1-1,-1-1 0,1 0 1,-1 0-1,1 0 0,-1 0 1,1 0-1,-1 0 0,1 0 1,-1 0-1,1 0 0,-1 0 1,1 0-1,-1 0 0,2-1 1,9 0 87,0 0-1,0-1 1,0 0 0,0 0 0,0-1 0,-1-1 0,1 0-1,-1-1 1,0 0 0,0 0 0,14-10 0,-5 0-115,0 1 0,-1-2 0,-1-1 0,22-25 0,-26 20-51,-12 19 25,-8 14 28,-7 15 131,2 0-1,1 2 1,0-1 0,3 1 0,0 1 0,1 0-1,2 0 1,-2 34 0,4 29 352,11 117 0,-1 23-330,-7-226-153,0 21-4,-7 38 0,6-58 15,0 0-1,-1-1 1,1 1-1,-2-1 1,1 0-1,-1 1 0,0-1 1,0 0-1,0-1 1,-1 1-1,-6 6 1,9-10 5,-1 0 1,1 0 0,-1-1 0,0 1 0,0-1 0,1 0-1,-1 1 1,0-1 0,0 0 0,-1 0 0,1 0 0,0 0 0,0-1-1,0 1 1,-1 0 0,1-1 0,0 0 0,-1 0 0,1 1-1,0-1 1,-4-1 0,2 0 15,1 0 0,0 0 1,-1 0-1,1-1 0,0 0 0,0 1 1,0-1-1,0 0 0,0-1 0,1 1 0,-1 0 1,-4-5-1,-1-4 50,0 1 0,1-1 0,0 0 0,1-1 0,0 1 0,-6-21 0,5 11-109,2 0 0,1 0 0,1 0 0,0-1 1,2 1-1,1-1 0,0 0 0,1 1 0,2-1 0,0 1 1,7-23-1,-7 30-130,2-1-1,0 1 1,0 0 0,1 1 0,1-1 0,0 1 0,1 1-1,1-1 1,0 1 0,0 1 0,1 0 0,0 0-1,1 1 1,1 0 0,-1 1 0,25-15 0,24-2-259,3 7-55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41.017"/>
    </inkml:context>
    <inkml:brush xml:id="br0">
      <inkml:brushProperty name="width" value="0.05" units="cm"/>
      <inkml:brushProperty name="height" value="0.05" units="cm"/>
    </inkml:brush>
  </inkml:definitions>
  <inkml:trace contextRef="#ctx0" brushRef="#br0">0 195 18292,'3'0'1499,"13"5"-946,0-2-1,1 0 1,0 0 0,-1-2 0,28 0-1,85-13 750,-92 6-960,55-16 0,-79 18-289,1-1 0,0 0-1,-1-1 1,0-1-1,-1 0 1,23-16-1,-33 21-44,0 1-1,0-1 1,0 0-1,0 0 1,0 1-1,0-1 0,-1 0 1,1-1-1,0 1 1,-1 0-1,0 0 1,0-1-1,1 1 0,-1-1 1,-1 1-1,1-1 1,0 1-1,-1-1 0,1-4 1,-1 5-2,-1 0 0,1 0 1,-1 0-1,0 0 0,1 0 0,-1 0 1,0 0-1,0 1 0,-1-1 0,1 0 1,0 0-1,0 1 0,-1-1 0,1 1 1,-1-1-1,0 1 0,1 0 0,-1 0 1,-2-2-1,-5-1 13,0-1 0,0 1 0,0 0 0,-1 1 0,0 0 0,1 1 1,-1 0-1,-16-1 0,7 2-7,1 2 1,0 0-1,-1 2 0,1 0 1,0 0-1,0 2 0,0 0 1,1 1-1,0 1 0,0 1 1,-20 12-1,24-13-15,0 2 1,1-1-1,0 1 1,1 1-1,0 0 1,1 1-1,0 0 1,0 0-1,1 1 1,1 1 0,0-1-1,0 1 1,2 0-1,-8 20 1,12-27-12,0-1 1,1 1 0,-1 0 0,1 0 0,1-1 0,-1 1 0,1 0 0,0 0 0,0 0 0,1 0 0,0 0 0,0-1 0,3 10 0,-3-11-28,1-1 0,0 1 0,0-1 0,1 0 0,-1 1 0,0-1 0,1 0 0,0 0 0,0-1 0,0 1 0,0-1 0,0 1 0,1-1 0,-1 0 0,1 0 0,-1-1 0,1 1 1,0-1-1,0 1 0,7 0 0,7 2-21,1-2 1,-1 0-1,1-1 0,-1-1 1,1-1-1,-1 0 1,20-5-1,130-35-39,-70 10-155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41.727"/>
    </inkml:context>
    <inkml:brush xml:id="br0">
      <inkml:brushProperty name="width" value="0.05" units="cm"/>
      <inkml:brushProperty name="height" value="0.05" units="cm"/>
    </inkml:brush>
  </inkml:definitions>
  <inkml:trace contextRef="#ctx0" brushRef="#br0">554 0 17228,'-84'58'3100,"46"-34"-1893,2 2 0,-38 34 0,73-58-1161,-17 17 469,17-11-335,12-5-94,-4-4-91,0 1 1,0-1-1,0-1 1,0 1 0,0-1-1,-1-1 1,1 1-1,8-5 1,51-32-34,-39 21 47,104-70 79,-116 81-86,-15 7-2,0 0 0,0 0 0,0 0 0,1 0-1,-1 0 1,0 1 0,0-1 0,0 0 0,0 0 0,0 0 0,0 0 0,0 0 0,0 0 0,0 1 0,0-1 0,0 0-1,1 0 1,-1 0 0,0 0 0,0 0 0,0 1 0,0-1 0,0 0 0,0 0 0,0 0 0,0 0 0,0 0 0,0 1-1,-1-1 1,1 0 0,0 0 0,0 0 0,0 0 0,0 0 0,0 0 0,0 1 0,0-1 0,0 0 0,0 0 0,0 0-1,0 0 1,-1 0 0,1 0 0,0 0 0,0 1 0,0-1 0,-20 26 0,-63 80 371,4 4 0,5 4 0,6 2 0,-66 152 0,107-208-350,-3-2 0,-2-1 0,-43 56 0,148-194-286,642-702-335,-711 779 595,35-36-118,86-68 0,-108 97 24,-18 17-43,-24 23-31,21-26 186,-9 12-31,-101 116 232,94-99-105,19-31-103,1 0 0,-1-1 0,1 1 1,-1 0-1,1 0 0,-1 0 0,1 0 0,0-1 0,0 1 1,-1 0-1,1 0 0,0 0 0,0 0 0,0 0 0,0 0 1,0 0-1,0 0 0,0 0 0,0 0 0,0 0 0,0 0 1,1 0-1,-1-1 0,0 1 0,1 0 0,-1 0 0,0 0 1,1 0-1,-1 0 0,1-1 0,0 1 0,-1 0 1,1 0-1,-1-1 0,1 1 0,1 0 0,2 0 8,-1 0 0,1 0 0,0 0 0,-1-1 0,1 0 0,0 0 0,0 0 0,-1 0 0,1 0 0,0-1 0,-1 0 0,7-1 0,47-19 48,-50 18-58,55-26 48,-1-3 0,-2-2-1,-1-3 1,87-74 0,-130 100 0,-15 11-51,0 0-1,0 0 1,0 0 0,0 0 0,0 0 0,0 0-1,0 0 1,0 0 0,0 0 0,0 0 0,0 0-1,0 1 1,0-1 0,0 0 0,0 0 0,0 0-1,0 0 1,0 0 0,0 0 0,0 0 0,0 0-1,0 0 1,0 0 0,0 0 0,0 0 0,0 0-1,0 1 1,0-1 0,0 0 0,0 0 0,0 0-1,0 0 1,0 0 0,0 0 0,0 0 0,0 0-1,0 0 1,0 0 0,0 0 0,0 0-1,0 0 1,0 0 0,0 0 0,0 0 0,0 1-1,1-1 1,-1 0 0,0 0 0,0 0 0,0 0-1,0 0 1,0 0 0,0 0 0,0 0 0,0 0-1,-19 25 60,9-13-48,-22 36-844,-48 91 1,71-117 559,6-9-107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42.610"/>
    </inkml:context>
    <inkml:brush xml:id="br0">
      <inkml:brushProperty name="width" value="0.05" units="cm"/>
      <inkml:brushProperty name="height" value="0.05" units="cm"/>
    </inkml:brush>
  </inkml:definitions>
  <inkml:trace contextRef="#ctx0" brushRef="#br0">239 54 10986,'26'-18'3646,"-25"17"-3393,0 0-1,0 1 1,0-1 0,0 0-1,0 0 1,0 0-1,-1 0 1,1 0 0,0 0-1,-1 0 1,1 0-1,-1-1 1,1 1-1,-1 0 1,0 0 0,1 0-1,-1-1 1,0 1-1,0 0 1,0 0 0,0 0-1,0-3 1,0 3-145,-1 1-1,1-1 1,-1 0 0,1 1 0,-1-1 0,0 1 0,1-1-1,-1 1 1,0-1 0,1 1 0,-1 0 0,0-1 0,0 1 0,1 0-1,-1-1 1,0 1 0,0 0 0,1 0 0,-1 0 0,0 0 0,0 0-1,0 0 1,0 0 0,-1 0 0,-22 2 886,8 1-867,0 1 0,1 1 1,0 1-1,0 0 0,0 0 0,1 2 1,0 0-1,1 0 0,-1 1 0,1 1 1,1 0-1,0 1 0,-19 22 1,29-30-128,0-1 0,0 0 1,1 1-1,-1 0 0,1-1 1,-1 1-1,1 0 0,0-1 1,0 1-1,0 0 1,1 0-1,-1 0 0,0 0 1,1 0-1,0 0 0,0 6 1,0-8-1,1 1 1,0 0 0,-1-1 0,1 1-1,0-1 1,0 1 0,0-1 0,0 1-1,0-1 1,0 0 0,0 1-1,0-1 1,1 0 0,-1 0 0,0 0-1,1 0 1,-1 0 0,1 0 0,-1 0-1,1 0 1,0-1 0,-1 1-1,1-1 1,0 1 0,-1-1 0,1 1-1,0-1 1,-1 0 0,5 0 0,7 0 4,0 0 1,0-1-1,0 0 1,0-1 0,-1-1-1,1 0 1,0-1-1,21-9 1,2-3 37,53-34 0,8-19 62,-53 35-82,-55 48-150,2 1 1,0 1-1,-13 31 1,22-46 120,0-1 5,-5 10-352,1 0 0,1 1-1,-3 10 1,6-19 261,-1-1-1,1 1 1,0-1-1,0 1 1,0 0-1,0-1 1,0 1-1,0 0 1,0-1-1,1 1 0,-1-1 1,0 1-1,2 2 1,-2-4 48,1 1 1,-1-1-1,1 1 1,0 0-1,-1-1 1,1 0-1,0 1 0,-1-1 1,1 1-1,0-1 1,-1 0-1,1 1 1,0-1-1,0 0 0,-1 0 1,1 0-1,0 0 1,0 0-1,0 0 1,-1 0-1,1 0 0,0 0 1,0 0-1,0 0 1,-1 0-1,1 0 1,0-1-1,0 1 1,0-1-1,22-7-774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8.049"/>
    </inkml:context>
    <inkml:brush xml:id="br0">
      <inkml:brushProperty name="width" value="0.05" units="cm"/>
      <inkml:brushProperty name="height" value="0.05" units="cm"/>
    </inkml:brush>
  </inkml:definitions>
  <inkml:trace contextRef="#ctx0" brushRef="#br0">0 947 13979,'1'2'93,"0"-1"1,0 0-1,0 1 1,0-1-1,0 0 1,0 0-1,0 0 1,0 0-1,0 0 1,1 0-1,-1 0 1,0 0-1,1-1 0,-1 1 1,1 0-1,-1-1 1,1 1-1,-1-1 1,1 0-1,-1 1 1,1-1-1,-1 0 1,1 0-1,-1 0 0,1 0 1,0 0-1,-1 0 1,1-1-1,-1 1 1,1 0-1,-1-1 1,1 1-1,-1-1 1,1 0-1,-1 1 1,0-1-1,3-2 0,7-3 362,-1-1-1,0 0 0,17-16 1,-23 19-318,38-36 852,-2-1-1,51-70 0,57-105 698,-91 126-1189,-4-3 1,64-159-1,-109 233-469,11-26-12,-19 45-16,0 0-1,0 0 0,0-1 1,1 1-1,-1 0 1,0 0-1,0 0 1,0 0-1,0-1 1,0 1-1,0 0 0,0 0 1,0 0-1,1 0 1,-1 0-1,0-1 1,0 1-1,0 0 1,0 0-1,0 0 0,1 0 1,-1 0-1,0 0 1,0 0-1,0 0 1,0 0-1,1 0 1,-1 0-1,0 0 0,0 0 1,0 0-1,1 0 1,-1 0-1,0 0 1,0 0-1,0 0 1,1 0-1,-1 0 0,0 0 1,0 0-1,0 0 1,0 0-1,1 0 1,-1 0-1,0 0 1,0 0-1,0 0 0,0 1 1,0-1-1,1 0 1,-1 0-1,0 0 1,0 0-1,0 0 1,0 1-1,0-1 0,0 0 1,1 0-1,3 13-19,14 111-55,-4-16 27,21 58-295,-28-141 304,1 0 0,1 0 0,1-1 0,19 32 1,-22-44 5,2-1 1,17 18 0,-26-29 31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43.158"/>
    </inkml:context>
    <inkml:brush xml:id="br0">
      <inkml:brushProperty name="width" value="0.05" units="cm"/>
      <inkml:brushProperty name="height" value="0.05" units="cm"/>
    </inkml:brush>
  </inkml:definitions>
  <inkml:trace contextRef="#ctx0" brushRef="#br0">335 1 15939,'-32'55'3296,"-26"63"0,26-51-1971,-43 97-107,-56 185 0,125-329-1227,12-33 2,3-7 9,54-137 38,-41 100-18,-16 43-19,-1 12-7,0 22-17,-2-4 2,-2-12 10,1 1 0,-1-1 1,1 1-1,0-1 0,0 1 0,0-1 1,0 0-1,1 0 0,0 0 0,0 0 0,0-1 1,0 1-1,0-1 0,1 0 0,-1 0 1,1 0-1,7 4 0,-4-4 1,-1-1 0,1 1 1,-1-1-1,1-1 0,0 1 0,0-1 0,0 0 0,0-1 0,0 0 1,0 0-1,10-2 0,5-1 3,0-1 1,-1-1-1,0-1 1,0-1-1,0-1 1,-1-1-1,21-12 0,-14 4 27,0 0-1,-1-2 0,-1 0 0,29-30 0,-46 39 9,-22 23 4,-78 93 10,77-87-33,1 0 0,2 1-1,-20 41 1,30-56-7,0 0-1,1 0 1,-1-1-1,1 1 1,0 0-1,1 0 1,-1 5 0,1-9-17,0 0-1,0 0 1,0 0 0,0 0 0,0 0 0,0 0 0,1-1 0,-1 1 0,0 0 0,0 0 0,1 0 0,-1 0 0,0-1-1,1 1 1,-1 0 0,1 0 0,-1-1 0,1 1 0,-1 0 0,1-1 0,0 1 0,-1 0 0,1-1 0,0 1 0,0-1-1,-1 1 1,1-1 0,0 0 0,0 1 0,0-1 0,-1 0 0,1 1 0,0-1 0,0 0 0,0 0 0,0 0 0,0 0-1,-1 0 1,1 0 0,0 0 0,0 0 0,0 0 0,0 0 0,1-1 0,3 0-150,0-1-1,0 0 1,0 0 0,0 0 0,0 0 0,-1-1-1,1 0 1,-1 0 0,0 0 0,0 0 0,0-1-1,0 1 1,3-6 0,2-2 14,0 0-1,-1 0 1,-1-1 0,8-15 0,16-47-522</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43.570"/>
    </inkml:context>
    <inkml:brush xml:id="br0">
      <inkml:brushProperty name="width" value="0.05" units="cm"/>
      <inkml:brushProperty name="height" value="0.05" units="cm"/>
    </inkml:brush>
  </inkml:definitions>
  <inkml:trace contextRef="#ctx0" brushRef="#br0">11 0 18572,'0'4'1776,"-2"4"-1384,-3 7-264,2 4 793,3 6-2058,3 4 1201,4 3-352,5 2-144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43.985"/>
    </inkml:context>
    <inkml:brush xml:id="br0">
      <inkml:brushProperty name="width" value="0.05" units="cm"/>
      <inkml:brushProperty name="height" value="0.05" units="cm"/>
    </inkml:brush>
  </inkml:definitions>
  <inkml:trace contextRef="#ctx0" brushRef="#br0">225 1 17204,'-20'9'1081,"-76"38"2679,82-38-3135,-1-1 0,2 2 0,-1 0 1,-13 14-1,24-21-529,0-1 0,1 1 0,-1 0 1,1 1-1,0-1 0,0 0 0,0 1 1,0-1-1,-1 6 0,2-8-85,1 0 1,0 0-1,0 0 0,0 0 0,0 0 0,0 0 0,0 0 0,0 1 1,0-1-1,0 0 0,0 0 0,1 0 0,-1 0 0,0 0 1,1 0-1,-1 0 0,1 0 0,-1 0 0,1 0 0,-1 0 1,1 0-1,0-1 0,-1 1 0,1 0 0,0 0 0,0 0 1,0-1-1,0 1 0,-1-1 0,1 1 0,0 0 0,0-1 1,0 0-1,0 1 0,3 0 0,4 1-15,0 1 1,1-2-1,0 1 0,-1-1 1,1 0-1,0-1 0,-1 0 1,1 0-1,0-1 0,9-2 1,15-4-40,41-15 0,-50 15 25,24-9-18,-21 6-8,43-9-1,-69 18 45,0 1 0,0 0 0,1-1 1,-1 1-1,0 0 0,1 0 1,-1 0-1,0 0 0,1 0 0,-1 0 1,0 0-1,0 1 0,1-1 1,-1 0-1,0 1 0,0-1 0,1 1 1,0 0-1,-1 0 8,0 1 0,0-1 0,0 1 0,0-1 0,-1 1 0,1 0 0,0-1 1,-1 1-1,1 0 0,-1-1 0,0 3 0,2 1 11,-2-3-16,1-1 1,-1 1-1,1-1 0,-1 0 1,1 1-1,0-1 0,0 0 1,0 1-1,0-1 0,0 0 1,0 0-1,0 0 0,0 0 0,0 0 1,1 0-1,-1 0 0,0 0 1,1-1-1,-1 1 0,0 0 1,1-1-1,-1 1 0,3 0 1,4 1-5,0-1 0,0 0 0,12 0 0,-13 0-12,192-6-892,-134 1 88,90 5 1,-151-1 766,0 1 1,1-1 0,-1 1-1,0 0 1,0 0 0,0 1-1,0-1 1,6 4 0,-9-5 46,-1 1 0,1-1 0,0 1 0,0 0 1,-1-1-1,1 1 0,0 0 0,-1 0 0,1 0 1,-1-1-1,1 1 0,-1 0 0,1 0 0,-1 0 1,0 0-1,1 0 0,-1 0 0,0 0 0,0 0 1,0 0-1,0 0 0,0 0 0,0 0 0,0 0 1,0 0-1,0 0 0,0 0 0,0 0 0,-1 0 1,1-1-1,0 1 0,-1 0 0,1 0 0,-1 0 1,1 0-1,-1 0 0,1 0 0,-1-1 0,-1 2 1,-3 5-34,0-1 0,-1 0 0,0 0 0,0 0 0,-1 0 1,1-1-1,-1 0 0,-14 7 0,9-7-8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48.439"/>
    </inkml:context>
    <inkml:brush xml:id="br0">
      <inkml:brushProperty name="width" value="0.05" units="cm"/>
      <inkml:brushProperty name="height" value="0.05" units="cm"/>
    </inkml:brush>
  </inkml:definitions>
  <inkml:trace contextRef="#ctx0" brushRef="#br0">105 128 15147,'0'0'93,"1"-1"-1,-1 0 1,0 1-1,1-1 1,-1 0-1,1 1 1,-1-1-1,1 1 1,-1-1-1,1 0 1,-1 1-1,1-1 1,-1 1-1,1 0 1,0-1-1,-1 1 1,1-1-1,0 1 1,-1 0-1,1 0 1,0-1-1,0 1 1,-1 0-1,1 0 1,1 0-1,-2 0-6,1 1 0,-1 0-1,1-1 1,-1 1-1,0 0 1,1 0-1,-1-1 1,0 1 0,1 0-1,-1 0 1,0-1-1,0 1 1,0 0-1,0 0 1,0 0 0,0 0-1,0-1 1,0 2-1,-5 49 1544,-21 83-282,-67 420 141,93-543-1451,3-15-6,5-19 0,38-220-111,-26 118-40,-3 26 24,0 0-55,32-109 1,-45 194 157,-3 10 5,0-1 0,1 0 0,-1 0 0,1 1 0,0-1 0,0 1 0,1-1-1,-1 1 1,6-6 0,-8 10-9,0-1-1,0 1 0,1 0 0,-1 0 1,0 0-1,0 0 0,0 0 0,0 0 1,0 0-1,1 0 0,-1 0 0,0 0 1,0 0-1,0 0 0,0 0 0,0 0 1,1 0-1,-1 1 0,0-1 0,0 0 1,0 0-1,0 0 0,0 0 0,0 0 1,1 0-1,-1 0 0,0 0 0,0 0 0,0 0 1,0 1-1,0-1 0,0 0 0,0 0 1,0 0-1,0 0 0,0 0 0,0 0 1,1 1-1,-1-1 0,0 0 0,0 0 1,0 0-1,0 0 0,0 0 0,0 1 1,0-1-1,0 0 0,0 0 0,0 0 1,0 0-1,0 0 0,-1 1 0,1-1 1,0 0-1,0 0 0,0 0 0,0 0 1,0 0-1,0 0 0,0 1 0,0-1 1,0 0-1,-1 21 76,-6 23-35,3-20-16,2-16 206,3-13 399,0 1-482,0 1-1,0 0 1,0 0-1,0 0 1,1 0-1,-1 0 1,1 0-1,2-4 1,1 23 13,7 56-31,15 58-23,-22-111-98,1-1 1,0-1 0,1 1 0,2-1 0,9 16 0,-16-30-3,-1 0 0,1 0 1,0 0-1,0-1 1,1 1-1,-1 0 1,0-1-1,1 0 0,0 0 1,-1 0-1,1 0 1,0 0-1,0 0 0,0-1 1,0 1-1,1-1 1,-1 0-1,0 0 0,0 0 1,1 0-1,-1-1 1,1 1-1,-1-1 1,0 0-1,1 0 0,-1 0 1,1 0-1,-1-1 1,0 1-1,1-1 0,-1 0 1,0 0-1,4-2 1,7-4 35,-1-1 0,-1 0 0,1 0 0,-1-2 0,-1 0 0,0 0 0,11-13 0,63-85 217,-84 107-260,41-55 51,-3-3 0,39-75 0,-70 119-69,-8 20-16,-9 26-14,7-26 47,-16 59 4,3 2-1,2 0 0,3 1 0,4 0 0,2 0 1,5 74-1,-1-123-15,1-1 0,1 1-1,1-1 1,0 1 0,8 24 0,-11-40-13,1-1 1,-1 0-1,0 0 0,1 0 0,-1 0 0,1 0 1,0 0-1,-1 0 0,1 0 0,0 0 0,0 0 1,-1 0-1,1 0 0,0 0 0,0 0 1,1 0-1,-1-1-4,-1 0 0,0 0 0,1 0 0,-1 0 1,1 0-1,-1 0 0,1 0 0,-1 0 0,1 0 1,-1 0-1,0 0 0,1-1 0,-1 1 0,1 0 0,-1 0 1,0 0-1,1-1 0,-1 1 0,0 0 0,1 0 0,-1-1 1,0 1-1,1 0 0,-1-1 0,0 1 0,0 0 1,1-1-1,-1 0 0,2-3-67,0 0 0,0-1 0,0 1 1,0 0-1,-1-1 0,2-7 0,2-32-220,0-6-117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49.632"/>
    </inkml:context>
    <inkml:brush xml:id="br0">
      <inkml:brushProperty name="width" value="0.05" units="cm"/>
      <inkml:brushProperty name="height" value="0.05" units="cm"/>
    </inkml:brush>
  </inkml:definitions>
  <inkml:trace contextRef="#ctx0" brushRef="#br0">22 109 19020,'-2'2'453,"0"0"1,0 0-1,0 0 0,0 0 0,0 0 1,0-1-1,0 1 0,-4 1 1,13-7 239,0-1 1,0 0 0,0-1 0,-1 0 0,0 0 0,6-8 0,0-1-797,19-30 0,-25 29 106,-6 15-3,0 1 0,0 0 0,0 0 0,0 0 0,0 0 0,0-1 0,0 1 0,0 0 0,0 0 1,0 0-1,0 0 0,0 0 0,0-1 0,0 1 0,0 0 0,0 0 0,-1 0 0,1 0 0,0 0 0,0 0 0,0 0 0,0-1 0,0 1 0,0 0 0,-1 0 0,1 0 0,0 0 0,0 0 0,0 0 0,0 0 0,-1 0 0,1 0 0,0 0 0,0 0 0,0 0 0,0 0 0,0 0 0,-1 0 0,1 0 0,0 0 0,0 0 0,0 0 0,0 0 0,-1 0 0,1 0 0,-2 1-9,0 0-1,0 0 0,0 0 1,0 0-1,0 1 0,1-1 1,-1 0-1,0 1 0,1-1 1,-1 1-1,-1 3 0,-16 25-790,18-28 717,0-1-1,1 1 1,-1-1 0,0 1 0,1-1 0,-1 1-1,1-1 1,0 1 0,-1 0 0,1-1 0,0 1-1,0-1 1,0 1 0,0 0 0,0-1 0,0 1-1,1 0 1,-1-1 0,1 3 0,8 0-327,5-9-126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50.114"/>
    </inkml:context>
    <inkml:brush xml:id="br0">
      <inkml:brushProperty name="width" value="0.05" units="cm"/>
      <inkml:brushProperty name="height" value="0.05" units="cm"/>
    </inkml:brush>
  </inkml:definitions>
  <inkml:trace contextRef="#ctx0" brushRef="#br0">1 96 20092,'0'0'78,"1"0"0,0 1 0,-1-1 0,1 0 0,-1 0 0,1 0 0,-1 1 0,1-1-1,-1 0 1,1 1 0,-1-1 0,1 0 0,-1 1 0,1-1 0,-1 1 0,1-1 0,-1 1 0,0-1 0,1 0 0,-1 1-1,0 0 1,1-1 0,-1 1 0,0-1 0,0 1 0,0-1 0,1 1 0,-1-1 0,0 2 0,3 22 468,-3-15-62,9 140 1127,-8-92-1403,2 0-1,21 101 0,-24-158-206,2 8 47,0 1 0,1-1 1,0 0-1,5 9 0,-8-15-29,1-1 0,0 1 0,0-1 0,0 1 0,0-1 0,0 1 0,0-1 0,1 0 0,-1 0 0,0 1 1,1-1-1,-1 0 0,0 0 0,1 0 0,-1-1 0,1 1 0,0 0 0,-1-1 0,1 1 0,0-1 0,-1 1 0,1-1 0,0 0 0,0 1 0,-1-1 0,1 0 0,0 0 0,3-1 0,1-1 30,-1 0-1,1 0 1,-1 0 0,0-1-1,0 0 1,0 0-1,0 0 1,0-1 0,-1 0-1,7-6 1,7-9 154,16-22 1,-21 24-98,273-377 1317,-216 291-1191,-64 96-242,3-10-344,-64 56-3979,32-25 3445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50.730"/>
    </inkml:context>
    <inkml:brush xml:id="br0">
      <inkml:brushProperty name="width" value="0.05" units="cm"/>
      <inkml:brushProperty name="height" value="0.05" units="cm"/>
    </inkml:brush>
  </inkml:definitions>
  <inkml:trace contextRef="#ctx0" brushRef="#br0">20 42 16371,'-20'2'3059,"24"-1"-1945,36 2 1496,133-18 201,-49 3-2064,-40 5-442,97-6 94,-138 12-696,1 2-1,48 7 1,-85-7 177,-3-1 14,1 1 1,-1-1 0,1 1-1,-1 0 1,0 0-1,1 0 1,-1 1-1,0 0 1,0-1 0,0 1-1,0 1 1,0-1-1,4 4 1,-8-5 93,1-1 0,-1 0 1,0 0-1,1 1 0,-1-1 0,0 0 0,0 1 0,0-1 1,1 0-1,-1 1 0,0-1 0,0 1 0,0-1 1,0 0-1,1 1 0,-1-1 0,0 1 0,0-1 0,0 0 1,0 1-1,0-1 0,0 1 0,0-1 0,0 0 1,0 1-1,-1-1 0,1 1 0,0-1 0,0 0 0,0 1 1,0-1-1,-1 1 0,1-1 0,0 0 0,0 1 1,0-1-1,-1 0 0,1 1 0,0-1 0,-1 0 0,1 0 1,-1 1-1,-18 8-338,16-8 273,-34 11-623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51.194"/>
    </inkml:context>
    <inkml:brush xml:id="br0">
      <inkml:brushProperty name="width" value="0.05" units="cm"/>
      <inkml:brushProperty name="height" value="0.05" units="cm"/>
    </inkml:brush>
  </inkml:definitions>
  <inkml:trace contextRef="#ctx0" brushRef="#br0">1 79 15371,'15'20'2113,"27"-13"-953,6-7-384,13-7 1657,5-1-1017,7-2-264,0-1-232,-7 0-896,-3 0-664,-14-4 640,-14 0-192,-7-2-160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51.612"/>
    </inkml:context>
    <inkml:brush xml:id="br0">
      <inkml:brushProperty name="width" value="0.05" units="cm"/>
      <inkml:brushProperty name="height" value="0.05" units="cm"/>
    </inkml:brush>
  </inkml:definitions>
  <inkml:trace contextRef="#ctx0" brushRef="#br0">1 8 18044,'0'0'78,"0"-1"1,0 1-1,0-1 1,1 1 0,-1 0-1,0-1 1,0 1-1,1-1 1,-1 1-1,0 0 1,1-1-1,-1 1 1,0 0-1,1 0 1,-1-1-1,1 1 1,-1 0 0,0 0-1,1-1 1,-1 1-1,1 0 1,-1 0-1,1 0 1,-1 0-1,1 0 1,-1 0-1,1 0 1,0 0-1,5 12 1344,-3 29 243,-3-34-1299,-1 171 1588,7 111-3545,-11-335-389,0 10 1268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52.031"/>
    </inkml:context>
    <inkml:brush xml:id="br0">
      <inkml:brushProperty name="width" value="0.05" units="cm"/>
      <inkml:brushProperty name="height" value="0.05" units="cm"/>
    </inkml:brush>
  </inkml:definitions>
  <inkml:trace contextRef="#ctx0" brushRef="#br0">0 82 16924,'1'-1'140,"-1"0"0,0 0 1,0 1-1,1-1 1,-1 0-1,1 1 1,-1-1-1,0 0 0,1 1 1,-1-1-1,1 0 1,0 1-1,-1-1 1,1 1-1,-1-1 1,1 1-1,0-1 0,-1 1 1,1 0-1,0-1 1,0 1-1,-1 0 1,1-1-1,0 1 0,1 0 1,27-7 501,-18 5 144,78-18 1378,147-15 0,-201 33-2059,0 0 0,0 3-1,1 1 1,-1 2 0,-1 1-1,1 1 1,47 16-1,-65-16-90,0 1-1,-1 1 0,24 15 1,-34-19-12,1 0 0,-1 1 0,0 0 0,-1 0 0,0 0-1,1 1 1,-2 0 0,1 0 0,-1 0 0,8 14 0,-11-18-1,0 1-1,0 0 1,-1-1-1,1 1 1,0 0 0,-1 0-1,0 0 1,1-1-1,-1 1 1,0 0-1,-1 0 1,1 0 0,0 0-1,-1-1 1,0 1-1,1 0 1,-1 0-1,0-1 1,-1 1 0,1-1-1,0 1 1,-1-1-1,1 1 1,-1-1-1,0 0 1,0 0-1,0 0 1,0 0 0,0 0-1,0 0 1,0 0-1,-1-1 1,-3 3-1,-5 2 5,-1 0-1,0 0 1,0-1-1,0-1 1,-1 0-1,-12 2 1,6-1-204,0-2 1,-1-1 0,1 0-1,0-1 1,-1-1-1,1-1 1,0-1 0,-36-7-1,53 8 144,0 1 0,-1-1 0,1 1-1,0-1 1,0 0 0,0 0 0,0 0 0,1 0-1,-1 0 1,0 0 0,0-1 0,-2-2 0,4-1-419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4:59.213"/>
    </inkml:context>
    <inkml:brush xml:id="br0">
      <inkml:brushProperty name="width" value="0.05" units="cm"/>
      <inkml:brushProperty name="height" value="0.05" units="cm"/>
    </inkml:brush>
  </inkml:definitions>
  <inkml:trace contextRef="#ctx0" brushRef="#br0">18 74 19228,'-4'8'310,"1"-1"-1,1 1 1,-1 0-1,2 0 1,-1 0-1,1 0 1,-1 15-1,7 61 249,-4-68-338,75 607 748,-72-584-904,-5-29 5,-4-24 60,-3-27-62,1 0-1,-1-58 1,8-87-33,15-2-67,-10 156 18,1 0 0,2 1 0,22-56 0,-24 75 10,0 0-1,1 1 1,0-1-1,0 1 1,2 1-1,-1 0 1,1 0 0,1 1-1,0 0 1,0 0-1,0 1 1,17-9-1,-19 12 3,0 1 0,1 0 0,-1 0 0,1 1 0,0 0 0,0 0 0,1 1 0,-1 0 0,0 1 0,1 0 0,-1 0 0,1 1 0,-1 0 0,1 1 0,-1 0 0,1 1 0,17 5 0,-24-7 7,-1 1 1,1 0-1,0 0 1,-1 0-1,1 0 1,-1 1-1,0-1 1,1 1-1,-1 0 1,0-1-1,0 1 1,0 0 0,0 0-1,0 0 1,0 1-1,-1-1 1,1 0-1,-1 1 1,1-1-1,-1 1 1,0-1-1,1 5 1,-1-4 5,-1 1 1,0 0 0,-1 0-1,1-1 1,0 1 0,-1-1-1,0 1 1,0 0 0,0-1-1,0 1 1,-1-1 0,1 0-1,-1 1 1,0-1 0,0 0-1,0 0 1,-3 3 0,-10 13 59,-1-1 1,-1 0-1,-1-1 1,-1-1-1,0-1 1,-1 0-1,-1-2 0,0 0 1,0-1-1,-1-1 1,-40 13-1,46-22-66,16-2-4,-1 0 0,1 0 0,0 0 0,0 0 0,0 1 0,-1-1 0,1 0 0,0 0 0,0 0 0,-1 0 0,1 0 0,0 0 0,0 0 0,-1 0 0,1 0 0,0-1 0,0 1 0,0 0 0,-1 0 0,1 0 0,0 0 0,0 0 0,0 0 0,-1 0 0,1 0 0,0-1 0,0 1 0,0 0 0,-1 0 0,1 0 0,0 0 0,0-1 0,0 1 0,0 0 0,0 0 0,-1 0 0,1-1 0,0 1 0,0 0 0,0 0 0,0-1 0,0 1 0,0 0 0,9-12-60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52.616"/>
    </inkml:context>
    <inkml:brush xml:id="br0">
      <inkml:brushProperty name="width" value="0.05" units="cm"/>
      <inkml:brushProperty name="height" value="0.05" units="cm"/>
    </inkml:brush>
  </inkml:definitions>
  <inkml:trace contextRef="#ctx0" brushRef="#br0">4 80 17196,'13'-7'6513,"2"-9"-4264,-12 13-2195,0 0 1,-1-1-1,0 0 0,0 1 0,0-1 1,0 0-1,2-6 0,-5-7 30,1 17-80,-1 0 0,1-1 0,0 1 0,0 0-1,0 0 1,0-1 0,-1 1 0,1 0 0,0 0 0,0-1-1,-1 1 1,1 0 0,0 0 0,-1 0 0,1-1 0,0 1 0,-1 0-1,1 0 1,0 0 0,-1 0 0,1 0 0,0 0 0,-1 0-1,1-1 1,0 1 0,-1 0 0,0 1 4,-1-1-1,1 1 1,0-1-1,-1 1 1,1-1 0,0 1-1,0 0 1,0-1-1,0 1 1,0 0 0,0 0-1,0 0 1,0 0-1,0 0 1,0 0 0,0 0-1,0 0 1,-1 3-1,-1 3 15,0 0 0,0 0-1,0 0 1,1 1 0,0 0 0,1-1-1,-1 1 1,1 13 0,1-19-42,0 0 0,0 0 1,0 0-1,0 0 0,1 0 1,-1 0-1,1 0 0,-1 0 0,1 0 1,0 0-1,0 0 0,0 0 1,0 0-1,0-1 0,2 4 1,-2-4-35,1 0 0,-1 0 1,1-1-1,-1 1 0,1 0 1,-1 0-1,1-1 0,-1 1 1,1-1-1,0 0 1,-1 1-1,1-1 0,0 0 1,-1 0-1,1 0 0,0 0 1,-1 0-1,1 0 0,0-1 1,-1 1-1,1-1 0,2 0 1,4-2-33,-1 0 0,1-1 1,-1 0-1,0 0 0,7-6 0,-5 4-22,32-20-299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4:53.051"/>
    </inkml:context>
    <inkml:brush xml:id="br0">
      <inkml:brushProperty name="width" value="0.05" units="cm"/>
      <inkml:brushProperty name="height" value="0.05" units="cm"/>
    </inkml:brush>
  </inkml:definitions>
  <inkml:trace contextRef="#ctx0" brushRef="#br0">17 1 19948,'0'0'68,"1"0"-1,-1 0 1,1 0-1,-1 0 0,1 1 1,-1-1-1,1 0 1,-1 1-1,1-1 1,-1 0-1,0 1 1,1-1-1,-1 0 0,0 1 1,1-1-1,-1 1 1,0-1-1,1 1 1,-1-1-1,0 1 0,0-1 1,0 0-1,1 1 1,-1 0-1,0-1 1,0 1-1,0-1 1,0 1-1,0-1 0,0 1 1,0-1-1,0 1 1,0 0-1,-2 26 231,1-21-35,-1 12 261,-16 181 1840,16-149-2314,2 0 1,6 50 0,-6-100-51,2 11 9,-1 0 0,1 0 0,1-1 0,5 16 0,-7-24 2,-1 0-1,1 0 1,0 0-1,0 0 0,0-1 1,0 1-1,0 0 1,1-1-1,-1 1 1,0-1-1,1 1 1,-1-1-1,1 1 1,0-1-1,-1 0 0,1 0 1,0 0-1,0 0 1,0 0-1,0 0 1,0-1-1,0 1 1,0-1-1,0 1 0,0-1 1,0 0-1,0 0 1,0 0-1,0 0 1,0 0-1,2 0 1,3-2 30,-1 1 0,1-2 1,-1 1-1,1-1 0,-1 1 1,0-2-1,0 1 1,8-6-1,43-40 267,-42 36-224,82-80 403,-4-5 1,88-118 0,-150 172-1391,-31 44 894,0 0 1,0 0-1,0 0 1,0 0-1,0-1 1,0 1-1,0 0 1,1 0-1,-1 0 1,0 0 0,0-1-1,0 1 1,0 0-1,0 0 1,0 0-1,0 0 1,0 0-1,1-1 1,-1 1-1,0 0 1,0 0-1,0 0 1,0 0-1,0 0 1,1 0-1,-1 0 1,0 0-1,0 0 1,0 0-1,0 0 1,1 0-1,-1-1 1,0 1-1,0 0 1,0 0-1,0 0 1,1 0-1,-1 1 1,0-1-1,0 0 1,0 0-1,0 0 1,1 0-1,-1 0 1,0 0-1,0 0 1,0 0-1,0 0 1,1 0-1,-1 0 1,0 1-1,2 0-273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44.279"/>
    </inkml:context>
    <inkml:brush xml:id="br0">
      <inkml:brushProperty name="width" value="0.05" units="cm"/>
      <inkml:brushProperty name="height" value="0.05" units="cm"/>
    </inkml:brush>
  </inkml:definitions>
  <inkml:trace contextRef="#ctx0" brushRef="#br0">0 54 20316,'16'-51'2590,"-15"51"-2577,-1 0-1,0 0 0,0 0 1,0 0-1,0 1 1,0-1-1,0 0 1,0 0-1,0 0 0,0 0 1,1 0-1,-1 0 1,0 0-1,0 0 1,0 0-1,0 0 0,0 0 1,0 0-1,0 0 1,1 0-1,-1 0 0,0 0 1,0 0-1,0 0 1,0 0-1,0 0 1,0 0-1,1 0 0,-1 0 1,0 0-1,0 0 1,0 0-1,0 0 0,0 0 1,0 0-1,0 0 1,1 0-1,-1 0 1,0 0-1,0 0 0,0-1 1,0 1-1,0 0 1,0 0-1,0 0 1,0 0-1,0 0 0,0 0 1,0 0-1,0 0 1,1-1-1,-1 1 0,0 0 1,0 0-1,0 0 1,0 0-1,0 0 1,0 0-1,0-1 0,0 1 1,0 0-1,0 0 1,0 0-1,0 0 0,0 0 1,-1 0-1,1-1 1,0 1-1,0 0 1,2 11 854,-10 183 1142,0-80-1891,5-42-208,2 0 0,4 0 0,24 139 0,-12-170-425,-7-19-2951,-11-30 3081,0 1 0,0-1 0,-8-12-1,-10-13-578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44.699"/>
    </inkml:context>
    <inkml:brush xml:id="br0">
      <inkml:brushProperty name="width" value="0.05" units="cm"/>
      <inkml:brushProperty name="height" value="0.05" units="cm"/>
    </inkml:brush>
  </inkml:definitions>
  <inkml:trace contextRef="#ctx0" brushRef="#br0">22 71 14915,'-16'-18'1777,"10"6"-945,6 2-352,17 5 1112,5-2-504,16 3-495,4 1-305,14 0-857,10 1-279,5 0 640,6 1-168,-1-3-184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45.112"/>
    </inkml:context>
    <inkml:brush xml:id="br0">
      <inkml:brushProperty name="width" value="0.05" units="cm"/>
      <inkml:brushProperty name="height" value="0.05" units="cm"/>
    </inkml:brush>
  </inkml:definitions>
  <inkml:trace contextRef="#ctx0" brushRef="#br0">231 364 16684,'-1'-1'104,"0"0"1,0 0 0,0 1-1,-1-1 1,1 1 0,0-1-1,0 1 1,-1-1 0,1 1-1,0-1 1,0 1 0,-1 0 0,1 0-1,0 0 1,-1 0 0,1 0-1,0 0 1,-1 0 0,1 0-1,0 1 1,-2-1 0,-31 9 399,20-3-113,0 0 0,1 0 1,0 2-1,0-1 0,0 2 1,-16 13-1,24-18-308,0 0 0,0 1-1,1-1 1,0 1 0,0 0 0,0 0-1,0 0 1,1 0 0,-1 1 0,2 0-1,-1-1 1,0 1 0,1 0 0,0 0-1,1 0 1,-1 1 0,0 10 0,2-15-68,0 0 1,1 0-1,-1 0 1,1 0 0,-1 0-1,1-1 1,-1 1-1,1 0 1,0 0 0,0-1-1,0 1 1,0 0-1,0-1 1,0 1-1,1-1 1,-1 0 0,0 1-1,1-1 1,-1 0-1,1 0 1,-1 0-1,1 0 1,0 0 0,-1 0-1,1 0 1,0 0-1,0-1 1,0 1-1,-1-1 1,1 1 0,0-1-1,0 0 1,3 0-1,4 1 13,0-1-1,0 0 1,0-1-1,0 0 0,0 0 1,9-3-1,0-1 1,0-2 0,0 0 0,-1 0 0,0-2 0,-1 0 0,0-1 0,23-19 1,-10 5 91,-1-2 1,43-51 0,-81 93-109,1 0 0,0 0-1,1 2 1,0-1 0,2 1 0,0 0-1,1 0 1,1 0 0,1 1 0,0-1 0,0 28-1,3-43-89,0-1-1,1 1 0,-1 0 0,1 0 0,-1 0 0,1 0 0,0 0 0,0-1 1,0 1-1,1 0 0,-1-1 0,1 1 0,-1-1 0,1 1 0,0-1 1,3 4-1,-3-5 22,0 0 0,-1 0 0,1 0 0,0 0 0,0-1 0,0 1 0,0-1 0,-1 1 0,1-1 0,0 0 0,0 1 0,0-1 0,0 0 0,0 0 0,0 0 0,0-1 0,0 1 0,0 0 0,-1-1 0,1 1 0,0-1 0,0 0 0,0 0 0,-1 1 0,1-1 0,2-2 0,28-20-452,1-13-195</inkml:trace>
  <inkml:trace contextRef="#ctx0" brushRef="#br0" timeOffset="1">807 1 20572,'-40'136'2751,"25"-90"-1933,1 1-1,-13 91 1,25-119-648,0 0-62,0 0 0,2 22 0,0-37-87,0 0-1,0 0 1,1 0-1,-1 0 1,1 0-1,0 0 0,1-1 1,-1 1-1,1 0 1,-1-1-1,1 1 1,0-1-1,0 1 0,1-1 1,-1 0-1,5 4 1,-5-5 13,1 0 0,0-1 0,0 1 0,-1-1 0,1 0 0,0 0 0,0 0 0,1 0 0,-1 0 0,0 0 0,0-1 0,0 0 0,0 0 0,1 0 0,-1 0 0,0 0 0,0 0 0,0-1 0,1 0 0,-1 1 0,5-3 0,5-2 107,-1-1 0,0 0 0,21-13 0,16-15 85,-3-2 1,-1-2-1,-1-2 1,-3-2-1,65-83 1,-97 114-530,-1 1 0,0-1-1,-1-1 1,0 1 0,-1-1 0,0-1 0,-1 1 0,4-15-1,-8 26 255,-1-1 0,0 0-1,0 1 1,1-1 0,-1 1 0,0-1-1,0 1 1,0-1 0,-1 1-1,1-1 1,0 1 0,-1-1 0,1 1-1,-1-1 1,1 1 0,-1-1-1,1 1 1,-1 0 0,0-1 0,0 1-1,0 0 1,0 0 0,-1-2-1,-11-2-762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45.548"/>
    </inkml:context>
    <inkml:brush xml:id="br0">
      <inkml:brushProperty name="width" value="0.05" units="cm"/>
      <inkml:brushProperty name="height" value="0.05" units="cm"/>
    </inkml:brush>
  </inkml:definitions>
  <inkml:trace contextRef="#ctx0" brushRef="#br0">0 75 20372,'12'19'1825,"12"-7"-1345,2-4-424,6-4-72,2-4 560,-4 0-352,1-4-128</inkml:trace>
  <inkml:trace contextRef="#ctx0" brushRef="#br0" timeOffset="1">650 14 19308,'-8'-1'321,"0"1"0,0-1 1,0 1-1,0 1 0,0-1 0,0 1 0,0 1 1,0 0-1,1 0 0,-1 0 0,0 1 0,1 0 1,-9 5-1,12-6-226,0 0 1,1 0-1,0 0 1,0 1-1,-1-1 1,1 1-1,1 0 1,-1-1-1,0 1 1,1 1-1,-1-1 0,1 0 1,0 1-1,0-1 1,0 1-1,1-1 1,-1 1-1,1 0 1,0 0-1,0 0 1,0 0-1,1 0 1,-1 0-1,1 0 1,0 0-1,0 0 1,0 0-1,2 4 1,-1-4-34,0 1 1,0-1 0,1 0 0,0 0 0,0 0-1,0 0 1,1 0 0,-1-1 0,1 1 0,0-1-1,0 1 1,0-1 0,0 0 0,0 0 0,1-1-1,-1 1 1,1-1 0,0 1 0,0-1-1,0-1 1,0 1 0,0 0 0,8 1 0,-3-1 20,0 0 0,0 0 0,1-1 0,-1 0 0,0-1 0,0 0 0,0-1 0,0 0 0,1 0 0,14-4 0,-14 1-9,0 0-1,-1 0 1,1-1-1,0 0 1,-1 0 0,0-1-1,-1-1 1,14-11-1,-19 15-84,0 0 0,0 0 0,0 0-1,-1 0 1,1 0 0,-1-1 0,0 1-1,0-1 1,0 0 0,-1 1 0,1-1-1,-1 0 1,0 0 0,0 0-1,0 0 1,0 0 0,-1 0 0,0 0-1,0 0 1,0 0 0,0 0 0,-1-1-1,1 1 1,-1 0 0,-2-6 0,1 7-144,1-1 1,-1 1 0,0 0 0,-1 0-1,1 0 1,0 0 0,-1 1 0,0-1-1,0 1 1,1-1 0,-1 1 0,-1 0-1,1 0 1,0 1 0,0-1 0,-1 0-1,1 1 1,-1 0 0,1 0 0,-1 0-1,1 0 1,-1 1 0,-6-1 0,-7 0-408,0 1 1,0 0 0,-28 4 0,-10 5-611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46.834"/>
    </inkml:context>
    <inkml:brush xml:id="br0">
      <inkml:brushProperty name="width" value="0.05" units="cm"/>
      <inkml:brushProperty name="height" value="0.05" units="cm"/>
    </inkml:brush>
  </inkml:definitions>
  <inkml:trace contextRef="#ctx0" brushRef="#br0">1 250 16011,'1'2'173,"1"0"-1,-1 0 0,1 0 0,-1-1 1,1 1-1,0 0 0,0 0 0,0-1 0,0 0 1,0 1-1,0-1 0,0 0 0,0 0 1,1 0-1,-1 0 0,0 0 0,1 0 1,-1-1-1,1 1 0,-1-1 0,1 0 0,-1 0 1,1 0-1,-1 0 0,0 0 0,1 0 1,-1-1-1,1 1 0,2-2 0,10-2 325,-1 0 0,1-1 0,20-10 0,-32 14-390,24-12 491,-2 0 0,44-31 0,-57 35-442,-1 0 0,0 0 1,-1-1-1,0 0 1,-1-1-1,0 0 0,13-21 1,-21 30-130,1 0 0,-1 0 1,0 0-1,0-1 0,0 1 1,-1 0-1,1-1 0,0 1 1,-1 0-1,0-1 0,1 1 1,-1-1-1,0 1 0,0-1 1,0 1-1,-1-1 0,1 1 1,-1 0-1,1-1 0,-2-2 1,1 3-12,0 1 1,-1-1-1,1 1 0,0-1 1,-1 1-1,1-1 1,-1 1-1,1 0 0,-1 0 1,0 0-1,1 0 1,-1 0-1,0 0 0,0 0 1,0 1-1,0-1 1,0 1-1,0-1 0,0 1 1,0 0-1,0 0 1,0 0-1,0 0 0,-3 0 1,-8 1 14,-1 1 1,1 1-1,-1 0 0,1 0 1,0 1-1,1 1 1,-1 0-1,1 1 0,0 0 1,-12 9-1,10-6-22,0 1 0,1 0 0,0 2 0,1-1-1,0 1 1,0 1 0,-15 23 0,22-29-5,1 0 1,0 1-1,1-1 1,-1 1-1,1 0 0,1 0 1,0 0-1,0 0 1,0 1-1,1-1 0,0 0 1,1 1-1,0-1 1,1 15-1,0-17-3,1 0 0,0 0 0,0 0-1,0 0 1,0-1 0,1 1 0,0-1 0,0 1 0,1-1 0,-1 0-1,1 0 1,0-1 0,1 1 0,-1-1 0,1 0 0,0 0 0,0 0-1,0-1 1,0 0 0,10 5 0,-1-2-133,1-1 0,-1 0 0,1-1 0,0-1 0,0 0 0,0-1 1,0-1-1,1 0 0,-1-1 0,0 0 0,19-4 0,18-5-826,96-30 1,-133 34 952,69-19-641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47.233"/>
    </inkml:context>
    <inkml:brush xml:id="br0">
      <inkml:brushProperty name="width" value="0.05" units="cm"/>
      <inkml:brushProperty name="height" value="0.05" units="cm"/>
    </inkml:brush>
  </inkml:definitions>
  <inkml:trace contextRef="#ctx0" brushRef="#br0">184 32 18548,'3'-8'765,"-3"7"-611,1-1 0,-1 0 0,1 1 0,0-1 0,-1 1 0,1 0 0,0-1 0,0 1 0,0 0 0,0-1 0,0 1 0,0 0 0,0 0 0,0 0 0,3-2 0,-3 8 814,-15 47 1367,-36 89-1,14-46-1978,-30 112-126,55-166-219,1 0 0,3 1 0,-2 45 1,8-80-19,1 0 0,0 1-1,1-1 1,-1 0 0,1 0 0,1 0 0,-1 0 0,1 0 0,4 9 0,-4-13-33,-1-1 1,0 0-1,1 0 0,-1 0 0,1 0 1,0-1-1,-1 1 0,1 0 0,0-1 1,0 1-1,0-1 0,0 0 0,1 1 1,-1-1-1,0 0 0,0 0 0,1-1 1,-1 1-1,1 0 0,-1-1 0,0 1 1,1-1-1,-1 0 0,1 0 0,-1 0 1,1 0-1,-1 0 0,1-1 1,4 0-1,5-2-213,1-1 1,-1 0-1,0 0 1,0-1-1,20-13 1,57-41-53,-46 28-141,25-15-185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47.651"/>
    </inkml:context>
    <inkml:brush xml:id="br0">
      <inkml:brushProperty name="width" value="0.05" units="cm"/>
      <inkml:brushProperty name="height" value="0.05" units="cm"/>
    </inkml:brush>
  </inkml:definitions>
  <inkml:trace contextRef="#ctx0" brushRef="#br0">177 8 18932,'-21'14'967,"0"1"0,1 1 1,-35 35-1,48-44-783,2 0 0,-1 0 0,1 0 0,0 1 0,0-1-1,1 1 1,0 1 0,0-1 0,1 0 0,0 1 0,1 0 0,0 0 0,0 0 0,-1 12 0,3-17-145,0-1 0,0 1 1,1-1-1,-1 1 0,1-1 0,-1 0 0,1 1 0,0-1 1,0 0-1,1 1 0,-1-1 0,1 0 0,-1 0 0,1 0 0,0 0 1,0 0-1,1-1 0,2 4 0,-2-3-9,1 0-1,0-1 1,1 1-1,-1-1 1,0 0-1,1 0 1,-1 0-1,1 0 1,0-1-1,-1 0 1,9 2-1,-1-2 17,0-1 0,1 1-1,-1-2 1,0 0 0,0 0-1,0-1 1,0-1 0,-1 0-1,20-7 1,-18 3 43,0 1-1,-1-2 1,1 0-1,-2 0 1,1-1-1,-1 0 1,0-1-1,-1 0 0,14-18 1,-20 22-30,0-1 1,0 1-1,-1-1 0,1 1 1,-1-1-1,-1 0 0,1 0 1,2-14-1,-5 16-27,1-1 1,-1 1 0,0 0-1,0 0 1,-1 0-1,1 0 1,-1 0-1,0 0 1,-1 0-1,1 0 1,-1 0 0,0 1-1,0-1 1,-4-4-1,4 5-18,-1 0-1,-1 0 0,1 0 0,0 1 1,-1-1-1,0 1 0,0 0 1,0 0-1,0 1 0,0-1 1,-1 1-1,1 0 0,-1 0 1,1 0-1,-1 1 0,-6-2 1,8 2-93,-1 1 1,1-1-1,-1 1 0,1-1 1,-1 1-1,0 0 1,1 1-1,-1-1 1,1 0-1,-1 1 1,0 0-1,1 0 0,0 0 1,-1 0-1,1 1 1,0-1-1,-1 1 1,1 0-1,0 0 1,0 0-1,0 0 0,-3 4 1,6-5 57,-1-1 0,0 1 0,1 0 0,-1 0 0,0 0 0,1 0 0,-1 0 0,1 0 0,-1-1 0,1 1 0,0 0 0,-1 1 0,1-1 0,0 0 0,0 0 0,0 0 0,-1 0 0,1 0 0,0 0 0,1 0 0,-1 0 0,0 0 0,0 0 0,0 0 0,1 0 0,-1 0 0,0 0 0,1 0 0,-1 0 0,1 0 0,-1 0 0,1 0 0,-1 0 0,1 0 0,1 0 0,16 18-451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48.395"/>
    </inkml:context>
    <inkml:brush xml:id="br0">
      <inkml:brushProperty name="width" value="0.05" units="cm"/>
      <inkml:brushProperty name="height" value="0.05" units="cm"/>
    </inkml:brush>
  </inkml:definitions>
  <inkml:trace contextRef="#ctx0" brushRef="#br0">283 97 18860,'3'-5'399,"-1"1"-1,0-1 1,0 0 0,0 0 0,-1 0-1,0-1 1,0 1 0,0-7 0,-1 10-286,0 0 0,0 1 0,0-1 0,-1 0 1,1 0-1,0 1 0,-1-1 0,1 0 1,-1 0-1,0 1 0,0-1 0,1 1 1,-1-1-1,0 1 0,0-1 0,-1 1 0,1 0 1,0-1-1,0 1 0,-1 0 0,1 0 1,-1 0-1,1 0 0,-1 0 0,1 0 0,-1 0 1,1 1-1,-3-2 0,-1 1 21,-1 0 0,1 0-1,0 1 1,0-1 0,0 1-1,0 0 1,0 1 0,0-1-1,-1 1 1,1 0 0,0 0-1,0 1 1,1-1 0,-10 5-1,-2 2-60,0 0 1,1 2-1,-14 10 0,19-13-70,1 0 0,-1 1 1,1 0-1,1 0 0,0 1 0,0 0 0,1 1 1,0 0-1,-6 11 0,13-21-4,0 0 0,-1 0 1,1 1-1,0-1 0,0 1 0,0-1 1,-1 0-1,1 1 0,0-1 0,0 0 1,0 1-1,0-1 0,0 1 0,0-1 1,0 0-1,0 1 0,0-1 0,0 1 1,0-1-1,0 0 0,0 1 0,0-1 1,1 1-1,-1-1 0,0 0 0,0 1 1,0-1-1,1 0 0,-1 1 0,0-1 1,0 0-1,1 1 0,-1-1 0,0 0 1,0 0-1,1 1 0,-1-1 0,0 0 1,1 1-1,19-1-26,24-13-20,-16 0-9,39-25 0,-48 26 13,1 1 0,0 0-1,0 2 1,31-10 0,-50 18 38,0 1 1,0 0-1,-1-1 1,1 1-1,0 0 1,0 0-1,0 0 0,0 0 1,0 0-1,0 0 1,0 0-1,0 0 1,0 0-1,0 0 1,0 0-1,0 1 0,-1-1 1,1 0-1,0 1 1,0-1-1,0 0 1,0 1-1,-1-1 1,1 1-1,0 0 0,0-1 1,-1 1-1,1 0 1,0-1-1,-1 1 1,1 0-1,-1 0 1,1-1-1,-1 1 0,1 0 1,-1 0-1,0 0 1,1 0-1,-1 1 1,1 4-9,0 0 0,0 0 0,-1 1 0,0-1 0,-1 8 0,0-6 8,-16 166-40,7-98 305,1 130 1,9-191-183,0 0 0,-1 0 0,-1 1 0,0-1 0,-8 23 0,6-20-77,-2 0 1,-1-1-1,0 0 0,-1-1 1,0 0-1,-1 0 1,-1 0-1,-1-2 1,0 1-1,-1-1 1,-1-1-1,-24 21 0,32-30 2,0 0 0,-1-1 0,1 0 0,-1 0 0,0 0 0,0-1 0,0 0 1,0 0-1,0 0 0,0-1 0,-1 0 0,-6 0 0,11-1-2,-1 0 0,0 0-1,1 0 1,-1 0 0,1-1 0,-1 1 0,1-1 0,-1 0 0,1 0 0,0 0 0,-1 0 0,1 0 0,0 0 0,0-1 0,0 1 0,0-1 0,0 1 0,0-1 0,0 0 0,0 0 0,1 0 0,-1 0 0,1 0 0,-1 0 0,1 0 0,0 0 0,0-1 0,0 1 0,0 0 0,0-1-1,1 1 1,-1-1 0,0-2 0,0-7 2,0 0-1,0-1 1,1 1 0,1 0-1,0-1 1,1 1-1,0 0 1,1 0-1,6-17 1,2-1-1,1-1-1,25-40 1,-21 42-1,3 1 0,0 1 0,1 0-1,2 2 1,44-42 0,-46 51-174,0 0 0,1 1 0,1 1 0,0 1 0,1 1 0,0 1 0,1 1 0,28-9 0,-10 7-86,-6 0-66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0.173"/>
    </inkml:context>
    <inkml:brush xml:id="br0">
      <inkml:brushProperty name="width" value="0.05" units="cm"/>
      <inkml:brushProperty name="height" value="0.05" units="cm"/>
    </inkml:brush>
  </inkml:definitions>
  <inkml:trace contextRef="#ctx0" brushRef="#br0">1 0 16668,'62'120'4412,"-34"-76"-3316,61 74 1,151 143-280,-223-244-897,-11-11-34,1 0 0,-1 1 1,0-1-1,-1 1 0,0 0 0,0 1 1,0-1-1,4 10 0,-9-16 73,0-1 0,0 1 0,1-1 0,-1 0 0,0 1 1,0-1-1,0 1 0,1-1 0,-1 1 0,0-1 0,0 1 0,0-1 0,0 1 0,0-1 0,0 1 0,0-1 0,0 1 0,0-1 0,0 1 0,0-1 0,-1 1 0,1-1 0,0 0 0,0 1 0,0-1 0,-1 1 0,1-1 0,0 1 1,0-1-1,-1 0 0,1 1 0,-1-1-56,-1 1 0,1-1 0,0 0 0,0 0 0,0 0 0,0 0 0,0 0 0,0 0-1,-1-1 1,1 1 0,0 0 0,0 0 0,0-1 0,-2 0 0,-41-19-1512,0-3-1,-81-54 0,116 71 1508,-22-14-147,4 2 504,0 0 0,1-2 0,-27-25-1,51 44-169,1-1 1,-1 1-1,1-1 0,0 0 0,0 1 0,-1-1 0,1 0 0,0 0 0,0 0 0,0 1 0,1-1 0,-1 0 0,0 0 0,1 0 0,-1-1 0,1 1 0,0 0 1,0 0-1,0 0 0,0 0 0,0 0 0,0 0 0,1-3 0,0 1 86,1 1 0,0 0 0,-1 0 0,1-1 1,0 1-1,1 1 0,-1-1 0,1 0 0,-1 0 0,1 1 0,0 0 1,5-5-1,37-21 749,1 2 0,67-28 1,-50 25-1159,49-23 165,-70 29-146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49.110"/>
    </inkml:context>
    <inkml:brush xml:id="br0">
      <inkml:brushProperty name="width" value="0.05" units="cm"/>
      <inkml:brushProperty name="height" value="0.05" units="cm"/>
    </inkml:brush>
  </inkml:definitions>
  <inkml:trace contextRef="#ctx0" brushRef="#br0">273 59 17124,'11'-4'720,"-5"3"-403,0-1 1,0 1-1,0-1 0,-1-1 1,1 1-1,-1-1 1,0 0-1,0 0 0,0-1 1,7-5-1,-12 8-258,1 1 0,-1 0 0,0 0 0,1-1 0,-1 1-1,0 0 1,1 0 0,-1-1 0,0 1 0,0 0 0,1-1 0,-1 1 0,0-1 0,0 1-1,0 0 1,1-1 0,-1 1 0,0-1 0,0 1 0,0 0 0,0-1 0,0 1-1,0-1 1,0 1 0,0-1 0,0 1 0,0 0 0,0-1 0,0 1 0,0-1-1,0 1 1,0-1 0,-1 1 0,1 0 0,0-1 0,0 1 0,0 0 0,-1-1-1,1 1 1,0 0 0,-1-1 0,1 1 0,0 0 0,0-1 0,-1 1 0,1 0-1,-1 0 1,1-1 0,0 1 0,-1 0 0,1 0 0,0 0 0,-1-1 0,-24-1 1177,-2 4-999,-1 2-1,1 1 1,0 1 0,0 2 0,1 0 0,0 2-1,0 1 1,-28 17 0,48-25-239,0 1-1,0 0 1,1 0-1,-1 0 1,1 1 0,-8 9-1,12-13-3,0 0 1,1 0-1,-1 0 0,0 1 0,0-1 0,1 0 1,-1 0-1,1 1 0,-1-1 0,1 1 0,-1-1 1,1 0-1,0 1 0,0-1 0,0 1 0,0-1 1,0 0-1,0 1 0,0-1 0,0 1 0,0-1 1,1 0-1,-1 1 0,1-1 0,-1 1 0,1-1 0,-1 0 1,1 0-1,0 1 0,0-1 0,-1 0 0,1 0 1,0 0-1,0 0 0,0 0 0,0 0 0,2 1 1,5 3-34,0 0 1,0-1 0,0 0-1,1-1 1,-1 1 0,1-2-1,0 1 1,0-1 0,0-1-1,16 2 1,-1 0-37,88 9-213,-74-10 184,-1 2-1,1 2 0,47 13 1,-81-17 94,1-1 1,0 1-1,-1 0 1,1 1-1,5 3 1,-9-6 10,0 1 1,0 0-1,-1-1 0,1 1 0,0-1 1,-1 1-1,1 0 0,-1 0 1,1-1-1,-1 1 0,1 0 0,-1 0 1,1 0-1,-1 0 0,1-1 1,-1 1-1,0 0 0,0 0 0,0 0 1,1 0-1,-1 0 0,0 0 1,0 0-1,0 0 0,0 0 0,-1 0 1,1 0-1,0-1 0,0 1 1,0 0-1,-1 0 0,1 0 0,0 0 1,-1 0-1,1 0 0,-1-1 0,1 1 1,-1 0-1,0 0 0,-4 5 22,0-1 0,-1-1 0,1 1 0,-1-1 0,0 0 0,0 0 0,0-1 1,0 1-1,-11 3 0,-10 3 104,-27 6 1,40-12-201,-54 12 355,61-15-707,1 0-1,-1 0 0,0 0 1,1-1-1,-1 0 1,1-1-1,-11-1 0,16 2 399,1-1 0,0 1 0,-1 0-1,1 0 1,0 0 0,-1 0 0,1 0 0,0 0-1,0 0 1,-1 0 0,1-1 0,0 1-1,0 0 1,-1 0 0,1 0 0,0 0 0,0-1-1,0 1 1,-1 0 0,1 0 0,0-1-1,0 1 1,0 0 0,0 0 0,0-1-1,-1 1 1,1 0 0,0 0 0,0-1 0,0 1-1,0 0 1,0-1 0,0 1 0,0 0-1,0-1 1,8-8-574,20-4-347</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49.928"/>
    </inkml:context>
    <inkml:brush xml:id="br0">
      <inkml:brushProperty name="width" value="0.05" units="cm"/>
      <inkml:brushProperty name="height" value="0.05" units="cm"/>
    </inkml:brush>
  </inkml:definitions>
  <inkml:trace contextRef="#ctx0" brushRef="#br0">193 277 17332,'-1'-2'180,"0"-1"0,-1 0 0,1 1 1,-1-1-1,1 1 0,-1 0 0,0-1 0,0 1 1,0 0-1,0 0 0,0 0 0,0 0 0,-1 0 1,1 1-1,0-1 0,-1 1 0,0 0 0,1-1 1,-1 1-1,0 0 0,0 1 0,1-1 0,-1 0 1,0 1-1,0 0 0,0-1 0,0 1 0,0 0 1,0 0-1,0 1 0,1-1 0,-1 1 0,0-1 1,0 1-1,0 0 0,1 0 0,-1 0 1,0 1-1,-4 2 0,0 0-34,0 1 1,0 0-1,1 0 1,-1 1-1,1 0 1,0 0-1,1 0 0,-1 1 1,1-1-1,-6 12 1,9-14-138,-1 1 0,1 0 0,0-1 1,0 1-1,0 0 0,0 0 0,1 0 0,0 0 1,0 1-1,1-1 0,-1 0 0,1 0 0,0 1 1,1-1-1,-1 0 0,1 0 0,0 0 0,2 6 1,-2-8-3,0-1 0,0 0-1,1 0 1,-1 1 0,1-1 0,0 0 0,0 0 0,0 0 0,0 0 0,0-1 0,0 1 0,0-1 0,0 1 0,0-1 0,1 0 0,-1 1 0,1-1 0,-1 0 0,1-1 0,-1 1-1,1 0 1,0-1 0,-1 0 0,1 1 0,4-1 0,2 0 21,1-1-1,-1 1 0,0-2 1,0 1-1,1-1 0,11-5 1,0-1 33,0-1 0,-1-1-1,-1-1 1,1-1 0,-2 0 0,1-2 0,-2 0 0,21-21 0,-14 10 32,-2 0 1,-1-1 0,-1-2-1,30-53 1,-54 90-83,0 0-1,1 0 1,0 1-1,0-1 1,1 1 0,-1 10-1,3-16-12,0 0 0,0 0 0,0 1 0,0-1 0,1 0 0,-1 0 0,1 1 0,3 6 0,-3-8 2,0-1 0,0 0 1,0 0-1,1 0 0,-1 0 1,0 0-1,1-1 0,0 1 0,-1 0 1,1-1-1,0 1 0,0-1 1,0 1-1,0-1 0,0 0 1,0 0-1,4 1 0,0 0 2,0-1-1,0 0 1,1 0-1,-1 0 1,0-1-1,1 0 1,-1 0 0,0-1-1,0 0 1,1 0-1,-1 0 1,0-1-1,0 0 1,7-3-1,3-2 5,0 0-1,-1-1 0,0-1 0,15-12 1,-7 4 8,-1-2 0,37-39 0,-49 46-9,0 0 0,0-1 0,-2 0 0,1-1 0,-2 0 0,12-28 0,-17 29-9,-8 16-5,-15 24-13,-34 52 7,4 2 0,3 3-1,-57 140 1,87-178 30,2 1 0,3 0-1,1 1 1,3 0 0,1 0 0,3 1 0,2 0-1,6 98 1,22-7 0,-16-87 180,-10-85-157,1 0-1,2 0 1,1 0 0,2 0 0,11-44 0,-2 28-79,2 0 0,39-80 0,-43 104-198,1 1 1,1 1-1,18-23 1,-25 36 76,1 0 0,1 0 0,-1 1 1,1 0-1,1 1 0,-1 0 1,1 1-1,1-1 0,11-4 0,29-8-279,0 6-154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51.134"/>
    </inkml:context>
    <inkml:brush xml:id="br0">
      <inkml:brushProperty name="width" value="0.05" units="cm"/>
      <inkml:brushProperty name="height" value="0.05" units="cm"/>
    </inkml:brush>
  </inkml:definitions>
  <inkml:trace contextRef="#ctx0" brushRef="#br0">145 277 16412,'61'-122'4596,"-41"69"43,-22 30-2805,0 13-1701,1 0 0,0 0-1,0-1 1,2-17 0,2 19-76,-2 9-15,-1 20-9,-14 52 9,-3 0 0,-28 72 0,20-68 44,-23 116-1,48-189-82,-1 3 6,0 0 0,0 1 0,1-1 0,0 11 0,0-16-6,0 0 0,0 0-1,1 1 1,-1-1 0,0 0-1,1 0 1,-1 0 0,1 1 0,-1-1-1,1 0 1,-1 0 0,1 0-1,0 0 1,0 0 0,-1 0 0,1 0-1,0 0 1,0 0 0,0-1-1,0 1 1,0 0 0,0-1-1,0 1 1,0 0 0,0-1 0,1 1-1,-1-1 1,0 0 0,0 1-1,2-1 1,6 0 5,0 0 0,0-1 0,0 0 0,0-1 0,0 0 1,0 0-1,-1-1 0,1 0 0,-1 0 0,9-5 0,4-1 8,31-14 14,41-14 15,-79 32-44,-1 2 0,1-1 1,0 2-1,25-3 1,-37 5-4,1 0 1,0 0-1,-1 1 1,1-1 0,-1 1-1,1-1 1,0 1-1,-1 0 1,1 0-1,-1 0 1,0 0-1,4 3 1,-5-4 0,0 1 0,-1-1 1,1 1-1,0 0 0,-1-1 1,1 1-1,-1 0 0,1 0 0,-1-1 1,1 1-1,-1 0 0,0 0 1,1 0-1,-1 0 0,0-1 0,0 1 1,1 0-1,-1 0 0,0 0 1,0 0-1,0 0 0,0 0 0,0 0 1,0 0-1,-1-1 0,1 1 1,0 0-1,0 0 0,-1 0 1,1 0-1,0 0 0,-1-1 0,1 1 1,-1 0-1,1 0 0,-1-1 1,1 1-1,-2 1 0,-1 1 1,0 0 1,0 0-1,-1 0 0,1 0 0,-1-1 0,1 1 1,-1-1-1,0 0 0,0 0 0,-4 1 0,-45 14 49,47-16-41,-23 5 45,0-1 0,-1-1 1,0-1-1,0-2 0,1-1 0,-1-1 0,0-2 1,0-1-1,1-1 0,-29-9 0,51 12-73,5 1-1,0 1 0,0 0 0,0-1 0,0 1 0,0-1-1,0 0 1,0 0 0,1 0 0,-1 0 0,0 0 0,0 0 0,1 0 0,-1 0-1,1-1 1,-1 1 0,1 0 0,0-1 0,-1 0 0,-1-2 0,3 3-1,0 1 1,0-1-1,0 1 1,0-1-1,0 1 1,0-1-1,0 1 1,0-1-1,0 1 1,0-1-1,0 1 1,0 0 0,0-1-1,0 1 1,0-1-1,1 1 1,-1-1-1,0 1 1,0 0-1,1-1 1,-1 1-1,0 0 1,0-1-1,1 1 1,-1 0 0,1-1-1,-1 1 1,0 0-1,1-1 1,-1 1-1,0 0 1,1 0-1,-1 0 1,1-1-1,0 1 1,18-4-675,-17 4 610,29-2-1114,0 2 0,0 1 0,61 10 0,-35-3 556,13 1 73,86 8-3414,-129-16 3141,0 0 1,0-2-1,43-7 1,-60 6 1015,-1-1-1,1 1 1,-1-2 0,0 1 0,0-1-1,14-8 1,-21 11-81,-1 0-1,1 0 1,0 0-1,-1 0 1,1 0-1,-1-1 1,1 1-1,-1 0 1,0-1-1,1 1 1,-1-1-1,0 1 1,0-1-1,0 0 1,0 0-1,0 1 1,-1-1-1,1 0 1,-1 0-1,1 0 1,-1 0-1,1 1 1,-1-1-1,0 0 1,0 0-1,0 0 1,0 0-1,0 0 1,0 0-1,-1 0 1,1 0-1,-1 0 1,1 1-1,-1-1 1,0 0-1,0 0 1,0 1-1,-1-4 1,-2 1 184,1 1 1,-1-1 0,0 1 0,0 0-1,0 0 1,0 0 0,0 0 0,0 1-1,-1-1 1,0 1 0,1 1 0,-1-1-1,0 0 1,0 1 0,0 0 0,0 0-1,0 1 1,-9-1 0,10 1-203,-1 0 0,0 0-1,0 0 1,0 0 0,1 1 0,-1 0 0,0 0 0,1 0 0,-1 0 0,1 1 0,-1 0 0,1 0 0,0 0 0,-1 1 0,1-1-1,1 1 1,-1 0 0,0 0 0,-6 6 0,10-8-68,-1 0 0,0 0 0,1 0 1,-1 0-1,0 0 0,1 0 0,-1 0 0,1 0 0,-1 0 0,1 0 0,0 0 1,0 0-1,-1 1 0,1-1 0,0 0 0,0 0 0,0 0 0,0 0 0,0 0 0,0 1 1,1-1-1,-1 0 0,0 0 0,0 0 0,1 1 0,0 0 5,1-1 0,-1 0 0,0 1 1,0-1-1,1 0 0,-1 0 0,1 0 0,-1 0 0,1 0 0,-1 0 0,1 0 0,0 0 1,-1-1-1,3 1 0,5 2 48,0-1 0,1 0 1,-1-1-1,17 0 0,-11-1 35,0-1-1,0-1 1,0-1-1,0 0 1,24-8-1,-30 8-118,-1 0-1,1-1 1,-1 0 0,0-1-1,0 0 1,0 0 0,-1 0 0,0-1-1,0 0 1,10-12 0,-16 16-288,0 0 0,1 0 1,-1 0-1,0-1 0,0 1 0,0 0 1,-1-1-1,2-3 0,-1 5-343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51.664"/>
    </inkml:context>
    <inkml:brush xml:id="br0">
      <inkml:brushProperty name="width" value="0.05" units="cm"/>
      <inkml:brushProperty name="height" value="0.05" units="cm"/>
    </inkml:brush>
  </inkml:definitions>
  <inkml:trace contextRef="#ctx0" brushRef="#br0">179 17 14187,'4'-11'827,"-2"6"333,-4 9-133,-9 19 1,-95 218 4659,90-197-5300,3 1 0,1 0 0,-9 79 0,20-121-371,0 3 14,1 0 0,-1 0 0,1 0 0,0 0 0,0 0 0,0 1 0,1-1 1,0 0-1,1 0 0,3 10 0,-5-16-29,0 1 0,0-1 1,0 0-1,0 0 0,0 0 1,0 1-1,0-1 0,0 0 1,0 0-1,0 0 0,0 1 0,1-1 1,-1 0-1,0 0 0,0 0 1,0 0-1,0 1 0,1-1 1,-1 0-1,0 0 0,0 0 1,0 0-1,0 0 0,1 0 0,-1 0 1,0 0-1,0 1 0,0-1 1,1 0-1,-1 0 0,0 0 1,0 0-1,0 0 0,1 0 0,-1 0 1,0 0-1,0 0 0,1 0 1,-1 0-1,0-1 0,0 1 1,0 0-1,1 0 0,-1 0 1,0 0-1,7-12 29,2-17-8,-6 13-17,-1 6-17,0-1-1,0 1 1,1 0-1,7-16 1,-9 24 6,0 0 1,0-1-1,0 1 0,0 0 0,1 1 1,-1-1-1,1 0 0,0 0 1,-1 0-1,1 1 0,0-1 1,0 1-1,0 0 0,0-1 0,0 1 1,0 0-1,0 0 0,0 0 1,1 1-1,-1-1 0,0 0 1,1 1-1,-1 0 0,0-1 1,1 1-1,2 0 0,55 4-17,-29-2 54,1 0 0,-1-2 0,31-4 1,-36-1 19,0-1 1,0 0 0,-1-2 0,0-1 0,-1-1 0,0-1 0,40-26 0,-48 27 13,-1-1-1,0-1 1,0 0-1,-2-1 1,1-1-1,-2 0 1,0-1-1,0 0 1,-1 0-1,-1-2 1,11-25-1,-18 36-32,0-1 0,-1 0 0,0 0 0,-1 0 1,1 0-1,-1 0 0,-1 0 0,1-1 0,-1 1 0,-1-9 0,0 13-22,1 1-1,-1-1 0,1 1 1,-1-1-1,0 1 1,0-1-1,0 1 0,0 0 1,0 0-1,-1-1 0,1 1 1,-1 0-1,1 0 1,-1 1-1,0-1 0,0 0 1,0 0-1,0 1 1,0-1-1,0 1 0,0 0 1,-1-1-1,1 1 0,0 0 1,-1 1-1,1-1 1,-1 0-1,1 1 0,-1-1 1,1 1-1,-4-1 1,-1 1-6,0 1 1,0-1 0,1 1 0,-1 1 0,0-1 0,0 1 0,1 0 0,-1 1-1,1-1 1,0 1 0,0 0 0,0 1 0,0 0 0,-6 5 0,-3 2-4,2 1 0,0 1 0,0 0 0,-13 18 0,16-18 0,1 0-1,1 0 0,0 1 0,1 1 1,0-1-1,-4 16 0,9-24-2,0 0-1,1 0 1,0 0-1,1 0 1,-1 0-1,1 0 1,0 0 0,1 8-1,0-10-3,0-1 1,0 1-1,0-1 0,0 0 1,1 0-1,-1 1 1,1-1-1,0 0 0,0 0 1,0 0-1,0-1 0,0 1 1,1 0-1,-1-1 0,5 4 1,0-1-33,1-1 1,0 1 0,0-1-1,0 0 1,1-1 0,-1 0 0,1 0-1,0-1 1,11 1 0,13 1-246,41 0 0,13 0-397,-83-3 621,1 0 0,-1-1 0,0 2 0,0-1 1,0 0-1,-1 1 0,1-1 0,7 5 1,-10-5 34,-1-1 1,1 1-1,0 0 1,0-1-1,-1 1 1,1 0-1,-1 0 1,1-1 0,-1 1-1,1 0 1,-1 0-1,1 0 1,-1 0-1,0 0 1,1-1-1,-1 1 1,0 0 0,0 0-1,0 0 1,0 0-1,0 0 1,0 0-1,0 0 1,0 0-1,0 0 1,0 0 0,0 0-1,-1 0 1,1 0-1,0-1 1,-1 1-1,1 0 1,0 0-1,-1 0 1,1 0 0,-1-1-1,0 1 1,1 0-1,-1-1 1,0 1-1,-1 1 1,-2 3-44,-1 0 0,0 0 0,0-1 0,-1 0 0,-6 4 0,-11 5-98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52.408"/>
    </inkml:context>
    <inkml:brush xml:id="br0">
      <inkml:brushProperty name="width" value="0.05" units="cm"/>
      <inkml:brushProperty name="height" value="0.05" units="cm"/>
    </inkml:brush>
  </inkml:definitions>
  <inkml:trace contextRef="#ctx0" brushRef="#br0">285 4 16948,'-4'-1'187,"1"0"1,-1 0-1,1 1 1,-1 0-1,1-1 0,-1 1 1,0 1-1,1-1 1,-1 0-1,1 1 1,-1 0-1,-4 2 1,-44 18 527,40-15-239,-146 78 1964,158-84-2431,-1 0 1,0 1-1,0-1 1,0 1 0,1-1-1,-1 1 1,0-1-1,1 1 1,-1-1 0,0 1-1,1 0 1,-1-1-1,1 1 1,-1 0 0,1 0-1,-1 0 1,1 0-8,0-1 0,0 0 1,0 1-1,1-1 0,-1 0 0,0 0 1,0 1-1,0-1 0,1 0 0,-1 0 0,0 1 1,0-1-1,1 0 0,-1 0 0,0 0 1,0 1-1,1-1 0,-1 0 0,0 0 1,1 0-1,-1 0 0,0 0 0,1 0 1,-1 0-1,0 0 0,1 0 0,-1 0 1,1 0-1,35 1-19,-28-2 7,167 10-254,-143-5 185,1 2 1,-1 1 0,39 13 0,-66-18 78,0 0 1,0 0-1,0 1 1,0-1-1,0 1 1,-1 0 0,1 0-1,3 4 1,-7-6 16,0 0 0,0 0 0,-1 0 0,1 0 1,0 1-1,-1-1 0,1 0 0,0 0 0,-1 0 0,0 0 1,1 1-1,-1-1 0,0 0 0,1 0 0,-1 1 0,0-1 1,0 0-1,0 1 0,0-1 0,0 0 0,-1 0 0,1 1 1,0-1-1,0 0 0,-1 0 0,1 1 0,-1-1 0,1 0 1,-1 0-1,0 0 0,1 0 0,-1 0 0,0 0 0,0 0 1,0 0-1,0 0 0,0 0 0,-1 1 0,-16 12 390,1-1 0,-2 0 0,1-2 0,-32 15 0,16-8 150,16-9-244,-32 19 539,45-25-782,1-1 0,0 1-1,0 0 1,1 1 0,-1-1 0,1 0 0,0 1-1,-4 5 1,8-9-115,0 0 0,1 0 0,-1 0 0,0 0-1,0 0 1,0-1 0,0 1 0,0 0 0,1 0-1,-1-1 1,0 1 0,0-1 0,0 1 0,0-1 0,1-1-1,37-23-2244,61-52 0,32-43-770,-37 33-1066,-67 60 3199,-21 19 972,1 0 1,0 0-1,1 1 0,0 0 0,0 1 0,0-1 0,1 2 1,17-8-1,-27 12 9,1 1 1,-1 0 0,1 0 0,0 0-1,-1 0 1,1 0 0,-1 0-1,1 0 1,-1 0 0,1 0-1,-1 0 1,1 0 0,-1 0-1,1 0 1,0 1 0,-1-1 0,1 0-1,-1 0 1,0 1 0,1-1-1,-1 0 1,1 1 0,-1-1-1,1 0 1,-1 1 0,0-1-1,1 0 1,-1 1 0,0-1-1,1 1 1,-1-1 0,0 1 0,1-1-1,-1 1 1,0-1 0,0 1-1,0-1 1,0 1 0,1-1-1,-1 1 1,0 0 0,0-1-1,0 1 1,0-1 0,0 1 0,0-1-1,-1 1 1,1-1 0,0 1-1,0-1 1,-1 2 0,-7 35 2370,7-32-2038,-38 144 3052,11 2-4671,28-131 458,3-27 208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52.825"/>
    </inkml:context>
    <inkml:brush xml:id="br0">
      <inkml:brushProperty name="width" value="0.05" units="cm"/>
      <inkml:brushProperty name="height" value="0.05" units="cm"/>
    </inkml:brush>
  </inkml:definitions>
  <inkml:trace contextRef="#ctx0" brushRef="#br0">0 13 20212,'0'-5'1961,"5"-1"-1345,0 5-264,5 1 968,2 5-440,-3 3-1136,3 1 440,-2-9-200,-5-4-144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53.493"/>
    </inkml:context>
    <inkml:brush xml:id="br0">
      <inkml:brushProperty name="width" value="0.05" units="cm"/>
      <inkml:brushProperty name="height" value="0.05" units="cm"/>
    </inkml:brush>
  </inkml:definitions>
  <inkml:trace contextRef="#ctx0" brushRef="#br0">240 496 17124,'5'-3'383,"1"-2"1,-1 1 0,0 0-1,0-1 1,0 0-1,-1 0 1,7-10 0,-10 14-303,0 0 1,-1-1 0,1 1-1,0 0 1,-1 0 0,1-1-1,-1 1 1,0 0 0,1-1 0,-1 1-1,0 0 1,0-1 0,0 1-1,0-1 1,0 1 0,0 0-1,0-1 1,-1-1 0,0 1 22,0 1 1,0 0-1,0 0 0,0-1 1,0 1-1,0 0 0,-1 0 0,1 0 1,0 0-1,-1 0 0,1 0 1,0 1-1,-1-1 0,1 0 1,-1 1-1,1-1 0,-1 1 1,0-1-1,1 1 0,-3 0 1,-4-2 60,-1 1 0,0 1 1,1 0-1,-1 0 0,0 1 0,1 0 1,-1 0-1,1 1 0,-1 0 1,1 1-1,0 0 0,0 0 0,-15 8 1,12-4-141,0-1 1,1 1 0,0 1 0,0 0 0,1 0-1,-1 1 1,2 0 0,-16 20 0,21-23-27,-1-1 1,1 1 0,0-1-1,1 1 1,-1 0 0,-2 11-1,5-15 1,0-1 0,-1 1-1,1 0 1,0 0 0,0 0-1,0-1 1,0 1 0,0 0-1,1 0 1,-1-1 0,0 1-1,1 0 1,-1 0 0,1-1-1,0 1 1,0 0-1,-1-1 1,1 1 0,0-1-1,0 1 1,1-1 0,-1 0-1,0 1 1,0-1 0,1 0-1,-1 0 1,3 2 0,0-1 1,1 1-1,1-1 1,-1 0 0,0 0 0,0-1 0,1 1 0,-1-1 0,1 0 0,-1-1 0,1 0-1,0 1 1,-1-2 0,7 0 0,4-1 12,0-1-1,1 0 1,20-9-1,-4 0 72,-1-2 0,-1-1 0,-1-1 0,0-2 0,54-43 0,-42 25 122,-1-2 1,-1-2-1,34-46 1,-50 55 22,0-2 0,-2 0 0,-2-1 0,26-61 1,-44 92-193,-1 0 0,1-1 0,-1 1 0,0-1 1,0 0-1,0 0 0,-1 1 0,0-1 0,1 0 1,-2-7-1,1 11-34,0 0 1,0 0 0,0 0 0,0-1-1,0 1 1,0 0 0,-1 0-1,1 0 1,0 0 0,0-1 0,0 1-1,0 0 1,-1 0 0,1 0-1,0 0 1,0 0 0,0 0 0,-1-1-1,1 1 1,0 0 0,0 0-1,0 0 1,-1 0 0,1 0 0,0 0-1,0 0 1,0 0 0,-1 0-1,1 0 1,0 0 0,0 0 0,-1 0-1,1 0 1,0 0 0,0 0-1,0 0 1,-1 1 0,1-1 0,0 0-1,0 0 1,0 0 0,-1 0-1,1 0 1,0 0 0,0 1 0,-18 18 72,-16 34-41,3 1 0,2 1 0,2 2 0,-30 93 1,50-130-131,1 1 1,1 0 0,1 0-1,0 0 1,2 0 0,0 1-1,2 26 1,0-46 14,0 1 0,0-1 0,1 0-1,-1 0 1,0 0 0,1 0 0,0 0 0,-1 0 0,1 0 0,0 0 0,0 0 0,0 0-1,1 0 1,-1 0 0,0-1 0,1 1 0,-1 0 0,1-1 0,-1 0 0,1 1 0,3 1-1,-3-2 6,1 0 0,-1 0-1,1-1 1,-1 1-1,0-1 1,1 1 0,-1-1-1,1 0 1,-1 0-1,1 0 1,-1-1-1,1 1 1,-1-1 0,1 1-1,-1-1 1,1 0-1,-1 0 1,4-1 0,21-12-650</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53.951"/>
    </inkml:context>
    <inkml:brush xml:id="br0">
      <inkml:brushProperty name="width" value="0.05" units="cm"/>
      <inkml:brushProperty name="height" value="0.05" units="cm"/>
    </inkml:brush>
  </inkml:definitions>
  <inkml:trace contextRef="#ctx0" brushRef="#br0">0 131 19620,'10'9'971,"0"-1"-1,1-1 1,14 9-1,-20-14-708,0 0 0,0 0-1,0 0 1,1-1 0,-1 1 0,1-1 0,-1-1-1,1 1 1,-1-1 0,8 0 0,2-1 62,0-1 0,0 0 1,0-1-1,0-1 1,0 0-1,20-10 0,-26 10-261,0 0-1,-1-1 0,1 0 0,-1 0 0,-1-1 0,1 0 0,-1 0 1,0-1-1,0 0 0,-1 0 0,8-12 0,-12 17-57,-1 0 0,0 0-1,0 0 1,0 0 0,0-1-1,0 1 1,0-1 0,-1 1-1,1 0 1,-1-1 0,0 1 0,1-1-1,-1 1 1,0-1 0,0 1-1,-1-1 1,1 1 0,-1-4-1,0 4-3,0 0 0,0 1 0,0-1-1,0 1 1,0 0 0,0-1 0,0 1 0,-1 0-1,1 0 1,0-1 0,-1 1 0,1 0-1,-1 0 1,1 1 0,-1-1 0,1 0-1,-1 0 1,0 1 0,1-1 0,-1 1 0,0-1-1,1 1 1,-1 0 0,0 0 0,0 0-1,1 0 1,-3 0 0,-8 1-2,0 0 0,0 1 0,0 1 0,1 0 0,-1 0-1,1 1 1,0 1 0,0 0 0,-14 8 0,11-4-4,0 0 0,0 1 0,1 0 0,0 1 0,0 0-1,-12 16 1,21-21-2,-1 0 1,1 0-1,0 0 0,0 1 0,0-1 0,1 1 0,0 0 0,1 0 1,-1 0-1,1 1 0,1-1 0,-1 0 0,1 11 0,1-13-22,0 0 1,1 0-1,-1-1 0,1 1 0,1 0 1,-1-1-1,1 1 0,0-1 0,-1 0 1,2 1-1,-1-1 0,1 0 0,-1 0 1,1 0-1,0-1 0,0 1 0,1-1 1,-1 0-1,1 1 0,0-2 0,0 1 1,5 3-1,7 2-114,0 0 0,1-2 0,0 0 0,0 0 0,0-2 0,0 0 0,1-1 0,32 1 0,16-2-221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57.364"/>
    </inkml:context>
    <inkml:brush xml:id="br0">
      <inkml:brushProperty name="width" value="0.05" units="cm"/>
      <inkml:brushProperty name="height" value="0.05" units="cm"/>
    </inkml:brush>
  </inkml:definitions>
  <inkml:trace contextRef="#ctx0" brushRef="#br0">114 19 24157,'0'-18'530,"-2"27"-283,-5 52-64,5-49-124,-75 744 1099,51-237-912,31-462-210,0-94-1033,-5-48 709,0 30 42</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5:58.248"/>
    </inkml:context>
    <inkml:brush xml:id="br0">
      <inkml:brushProperty name="width" value="0.05" units="cm"/>
      <inkml:brushProperty name="height" value="0.05" units="cm"/>
    </inkml:brush>
  </inkml:definitions>
  <inkml:trace contextRef="#ctx0" brushRef="#br0">40 35 13971,'2'-6'425,"-1"3"-188,0 0 1,0 0 0,0 0-1,-1 0 1,1 0 0,-1 0-1,0-4 1,-6 21 1754,-1 15-982,-10 91 790,0 131 0,17 125-316,0-373-1471,1 55 292,1-1-1,19 101 0,-20-154-279,0 1 0,1-1 0,-1 0-1,1 0 1,0 0 0,0 0-1,5 7 1,-6-10-18,-1 0 0,1 0 1,0 0-1,0 0 0,0-1 0,0 1 0,0 0 0,0-1 0,0 1 0,0 0 0,0-1 0,1 1 1,-1-1-1,0 0 0,0 1 0,0-1 0,1 0 0,-1 0 0,0 0 0,0 0 0,0 0 0,1 0 1,-1 0-1,0 0 0,0-1 0,0 1 0,1 0 0,-1-1 0,0 1 0,0-1 0,0 1 0,0-1 1,0 1-1,0-1 0,1-1 0,11-8 32,0-1 1,-1-1-1,-1 0 1,0-1-1,-1 0 1,12-19-1,8-9 24,45-58 77,40-51 14,-106 139-144,-6 6-5,0 1 0,1 0 0,-1 0 0,1 0 0,0 0 0,0 1 0,0-1 0,0 1 0,1 0 1,7-3-1,-12 6-4,1-1 0,-1 1 1,1 0-1,-1 0 0,1 0 1,-1 0-1,1-1 1,-1 1-1,1 0 0,-1 0 1,1 0-1,0 0 0,-1 0 1,1 0-1,-1 0 1,1 1-1,-1-1 0,1 0 1,-1 0-1,1 0 0,-1 0 1,1 1-1,-1-1 0,1 0 1,-1 1-1,0-1 1,1 0-1,-1 1 0,1-1 1,-1 0-1,1 1 0,0 1 2,-1-1 0,1 1 0,0-1 0,-1 1 0,1 0 0,-1-1 0,0 1 0,1 0 0,-1 0 0,0 2 0,-5 51 32,4-44-32,-4 22 14,2-9 1,0 0 0,2 1 1,2 44-1,-1-67-16,0-1 0,0 0 1,0 0-1,1 0 1,-1 1-1,0-1 0,0 0 1,1 0-1,-1 0 1,1 0-1,-1 1 0,1-1 1,0 0-1,-1 0 0,1 0 1,0 0-1,0-1 1,-1 1-1,1 0 0,0 0 1,0 0-1,0-1 1,0 1-1,0 0 0,0-1 1,0 1-1,0-1 1,1 1-1,-1-1 0,0 0 1,0 1-1,0-1 0,0 0 1,1 0-1,-1 0 1,0 0-1,0 0 0,1 0 1,-1 0-1,0 0 1,0 0-1,0-1 0,1 1 1,-1 0-1,1-1 0,5-2 10,-1 0 0,1 0 0,-1 0 0,1-1 0,-1 0 0,8-7 0,26-24 55,37-44 0,16-15 3,-93 93-69,1 1-1,0-1 1,-1 0 0,1 1-1,0-1 1,0 1 0,0-1-1,-1 1 1,1-1-1,0 1 1,0-1 0,0 1-1,0 0 1,0-1 0,0 1-1,1 0 1,-1 0-1,-1 0 0,0 0 1,1 1-1,-1-1 1,0 0-1,1 0 0,-1 1 1,0-1-1,1 0 0,-1 0 1,0 1-1,0-1 0,1 0 1,-1 1-1,0-1 0,0 0 1,0 1-1,0-1 0,1 0 1,-1 1-1,0-1 0,0 0 1,0 1-1,0-1 0,0 1 1,0-1-1,0 1 0,-4 39 15,2-25-11,1-1-1,1-1 1,0 1 0,1-1-1,3 18 1,-4-26-102,1-1-1,0 0 1,0 1 0,1-1-1,-1 0 1,1 0 0,0 0-1,0 0 1,1 0-1,-1-1 1,1 1 0,0-1-1,-1 1 1,2-1 0,-1 0-1,6 5 1,-8-8 80,-1 1-1,0-1 1,1 0-1,-1 0 1,0 1-1,1-1 1,-1 0 0,0 0-1,1 0 1,-1 0-1,0 1 1,1-1-1,-1 0 1,1 0 0,-1 0-1,0 0 1,1 0-1,-1 0 1,0 0-1,1 0 1,-1 0 0,1 0-1,-1 0 1,0 0-1,1 0 1,-1-1-1,1 1 1,-1 0-1,0 0 1,1 0 0,-1 0-1,0-1 1,1 1-1,0-6-421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1.065"/>
    </inkml:context>
    <inkml:brush xml:id="br0">
      <inkml:brushProperty name="width" value="0.05" units="cm"/>
      <inkml:brushProperty name="height" value="0.05" units="cm"/>
    </inkml:brush>
  </inkml:definitions>
  <inkml:trace contextRef="#ctx0" brushRef="#br0">0 1 13587,'7'4'327,"-1"1"1,0 1-1,-1-1 0,1 1 1,-1 0-1,0 0 0,0 1 1,5 9-1,10 14 942,19 17-476,2-1 0,85 73 0,107 62-50,-129-103-360,-29-21-164,536 430 995,52 84-478,-409-362-571,-169-146-106,102 59-1,-160-107-111,45 19 0,-65-31 13,1 0 0,-1-1 0,1 0-1,-1 0 1,1-1 0,0 0 0,-1 0 0,1-1 0,0 0 0,0 0-1,13-3 1,-20 3 34,1 0 0,-1 0 0,0-1 0,0 1 0,0 0 0,1-1 0,-1 0 0,0 1 0,0-1 0,0 1 0,0-1 0,0 0 0,0 0 0,0 0 0,1-1 0,-2 1-2,1 0-1,-1-1 1,0 1 0,0 0-1,0-1 1,0 1 0,0 0-1,0 0 1,0-1-1,0 1 1,0 0 0,0-1-1,-1 0 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02.328"/>
    </inkml:context>
    <inkml:brush xml:id="br0">
      <inkml:brushProperty name="width" value="0.05" units="cm"/>
      <inkml:brushProperty name="height" value="0.05" units="cm"/>
    </inkml:brush>
  </inkml:definitions>
  <inkml:trace contextRef="#ctx0" brushRef="#br0">16 20 16179,'12'-14'1512,"-12"13"-1490,0 1-1,0 0 1,0-1-1,0 1 1,0 0-1,0 0 1,1-1-1,-1 1 1,0 0-1,0 0 1,0-1-1,0 1 1,1 0 0,-1 0-1,0 0 1,0-1-1,1 1 1,-1 0-1,0 0 1,0 0-1,1 0 1,-1 0-1,0-1 1,1 1-1,-1 0 1,0 0-1,0 0 1,1 0-1,-1 0 1,0 0-1,1 0 1,-1 0-1,0 0 1,1 0 0,-1 0-1,0 0 1,0 1-1,1-1 1,-1 0-1,0 0 1,1 0-1,-1 0 1,0 0-1,0 0 1,1 1-1,-1-1 1,0 0-1,0 0 1,0 0-1,1 1 1,-1-1-1,0 0 1,0 0-1,0 1 1,0-1-1,1 0 1,-1 0 0,0 1-1,0-1 1,0 1-1,2 17 663,0 0 1,-1 1-1,-3 29 0,1-24-371,-21 270 1719,8-148-1238,7 193-1,8-318-728,1-1-1,1 0 0,0 0 1,10 28-1,-12-45-54,0 0 1,0 0-1,0 0 0,1 0 1,-1 0-1,1 0 0,0 0 1,0-1-1,0 1 0,0-1 1,1 1-1,-1-1 0,3 2 1,-3-3-6,0 0 1,-1-1 0,1 1 0,-1 0-1,1-1 1,0 0 0,0 1-1,-1-1 1,1 0 0,0 0-1,-1 0 1,1 0 0,0 0-1,0-1 1,-1 1 0,1 0-1,0-1 1,-1 1 0,1-1-1,-1 0 1,1 1 0,0-1 0,-1 0-1,0 0 1,1 0 0,-1 0-1,2-2 1,6-4 18,-1-1-1,0 0 1,0-1 0,-1 0 0,7-11-1,32-55 98,-38 60-96,129-239 406,-132 245-416,-2 3 0,0-1 0,1 1 0,-1-1-1,2 1 1,-1 0 0,1 1-1,6-7 1,-11 12-12,0-1 0,1 1-1,-1-1 1,1 1 0,-1-1 0,1 1-1,-1 0 1,1-1 0,-1 1-1,1 0 1,-1 0 0,1-1 0,-1 1-1,1 0 1,0 0 0,-1 0 0,1-1-1,0 1 1,-1 0 0,1 0-1,-1 0 1,1 0 0,0 0 0,-1 1-1,1-1 1,-1 0 0,1 0 0,0 0-1,-1 0 1,2 1 0,-1 0-1,0 0 1,0 0-1,0 1 1,-1-1-1,1 0 1,0 0-1,0 1 1,-1-1-1,1 0 1,-1 1-1,1-1 1,0 3-1,1 9-4,-1 0 0,1 18-1,-2-22 2,0 0-4,0-2 4,1 1 1,-1-1-1,1 1 1,3 8 0,-4-15 0,0 1 0,1-1 1,-1 0-1,1 0 1,-1 1-1,1-1 1,-1 0-1,1 0 0,0 0 1,0 0-1,-1 0 1,1 0-1,0 0 0,0 0 1,0 0-1,0-1 1,0 1-1,0 0 0,0 0 1,0-1-1,1 1 1,-1-1-1,0 1 1,0-1-1,0 0 0,1 1 1,-1-1-1,0 0 1,1 0-1,-1 0 0,2 0 1,4-1 3,-1 0 1,1-1 0,-1 1-1,1-2 1,-1 1-1,0-1 1,0 0 0,7-4-1,48-35 19,-37 25-16,-8 5 1,-10 6-7,1 1 0,0 0 0,1 0 0,-1 1 0,1-1 0,0 2 0,0-1 0,0 1-1,1 0 1,-1 1 0,12-2 0,-18 4-2,0 0 0,0 0 0,0 0 0,0 1 0,0-1 0,0 1 0,0-1-1,0 1 1,0 0 0,-1 0 0,1 0 0,0 0 0,-1 0 0,1 0 0,0 0-1,-1 1 1,1-1 0,-1 0 0,0 1 0,0-1 0,1 1 0,-1 0 0,0-1-1,0 1 1,0 0 0,-1 0 0,1 0 0,0-1 0,-1 1 0,1 0 0,0 3-1,1 8-5,1 0-1,-2 1 0,1 20 0,-2-25 8,0 63 5,-1-39-250,6 66-1,-5-98 215,0 1 0,0-1 1,1 0-1,-1 0 0,0 0 0,0 0 1,1 1-1,-1-1 0,0 0 0,1 0 0,-1 0 1,1 0-1,0 0 0,-1 0 0,1 0 1,0 0-1,-1 0 0,1 0 0,0-1 0,0 1 1,0 0-1,0 0 0,1 0 0,-1-1 22,-1 0 0,1 0-1,-1 0 1,0 0-1,1 0 1,-1 0 0,1 0-1,-1 0 1,0-1 0,1 1-1,-1 0 1,1 0-1,-1 0 1,0-1 0,1 1-1,-1 0 1,0 0-1,1-1 1,-1 1 0,0 0-1,0-1 1,1 1 0,-1-1-1,8-19-132,-4-17-134</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02.933"/>
    </inkml:context>
    <inkml:brush xml:id="br0">
      <inkml:brushProperty name="width" value="0.05" units="cm"/>
      <inkml:brushProperty name="height" value="0.05" units="cm"/>
    </inkml:brush>
  </inkml:definitions>
  <inkml:trace contextRef="#ctx0" brushRef="#br0">218 29 16812,'5'-5'1354,"-4"4"-1165,1 0 0,-1 0 0,0-1 0,1 1 0,-1 0 0,0-1 0,0 1 0,0-1 1,0 1-1,0-1 0,0 1 0,-1-1 0,1 1 0,0-4 0,-5 10 1598,-15 32-864,2 1 0,-15 47 1,18-43-733,-87 270 229,85-248-291,3 1-1,-9 129 0,22-172-118,0 0-1,1 0 1,1 0-1,1-1 1,10 39-1,-10-52-28,0-1-1,0 0 0,0 1 1,1-1-1,0-1 1,1 1-1,-1 0 0,8 7 1,-9-11 32,1 1 0,0-1 0,0 0 0,0 0-1,1 0 1,-1-1 0,1 1 0,-1-1 0,1 0 0,0-1 0,0 1 0,0-1 0,0 0 0,5 1 0,-3-2-9,-1 0 0,1 0 0,0 0 0,0-1 1,-1 0-1,1-1 0,-1 1 0,1-1 0,-1 0 0,1-1 1,-1 0-1,0 0 0,0 0 0,10-8 0,40-29-42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03.475"/>
    </inkml:context>
    <inkml:brush xml:id="br0">
      <inkml:brushProperty name="width" value="0.05" units="cm"/>
      <inkml:brushProperty name="height" value="0.05" units="cm"/>
    </inkml:brush>
  </inkml:definitions>
  <inkml:trace contextRef="#ctx0" brushRef="#br0">248 14 18676,'-21'32'935,"2"1"0,-24 56-1,17-33-280,-59 140 443,59-131-754,16-41-9,-7 28 1,17-38 87,7-13-73,12-16 4,-11 6-273,-1 0 1,-1-1-1,0 0 0,0 0 1,-1-1-1,0 1 1,5-19-1,17-83 236,-26 106-296,25-158 222,-24 145-233,-1 0 0,-1 0 0,0 0 0,-2 0 0,0 0 0,-7-26 0,3 34-6,5 12-3,1-1 0,0 0 0,-1 0 0,1 0 0,0 1 0,-1-1-1,1 0 1,0 0 0,0 1 0,-1-1 0,1 0 0,0 1 0,0-1 0,-1 0 0,1 1 0,0-1 0,0 1 0,0-1 0,0 0 0,0 1 0,0-1 0,0 0 0,-1 1 0,1-1-1,0 1 1,0 0 0,-1 13-4,-1 1 0,2 0-1,0 0 1,0 0-1,1-1 1,1 1 0,1 0-1,0-1 1,1 1 0,0-1-1,2 0 1,-1-1-1,9 15 1,-13-25 5,1 0 1,0 0-1,0 0 0,1-1 1,-1 1-1,1 0 0,-1-1 1,1 1-1,0-1 0,0 0 1,0 0-1,0 0 0,0-1 1,0 1-1,1-1 0,-1 1 1,0-1-1,1 0 0,-1 0 1,1-1-1,0 1 0,-1-1 1,1 0-1,-1 0 0,1 0 1,0 0-1,-1 0 0,1-1 1,-1 0-1,1 0 0,5-2 1,3-1 15,0-1-1,-1 0 1,1-1 0,-1 0 0,-1 0 0,1-1 0,-1-1 0,-1 0 0,14-14 0,7-11 83,35-50 0,-11 13 45,-54 70-142,1-1 0,-1 0-1,0 1 1,1-1 0,-1 0-1,1 1 1,-1-1 0,1 1-1,-1-1 1,1 0-1,-1 1 1,1-1 0,0 1-1,-1 0 1,1-1 0,0 1-1,-1 0 1,1-1 0,0 1-1,-1 0 1,1 0-1,0-1 1,0 1 0,-1 0-1,2 0 1,-1 2-1,-1-1 1,0 1-1,1-1 0,-1 1 0,0 0 1,0-1-1,0 1 0,0-1 1,0 1-1,0 0 0,-1-1 0,1 1 1,0-1-1,-1 3 0,-54 186 13,20-79-19,31-95-60,-6 15-299,2 0 0,1 0 1,-2 39-1,8-69 337,1-1 0,0 1-1,0 0 1,0 0 0,0 0 0,0 0 0,0 0 0,0-1-1,0 1 1,0 0 0,0 0 0,0 0 0,1 0 0,-1-1-1,0 1 1,1 0 0,-1 0 0,0 0 0,1-1 0,-1 1-1,1 0 1,-1-1 0,1 1 0,0 0 0,0 0 0,7 2-364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03.925"/>
    </inkml:context>
    <inkml:brush xml:id="br0">
      <inkml:brushProperty name="width" value="0.05" units="cm"/>
      <inkml:brushProperty name="height" value="0.05" units="cm"/>
    </inkml:brush>
  </inkml:definitions>
  <inkml:trace contextRef="#ctx0" brushRef="#br0">15 28 20740,'-6'3'2097,"1"2"-1329,1 4-352,4-6 1489,0-1-1089,2-2-840,0-7 1000,6-3-840,-3-6-56,0-1-72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04.405"/>
    </inkml:context>
    <inkml:brush xml:id="br0">
      <inkml:brushProperty name="width" value="0.05" units="cm"/>
      <inkml:brushProperty name="height" value="0.05" units="cm"/>
    </inkml:brush>
  </inkml:definitions>
  <inkml:trace contextRef="#ctx0" brushRef="#br0">13 65 16059,'-8'88'2545,"4"0"-1,11 141 0,-6-218-2365,1 0 0,0 0-1,0 0 1,1 0 0,1 0 0,5 11 0,-8-19-130,0-1 0,1 0 0,-1 0 0,1 1 0,-1-1 0,1 0 0,0 0 1,0 0-1,0-1 0,0 1 0,0 0 0,0-1 0,0 1 0,1-1 0,-1 0 0,0 0 0,1 0 0,-1 0 0,1 0 0,0 0 0,-1-1 0,1 1 0,0-1 0,-1 0 0,1 0 0,0 0 0,-1 0 0,1 0 1,0 0-1,-1-1 0,4 0 0,2-2 54,1 0 1,-1 0 0,0-1 0,0 0 0,0 0 0,0-1-1,-1 0 1,0-1 0,8-7 0,57-63 581,-68 72-644,41-49 195,-3-1 1,-2-2-1,54-102 1,-90 151-342,-1 0 1,1-1-1,-2 1 1,1-1 0,-1 1-1,2-12 1,-4 16 85,0-1 0,0 1 1,0-1-1,-1 1 0,1-1 0,-1 1 0,0 0 0,0-1 1,0 1-1,0 0 0,0 0 0,-1 0 0,0 0 0,1 0 1,-1 0-1,0 0 0,-3-3 0,-10-11-233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04.879"/>
    </inkml:context>
    <inkml:brush xml:id="br0">
      <inkml:brushProperty name="width" value="0.05" units="cm"/>
      <inkml:brushProperty name="height" value="0.05" units="cm"/>
    </inkml:brush>
  </inkml:definitions>
  <inkml:trace contextRef="#ctx0" brushRef="#br0">117 0 17188,'3'1'181,"0"1"1,-1-1-1,0 1 0,1 0 1,-1 0-1,0 0 1,0 0-1,0 0 1,0 0-1,-1 1 1,1-1-1,0 0 1,-1 1-1,0-1 1,2 6-1,1 4 392,0 0-1,3 19 1,1 4 306,-5-23-713,54 206 1848,-49-180-1743,-2 0 0,-2 1 0,-1 71 0,-5-90-230,0 1 0,-1-1 1,-1-1-1,-1 1 0,-1-1 0,-1 1 0,0-2 0,-12 21 1,15-30-91,0-1 0,-1-1 0,0 1 0,-1-1 0,0 1 0,0-2 0,0 1 0,-1-1 0,0 0 0,0 0 0,-1-1 0,0 0 0,0 0 0,0-1 0,0 0 0,-1 0 0,1-1 0,-1 0 0,-16 3 0,-19-5-217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05.258"/>
    </inkml:context>
    <inkml:brush xml:id="br0">
      <inkml:brushProperty name="width" value="0.05" units="cm"/>
      <inkml:brushProperty name="height" value="0.05" units="cm"/>
    </inkml:brush>
  </inkml:definitions>
  <inkml:trace contextRef="#ctx0" brushRef="#br0">36 50 10898,'-22'14'3857,"9"-1"-2184,28-3-289,5-4-488,19-8 2345,10-7-1593,16-1-376,6-7-151,5 2-473,2-2-248,-10 5-472,-7 2-376,-25 10-897,-14 5 1137,-27 14-208,-12 8-160</inkml:trace>
  <inkml:trace contextRef="#ctx0" brushRef="#br0" timeOffset="1">4 323 18244,'36'-2'1968,"15"-8"-1095,4-5-337,13 0 920,0 1-320,2 6-304,-1 4-440,-13 4-160,-10 9-71,-16 1-169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12.829"/>
    </inkml:context>
    <inkml:brush xml:id="br0">
      <inkml:brushProperty name="width" value="0.05" units="cm"/>
      <inkml:brushProperty name="height" value="0.05" units="cm"/>
    </inkml:brush>
  </inkml:definitions>
  <inkml:trace contextRef="#ctx0" brushRef="#br0">104 48 15747,'2'-2'233,"-1"-1"0,1 1 1,-1-1-1,1 1 0,-1-1 0,0 1 0,0-1 0,0 0 0,0 1 0,-1-1 0,1 0 0,-1 0 0,1 0 0,-1 0 0,0-4 0,0 7-189,-1 0 0,1 0 0,0 0 0,-1 0-1,1 0 1,0 0 0,0 0 0,-1 0 0,1 0 0,0 0 0,0 0-1,-1 0 1,1 0 0,0 0 0,0 0 0,-1 0 0,1 0 0,0 0-1,0 1 1,-1-1 0,1 0 0,0 0 0,0 0 0,0 0 0,-1 1-1,1-1 1,0 0 0,0 0 0,0 0 0,0 1 0,-1-1-1,1 0 1,0 0 0,0 0 0,0 1 0,0-1 0,0 0 0,0 0-1,0 1 1,-9 11 487,-5 18-216,2 0 1,2 0 0,-8 36-1,-14 97-48,29-144-196,0-5-44,0 0 0,0 0 0,2 0 1,-1 1-1,2-1 0,2 28 1,-2-41-26,0-1 1,0 1-1,0 0 1,0 0-1,1 0 1,-1 0-1,0 0 1,0-1-1,1 1 1,-1 0-1,1 0 1,-1-1-1,1 1 1,-1 0-1,1-1 1,-1 1-1,1 0 1,0-1-1,-1 1 1,1-1-1,0 1 1,0-1-1,-1 1 1,1-1-1,0 0 1,0 1-1,0-1 1,0 0-1,-1 1 1,1-1-1,0 0 1,0 0-1,0 0 1,0 0-1,0 0 1,0 0-1,-1 0 1,1 0-1,0 0 1,0-1-1,0 1 1,0 0-1,-1-1 1,1 1-1,0 0 1,0-1-1,0 1 1,-1-1-1,1 1 1,0-1-1,-1 1 1,1-1-1,0 0 1,-1 1-1,1-1 1,-1 0-1,1 1 1,-1-1-1,1 0 1,-1 0-1,0 1 1,1-3-1,1-11 14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05.968"/>
    </inkml:context>
    <inkml:brush xml:id="br0">
      <inkml:brushProperty name="width" value="0.05" units="cm"/>
      <inkml:brushProperty name="height" value="0.05" units="cm"/>
    </inkml:brush>
  </inkml:definitions>
  <inkml:trace contextRef="#ctx0" brushRef="#br0">142 8 15171,'0'0'40,"0"-1"0,0 1-1,0 0 1,0 0 0,0-1-1,0 1 1,0 0 0,0-1 0,0 1-1,0 0 1,-1 0 0,1-1-1,0 1 1,0 0 0,0 0 0,0 0-1,0-1 1,-1 1 0,1 0-1,0 0 1,0 0 0,0-1-1,-1 1 1,1 0 0,0 0 0,0 0-1,0 0 1,-1 0 0,1-1-1,0 1 1,0 0 0,-1 0 0,1 0-1,0 0 1,-1 0 0,1 0-1,0 0 1,0 0 0,-1 0-1,1 0 1,0 0 0,0 0 0,-1 0-1,1 0 1,0 0 0,0 0-1,-1 0 1,1 1 0,0-1 0,0 0-1,-1 0 1,1 0 0,0 0-1,0 0 1,-1 1 0,-11 18 754,-2 20 106,1 1 0,2 1 0,-7 49 0,7-34-440,-7 31 211,4 1 0,3 1 0,2 122 0,9-204-596,1 1-1,-1-1 0,1 0 1,1 1-1,-1-1 0,6 13 0,-6-18-50,0 0 0,0 0 0,0 0 0,1 0 0,-1 0 0,1 0 0,-1 0-1,1-1 1,-1 1 0,1-1 0,0 1 0,0-1 0,0 0 0,0 0-1,0 0 1,0 0 0,0 0 0,0 0 0,0 0 0,1-1 0,-1 1-1,0-1 1,0 0 0,1 1 0,-1-1 0,0 0 0,3-1 0,4 0 18,0 0 1,0-1 0,0-1 0,0 1 0,-1-1 0,1-1 0,-1 0 0,0 0-1,0 0 1,11-9 0,12-10 77,32-32 0,-41 35-63,65-66 131,10-8-18,-95 92-164,-1 1-1,0 0 0,1 0 0,-1 0 0,1 0 0,-1 0 0,1 0 0,0 0 0,-1 1 0,4-2 0,-4 2-4,-1 0 0,0 0 0,0 0 0,1 0 0,-1 0 0,0 1 0,1-1 0,-1 0 1,0 0-1,0 0 0,1 0 0,-1 0 0,0 0 0,0 1 0,0-1 0,1 0 0,-1 0 0,0 0 0,0 1 1,0-1-1,1 0 0,-1 0 0,0 1 0,0-1 0,0 0 0,0 0 0,0 1 0,0-1 0,0 0 1,1 0-1,-1 1 0,0-1 0,0 0 0,0 0 0,0 1 0,0-1 0,0 1 0,-1 5 9,0 0 1,0 0-1,0 0 0,-3 9 0,0-4 0,0 8 4,0-1 1,1 1-1,1-1 0,1 26 1,1-42-14,0 1 1,0-1-1,0 0 0,0 0 1,1 0-1,-1 1 1,1-1-1,0 0 0,-1 0 1,1 0-1,0 0 0,0 0 1,1 0-1,-1 0 1,0 0-1,0-1 0,1 1 1,-1 0-1,1-1 1,0 1-1,-1-1 0,1 0 1,0 1-1,0-1 0,0 0 1,0 0-1,0 0 1,0 0-1,0 0 0,0-1 1,0 1-1,1-1 1,-1 1-1,0-1 0,0 0 1,0 0-1,3 0 0,6-1 8,-1 0-1,1 0 0,-1-1 1,1 0-1,-1-1 0,15-7 1,97-50 54,-66 30-40,-51 27-22,0 1-1,0-1 1,1 1-1,-1 0 1,8-1-1,-13 3 0,1 0 0,0-1 0,0 1 0,0 0 0,0 0 0,0 0 0,0 0 0,0 1 0,0-1 0,0 0 0,0 0 0,0 0 0,0 1 0,-1-1 0,1 0 0,0 1-1,0-1 1,0 1 0,-1-1 0,1 1 0,0 0 0,0-1 0,-1 1 0,1 0 0,0-1 0,-1 1 0,1 0 0,-1 0 0,1-1 0,-1 1 0,1 0 0,-1 0 0,0 0 0,1 0 0,-1 0 0,0 0 0,0-1 0,0 3 0,2 8-33,-2 0 0,0 0 0,0 0 1,-3 19-1,-1 20-280,6-34 241,5-7-26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06.795"/>
    </inkml:context>
    <inkml:brush xml:id="br0">
      <inkml:brushProperty name="width" value="0.05" units="cm"/>
      <inkml:brushProperty name="height" value="0.05" units="cm"/>
    </inkml:brush>
  </inkml:definitions>
  <inkml:trace contextRef="#ctx0" brushRef="#br0">240 54 16339,'2'-3'335,"0"0"0,0-1-1,0 1 1,-1 0-1,1-1 1,-1 0-1,0 1 1,0-1-1,1-5 1,-2 8-263,0 1 0,0-1 0,0 1 0,0-1 0,0 1 1,0-1-1,0 1 0,0-1 0,0 1 0,0-1 0,-1 1 0,1-1 0,0 1 0,0-1 1,0 1-1,-1-1 0,1 1 0,0-1 0,0 1 0,-1 0 0,1-1 0,0 1 1,-1 0-1,1-1 0,-1 1 0,1 0 0,-1-1 0,-1 1 28,1-1-1,-1 1 1,1 0 0,-1 0-1,1 1 1,0-1 0,-1 0-1,1 0 1,-1 1-1,1-1 1,0 1 0,-1-1-1,1 1 1,0-1 0,-3 2-1,-4 3 49,1 1-1,-1-1 1,1 1-1,0 1 0,0-1 1,0 1-1,1 0 1,-8 13-1,-1 2-27,-21 44 0,17-23-44,2 1-1,1 0 1,3 1-1,-12 69 1,19-74-27,2 0-1,2 0 1,1 0 0,3 0-1,9 63 1,-9-87-107,2-1-1,0 1 1,1-1 0,0-1 0,1 1 0,1-1 0,0 0-1,15 22 1,-17-30-2,0 1-1,1-1 1,-1 0-1,1-1 1,1 1 0,-1-1-1,1 0 1,0-1-1,0 0 1,0 0-1,1 0 1,0-1-1,-1 0 1,1-1-1,0 0 1,0 0-1,0 0 1,12 0-1,29-4-292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2.069"/>
    </inkml:context>
    <inkml:brush xml:id="br0">
      <inkml:brushProperty name="width" value="0.05" units="cm"/>
      <inkml:brushProperty name="height" value="0.05" units="cm"/>
    </inkml:brush>
  </inkml:definitions>
  <inkml:trace contextRef="#ctx0" brushRef="#br0">43 2204 13907,'-26'28'1450,"9"-10"682,36-31-464,124-120 570,-42 35-1634,308-264 294,141-72-541,-363 293-278,413-281 106,-175 129-146,-10-24-692,-383 291 11,-26 18 443,-8 5 81,-13 7-92,-22 12-112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07.894"/>
    </inkml:context>
    <inkml:brush xml:id="br0">
      <inkml:brushProperty name="width" value="0.05" units="cm"/>
      <inkml:brushProperty name="height" value="0.05" units="cm"/>
    </inkml:brush>
  </inkml:definitions>
  <inkml:trace contextRef="#ctx0" brushRef="#br0">46 50 14571,'26'-49'3740,"-29"61"-54,-5 32-2566,-38 286 206,44-312-1282,-1 6-19,-3 27 23,3 1 0,3 75 0,0-120-60,0-5-2,0 0 0,0-1 0,0 1 0,1 0-1,-1 0 1,0 0 0,1-1 0,-1 1 0,1 0-1,-1 0 1,1-1 0,0 1 0,0 0 0,-1-1-1,1 1 1,1-1 0,-1 1 0,1 1 0,-1-3-19,-1 0 1,1 0-1,-1 0 1,0 0-1,1 0 1,-1 0-1,1 0 1,-1 0-1,1 0 1,-1 0 0,0 0-1,1 0 1,-1 0-1,1 0 1,-1 0-1,0-1 1,1 1-1,-1 0 1,1 0 0,-1 0-1,0-1 1,1 1-1,-1 0 1,0 0-1,1-1 1,-1 1-1,0 0 1,1-1-1,-1 1 1,0 0 0,0-1-1,0 1 1,1 0-1,-1-1 1,0 1-1,0-1 1,0 1-1,0-1 1,0 1 0,0 0-1,1-1 1,-1 1-1,0-1 1,0 0-1,5-22-888,-4 1 426,-3-41 0,-7 3-216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08.341"/>
    </inkml:context>
    <inkml:brush xml:id="br0">
      <inkml:brushProperty name="width" value="0.05" units="cm"/>
      <inkml:brushProperty name="height" value="0.05" units="cm"/>
    </inkml:brush>
  </inkml:definitions>
  <inkml:trace contextRef="#ctx0" brushRef="#br0">2 153 12027,'-1'-2'174,"1"0"0,0 1 1,0-1-1,0 0 1,0 0-1,0 0 1,0 1-1,1-1 1,-1 0-1,1 0 1,-1 1-1,1-1 0,0 0 1,-1 1-1,1-1 1,0 0-1,0 1 1,0-1-1,0 1 1,0 0-1,1-1 1,-1 1-1,0 0 0,1 0 1,-1 0-1,3-2 1,7-4 614,-1 0 1,21-9-1,-23 12-450,21-11 396,2 2-1,0 1 0,36-8 1,-49 15-553,-1 2 1,1 0 0,0 1-1,0 1 1,0 0-1,0 1 1,25 4-1,-37-3-156,0 0 0,-1 1 0,1-1 0,-1 1 0,0 0 0,1 0-1,-1 1 1,0 0 0,0 0 0,-1 0 0,1 0 0,0 1 0,-1 0-1,0 0 1,0 0 0,0 0 0,-1 1 0,1-1 0,-1 1 0,0 0-1,-1 0 1,1 0 0,3 10 0,-4-5-19,1-1 0,-2 0 0,0 1 0,0-1 0,0 1 0,-1-1 0,-1 1 0,0-1 0,0 1 0,0-1 0,-2 0 0,1 1 0,-6 12 0,1-7 21,0 0 0,0-1-1,-2 0 1,0-1-1,0 0 1,-1 0 0,-22 21-1,25-28-33,1 0 0,-1 0-1,0 0 1,-1-1-1,1-1 1,-1 1 0,0-1-1,0 0 1,-1-1-1,1 0 1,-1 0 0,1-1-1,-1 0 1,0-1-1,-15 1 1,23-1-39,-1-1-1,0 0 1,1 0 0,-1 0-1,0-1 1,1 1 0,-1 0-1,0-1 1,1 1 0,-1 0-1,1-1 1,-1 0-1,1 1 1,-1-1 0,1 0-1,0 0 1,-1 0 0,1 0-1,0 0 1,-1 0 0,1 0-1,0-1 1,0 1 0,0 0-1,0-1 1,0 1 0,1 0-1,-1-1 1,0 1 0,1-1-1,-1 1 1,1-1 0,-1 0-1,1 1 1,0-1 0,-1 1-1,1-1 1,0 0 0,0 1-1,0-1 1,0 0 0,1 1-1,-1-1 1,0 0 0,1 1-1,-1-1 1,1 1 0,0-1-1,-1 1 1,1-1-1,0 1 1,0-1 0,2-1-1,15-21-508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09.198"/>
    </inkml:context>
    <inkml:brush xml:id="br0">
      <inkml:brushProperty name="width" value="0.05" units="cm"/>
      <inkml:brushProperty name="height" value="0.05" units="cm"/>
    </inkml:brush>
  </inkml:definitions>
  <inkml:trace contextRef="#ctx0" brushRef="#br0">1 94 21965,'7'3'2040,"-4"-6"-1336,2-2-312,3-2 801,4 2-129,2-3-632,-2-4-352,-2 0-1176,2 3 1032,-4-8-232,-4-1-112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09.704"/>
    </inkml:context>
    <inkml:brush xml:id="br0">
      <inkml:brushProperty name="width" value="0.05" units="cm"/>
      <inkml:brushProperty name="height" value="0.05" units="cm"/>
    </inkml:brush>
  </inkml:definitions>
  <inkml:trace contextRef="#ctx0" brushRef="#br0">4 41 17572,'-2'81'3294,"1"-30"-1726,4 55 0,1-67-1170,3 41 82,29 131 0,-35-208-454,0 1 0,0 0 0,0-1 0,1 0 0,-1 1-1,1-1 1,-1 0 0,1 0 0,0 1 0,1-1 0,2 3 0,-4-5 0,1 0 0,0 0 0,-1 0 0,1-1 0,0 1 1,-1 0-1,1-1 0,0 1 0,0-1 0,0 1 0,0-1 0,0 0 0,-1 0 0,1 0 1,0 0-1,0 0 0,0 0 0,0-1 0,0 1 0,0-1 0,-1 1 0,1-1 1,3-1-1,7-3 110,0-1 0,-1 0 1,1-1-1,-1 0 1,-1 0-1,16-15 1,56-62 513,-58 59-472,44-50 52,-2-3 0,-4-3 0,94-162 0,-154 234-503,-7 12 215,-10 10-61,5 2-58</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13.775"/>
    </inkml:context>
    <inkml:brush xml:id="br0">
      <inkml:brushProperty name="width" value="0.05" units="cm"/>
      <inkml:brushProperty name="height" value="0.05" units="cm"/>
    </inkml:brush>
  </inkml:definitions>
  <inkml:trace contextRef="#ctx0" brushRef="#br0">138 7 16283,'15'-7'3384,"-19"16"-445,-6 9-2620,-6 22 4,1 1 0,-12 52 1,-10 89 397,17-77-296,11-54-606,1-79-539,1-13 529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14.516"/>
    </inkml:context>
    <inkml:brush xml:id="br0">
      <inkml:brushProperty name="width" value="0.05" units="cm"/>
      <inkml:brushProperty name="height" value="0.05" units="cm"/>
    </inkml:brush>
  </inkml:definitions>
  <inkml:trace contextRef="#ctx0" brushRef="#br0">402 1 17884,'1'0'83,"0"-1"1,0 1 0,0 0-1,0 0 1,0 0-1,0 0 1,0 1 0,0-1-1,0 0 1,0 0-1,0 1 1,0-1 0,0 0-1,-1 1 1,1-1-1,0 1 1,0-1 0,0 1-1,-1-1 1,1 1-1,0 0 1,0-1 0,-1 1-1,1 0 1,-1 0-1,1-1 1,0 2 0,17 27 397,-14-21-96,11 19-77,-2 0 0,0 1 1,-2 1-1,-1 0 0,-1 0 0,-2 1 0,5 40 0,-8-32-124,-2 1-1,-2-1 1,-1 1-1,-2-1 1,-11 50-1,0-27-200,-4-1 0,-1-1 0,-4 0 0,-2-2-1,-3 0 1,-1-2 0,-41 54 0,-156 193-1223,153-221 885</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19.091"/>
    </inkml:context>
    <inkml:brush xml:id="br0">
      <inkml:brushProperty name="width" value="0.05" units="cm"/>
      <inkml:brushProperty name="height" value="0.05" units="cm"/>
    </inkml:brush>
  </inkml:definitions>
  <inkml:trace contextRef="#ctx0" brushRef="#br0">106 44 17468,'19'-44'3019,"-26"69"-882,-7 43-1,6-22-1784,5-29-291,-80 430 765,81-433-790,-1-3 9,2-1-1,-1 0 0,1 0 1,1 1-1,0-1 1,0 0-1,1 1 0,0-1 1,4 14-1,-4-22-33,-1-1 0,1 0 0,-1 0 0,1 0 0,-1 0 0,1 0 0,0 0 0,0 0 0,-1 0-1,1 0 1,0 0 0,0 0 0,0 0 0,0-1 0,0 1 0,0 0 0,0-1 0,0 1 0,1-1 0,-1 1 0,0-1 0,0 1 0,0-1 0,1 0 0,-1 0 0,0 1 0,0-1 0,1 0-1,-1 0 1,0 0 0,0-1 0,1 1 0,-1 0 0,0 0 0,0-1 0,0 1 0,1 0 0,-1-1 0,0 0 0,0 1 0,2-2 0,5-2 38,-1-1 1,1 0 0,-1 0-1,11-11 1,92-98 325,-76 75-259,1 2 0,44-35 0,-76 70-107,0-1 0,0 1 1,0 0-1,0 0 0,0 1 1,1-1-1,-1 1 0,1-1 0,-1 1 1,1 0-1,3 0 0,-6 0-6,-1 1 0,1 0 0,0 1 0,-1-1 0,1 0 0,0 0 0,-1 0 0,1 0 0,-1 0 0,1 1 0,0-1 0,-1 0 0,1 0 0,-1 1 0,1-1 0,-1 1 0,1-1 0,-1 0 0,1 1 0,-1-1 0,1 1 0,-1-1 0,1 2 0,0 0 1,-1-1 0,1 1 0,-1 0 0,1 0 0,-1-1 0,0 1 1,1 0-1,-1 0 0,0 0 0,0 0 0,-1 0 0,1 2 0,-4 15 13,0 0 0,-8 20 0,-4 23 7,15-60-24,1 0 0,0-1 0,-1 1 0,1-1 0,0 1 0,0 0 1,0-1-1,0 1 0,1-1 0,-1 1 0,0 0 0,1-1 0,-1 1 0,2 2 1,-1-3-1,-1 0 1,1-1 0,-1 1 0,1-1 0,0 1 0,-1-1-1,1 1 1,0-1 0,-1 1 0,1-1 0,0 0 0,0 1-1,-1-1 1,1 0 0,0 1 0,0-1 0,0 0-1,0 0 1,-1 0 0,3 0 0,3-1 5,0 0 0,1 0-1,-1 0 1,0-1 0,0 0 0,8-4 0,94-47 57,9-3-6,-99 48-41,1 1 1,0 1-1,0 1 1,24-3-1,-41 7-13,1 1-1,-1 0 0,0-1 0,0 1 1,1 0-1,-1 0 0,0 0 0,0 1 1,1-1-1,-1 0 0,0 1 0,0 0 0,0-1 1,0 1-1,1 0 0,-1 0 0,0 0 1,-1 0-1,5 3 0,-5-2 0,0 0 1,0 0-1,0-1 1,0 1-1,0 0 0,0 0 1,-1 0-1,1 0 1,0 0-1,-1 0 0,0 0 1,1 0-1,-1 0 1,0 1-1,0-1 1,0 0-1,-1 2 0,-2 10 11,0 0 0,-1 0 0,0-1 0,-12 24-1,14-32-9,-43 83-571,41-74-96,7-13 372,4-8 82,5-8-112</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19.648"/>
    </inkml:context>
    <inkml:brush xml:id="br0">
      <inkml:brushProperty name="width" value="0.05" units="cm"/>
      <inkml:brushProperty name="height" value="0.05" units="cm"/>
    </inkml:brush>
  </inkml:definitions>
  <inkml:trace contextRef="#ctx0" brushRef="#br0">225 41 16235,'0'-2'277,"5"-25"1885,-5 26-2122,0 1-1,0 0 1,0-1-1,0 1 1,0-1-1,0 1 1,0 0-1,0-1 1,0 1-1,0 0 0,0-1 1,0 1-1,0 0 1,0-1-1,0 1 1,0 0-1,0-1 1,0 1-1,-1 0 1,1-1-1,0 1 1,0 0-1,0-1 0,-1 1 1,1 0-1,0 0 1,0-1-1,-1 1 1,1 0-1,0 0 1,0 0-1,-1-1 1,1 1-1,0 0 0,-1 0 1,1 0-1,0 0 1,-1 0-1,1-1 1,0 1-1,-1 0 1,1 0-1,0 0 1,-1 0-1,1 0 1,-1 0-1,1 0 0,0 0 1,-1 0-1,1 1 1,0-1-1,-1 0 1,1 0-1,0 0 1,-1 0-1,1 0 1,0 1-1,0-1 0,-1 0 1,1 0-1,0 0 1,-1 1-1,1-1 1,0 1-1,-5 2 227,0 1 1,1-1-1,0 1 0,-1 1 0,2-1 0,-1 0 1,0 1-1,-3 6 0,-21 44 637,26-51-818,-25 55 143,3 2 0,3 0 1,2 1-1,3 1 0,3 1 1,2 0-1,4 0 0,0 107 1,8-154-274,0-1 1,1 0-1,0 0 1,1 0-1,1 0 0,1 0 1,7 17-1,-10-28-63,1 0-1,-1 0 0,1-1 1,1 1-1,-1 0 0,1-1 1,-1 0-1,1 0 1,0 0-1,1 0 0,-1-1 1,1 1-1,-1-1 0,1 0 1,0-1-1,0 1 0,1-1 1,-1 0-1,0 0 0,1-1 1,-1 0-1,1 0 0,-1 0 1,8 0-1,2-1-63,-1-1 0,0 0 0,0-1 0,0-1 0,0 0 0,16-6 0,32-16-616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20.112"/>
    </inkml:context>
    <inkml:brush xml:id="br0">
      <inkml:brushProperty name="width" value="0.05" units="cm"/>
      <inkml:brushProperty name="height" value="0.05" units="cm"/>
    </inkml:brush>
  </inkml:definitions>
  <inkml:trace contextRef="#ctx0" brushRef="#br0">592 0 17820,'-5'6'2168,"-8"14"-1360,-21 21-327,-7 15 1647,-15 18-1200,-5 9-240,-8 10-296,-3 6-104,6-8-135,4-6-49,14-21-128,11-13-128,18-25-369,11-14-247,13-23-264,3-12 760,1-21-192,-1-16-216</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20.548"/>
    </inkml:context>
    <inkml:brush xml:id="br0">
      <inkml:brushProperty name="width" value="0.05" units="cm"/>
      <inkml:brushProperty name="height" value="0.05" units="cm"/>
    </inkml:brush>
  </inkml:definitions>
  <inkml:trace contextRef="#ctx0" brushRef="#br0">1 0 18988,'10'31'1928,"9"4"-1095,6 6-289,11 5 832,3 3-152,5 2-335,-5 0-201,0-4-240,0-3-224,-9-7-568,-6-3-729,-7-6 937,-2-5-144,-3-7-120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5T07:15:02.959"/>
    </inkml:context>
    <inkml:brush xml:id="br0">
      <inkml:brushProperty name="width" value="0.05" units="cm"/>
      <inkml:brushProperty name="height" value="0.05" units="cm"/>
    </inkml:brush>
  </inkml:definitions>
  <inkml:trace contextRef="#ctx0" brushRef="#br0">299 94 14403,'5'-9'831,"2"1"-95,-1-1 1,-1 0 0,7-14 0,-11 22-606,-1-1 0,1 1-1,-1-1 1,1 1 0,-1-1 0,0 1 0,0-1-1,0 1 1,0-1 0,0 1 0,0-1-1,0 1 1,0-3 0,-1 3-35,1 1 0,-1-1 0,1 0 0,-1 0 0,1 1 1,-1-1-1,1 0 0,-1 1 0,0-1 0,1 1 0,-1-1 0,0 0 0,1 1 0,-1 0 0,0-1 0,0 1 0,1-1 1,-1 1-1,0 0 0,0 0 0,0-1 0,0 1 0,0 0 0,-1 0 0,-2 0 57,-1 0 1,1 0-1,-1 1 0,1-1 1,0 1-1,0 0 0,-1 1 0,1-1 1,0 1-1,0-1 0,-7 5 0,-44 31 279,41-28-310,-14 12-5,-47 44 0,63-53-121,0 0 0,1 2 0,1-1-1,0 1 1,-13 26 0,21-38-1,1 1 0,0 0 0,0-1 0,0 1 0,0 0 0,0 0 0,1-1 0,-1 1 0,1 0 1,0 0-1,0 0 0,0 0 0,0 0 0,1 3 0,0-4-1,0 0 0,-1 0 0,1 0 1,0 0-1,0 0 0,1 0 0,-1 0 1,0-1-1,1 1 0,-1 0 0,1-1 0,-1 1 1,1-1-1,3 3 0,5 1-16,0 0 0,0-1 0,0 0-1,0-1 1,1 0 0,11 2 0,4 1-10,-8-2 17,-1 2 0,0 0 1,-1 0-1,0 2 0,0 0 0,22 15 1,-32-19 21,-1 0 1,0 1-1,0 0 0,0 0 1,-1 0-1,1 0 1,-1 1-1,0 0 1,-1 0-1,0 0 0,0 0 1,0 0-1,0 1 1,-1-1-1,0 1 1,-1-1-1,0 1 0,0 0 1,1 12-1,-2-12 43,0 0-1,-1-1 0,0 1 0,0 0 0,0-1 1,-1 1-1,0-1 0,0 1 0,0-1 1,-1 0-1,0 0 0,0 0 0,-1 0 0,0 0 1,0-1-1,0 0 0,0 0 0,-1 0 1,0 0-1,0-1 0,0 0 0,-1 0 0,1 0 1,-1 0-1,-9 3 0,6-3-118,-1 0 1,0-1-1,0 0 0,0-1 0,0 0 1,0 0-1,-1-1 0,1-1 0,0 1 1,-1-2-1,1 1 0,-1-2 1,1 1-1,0-1 0,-20-7 0,26 7-44,2 1 59,0 0 0,-1 0 0,1 0 0,-1 1 0,1-1 0,-1 0 0,1 1 0,-1 0 0,0-1 0,1 1 0,-4 1 0,2 4-441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20.996"/>
    </inkml:context>
    <inkml:brush xml:id="br0">
      <inkml:brushProperty name="width" value="0.05" units="cm"/>
      <inkml:brushProperty name="height" value="0.05" units="cm"/>
    </inkml:brush>
  </inkml:definitions>
  <inkml:trace contextRef="#ctx0" brushRef="#br0">1 46 15107,'0'14'2593,"5"-8"-1001,2-6 2929,-4 2-2496,1-4-545,-1 1-288,2-4-544,-2-1-288,2 1-672,-1 2-560,3-7 752,-1-7-168,6-2-120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21.471"/>
    </inkml:context>
    <inkml:brush xml:id="br0">
      <inkml:brushProperty name="width" value="0.05" units="cm"/>
      <inkml:brushProperty name="height" value="0.05" units="cm"/>
    </inkml:brush>
  </inkml:definitions>
  <inkml:trace contextRef="#ctx0" brushRef="#br0">0 97 16812,'1'-1'230,"0"0"1,0 0 0,0 1 0,0-1-1,1 1 1,-1-1 0,0 1-1,0 0 1,0-1 0,1 1 0,-1 0-1,0 0 1,0 0 0,1 0 0,-1 0-1,0 0 1,0 0 0,2 1 0,-1 0-51,-1 0 0,0 0 0,0 0 0,1 1 0,-1-1 0,0 1 0,0-1 0,0 1 1,-1-1-1,1 1 0,0-1 0,0 1 0,-1 0 0,1 1 0,16 48 1261,-9-23-995,20 42 0,-24-62-416,0-1-1,0 0 1,0 0-1,1-1 0,0 1 1,1-1-1,-1 0 1,1 0-1,0-1 0,10 7 1,-11-9-70,0-1 1,0 0-1,0 0 1,1 0 0,-1-1-1,1 1 1,0-1-1,-1-1 1,1 1 0,0-1-1,-1 0 1,1 0-1,0-1 1,-1 0 0,1 0-1,-1 0 1,1 0-1,-1-1 1,1 0-1,4-3 1,12-5-492,0-1 0,-1-1 0,25-19 0,-6 2-882,-1-1-1,-2-2 0,-1-2 1,62-76-1,-78 81 926,-16 17 561,-6 9 175,-5 7 254,-13 18 455,0 1 1,1 0-1,-27 46 0,-2 2 328,-16 16-244,-138 197 1578,156-212-3045,3 1 0,-35 86 0,69-139 105,4-13-102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21.963"/>
    </inkml:context>
    <inkml:brush xml:id="br0">
      <inkml:brushProperty name="width" value="0.05" units="cm"/>
      <inkml:brushProperty name="height" value="0.05" units="cm"/>
    </inkml:brush>
  </inkml:definitions>
  <inkml:trace contextRef="#ctx0" brushRef="#br0">228 11 15851,'-6'-11'2255,"8"20"-519,8 24 183,2-8-1313,56 136 1234,-58-133-1714,-2 2 0,-1-1 0,7 56 0,-12-59-111,-1 1 1,-2-1 0,-1 1-1,0-1 1,-2 0 0,-1 1-1,-1-2 1,-2 1 0,0-1-1,-23 45 1,21-50-99,-2 0-1,0-1 1,-2 0-1,0-1 0,-1-1 1,0 0-1,-2-1 1,0 0-1,-1-2 1,0 0-1,-1-1 1,-37 19-1,5-11-148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22.729"/>
    </inkml:context>
    <inkml:brush xml:id="br0">
      <inkml:brushProperty name="width" value="0.05" units="cm"/>
      <inkml:brushProperty name="height" value="0.05" units="cm"/>
    </inkml:brush>
  </inkml:definitions>
  <inkml:trace contextRef="#ctx0" brushRef="#br0">0 23 18564,'26'3'1776,"4"-5"-1120,6-4-223,13-1 823,4 2-312,13 1-320,3 4-112,1-1-368,-4 2-216,-13 3-864,-8-1-56,-23-1 760,-18-2-208,4 2-152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6:23.136"/>
    </inkml:context>
    <inkml:brush xml:id="br0">
      <inkml:brushProperty name="width" value="0.05" units="cm"/>
      <inkml:brushProperty name="height" value="0.05" units="cm"/>
    </inkml:brush>
  </inkml:definitions>
  <inkml:trace contextRef="#ctx0" brushRef="#br0">1 1 17748,'8'13'2032,"8"-1"-1296,19-7-272,13-1 929,16-4-457,7-4-104,9 1-648,3 1-376,-7 1 248,-11 1-96,-20-4-112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8:12.426"/>
    </inkml:context>
    <inkml:brush xml:id="br0">
      <inkml:brushProperty name="width" value="0.05" units="cm"/>
      <inkml:brushProperty name="height" value="0.05" units="cm"/>
    </inkml:brush>
  </inkml:definitions>
  <inkml:trace contextRef="#ctx0" brushRef="#br0">550 19 13483,'-11'-4'160,"0"1"1,-1-1 0,0 2-1,0 0 1,0 0-1,1 1 1,-1 0 0,-1 1-1,1 1 1,0 0-1,1 0 1,-1 1-1,0 1 1,0 0 0,-14 6-1,11-2-46,1 0-1,-1 0 0,2 2 1,-1-1-1,1 2 1,0 0-1,1 0 0,1 2 1,-1-1-1,2 1 1,-12 16-1,1 5 13,1 0 1,1 2-1,2 0 0,2 1 1,1 1-1,-16 69 0,14-31-28,4 2-1,-4 117 0,14-105-50,11 103 1,-4-143-36,3 0 1,2-1-1,27 82 0,-33-118-5,2 1-1,-1 0 1,2-1-1,0 0 0,0-1 1,1 1-1,16 17 1,-20-25 3,0 0 1,0 0-1,1-1 1,-1 0-1,1 0 0,0 0 1,0 0-1,0-1 1,0 1-1,0-1 1,0-1-1,1 1 1,-1-1-1,1 0 1,-1 0-1,1 0 0,-1-1 1,1 0-1,0 0 1,-1-1-1,8-1 1,-2 0 20,0-1 0,-1-1 0,1 0 0,-1 0 0,0-1 0,0 0 0,-1-1 0,0 0 0,15-12 0,3-7 129,38-45-1,-61 66-143,34-42 146,-2-3-1,-2 0 1,-2-3-1,-2 0 1,-3-2 0,-2-1-1,28-91 1,-34 80-217,-2-2-1,-4 0 1,-3-1 0,-2 0 0,-4-1 0,-6-93 0,1 148-69,-10-95-531,9 100 732,0 1 0,0-1 0,-1 0 0,0 1 0,-1 0 1,0 0-1,-1 0 0,-8-13 0,-4 5-195,0 7 94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26.805"/>
    </inkml:context>
    <inkml:brush xml:id="br0">
      <inkml:brushProperty name="width" value="0.05" units="cm"/>
      <inkml:brushProperty name="height" value="0.05" units="cm"/>
    </inkml:brush>
  </inkml:definitions>
  <inkml:trace contextRef="#ctx0" brushRef="#br0">85 30 17988,'-2'-23'1882,"-1"16"-1068,-1 17 141,-5 32-350,3 0 0,1 0 0,0 54 0,0 10-220,-6 14 2,-20 275 798,31-392-1178,-2 28 79,1-1 0,1 1-1,7 41 1,-7-70-79,0 0 0,0 0 0,1 0 1,-1-1-1,1 1 0,-1 0 1,1 0-1,-1-1 0,1 1 0,0 0 1,0-1-1,0 1 0,0-1 0,0 1 1,0-1-1,0 1 0,1-1 1,-1 0-1,0 0 0,1 1 0,-1-1 1,3 1-1,-3-2-1,1 0 0,0 0 0,-1 0 0,1 0 0,-1 0 1,1-1-1,-1 1 0,1 0 0,0-1 0,-1 1 0,1-1 0,-1 0 0,0 1 0,1-1 0,-1 0 0,0 0 0,1 0 1,-1 0-1,2-2 0,9-9 27,-2 1 1,1-2 0,15-24-1,-22 31-24,83-138 211,-55 87 114,66-89 1,-97 145-331,21-22 158,-22 23-155,1-1 0,-1 1 0,0-1 1,1 1-1,-1-1 0,1 1 0,-1-1 1,1 1-1,-1 0 0,1-1 1,-1 1-1,1 0 0,-1 0 0,1-1 1,-1 1-1,1 0 0,-1 0 1,1 0-1,0-1 0,-1 1 0,1 0 1,-1 0-1,1 0 0,0 0 1,-1 0-1,1 0 0,-1 0 0,1 1 1,0-1-1,-1 0 0,1 0 1,-1 0-1,1 1 0,-1-1 0,1 0 1,-1 0-1,1 1 0,-1-1 0,1 1 1,-1-1-1,1 0 0,-1 1 1,0-1-1,1 1 0,-1-1 0,1 1 1,-1 0-1,2 9 32,0-1 0,-1 1 1,0 0-1,0-1 0,-1 1 0,-1 0 1,-2 14-1,0 13 0,3-25-30,-1-1 0,1-1-1,0 0 1,3 17-1,-3-25-7,1 0 0,-1 0 1,0-1-1,1 1 0,-1 0 0,1-1 0,0 1 0,0 0 0,-1-1 0,1 1 0,0-1 0,0 1 0,0-1 1,1 1-1,-1-1 0,0 0 0,1 0 0,-1 1 0,0-1 0,1 0 0,-1 0 0,1-1 0,0 1 0,-1 0 1,1 0-1,0-1 0,2 1 0,0 0-1,1-1 0,-1 0 0,1 0 1,-1-1-1,1 1 0,-1-1 0,1 0 0,-1-1 0,0 1 1,8-4-1,43-25 5,-46 24-3,67-46 15,-52 34 6,1 1-1,1 1 0,46-20 1,-71 35-20,0 0 1,1 0-1,-1 1 0,1-1 1,0 1-1,-1 0 0,1-1 1,-1 1-1,1 0 1,0 0-1,-1 0 0,1 0 1,-1 0-1,1 0 0,0 1 1,-1-1-1,1 0 1,-1 1-1,3 1 0,-3-1 1,0 0 0,0 0 0,0 0 0,0 0 0,0 0 0,0 0 0,0 0 0,0 0-1,-1 1 1,1-1 0,-1 0 0,1 1 0,-1-1 0,1 0 0,-1 1 0,0-1 0,0 3 0,1 7 18,-2 0 0,1 0 1,-2 0-1,-3 18 0,3-19-10,-10 44 33,5-20-1109,-6 53-1,13-87 1046,0 1 1,-1-1-1,1 0 0,0 0 1,0 1-1,0-1 0,0 0 1,0 1-1,0-1 1,0 0-1,0 0 0,0 1 1,0-1-1,0 0 1,0 1-1,0-1 0,0 0 1,0 0-1,0 1 0,0-1 1,0 0-1,0 0 1,0 1-1,0-1 0,1 0 1,-1 0-1,0 1 1,0-1-1,0 0 0,0 0 1,1 1-1,-1-1 0,0 0 1,0 0-1,1 0 1,-1 0-1,0 1 0,0-1 1,1 0-1,-1 0 1,0 0-1,0 0 0,1 0 1,-1 0-1,0 0 0,1 0 1,5-1-568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27.777"/>
    </inkml:context>
    <inkml:brush xml:id="br0">
      <inkml:brushProperty name="width" value="0.05" units="cm"/>
      <inkml:brushProperty name="height" value="0.05" units="cm"/>
    </inkml:brush>
  </inkml:definitions>
  <inkml:trace contextRef="#ctx0" brushRef="#br0">62 84 14859,'16'-10'2001,"-16"9"-1953,1 1-1,-1 0 1,0 0-1,1 0 1,-1 0-1,0 0 1,0 0-1,1 0 1,-1 0-1,0 0 1,1 0-1,-1 0 1,0 1-1,1-1 1,-1 0-1,0 0 1,0 0-1,1 0 1,-1 0 0,0 0-1,1 1 1,-1-1-1,0 0 1,0 0-1,0 1 1,1-1-1,-1 0 1,0 0-1,0 0 1,1 1-1,0 3 305,0 0-1,0 0 0,-1 0 1,1 0-1,-1 0 1,0 0-1,0 5 1,-4 81 666,-3-1 1,-4 0 0,-32 127 0,31-180-915,9-27-41,1-1 0,-1 1 0,1 0 0,-1 11 0,3-20-59,0 0 0,0 0 1,0 0-1,0 0 0,0 1 0,0-1 1,0 0-1,0 0 0,0 0 1,-1 0-1,1 0 0,0 0 0,0 0 1,0 0-1,0 0 0,0 1 0,0-1 1,0 0-1,0 0 0,0 0 1,0 0-1,0 0 0,0 0 0,0 0 1,1 0-1,-1 0 0,0 1 1,0-1-1,0 0 0,0 0 0,0 0 1,0 0-1,0 0 0,0 0 0,0 0 1,0 0-1,0 0 0,0 0 1,0 0-1,0 0 0,0 1 0,1-1 1,-1 0-1,0 0 0,0 0 0,0 0 1,0 0-1,0 0 0,0 0 1,0 0-1,0 0 0,0 0 0,1 0 1,-1 0-1,0 0 0,0 0 1,0 0-1,6-7 149,7-14 29,0-6-67,-1 0 1,-1-1 0,9-39-1,14-92 111,-29 132-194,32-232 180,-34 239-205,-3 20-7,0 0 0,-1 0 0,1 0 0,0 0-1,0 0 1,0 0 0,1 0 0,-1 0 0,0 0 0,0 0 0,0 0 0,0 1 0,0-1 0,0 0 0,0 0 0,0 0 0,0 0-1,0 0 1,0 0 0,0 0 0,0 0 0,0 0 0,0 0 0,0 0 0,0 0 0,0 0 0,0 1 0,0-1 0,1 0 0,-1 0 0,0 0-1,0 0 1,0 0 0,0 0 0,0 0 0,0 0 0,0 0 0,0 0 0,0 0 0,0 0 0,0 0 0,1 0 0,-1 0 0,0 0-1,0 0 1,0 0 0,0 0 0,0 0 0,0 0 0,0 0 0,0 0 0,0 0 0,0-1 0,0 1 0,1 0 0,-1 0 0,0 0 0,0 0-1,0 0 1,0 0 0,0 0 0,7 34-8,-7-32 8,1 7-2,2 11-11,0-1 0,1 0 0,1 0 0,15 36-1,-19-53 14,-1 0-1,1 0 0,0 0 0,1 0 1,-1 0-1,0 0 0,0 0 0,1 0 1,-1-1-1,1 1 0,0 0 0,0-1 1,-1 1-1,1-1 0,0 0 0,0 0 1,0 0-1,0 0 0,0 0 0,0 0 0,1 0 1,-1-1-1,0 1 0,0-1 0,1 1 1,-1-1-1,0 0 0,1 0 0,-1 0 1,0 0-1,0-1 0,1 1 0,-1 0 1,4-2-1,4-2-1,-1-1 0,-1 1 0,1-1 0,-1-1 0,0 1 0,14-14 0,44-48 26,-46 46-12,17-21 30,-18 20 6,32-29 0,-34 41-14,-17 10-32,1 0 0,-1 0 0,1-1 0,-1 1 0,1 0 1,-1 0-1,1 0 0,-1 0 0,1 0 0,-1 0 0,1 0 0,-1 1 0,0-1 0,1 0 0,-1 0 0,1 0 0,-1 0 0,1 0 0,-1 1 0,0-1 0,1 0 0,0 1 0,0 1 4,0 0-1,0-1 1,0 1-1,0 0 1,0 0-1,-1 1 1,1-1-1,-1 0 1,1 0-1,-1 0 1,0 0-1,0 0 1,0 0-1,0 4 1,-3 36 77,-2 0 0,-16 67 1,6-35-2,6-27-271,-17 110 601,18-52-4042,8-101 3406,0-1 1,0 0-1,0 1 1,-1-1-1,1 1 1,-2 4-1,-3 2-773</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28.877"/>
    </inkml:context>
    <inkml:brush xml:id="br0">
      <inkml:brushProperty name="width" value="0.05" units="cm"/>
      <inkml:brushProperty name="height" value="0.05" units="cm"/>
    </inkml:brush>
  </inkml:definitions>
  <inkml:trace contextRef="#ctx0" brushRef="#br0">95 6 19140,'1'0'101,"0"-1"1,-1 1-1,1-1 1,0 1-1,0-1 0,-1 1 1,1-1-1,0 1 1,0-1-1,0 1 1,0 0-1,0 0 0,0 0 1,0-1-1,-1 1 1,1 0-1,0 0 0,0 0 1,0 0-1,0 0 1,0 1-1,0-1 0,0 0 1,0 0-1,0 1 1,0-1-1,0 1-37,0 0 1,0 0-1,-1 0 0,1-1 1,0 1-1,-1 0 1,1 0-1,-1 0 0,1 0 1,-1 0-1,0 0 0,1 0 1,-1 0-1,0 0 1,0 0-1,0 0 0,0 0 1,1 1-1,-2-1 0,1 0 1,0 0-1,0 0 1,0 0-1,0 0 0,-1 1 1,-62 389 2539,60-280-3164,3-94-67,-7-25-1745,-21-47 1053,3 17 445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3T09:29:29.281"/>
    </inkml:context>
    <inkml:brush xml:id="br0">
      <inkml:brushProperty name="width" value="0.05" units="cm"/>
      <inkml:brushProperty name="height" value="0.05" units="cm"/>
    </inkml:brush>
  </inkml:definitions>
  <inkml:trace contextRef="#ctx0" brushRef="#br0">2 1 16772,'-2'8'1864,"2"9"-992,10 0-304,18 0 985,5-2-257,18-8-312,2 0-208,3-7-1000,1-4-816,6-2 992,-5-1-192,-9-7-200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03.11.2022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601512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26</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19518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03.11.2022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03.11.2022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03.11.2022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195391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03.11.2022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03.11.2022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03.11.2022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03.11.2022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03.11.2022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03.11.2022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03.11.2022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03.11.2022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03.11.2022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17" Type="http://schemas.openxmlformats.org/officeDocument/2006/relationships/customXml" Target="../ink/ink962.xml"/><Relationship Id="rId21" Type="http://schemas.openxmlformats.org/officeDocument/2006/relationships/customXml" Target="../ink/ink914.xml"/><Relationship Id="rId324" Type="http://schemas.openxmlformats.org/officeDocument/2006/relationships/image" Target="../media/image255.png"/><Relationship Id="rId531" Type="http://schemas.openxmlformats.org/officeDocument/2006/relationships/customXml" Target="../ink/ink1169.xml"/><Relationship Id="rId629" Type="http://schemas.openxmlformats.org/officeDocument/2006/relationships/customXml" Target="../ink/ink1218.xml"/><Relationship Id="rId170" Type="http://schemas.openxmlformats.org/officeDocument/2006/relationships/image" Target="../media/image178.png"/><Relationship Id="rId268" Type="http://schemas.openxmlformats.org/officeDocument/2006/relationships/image" Target="../media/image227.png"/><Relationship Id="rId475" Type="http://schemas.openxmlformats.org/officeDocument/2006/relationships/customXml" Target="../ink/ink1141.xml"/><Relationship Id="rId32" Type="http://schemas.openxmlformats.org/officeDocument/2006/relationships/image" Target="../media/image109.png"/><Relationship Id="rId128" Type="http://schemas.openxmlformats.org/officeDocument/2006/relationships/image" Target="../media/image157.png"/><Relationship Id="rId335" Type="http://schemas.openxmlformats.org/officeDocument/2006/relationships/customXml" Target="../ink/ink1071.xml"/><Relationship Id="rId542" Type="http://schemas.openxmlformats.org/officeDocument/2006/relationships/image" Target="../media/image364.png"/><Relationship Id="rId181" Type="http://schemas.openxmlformats.org/officeDocument/2006/relationships/customXml" Target="../ink/ink994.xml"/><Relationship Id="rId402" Type="http://schemas.openxmlformats.org/officeDocument/2006/relationships/image" Target="../media/image294.png"/><Relationship Id="rId279" Type="http://schemas.openxmlformats.org/officeDocument/2006/relationships/customXml" Target="../ink/ink1043.xml"/><Relationship Id="rId486" Type="http://schemas.openxmlformats.org/officeDocument/2006/relationships/image" Target="../media/image336.png"/><Relationship Id="rId43" Type="http://schemas.openxmlformats.org/officeDocument/2006/relationships/customXml" Target="../ink/ink925.xml"/><Relationship Id="rId139" Type="http://schemas.openxmlformats.org/officeDocument/2006/relationships/customXml" Target="../ink/ink973.xml"/><Relationship Id="rId346" Type="http://schemas.openxmlformats.org/officeDocument/2006/relationships/image" Target="../media/image266.png"/><Relationship Id="rId553" Type="http://schemas.openxmlformats.org/officeDocument/2006/relationships/customXml" Target="../ink/ink1180.xml"/><Relationship Id="rId192" Type="http://schemas.openxmlformats.org/officeDocument/2006/relationships/image" Target="../media/image189.png"/><Relationship Id="rId206" Type="http://schemas.openxmlformats.org/officeDocument/2006/relationships/image" Target="../media/image196.png"/><Relationship Id="rId413" Type="http://schemas.openxmlformats.org/officeDocument/2006/relationships/customXml" Target="../ink/ink1110.xml"/><Relationship Id="rId497" Type="http://schemas.openxmlformats.org/officeDocument/2006/relationships/customXml" Target="../ink/ink1152.xml"/><Relationship Id="rId620" Type="http://schemas.openxmlformats.org/officeDocument/2006/relationships/image" Target="../media/image403.png"/><Relationship Id="rId357" Type="http://schemas.openxmlformats.org/officeDocument/2006/relationships/customXml" Target="../ink/ink1082.xml"/><Relationship Id="rId54" Type="http://schemas.openxmlformats.org/officeDocument/2006/relationships/image" Target="../media/image120.png"/><Relationship Id="rId217" Type="http://schemas.openxmlformats.org/officeDocument/2006/relationships/customXml" Target="../ink/ink1012.xml"/><Relationship Id="rId564" Type="http://schemas.openxmlformats.org/officeDocument/2006/relationships/image" Target="../media/image375.png"/><Relationship Id="rId424" Type="http://schemas.openxmlformats.org/officeDocument/2006/relationships/image" Target="../media/image305.png"/><Relationship Id="rId631" Type="http://schemas.openxmlformats.org/officeDocument/2006/relationships/customXml" Target="../ink/ink1219.xml"/><Relationship Id="rId270" Type="http://schemas.openxmlformats.org/officeDocument/2006/relationships/image" Target="../media/image228.png"/><Relationship Id="rId65" Type="http://schemas.openxmlformats.org/officeDocument/2006/relationships/customXml" Target="../ink/ink936.xml"/><Relationship Id="rId130" Type="http://schemas.openxmlformats.org/officeDocument/2006/relationships/image" Target="../media/image158.png"/><Relationship Id="rId368" Type="http://schemas.openxmlformats.org/officeDocument/2006/relationships/image" Target="../media/image277.png"/><Relationship Id="rId575" Type="http://schemas.openxmlformats.org/officeDocument/2006/relationships/customXml" Target="../ink/ink1191.xml"/><Relationship Id="rId228" Type="http://schemas.openxmlformats.org/officeDocument/2006/relationships/image" Target="../media/image207.png"/><Relationship Id="rId435" Type="http://schemas.openxmlformats.org/officeDocument/2006/relationships/customXml" Target="../ink/ink1121.xml"/><Relationship Id="rId642" Type="http://schemas.openxmlformats.org/officeDocument/2006/relationships/image" Target="../media/image414.png"/><Relationship Id="rId281" Type="http://schemas.openxmlformats.org/officeDocument/2006/relationships/customXml" Target="../ink/ink1044.xml"/><Relationship Id="rId502" Type="http://schemas.openxmlformats.org/officeDocument/2006/relationships/image" Target="../media/image344.png"/><Relationship Id="rId76" Type="http://schemas.openxmlformats.org/officeDocument/2006/relationships/image" Target="../media/image131.png"/><Relationship Id="rId141" Type="http://schemas.openxmlformats.org/officeDocument/2006/relationships/customXml" Target="../ink/ink974.xml"/><Relationship Id="rId379" Type="http://schemas.openxmlformats.org/officeDocument/2006/relationships/customXml" Target="../ink/ink1093.xml"/><Relationship Id="rId586" Type="http://schemas.openxmlformats.org/officeDocument/2006/relationships/image" Target="../media/image386.png"/><Relationship Id="rId7" Type="http://schemas.openxmlformats.org/officeDocument/2006/relationships/customXml" Target="../ink/ink907.xml"/><Relationship Id="rId239" Type="http://schemas.openxmlformats.org/officeDocument/2006/relationships/customXml" Target="../ink/ink1023.xml"/><Relationship Id="rId446" Type="http://schemas.openxmlformats.org/officeDocument/2006/relationships/image" Target="../media/image316.png"/><Relationship Id="rId653" Type="http://schemas.openxmlformats.org/officeDocument/2006/relationships/customXml" Target="../ink/ink1230.xml"/><Relationship Id="rId292" Type="http://schemas.openxmlformats.org/officeDocument/2006/relationships/image" Target="../media/image239.png"/><Relationship Id="rId306" Type="http://schemas.openxmlformats.org/officeDocument/2006/relationships/image" Target="../media/image246.png"/><Relationship Id="rId87" Type="http://schemas.openxmlformats.org/officeDocument/2006/relationships/customXml" Target="../ink/ink947.xml"/><Relationship Id="rId513" Type="http://schemas.openxmlformats.org/officeDocument/2006/relationships/customXml" Target="../ink/ink1160.xml"/><Relationship Id="rId597" Type="http://schemas.openxmlformats.org/officeDocument/2006/relationships/customXml" Target="../ink/ink1202.xml"/><Relationship Id="rId152" Type="http://schemas.openxmlformats.org/officeDocument/2006/relationships/image" Target="../media/image169.png"/><Relationship Id="rId457" Type="http://schemas.openxmlformats.org/officeDocument/2006/relationships/customXml" Target="../ink/ink1132.xml"/><Relationship Id="rId664" Type="http://schemas.openxmlformats.org/officeDocument/2006/relationships/image" Target="../media/image425.png"/><Relationship Id="rId14" Type="http://schemas.openxmlformats.org/officeDocument/2006/relationships/image" Target="../media/image100.png"/><Relationship Id="rId317" Type="http://schemas.openxmlformats.org/officeDocument/2006/relationships/customXml" Target="../ink/ink1062.xml"/><Relationship Id="rId524" Type="http://schemas.openxmlformats.org/officeDocument/2006/relationships/image" Target="../media/image355.png"/><Relationship Id="rId98" Type="http://schemas.openxmlformats.org/officeDocument/2006/relationships/image" Target="../media/image142.png"/><Relationship Id="rId163" Type="http://schemas.openxmlformats.org/officeDocument/2006/relationships/customXml" Target="../ink/ink985.xml"/><Relationship Id="rId370" Type="http://schemas.openxmlformats.org/officeDocument/2006/relationships/image" Target="../media/image278.png"/><Relationship Id="rId230" Type="http://schemas.openxmlformats.org/officeDocument/2006/relationships/image" Target="../media/image208.png"/><Relationship Id="rId468" Type="http://schemas.openxmlformats.org/officeDocument/2006/relationships/image" Target="../media/image327.png"/><Relationship Id="rId25" Type="http://schemas.openxmlformats.org/officeDocument/2006/relationships/customXml" Target="../ink/ink916.xml"/><Relationship Id="rId328" Type="http://schemas.openxmlformats.org/officeDocument/2006/relationships/image" Target="../media/image257.png"/><Relationship Id="rId535" Type="http://schemas.openxmlformats.org/officeDocument/2006/relationships/customXml" Target="../ink/ink1171.xml"/><Relationship Id="rId174" Type="http://schemas.openxmlformats.org/officeDocument/2006/relationships/image" Target="../media/image180.png"/><Relationship Id="rId381" Type="http://schemas.openxmlformats.org/officeDocument/2006/relationships/customXml" Target="../ink/ink1094.xml"/><Relationship Id="rId602" Type="http://schemas.openxmlformats.org/officeDocument/2006/relationships/image" Target="../media/image394.png"/><Relationship Id="rId241" Type="http://schemas.openxmlformats.org/officeDocument/2006/relationships/customXml" Target="../ink/ink1024.xml"/><Relationship Id="rId479" Type="http://schemas.openxmlformats.org/officeDocument/2006/relationships/customXml" Target="../ink/ink1143.xml"/><Relationship Id="rId36" Type="http://schemas.openxmlformats.org/officeDocument/2006/relationships/image" Target="../media/image111.png"/><Relationship Id="rId339" Type="http://schemas.openxmlformats.org/officeDocument/2006/relationships/customXml" Target="../ink/ink1073.xml"/><Relationship Id="rId546" Type="http://schemas.openxmlformats.org/officeDocument/2006/relationships/image" Target="../media/image366.png"/><Relationship Id="rId101" Type="http://schemas.openxmlformats.org/officeDocument/2006/relationships/customXml" Target="../ink/ink954.xml"/><Relationship Id="rId185" Type="http://schemas.openxmlformats.org/officeDocument/2006/relationships/customXml" Target="../ink/ink996.xml"/><Relationship Id="rId406" Type="http://schemas.openxmlformats.org/officeDocument/2006/relationships/image" Target="../media/image296.png"/><Relationship Id="rId392" Type="http://schemas.openxmlformats.org/officeDocument/2006/relationships/image" Target="../media/image289.png"/><Relationship Id="rId613" Type="http://schemas.openxmlformats.org/officeDocument/2006/relationships/customXml" Target="../ink/ink1210.xml"/><Relationship Id="rId252" Type="http://schemas.openxmlformats.org/officeDocument/2006/relationships/image" Target="../media/image219.png"/><Relationship Id="rId47" Type="http://schemas.openxmlformats.org/officeDocument/2006/relationships/customXml" Target="../ink/ink927.xml"/><Relationship Id="rId112" Type="http://schemas.openxmlformats.org/officeDocument/2006/relationships/image" Target="../media/image149.png"/><Relationship Id="rId557" Type="http://schemas.openxmlformats.org/officeDocument/2006/relationships/customXml" Target="../ink/ink1182.xml"/><Relationship Id="rId196" Type="http://schemas.openxmlformats.org/officeDocument/2006/relationships/image" Target="../media/image191.png"/><Relationship Id="rId417" Type="http://schemas.openxmlformats.org/officeDocument/2006/relationships/customXml" Target="../ink/ink1112.xml"/><Relationship Id="rId624" Type="http://schemas.openxmlformats.org/officeDocument/2006/relationships/image" Target="../media/image405.png"/><Relationship Id="rId263" Type="http://schemas.openxmlformats.org/officeDocument/2006/relationships/customXml" Target="../ink/ink1035.xml"/><Relationship Id="rId470" Type="http://schemas.openxmlformats.org/officeDocument/2006/relationships/image" Target="../media/image328.png"/><Relationship Id="rId58" Type="http://schemas.openxmlformats.org/officeDocument/2006/relationships/image" Target="../media/image122.png"/><Relationship Id="rId123" Type="http://schemas.openxmlformats.org/officeDocument/2006/relationships/customXml" Target="../ink/ink965.xml"/><Relationship Id="rId330" Type="http://schemas.openxmlformats.org/officeDocument/2006/relationships/image" Target="../media/image258.png"/><Relationship Id="rId568" Type="http://schemas.openxmlformats.org/officeDocument/2006/relationships/image" Target="../media/image377.png"/><Relationship Id="rId428" Type="http://schemas.openxmlformats.org/officeDocument/2006/relationships/image" Target="../media/image307.png"/><Relationship Id="rId635" Type="http://schemas.openxmlformats.org/officeDocument/2006/relationships/customXml" Target="../ink/ink1221.xml"/><Relationship Id="rId274" Type="http://schemas.openxmlformats.org/officeDocument/2006/relationships/image" Target="../media/image230.png"/><Relationship Id="rId481" Type="http://schemas.openxmlformats.org/officeDocument/2006/relationships/customXml" Target="../ink/ink1144.xml"/><Relationship Id="rId69" Type="http://schemas.openxmlformats.org/officeDocument/2006/relationships/customXml" Target="../ink/ink938.xml"/><Relationship Id="rId134" Type="http://schemas.openxmlformats.org/officeDocument/2006/relationships/image" Target="../media/image160.png"/><Relationship Id="rId579" Type="http://schemas.openxmlformats.org/officeDocument/2006/relationships/customXml" Target="../ink/ink1193.xml"/><Relationship Id="rId80" Type="http://schemas.openxmlformats.org/officeDocument/2006/relationships/image" Target="../media/image133.png"/><Relationship Id="rId176" Type="http://schemas.openxmlformats.org/officeDocument/2006/relationships/image" Target="../media/image181.png"/><Relationship Id="rId341" Type="http://schemas.openxmlformats.org/officeDocument/2006/relationships/customXml" Target="../ink/ink1074.xml"/><Relationship Id="rId383" Type="http://schemas.openxmlformats.org/officeDocument/2006/relationships/customXml" Target="../ink/ink1095.xml"/><Relationship Id="rId439" Type="http://schemas.openxmlformats.org/officeDocument/2006/relationships/customXml" Target="../ink/ink1123.xml"/><Relationship Id="rId590" Type="http://schemas.openxmlformats.org/officeDocument/2006/relationships/image" Target="../media/image388.png"/><Relationship Id="rId604" Type="http://schemas.openxmlformats.org/officeDocument/2006/relationships/image" Target="../media/image395.png"/><Relationship Id="rId646" Type="http://schemas.openxmlformats.org/officeDocument/2006/relationships/image" Target="../media/image416.png"/><Relationship Id="rId201" Type="http://schemas.openxmlformats.org/officeDocument/2006/relationships/customXml" Target="../ink/ink1004.xml"/><Relationship Id="rId243" Type="http://schemas.openxmlformats.org/officeDocument/2006/relationships/customXml" Target="../ink/ink1025.xml"/><Relationship Id="rId285" Type="http://schemas.openxmlformats.org/officeDocument/2006/relationships/customXml" Target="../ink/ink1046.xml"/><Relationship Id="rId450" Type="http://schemas.openxmlformats.org/officeDocument/2006/relationships/image" Target="../media/image318.png"/><Relationship Id="rId506" Type="http://schemas.openxmlformats.org/officeDocument/2006/relationships/image" Target="../media/image346.png"/><Relationship Id="rId38" Type="http://schemas.openxmlformats.org/officeDocument/2006/relationships/image" Target="../media/image112.png"/><Relationship Id="rId103" Type="http://schemas.openxmlformats.org/officeDocument/2006/relationships/customXml" Target="../ink/ink955.xml"/><Relationship Id="rId310" Type="http://schemas.openxmlformats.org/officeDocument/2006/relationships/image" Target="../media/image248.png"/><Relationship Id="rId492" Type="http://schemas.openxmlformats.org/officeDocument/2006/relationships/image" Target="../media/image339.png"/><Relationship Id="rId548" Type="http://schemas.openxmlformats.org/officeDocument/2006/relationships/image" Target="../media/image367.png"/><Relationship Id="rId91" Type="http://schemas.openxmlformats.org/officeDocument/2006/relationships/customXml" Target="../ink/ink949.xml"/><Relationship Id="rId145" Type="http://schemas.openxmlformats.org/officeDocument/2006/relationships/customXml" Target="../ink/ink976.xml"/><Relationship Id="rId187" Type="http://schemas.openxmlformats.org/officeDocument/2006/relationships/customXml" Target="../ink/ink997.xml"/><Relationship Id="rId352" Type="http://schemas.openxmlformats.org/officeDocument/2006/relationships/image" Target="../media/image269.png"/><Relationship Id="rId394" Type="http://schemas.openxmlformats.org/officeDocument/2006/relationships/image" Target="../media/image290.png"/><Relationship Id="rId408" Type="http://schemas.openxmlformats.org/officeDocument/2006/relationships/image" Target="../media/image297.png"/><Relationship Id="rId615" Type="http://schemas.openxmlformats.org/officeDocument/2006/relationships/customXml" Target="../ink/ink1211.xml"/><Relationship Id="rId212" Type="http://schemas.openxmlformats.org/officeDocument/2006/relationships/image" Target="../media/image199.png"/><Relationship Id="rId254" Type="http://schemas.openxmlformats.org/officeDocument/2006/relationships/image" Target="../media/image220.png"/><Relationship Id="rId657" Type="http://schemas.openxmlformats.org/officeDocument/2006/relationships/customXml" Target="../ink/ink1232.xml"/><Relationship Id="rId49" Type="http://schemas.openxmlformats.org/officeDocument/2006/relationships/customXml" Target="../ink/ink928.xml"/><Relationship Id="rId114" Type="http://schemas.openxmlformats.org/officeDocument/2006/relationships/image" Target="../media/image150.png"/><Relationship Id="rId296" Type="http://schemas.openxmlformats.org/officeDocument/2006/relationships/image" Target="../media/image241.png"/><Relationship Id="rId461" Type="http://schemas.openxmlformats.org/officeDocument/2006/relationships/customXml" Target="../ink/ink1134.xml"/><Relationship Id="rId517" Type="http://schemas.openxmlformats.org/officeDocument/2006/relationships/customXml" Target="../ink/ink1162.xml"/><Relationship Id="rId559" Type="http://schemas.openxmlformats.org/officeDocument/2006/relationships/customXml" Target="../ink/ink1183.xml"/><Relationship Id="rId60" Type="http://schemas.openxmlformats.org/officeDocument/2006/relationships/image" Target="../media/image123.png"/><Relationship Id="rId156" Type="http://schemas.openxmlformats.org/officeDocument/2006/relationships/image" Target="../media/image171.png"/><Relationship Id="rId198" Type="http://schemas.openxmlformats.org/officeDocument/2006/relationships/image" Target="../media/image192.png"/><Relationship Id="rId321" Type="http://schemas.openxmlformats.org/officeDocument/2006/relationships/customXml" Target="../ink/ink1064.xml"/><Relationship Id="rId363" Type="http://schemas.openxmlformats.org/officeDocument/2006/relationships/customXml" Target="../ink/ink1085.xml"/><Relationship Id="rId419" Type="http://schemas.openxmlformats.org/officeDocument/2006/relationships/customXml" Target="../ink/ink1113.xml"/><Relationship Id="rId570" Type="http://schemas.openxmlformats.org/officeDocument/2006/relationships/image" Target="../media/image378.png"/><Relationship Id="rId626" Type="http://schemas.openxmlformats.org/officeDocument/2006/relationships/image" Target="../media/image406.png"/><Relationship Id="rId223" Type="http://schemas.openxmlformats.org/officeDocument/2006/relationships/customXml" Target="../ink/ink1015.xml"/><Relationship Id="rId430" Type="http://schemas.openxmlformats.org/officeDocument/2006/relationships/image" Target="../media/image308.png"/><Relationship Id="rId668" Type="http://schemas.openxmlformats.org/officeDocument/2006/relationships/image" Target="../media/image427.png"/><Relationship Id="rId18" Type="http://schemas.openxmlformats.org/officeDocument/2006/relationships/image" Target="../media/image102.png"/><Relationship Id="rId265" Type="http://schemas.openxmlformats.org/officeDocument/2006/relationships/customXml" Target="../ink/ink1036.xml"/><Relationship Id="rId472" Type="http://schemas.openxmlformats.org/officeDocument/2006/relationships/image" Target="../media/image329.png"/><Relationship Id="rId528" Type="http://schemas.openxmlformats.org/officeDocument/2006/relationships/image" Target="../media/image357.png"/><Relationship Id="rId125" Type="http://schemas.openxmlformats.org/officeDocument/2006/relationships/customXml" Target="../ink/ink966.xml"/><Relationship Id="rId167" Type="http://schemas.openxmlformats.org/officeDocument/2006/relationships/customXml" Target="../ink/ink987.xml"/><Relationship Id="rId332" Type="http://schemas.openxmlformats.org/officeDocument/2006/relationships/image" Target="../media/image259.png"/><Relationship Id="rId374" Type="http://schemas.openxmlformats.org/officeDocument/2006/relationships/image" Target="../media/image280.png"/><Relationship Id="rId581" Type="http://schemas.openxmlformats.org/officeDocument/2006/relationships/customXml" Target="../ink/ink1194.xml"/><Relationship Id="rId71" Type="http://schemas.openxmlformats.org/officeDocument/2006/relationships/customXml" Target="../ink/ink939.xml"/><Relationship Id="rId234" Type="http://schemas.openxmlformats.org/officeDocument/2006/relationships/image" Target="../media/image210.png"/><Relationship Id="rId637" Type="http://schemas.openxmlformats.org/officeDocument/2006/relationships/customXml" Target="../ink/ink1222.xml"/><Relationship Id="rId2" Type="http://schemas.openxmlformats.org/officeDocument/2006/relationships/notesSlide" Target="../notesSlides/notesSlide10.xml"/><Relationship Id="rId29" Type="http://schemas.openxmlformats.org/officeDocument/2006/relationships/customXml" Target="../ink/ink918.xml"/><Relationship Id="rId276" Type="http://schemas.openxmlformats.org/officeDocument/2006/relationships/image" Target="../media/image231.png"/><Relationship Id="rId441" Type="http://schemas.openxmlformats.org/officeDocument/2006/relationships/customXml" Target="../ink/ink1124.xml"/><Relationship Id="rId483" Type="http://schemas.openxmlformats.org/officeDocument/2006/relationships/customXml" Target="../ink/ink1145.xml"/><Relationship Id="rId539" Type="http://schemas.openxmlformats.org/officeDocument/2006/relationships/customXml" Target="../ink/ink1173.xml"/><Relationship Id="rId40" Type="http://schemas.openxmlformats.org/officeDocument/2006/relationships/image" Target="../media/image113.png"/><Relationship Id="rId136" Type="http://schemas.openxmlformats.org/officeDocument/2006/relationships/image" Target="../media/image161.png"/><Relationship Id="rId178" Type="http://schemas.openxmlformats.org/officeDocument/2006/relationships/image" Target="../media/image182.png"/><Relationship Id="rId301" Type="http://schemas.openxmlformats.org/officeDocument/2006/relationships/customXml" Target="../ink/ink1054.xml"/><Relationship Id="rId343" Type="http://schemas.openxmlformats.org/officeDocument/2006/relationships/customXml" Target="../ink/ink1075.xml"/><Relationship Id="rId550" Type="http://schemas.openxmlformats.org/officeDocument/2006/relationships/image" Target="../media/image368.png"/><Relationship Id="rId82" Type="http://schemas.openxmlformats.org/officeDocument/2006/relationships/image" Target="../media/image134.png"/><Relationship Id="rId203" Type="http://schemas.openxmlformats.org/officeDocument/2006/relationships/customXml" Target="../ink/ink1005.xml"/><Relationship Id="rId385" Type="http://schemas.openxmlformats.org/officeDocument/2006/relationships/customXml" Target="../ink/ink1096.xml"/><Relationship Id="rId592" Type="http://schemas.openxmlformats.org/officeDocument/2006/relationships/image" Target="../media/image389.png"/><Relationship Id="rId606" Type="http://schemas.openxmlformats.org/officeDocument/2006/relationships/image" Target="../media/image396.png"/><Relationship Id="rId648" Type="http://schemas.openxmlformats.org/officeDocument/2006/relationships/image" Target="../media/image417.png"/><Relationship Id="rId245" Type="http://schemas.openxmlformats.org/officeDocument/2006/relationships/customXml" Target="../ink/ink1026.xml"/><Relationship Id="rId287" Type="http://schemas.openxmlformats.org/officeDocument/2006/relationships/customXml" Target="../ink/ink1047.xml"/><Relationship Id="rId410" Type="http://schemas.openxmlformats.org/officeDocument/2006/relationships/image" Target="../media/image298.png"/><Relationship Id="rId452" Type="http://schemas.openxmlformats.org/officeDocument/2006/relationships/image" Target="../media/image319.png"/><Relationship Id="rId494" Type="http://schemas.openxmlformats.org/officeDocument/2006/relationships/image" Target="../media/image340.png"/><Relationship Id="rId508" Type="http://schemas.openxmlformats.org/officeDocument/2006/relationships/image" Target="../media/image347.png"/><Relationship Id="rId105" Type="http://schemas.openxmlformats.org/officeDocument/2006/relationships/customXml" Target="../ink/ink956.xml"/><Relationship Id="rId147" Type="http://schemas.openxmlformats.org/officeDocument/2006/relationships/customXml" Target="../ink/ink977.xml"/><Relationship Id="rId312" Type="http://schemas.openxmlformats.org/officeDocument/2006/relationships/image" Target="../media/image249.png"/><Relationship Id="rId354" Type="http://schemas.openxmlformats.org/officeDocument/2006/relationships/image" Target="../media/image270.png"/><Relationship Id="rId51" Type="http://schemas.openxmlformats.org/officeDocument/2006/relationships/customXml" Target="../ink/ink929.xml"/><Relationship Id="rId93" Type="http://schemas.openxmlformats.org/officeDocument/2006/relationships/customXml" Target="../ink/ink950.xml"/><Relationship Id="rId189" Type="http://schemas.openxmlformats.org/officeDocument/2006/relationships/customXml" Target="../ink/ink998.xml"/><Relationship Id="rId396" Type="http://schemas.openxmlformats.org/officeDocument/2006/relationships/image" Target="../media/image291.png"/><Relationship Id="rId561" Type="http://schemas.openxmlformats.org/officeDocument/2006/relationships/customXml" Target="../ink/ink1184.xml"/><Relationship Id="rId617" Type="http://schemas.openxmlformats.org/officeDocument/2006/relationships/customXml" Target="../ink/ink1212.xml"/><Relationship Id="rId659" Type="http://schemas.openxmlformats.org/officeDocument/2006/relationships/customXml" Target="../ink/ink1233.xml"/><Relationship Id="rId214" Type="http://schemas.openxmlformats.org/officeDocument/2006/relationships/image" Target="../media/image200.png"/><Relationship Id="rId256" Type="http://schemas.openxmlformats.org/officeDocument/2006/relationships/image" Target="../media/image221.png"/><Relationship Id="rId298" Type="http://schemas.openxmlformats.org/officeDocument/2006/relationships/image" Target="../media/image242.png"/><Relationship Id="rId421" Type="http://schemas.openxmlformats.org/officeDocument/2006/relationships/customXml" Target="../ink/ink1114.xml"/><Relationship Id="rId463" Type="http://schemas.openxmlformats.org/officeDocument/2006/relationships/customXml" Target="../ink/ink1135.xml"/><Relationship Id="rId519" Type="http://schemas.openxmlformats.org/officeDocument/2006/relationships/customXml" Target="../ink/ink1163.xml"/><Relationship Id="rId670" Type="http://schemas.openxmlformats.org/officeDocument/2006/relationships/image" Target="../media/image428.png"/><Relationship Id="rId116" Type="http://schemas.openxmlformats.org/officeDocument/2006/relationships/image" Target="../media/image151.png"/><Relationship Id="rId158" Type="http://schemas.openxmlformats.org/officeDocument/2006/relationships/image" Target="../media/image172.png"/><Relationship Id="rId323" Type="http://schemas.openxmlformats.org/officeDocument/2006/relationships/customXml" Target="../ink/ink1065.xml"/><Relationship Id="rId530" Type="http://schemas.openxmlformats.org/officeDocument/2006/relationships/image" Target="../media/image358.png"/><Relationship Id="rId20" Type="http://schemas.openxmlformats.org/officeDocument/2006/relationships/image" Target="../media/image103.png"/><Relationship Id="rId62" Type="http://schemas.openxmlformats.org/officeDocument/2006/relationships/image" Target="../media/image124.png"/><Relationship Id="rId365" Type="http://schemas.openxmlformats.org/officeDocument/2006/relationships/customXml" Target="../ink/ink1086.xml"/><Relationship Id="rId572" Type="http://schemas.openxmlformats.org/officeDocument/2006/relationships/image" Target="../media/image379.png"/><Relationship Id="rId628" Type="http://schemas.openxmlformats.org/officeDocument/2006/relationships/image" Target="../media/image407.png"/><Relationship Id="rId225" Type="http://schemas.openxmlformats.org/officeDocument/2006/relationships/customXml" Target="../ink/ink1016.xml"/><Relationship Id="rId267" Type="http://schemas.openxmlformats.org/officeDocument/2006/relationships/customXml" Target="../ink/ink1037.xml"/><Relationship Id="rId432" Type="http://schemas.openxmlformats.org/officeDocument/2006/relationships/image" Target="../media/image309.png"/><Relationship Id="rId474" Type="http://schemas.openxmlformats.org/officeDocument/2006/relationships/image" Target="../media/image330.png"/><Relationship Id="rId127" Type="http://schemas.openxmlformats.org/officeDocument/2006/relationships/customXml" Target="../ink/ink967.xml"/><Relationship Id="rId31" Type="http://schemas.openxmlformats.org/officeDocument/2006/relationships/customXml" Target="../ink/ink919.xml"/><Relationship Id="rId73" Type="http://schemas.openxmlformats.org/officeDocument/2006/relationships/customXml" Target="../ink/ink940.xml"/><Relationship Id="rId169" Type="http://schemas.openxmlformats.org/officeDocument/2006/relationships/customXml" Target="../ink/ink988.xml"/><Relationship Id="rId334" Type="http://schemas.openxmlformats.org/officeDocument/2006/relationships/image" Target="../media/image260.png"/><Relationship Id="rId376" Type="http://schemas.openxmlformats.org/officeDocument/2006/relationships/image" Target="../media/image281.png"/><Relationship Id="rId541" Type="http://schemas.openxmlformats.org/officeDocument/2006/relationships/customXml" Target="../ink/ink1174.xml"/><Relationship Id="rId583" Type="http://schemas.openxmlformats.org/officeDocument/2006/relationships/customXml" Target="../ink/ink1195.xml"/><Relationship Id="rId639" Type="http://schemas.openxmlformats.org/officeDocument/2006/relationships/customXml" Target="../ink/ink1223.xml"/><Relationship Id="rId4" Type="http://schemas.openxmlformats.org/officeDocument/2006/relationships/image" Target="../media/image95.png"/><Relationship Id="rId180" Type="http://schemas.openxmlformats.org/officeDocument/2006/relationships/image" Target="../media/image183.png"/><Relationship Id="rId236" Type="http://schemas.openxmlformats.org/officeDocument/2006/relationships/image" Target="../media/image211.png"/><Relationship Id="rId278" Type="http://schemas.openxmlformats.org/officeDocument/2006/relationships/image" Target="../media/image232.png"/><Relationship Id="rId401" Type="http://schemas.openxmlformats.org/officeDocument/2006/relationships/customXml" Target="../ink/ink1104.xml"/><Relationship Id="rId443" Type="http://schemas.openxmlformats.org/officeDocument/2006/relationships/customXml" Target="../ink/ink1125.xml"/><Relationship Id="rId650" Type="http://schemas.openxmlformats.org/officeDocument/2006/relationships/image" Target="../media/image418.png"/><Relationship Id="rId303" Type="http://schemas.openxmlformats.org/officeDocument/2006/relationships/customXml" Target="../ink/ink1055.xml"/><Relationship Id="rId485" Type="http://schemas.openxmlformats.org/officeDocument/2006/relationships/customXml" Target="../ink/ink1146.xml"/><Relationship Id="rId42" Type="http://schemas.openxmlformats.org/officeDocument/2006/relationships/image" Target="../media/image114.png"/><Relationship Id="rId84" Type="http://schemas.openxmlformats.org/officeDocument/2006/relationships/image" Target="../media/image135.png"/><Relationship Id="rId138" Type="http://schemas.openxmlformats.org/officeDocument/2006/relationships/image" Target="../media/image162.png"/><Relationship Id="rId345" Type="http://schemas.openxmlformats.org/officeDocument/2006/relationships/customXml" Target="../ink/ink1076.xml"/><Relationship Id="rId387" Type="http://schemas.openxmlformats.org/officeDocument/2006/relationships/customXml" Target="../ink/ink1097.xml"/><Relationship Id="rId510" Type="http://schemas.openxmlformats.org/officeDocument/2006/relationships/image" Target="../media/image348.png"/><Relationship Id="rId552" Type="http://schemas.openxmlformats.org/officeDocument/2006/relationships/image" Target="../media/image369.png"/><Relationship Id="rId594" Type="http://schemas.openxmlformats.org/officeDocument/2006/relationships/image" Target="../media/image390.png"/><Relationship Id="rId608" Type="http://schemas.openxmlformats.org/officeDocument/2006/relationships/image" Target="../media/image397.png"/><Relationship Id="rId191" Type="http://schemas.openxmlformats.org/officeDocument/2006/relationships/customXml" Target="../ink/ink999.xml"/><Relationship Id="rId205" Type="http://schemas.openxmlformats.org/officeDocument/2006/relationships/customXml" Target="../ink/ink1006.xml"/><Relationship Id="rId247" Type="http://schemas.openxmlformats.org/officeDocument/2006/relationships/customXml" Target="../ink/ink1027.xml"/><Relationship Id="rId412" Type="http://schemas.openxmlformats.org/officeDocument/2006/relationships/image" Target="../media/image299.png"/><Relationship Id="rId107" Type="http://schemas.openxmlformats.org/officeDocument/2006/relationships/customXml" Target="../ink/ink957.xml"/><Relationship Id="rId289" Type="http://schemas.openxmlformats.org/officeDocument/2006/relationships/customXml" Target="../ink/ink1048.xml"/><Relationship Id="rId454" Type="http://schemas.openxmlformats.org/officeDocument/2006/relationships/image" Target="../media/image320.png"/><Relationship Id="rId496" Type="http://schemas.openxmlformats.org/officeDocument/2006/relationships/image" Target="../media/image341.png"/><Relationship Id="rId661" Type="http://schemas.openxmlformats.org/officeDocument/2006/relationships/customXml" Target="../ink/ink1234.xml"/><Relationship Id="rId11" Type="http://schemas.openxmlformats.org/officeDocument/2006/relationships/customXml" Target="../ink/ink909.xml"/><Relationship Id="rId53" Type="http://schemas.openxmlformats.org/officeDocument/2006/relationships/customXml" Target="../ink/ink930.xml"/><Relationship Id="rId149" Type="http://schemas.openxmlformats.org/officeDocument/2006/relationships/customXml" Target="../ink/ink978.xml"/><Relationship Id="rId314" Type="http://schemas.openxmlformats.org/officeDocument/2006/relationships/image" Target="../media/image250.png"/><Relationship Id="rId356" Type="http://schemas.openxmlformats.org/officeDocument/2006/relationships/image" Target="../media/image271.png"/><Relationship Id="rId398" Type="http://schemas.openxmlformats.org/officeDocument/2006/relationships/image" Target="../media/image292.png"/><Relationship Id="rId521" Type="http://schemas.openxmlformats.org/officeDocument/2006/relationships/customXml" Target="../ink/ink1164.xml"/><Relationship Id="rId563" Type="http://schemas.openxmlformats.org/officeDocument/2006/relationships/customXml" Target="../ink/ink1185.xml"/><Relationship Id="rId619" Type="http://schemas.openxmlformats.org/officeDocument/2006/relationships/customXml" Target="../ink/ink1213.xml"/><Relationship Id="rId95" Type="http://schemas.openxmlformats.org/officeDocument/2006/relationships/customXml" Target="../ink/ink951.xml"/><Relationship Id="rId160" Type="http://schemas.openxmlformats.org/officeDocument/2006/relationships/image" Target="../media/image173.png"/><Relationship Id="rId216" Type="http://schemas.openxmlformats.org/officeDocument/2006/relationships/image" Target="../media/image201.png"/><Relationship Id="rId423" Type="http://schemas.openxmlformats.org/officeDocument/2006/relationships/customXml" Target="../ink/ink1115.xml"/><Relationship Id="rId258" Type="http://schemas.openxmlformats.org/officeDocument/2006/relationships/image" Target="../media/image222.png"/><Relationship Id="rId465" Type="http://schemas.openxmlformats.org/officeDocument/2006/relationships/customXml" Target="../ink/ink1136.xml"/><Relationship Id="rId630" Type="http://schemas.openxmlformats.org/officeDocument/2006/relationships/image" Target="../media/image408.png"/><Relationship Id="rId22" Type="http://schemas.openxmlformats.org/officeDocument/2006/relationships/image" Target="../media/image104.png"/><Relationship Id="rId64" Type="http://schemas.openxmlformats.org/officeDocument/2006/relationships/image" Target="../media/image125.png"/><Relationship Id="rId118" Type="http://schemas.openxmlformats.org/officeDocument/2006/relationships/image" Target="../media/image152.png"/><Relationship Id="rId325" Type="http://schemas.openxmlformats.org/officeDocument/2006/relationships/customXml" Target="../ink/ink1066.xml"/><Relationship Id="rId367" Type="http://schemas.openxmlformats.org/officeDocument/2006/relationships/customXml" Target="../ink/ink1087.xml"/><Relationship Id="rId532" Type="http://schemas.openxmlformats.org/officeDocument/2006/relationships/image" Target="../media/image359.png"/><Relationship Id="rId574" Type="http://schemas.openxmlformats.org/officeDocument/2006/relationships/image" Target="../media/image380.png"/><Relationship Id="rId171" Type="http://schemas.openxmlformats.org/officeDocument/2006/relationships/customXml" Target="../ink/ink989.xml"/><Relationship Id="rId227" Type="http://schemas.openxmlformats.org/officeDocument/2006/relationships/customXml" Target="../ink/ink1017.xml"/><Relationship Id="rId269" Type="http://schemas.openxmlformats.org/officeDocument/2006/relationships/customXml" Target="../ink/ink1038.xml"/><Relationship Id="rId434" Type="http://schemas.openxmlformats.org/officeDocument/2006/relationships/image" Target="../media/image310.png"/><Relationship Id="rId476" Type="http://schemas.openxmlformats.org/officeDocument/2006/relationships/image" Target="../media/image331.png"/><Relationship Id="rId641" Type="http://schemas.openxmlformats.org/officeDocument/2006/relationships/customXml" Target="../ink/ink1224.xml"/><Relationship Id="rId33" Type="http://schemas.openxmlformats.org/officeDocument/2006/relationships/customXml" Target="../ink/ink920.xml"/><Relationship Id="rId129" Type="http://schemas.openxmlformats.org/officeDocument/2006/relationships/customXml" Target="../ink/ink968.xml"/><Relationship Id="rId280" Type="http://schemas.openxmlformats.org/officeDocument/2006/relationships/image" Target="../media/image233.png"/><Relationship Id="rId336" Type="http://schemas.openxmlformats.org/officeDocument/2006/relationships/image" Target="../media/image261.png"/><Relationship Id="rId501" Type="http://schemas.openxmlformats.org/officeDocument/2006/relationships/customXml" Target="../ink/ink1154.xml"/><Relationship Id="rId543" Type="http://schemas.openxmlformats.org/officeDocument/2006/relationships/customXml" Target="../ink/ink1175.xml"/><Relationship Id="rId75" Type="http://schemas.openxmlformats.org/officeDocument/2006/relationships/customXml" Target="../ink/ink941.xml"/><Relationship Id="rId140" Type="http://schemas.openxmlformats.org/officeDocument/2006/relationships/image" Target="../media/image163.png"/><Relationship Id="rId182" Type="http://schemas.openxmlformats.org/officeDocument/2006/relationships/image" Target="../media/image184.png"/><Relationship Id="rId378" Type="http://schemas.openxmlformats.org/officeDocument/2006/relationships/image" Target="../media/image282.png"/><Relationship Id="rId403" Type="http://schemas.openxmlformats.org/officeDocument/2006/relationships/customXml" Target="../ink/ink1105.xml"/><Relationship Id="rId585" Type="http://schemas.openxmlformats.org/officeDocument/2006/relationships/customXml" Target="../ink/ink1196.xml"/><Relationship Id="rId6" Type="http://schemas.openxmlformats.org/officeDocument/2006/relationships/image" Target="../media/image96.png"/><Relationship Id="rId238" Type="http://schemas.openxmlformats.org/officeDocument/2006/relationships/image" Target="../media/image212.png"/><Relationship Id="rId445" Type="http://schemas.openxmlformats.org/officeDocument/2006/relationships/customXml" Target="../ink/ink1126.xml"/><Relationship Id="rId487" Type="http://schemas.openxmlformats.org/officeDocument/2006/relationships/customXml" Target="../ink/ink1147.xml"/><Relationship Id="rId610" Type="http://schemas.openxmlformats.org/officeDocument/2006/relationships/image" Target="../media/image398.png"/><Relationship Id="rId652" Type="http://schemas.openxmlformats.org/officeDocument/2006/relationships/image" Target="../media/image419.png"/><Relationship Id="rId291" Type="http://schemas.openxmlformats.org/officeDocument/2006/relationships/customXml" Target="../ink/ink1049.xml"/><Relationship Id="rId305" Type="http://schemas.openxmlformats.org/officeDocument/2006/relationships/customXml" Target="../ink/ink1056.xml"/><Relationship Id="rId347" Type="http://schemas.openxmlformats.org/officeDocument/2006/relationships/customXml" Target="../ink/ink1077.xml"/><Relationship Id="rId512" Type="http://schemas.openxmlformats.org/officeDocument/2006/relationships/image" Target="../media/image349.png"/><Relationship Id="rId44" Type="http://schemas.openxmlformats.org/officeDocument/2006/relationships/image" Target="../media/image115.png"/><Relationship Id="rId86" Type="http://schemas.openxmlformats.org/officeDocument/2006/relationships/image" Target="../media/image136.png"/><Relationship Id="rId151" Type="http://schemas.openxmlformats.org/officeDocument/2006/relationships/customXml" Target="../ink/ink979.xml"/><Relationship Id="rId389" Type="http://schemas.openxmlformats.org/officeDocument/2006/relationships/customXml" Target="../ink/ink1098.xml"/><Relationship Id="rId554" Type="http://schemas.openxmlformats.org/officeDocument/2006/relationships/image" Target="../media/image370.png"/><Relationship Id="rId596" Type="http://schemas.openxmlformats.org/officeDocument/2006/relationships/image" Target="../media/image391.png"/><Relationship Id="rId193" Type="http://schemas.openxmlformats.org/officeDocument/2006/relationships/customXml" Target="../ink/ink1000.xml"/><Relationship Id="rId207" Type="http://schemas.openxmlformats.org/officeDocument/2006/relationships/customXml" Target="../ink/ink1007.xml"/><Relationship Id="rId249" Type="http://schemas.openxmlformats.org/officeDocument/2006/relationships/customXml" Target="../ink/ink1028.xml"/><Relationship Id="rId414" Type="http://schemas.openxmlformats.org/officeDocument/2006/relationships/image" Target="../media/image300.png"/><Relationship Id="rId456" Type="http://schemas.openxmlformats.org/officeDocument/2006/relationships/image" Target="../media/image321.png"/><Relationship Id="rId498" Type="http://schemas.openxmlformats.org/officeDocument/2006/relationships/image" Target="../media/image342.png"/><Relationship Id="rId621" Type="http://schemas.openxmlformats.org/officeDocument/2006/relationships/customXml" Target="../ink/ink1214.xml"/><Relationship Id="rId663" Type="http://schemas.openxmlformats.org/officeDocument/2006/relationships/customXml" Target="../ink/ink1235.xml"/><Relationship Id="rId13" Type="http://schemas.openxmlformats.org/officeDocument/2006/relationships/customXml" Target="../ink/ink910.xml"/><Relationship Id="rId109" Type="http://schemas.openxmlformats.org/officeDocument/2006/relationships/customXml" Target="../ink/ink958.xml"/><Relationship Id="rId260" Type="http://schemas.openxmlformats.org/officeDocument/2006/relationships/image" Target="../media/image223.png"/><Relationship Id="rId316" Type="http://schemas.openxmlformats.org/officeDocument/2006/relationships/image" Target="../media/image251.png"/><Relationship Id="rId523" Type="http://schemas.openxmlformats.org/officeDocument/2006/relationships/customXml" Target="../ink/ink1165.xml"/><Relationship Id="rId55" Type="http://schemas.openxmlformats.org/officeDocument/2006/relationships/customXml" Target="../ink/ink931.xml"/><Relationship Id="rId97" Type="http://schemas.openxmlformats.org/officeDocument/2006/relationships/customXml" Target="../ink/ink952.xml"/><Relationship Id="rId120" Type="http://schemas.openxmlformats.org/officeDocument/2006/relationships/image" Target="../media/image153.png"/><Relationship Id="rId358" Type="http://schemas.openxmlformats.org/officeDocument/2006/relationships/image" Target="../media/image272.png"/><Relationship Id="rId565" Type="http://schemas.openxmlformats.org/officeDocument/2006/relationships/customXml" Target="../ink/ink1186.xml"/><Relationship Id="rId162" Type="http://schemas.openxmlformats.org/officeDocument/2006/relationships/image" Target="../media/image174.png"/><Relationship Id="rId218" Type="http://schemas.openxmlformats.org/officeDocument/2006/relationships/image" Target="../media/image202.png"/><Relationship Id="rId425" Type="http://schemas.openxmlformats.org/officeDocument/2006/relationships/customXml" Target="../ink/ink1116.xml"/><Relationship Id="rId467" Type="http://schemas.openxmlformats.org/officeDocument/2006/relationships/customXml" Target="../ink/ink1137.xml"/><Relationship Id="rId632" Type="http://schemas.openxmlformats.org/officeDocument/2006/relationships/image" Target="../media/image409.png"/><Relationship Id="rId271" Type="http://schemas.openxmlformats.org/officeDocument/2006/relationships/customXml" Target="../ink/ink1039.xml"/><Relationship Id="rId24" Type="http://schemas.openxmlformats.org/officeDocument/2006/relationships/image" Target="../media/image105.png"/><Relationship Id="rId66" Type="http://schemas.openxmlformats.org/officeDocument/2006/relationships/image" Target="../media/image126.png"/><Relationship Id="rId131" Type="http://schemas.openxmlformats.org/officeDocument/2006/relationships/customXml" Target="../ink/ink969.xml"/><Relationship Id="rId327" Type="http://schemas.openxmlformats.org/officeDocument/2006/relationships/customXml" Target="../ink/ink1067.xml"/><Relationship Id="rId369" Type="http://schemas.openxmlformats.org/officeDocument/2006/relationships/customXml" Target="../ink/ink1088.xml"/><Relationship Id="rId534" Type="http://schemas.openxmlformats.org/officeDocument/2006/relationships/image" Target="../media/image360.png"/><Relationship Id="rId576" Type="http://schemas.openxmlformats.org/officeDocument/2006/relationships/image" Target="../media/image381.png"/><Relationship Id="rId173" Type="http://schemas.openxmlformats.org/officeDocument/2006/relationships/customXml" Target="../ink/ink990.xml"/><Relationship Id="rId229" Type="http://schemas.openxmlformats.org/officeDocument/2006/relationships/customXml" Target="../ink/ink1018.xml"/><Relationship Id="rId380" Type="http://schemas.openxmlformats.org/officeDocument/2006/relationships/image" Target="../media/image283.png"/><Relationship Id="rId436" Type="http://schemas.openxmlformats.org/officeDocument/2006/relationships/image" Target="../media/image311.png"/><Relationship Id="rId601" Type="http://schemas.openxmlformats.org/officeDocument/2006/relationships/customXml" Target="../ink/ink1204.xml"/><Relationship Id="rId643" Type="http://schemas.openxmlformats.org/officeDocument/2006/relationships/customXml" Target="../ink/ink1225.xml"/><Relationship Id="rId240" Type="http://schemas.openxmlformats.org/officeDocument/2006/relationships/image" Target="../media/image213.png"/><Relationship Id="rId478" Type="http://schemas.openxmlformats.org/officeDocument/2006/relationships/image" Target="../media/image332.png"/><Relationship Id="rId35" Type="http://schemas.openxmlformats.org/officeDocument/2006/relationships/customXml" Target="../ink/ink921.xml"/><Relationship Id="rId77" Type="http://schemas.openxmlformats.org/officeDocument/2006/relationships/customXml" Target="../ink/ink942.xml"/><Relationship Id="rId100" Type="http://schemas.openxmlformats.org/officeDocument/2006/relationships/image" Target="../media/image143.png"/><Relationship Id="rId282" Type="http://schemas.openxmlformats.org/officeDocument/2006/relationships/image" Target="../media/image234.png"/><Relationship Id="rId338" Type="http://schemas.openxmlformats.org/officeDocument/2006/relationships/image" Target="../media/image262.png"/><Relationship Id="rId503" Type="http://schemas.openxmlformats.org/officeDocument/2006/relationships/customXml" Target="../ink/ink1155.xml"/><Relationship Id="rId545" Type="http://schemas.openxmlformats.org/officeDocument/2006/relationships/customXml" Target="../ink/ink1176.xml"/><Relationship Id="rId587" Type="http://schemas.openxmlformats.org/officeDocument/2006/relationships/customXml" Target="../ink/ink1197.xml"/><Relationship Id="rId8" Type="http://schemas.openxmlformats.org/officeDocument/2006/relationships/image" Target="../media/image97.png"/><Relationship Id="rId142" Type="http://schemas.openxmlformats.org/officeDocument/2006/relationships/image" Target="../media/image164.png"/><Relationship Id="rId184" Type="http://schemas.openxmlformats.org/officeDocument/2006/relationships/image" Target="../media/image185.png"/><Relationship Id="rId391" Type="http://schemas.openxmlformats.org/officeDocument/2006/relationships/customXml" Target="../ink/ink1099.xml"/><Relationship Id="rId405" Type="http://schemas.openxmlformats.org/officeDocument/2006/relationships/customXml" Target="../ink/ink1106.xml"/><Relationship Id="rId447" Type="http://schemas.openxmlformats.org/officeDocument/2006/relationships/customXml" Target="../ink/ink1127.xml"/><Relationship Id="rId612" Type="http://schemas.openxmlformats.org/officeDocument/2006/relationships/image" Target="../media/image399.png"/><Relationship Id="rId251" Type="http://schemas.openxmlformats.org/officeDocument/2006/relationships/customXml" Target="../ink/ink1029.xml"/><Relationship Id="rId489" Type="http://schemas.openxmlformats.org/officeDocument/2006/relationships/customXml" Target="../ink/ink1148.xml"/><Relationship Id="rId654" Type="http://schemas.openxmlformats.org/officeDocument/2006/relationships/image" Target="../media/image420.png"/><Relationship Id="rId46" Type="http://schemas.openxmlformats.org/officeDocument/2006/relationships/image" Target="../media/image116.png"/><Relationship Id="rId293" Type="http://schemas.openxmlformats.org/officeDocument/2006/relationships/customXml" Target="../ink/ink1050.xml"/><Relationship Id="rId307" Type="http://schemas.openxmlformats.org/officeDocument/2006/relationships/customXml" Target="../ink/ink1057.xml"/><Relationship Id="rId349" Type="http://schemas.openxmlformats.org/officeDocument/2006/relationships/customXml" Target="../ink/ink1078.xml"/><Relationship Id="rId514" Type="http://schemas.openxmlformats.org/officeDocument/2006/relationships/image" Target="../media/image350.png"/><Relationship Id="rId556" Type="http://schemas.openxmlformats.org/officeDocument/2006/relationships/image" Target="../media/image371.png"/><Relationship Id="rId88" Type="http://schemas.openxmlformats.org/officeDocument/2006/relationships/image" Target="../media/image137.png"/><Relationship Id="rId111" Type="http://schemas.openxmlformats.org/officeDocument/2006/relationships/customXml" Target="../ink/ink959.xml"/><Relationship Id="rId153" Type="http://schemas.openxmlformats.org/officeDocument/2006/relationships/customXml" Target="../ink/ink980.xml"/><Relationship Id="rId195" Type="http://schemas.openxmlformats.org/officeDocument/2006/relationships/customXml" Target="../ink/ink1001.xml"/><Relationship Id="rId209" Type="http://schemas.openxmlformats.org/officeDocument/2006/relationships/customXml" Target="../ink/ink1008.xml"/><Relationship Id="rId360" Type="http://schemas.openxmlformats.org/officeDocument/2006/relationships/image" Target="../media/image273.png"/><Relationship Id="rId416" Type="http://schemas.openxmlformats.org/officeDocument/2006/relationships/image" Target="../media/image301.png"/><Relationship Id="rId598" Type="http://schemas.openxmlformats.org/officeDocument/2006/relationships/image" Target="../media/image392.png"/><Relationship Id="rId220" Type="http://schemas.openxmlformats.org/officeDocument/2006/relationships/image" Target="../media/image203.png"/><Relationship Id="rId458" Type="http://schemas.openxmlformats.org/officeDocument/2006/relationships/image" Target="../media/image322.png"/><Relationship Id="rId623" Type="http://schemas.openxmlformats.org/officeDocument/2006/relationships/customXml" Target="../ink/ink1215.xml"/><Relationship Id="rId665" Type="http://schemas.openxmlformats.org/officeDocument/2006/relationships/customXml" Target="../ink/ink1236.xml"/><Relationship Id="rId15" Type="http://schemas.openxmlformats.org/officeDocument/2006/relationships/customXml" Target="../ink/ink911.xml"/><Relationship Id="rId57" Type="http://schemas.openxmlformats.org/officeDocument/2006/relationships/customXml" Target="../ink/ink932.xml"/><Relationship Id="rId262" Type="http://schemas.openxmlformats.org/officeDocument/2006/relationships/image" Target="../media/image224.png"/><Relationship Id="rId318" Type="http://schemas.openxmlformats.org/officeDocument/2006/relationships/image" Target="../media/image252.png"/><Relationship Id="rId525" Type="http://schemas.openxmlformats.org/officeDocument/2006/relationships/customXml" Target="../ink/ink1166.xml"/><Relationship Id="rId567" Type="http://schemas.openxmlformats.org/officeDocument/2006/relationships/customXml" Target="../ink/ink1187.xml"/><Relationship Id="rId99" Type="http://schemas.openxmlformats.org/officeDocument/2006/relationships/customXml" Target="../ink/ink953.xml"/><Relationship Id="rId122" Type="http://schemas.openxmlformats.org/officeDocument/2006/relationships/image" Target="../media/image154.png"/><Relationship Id="rId164" Type="http://schemas.openxmlformats.org/officeDocument/2006/relationships/image" Target="../media/image175.png"/><Relationship Id="rId371" Type="http://schemas.openxmlformats.org/officeDocument/2006/relationships/customXml" Target="../ink/ink1089.xml"/><Relationship Id="rId427" Type="http://schemas.openxmlformats.org/officeDocument/2006/relationships/customXml" Target="../ink/ink1117.xml"/><Relationship Id="rId469" Type="http://schemas.openxmlformats.org/officeDocument/2006/relationships/customXml" Target="../ink/ink1138.xml"/><Relationship Id="rId634" Type="http://schemas.openxmlformats.org/officeDocument/2006/relationships/image" Target="../media/image410.png"/><Relationship Id="rId26" Type="http://schemas.openxmlformats.org/officeDocument/2006/relationships/image" Target="../media/image106.png"/><Relationship Id="rId231" Type="http://schemas.openxmlformats.org/officeDocument/2006/relationships/customXml" Target="../ink/ink1019.xml"/><Relationship Id="rId273" Type="http://schemas.openxmlformats.org/officeDocument/2006/relationships/customXml" Target="../ink/ink1040.xml"/><Relationship Id="rId329" Type="http://schemas.openxmlformats.org/officeDocument/2006/relationships/customXml" Target="../ink/ink1068.xml"/><Relationship Id="rId480" Type="http://schemas.openxmlformats.org/officeDocument/2006/relationships/image" Target="../media/image333.png"/><Relationship Id="rId536" Type="http://schemas.openxmlformats.org/officeDocument/2006/relationships/image" Target="../media/image361.png"/><Relationship Id="rId68" Type="http://schemas.openxmlformats.org/officeDocument/2006/relationships/image" Target="../media/image127.png"/><Relationship Id="rId133" Type="http://schemas.openxmlformats.org/officeDocument/2006/relationships/customXml" Target="../ink/ink970.xml"/><Relationship Id="rId175" Type="http://schemas.openxmlformats.org/officeDocument/2006/relationships/customXml" Target="../ink/ink991.xml"/><Relationship Id="rId340" Type="http://schemas.openxmlformats.org/officeDocument/2006/relationships/image" Target="../media/image263.png"/><Relationship Id="rId578" Type="http://schemas.openxmlformats.org/officeDocument/2006/relationships/image" Target="../media/image382.png"/><Relationship Id="rId200" Type="http://schemas.openxmlformats.org/officeDocument/2006/relationships/image" Target="../media/image193.png"/><Relationship Id="rId382" Type="http://schemas.openxmlformats.org/officeDocument/2006/relationships/image" Target="../media/image284.png"/><Relationship Id="rId438" Type="http://schemas.openxmlformats.org/officeDocument/2006/relationships/image" Target="../media/image312.png"/><Relationship Id="rId603" Type="http://schemas.openxmlformats.org/officeDocument/2006/relationships/customXml" Target="../ink/ink1205.xml"/><Relationship Id="rId645" Type="http://schemas.openxmlformats.org/officeDocument/2006/relationships/customXml" Target="../ink/ink1226.xml"/><Relationship Id="rId242" Type="http://schemas.openxmlformats.org/officeDocument/2006/relationships/image" Target="../media/image214.png"/><Relationship Id="rId284" Type="http://schemas.openxmlformats.org/officeDocument/2006/relationships/image" Target="../media/image235.png"/><Relationship Id="rId491" Type="http://schemas.openxmlformats.org/officeDocument/2006/relationships/customXml" Target="../ink/ink1149.xml"/><Relationship Id="rId505" Type="http://schemas.openxmlformats.org/officeDocument/2006/relationships/customXml" Target="../ink/ink1156.xml"/><Relationship Id="rId37" Type="http://schemas.openxmlformats.org/officeDocument/2006/relationships/customXml" Target="../ink/ink922.xml"/><Relationship Id="rId79" Type="http://schemas.openxmlformats.org/officeDocument/2006/relationships/customXml" Target="../ink/ink943.xml"/><Relationship Id="rId102" Type="http://schemas.openxmlformats.org/officeDocument/2006/relationships/image" Target="../media/image144.png"/><Relationship Id="rId144" Type="http://schemas.openxmlformats.org/officeDocument/2006/relationships/image" Target="../media/image165.png"/><Relationship Id="rId547" Type="http://schemas.openxmlformats.org/officeDocument/2006/relationships/customXml" Target="../ink/ink1177.xml"/><Relationship Id="rId589" Type="http://schemas.openxmlformats.org/officeDocument/2006/relationships/customXml" Target="../ink/ink1198.xml"/><Relationship Id="rId90" Type="http://schemas.openxmlformats.org/officeDocument/2006/relationships/image" Target="../media/image138.png"/><Relationship Id="rId186" Type="http://schemas.openxmlformats.org/officeDocument/2006/relationships/image" Target="../media/image186.png"/><Relationship Id="rId351" Type="http://schemas.openxmlformats.org/officeDocument/2006/relationships/customXml" Target="../ink/ink1079.xml"/><Relationship Id="rId393" Type="http://schemas.openxmlformats.org/officeDocument/2006/relationships/customXml" Target="../ink/ink1100.xml"/><Relationship Id="rId407" Type="http://schemas.openxmlformats.org/officeDocument/2006/relationships/customXml" Target="../ink/ink1107.xml"/><Relationship Id="rId449" Type="http://schemas.openxmlformats.org/officeDocument/2006/relationships/customXml" Target="../ink/ink1128.xml"/><Relationship Id="rId614" Type="http://schemas.openxmlformats.org/officeDocument/2006/relationships/image" Target="../media/image400.png"/><Relationship Id="rId656" Type="http://schemas.openxmlformats.org/officeDocument/2006/relationships/image" Target="../media/image421.png"/><Relationship Id="rId211" Type="http://schemas.openxmlformats.org/officeDocument/2006/relationships/customXml" Target="../ink/ink1009.xml"/><Relationship Id="rId253" Type="http://schemas.openxmlformats.org/officeDocument/2006/relationships/customXml" Target="../ink/ink1030.xml"/><Relationship Id="rId295" Type="http://schemas.openxmlformats.org/officeDocument/2006/relationships/customXml" Target="../ink/ink1051.xml"/><Relationship Id="rId309" Type="http://schemas.openxmlformats.org/officeDocument/2006/relationships/customXml" Target="../ink/ink1058.xml"/><Relationship Id="rId460" Type="http://schemas.openxmlformats.org/officeDocument/2006/relationships/image" Target="../media/image323.png"/><Relationship Id="rId516" Type="http://schemas.openxmlformats.org/officeDocument/2006/relationships/image" Target="../media/image351.png"/><Relationship Id="rId48" Type="http://schemas.openxmlformats.org/officeDocument/2006/relationships/image" Target="../media/image117.png"/><Relationship Id="rId113" Type="http://schemas.openxmlformats.org/officeDocument/2006/relationships/customXml" Target="../ink/ink960.xml"/><Relationship Id="rId320" Type="http://schemas.openxmlformats.org/officeDocument/2006/relationships/image" Target="../media/image253.png"/><Relationship Id="rId558" Type="http://schemas.openxmlformats.org/officeDocument/2006/relationships/image" Target="../media/image372.png"/><Relationship Id="rId155" Type="http://schemas.openxmlformats.org/officeDocument/2006/relationships/customXml" Target="../ink/ink981.xml"/><Relationship Id="rId197" Type="http://schemas.openxmlformats.org/officeDocument/2006/relationships/customXml" Target="../ink/ink1002.xml"/><Relationship Id="rId362" Type="http://schemas.openxmlformats.org/officeDocument/2006/relationships/image" Target="../media/image274.png"/><Relationship Id="rId418" Type="http://schemas.openxmlformats.org/officeDocument/2006/relationships/image" Target="../media/image302.png"/><Relationship Id="rId625" Type="http://schemas.openxmlformats.org/officeDocument/2006/relationships/customXml" Target="../ink/ink1216.xml"/><Relationship Id="rId222" Type="http://schemas.openxmlformats.org/officeDocument/2006/relationships/image" Target="../media/image204.png"/><Relationship Id="rId264" Type="http://schemas.openxmlformats.org/officeDocument/2006/relationships/image" Target="../media/image225.png"/><Relationship Id="rId471" Type="http://schemas.openxmlformats.org/officeDocument/2006/relationships/customXml" Target="../ink/ink1139.xml"/><Relationship Id="rId667" Type="http://schemas.openxmlformats.org/officeDocument/2006/relationships/customXml" Target="../ink/ink1237.xml"/><Relationship Id="rId17" Type="http://schemas.openxmlformats.org/officeDocument/2006/relationships/customXml" Target="../ink/ink912.xml"/><Relationship Id="rId59" Type="http://schemas.openxmlformats.org/officeDocument/2006/relationships/customXml" Target="../ink/ink933.xml"/><Relationship Id="rId124" Type="http://schemas.openxmlformats.org/officeDocument/2006/relationships/image" Target="../media/image155.png"/><Relationship Id="rId527" Type="http://schemas.openxmlformats.org/officeDocument/2006/relationships/customXml" Target="../ink/ink1167.xml"/><Relationship Id="rId569" Type="http://schemas.openxmlformats.org/officeDocument/2006/relationships/customXml" Target="../ink/ink1188.xml"/><Relationship Id="rId70" Type="http://schemas.openxmlformats.org/officeDocument/2006/relationships/image" Target="../media/image128.png"/><Relationship Id="rId166" Type="http://schemas.openxmlformats.org/officeDocument/2006/relationships/image" Target="../media/image176.png"/><Relationship Id="rId331" Type="http://schemas.openxmlformats.org/officeDocument/2006/relationships/customXml" Target="../ink/ink1069.xml"/><Relationship Id="rId373" Type="http://schemas.openxmlformats.org/officeDocument/2006/relationships/customXml" Target="../ink/ink1090.xml"/><Relationship Id="rId429" Type="http://schemas.openxmlformats.org/officeDocument/2006/relationships/customXml" Target="../ink/ink1118.xml"/><Relationship Id="rId580" Type="http://schemas.openxmlformats.org/officeDocument/2006/relationships/image" Target="../media/image383.png"/><Relationship Id="rId636" Type="http://schemas.openxmlformats.org/officeDocument/2006/relationships/image" Target="../media/image411.png"/><Relationship Id="rId1" Type="http://schemas.openxmlformats.org/officeDocument/2006/relationships/slideLayout" Target="../slideLayouts/slideLayout7.xml"/><Relationship Id="rId233" Type="http://schemas.openxmlformats.org/officeDocument/2006/relationships/customXml" Target="../ink/ink1020.xml"/><Relationship Id="rId440" Type="http://schemas.openxmlformats.org/officeDocument/2006/relationships/image" Target="../media/image313.png"/><Relationship Id="rId28" Type="http://schemas.openxmlformats.org/officeDocument/2006/relationships/image" Target="../media/image107.png"/><Relationship Id="rId275" Type="http://schemas.openxmlformats.org/officeDocument/2006/relationships/customXml" Target="../ink/ink1041.xml"/><Relationship Id="rId300" Type="http://schemas.openxmlformats.org/officeDocument/2006/relationships/image" Target="../media/image243.png"/><Relationship Id="rId482" Type="http://schemas.openxmlformats.org/officeDocument/2006/relationships/image" Target="../media/image334.png"/><Relationship Id="rId538" Type="http://schemas.openxmlformats.org/officeDocument/2006/relationships/image" Target="../media/image362.png"/><Relationship Id="rId81" Type="http://schemas.openxmlformats.org/officeDocument/2006/relationships/customXml" Target="../ink/ink944.xml"/><Relationship Id="rId135" Type="http://schemas.openxmlformats.org/officeDocument/2006/relationships/customXml" Target="../ink/ink971.xml"/><Relationship Id="rId177" Type="http://schemas.openxmlformats.org/officeDocument/2006/relationships/customXml" Target="../ink/ink992.xml"/><Relationship Id="rId342" Type="http://schemas.openxmlformats.org/officeDocument/2006/relationships/image" Target="../media/image264.png"/><Relationship Id="rId384" Type="http://schemas.openxmlformats.org/officeDocument/2006/relationships/image" Target="../media/image285.png"/><Relationship Id="rId591" Type="http://schemas.openxmlformats.org/officeDocument/2006/relationships/customXml" Target="../ink/ink1199.xml"/><Relationship Id="rId605" Type="http://schemas.openxmlformats.org/officeDocument/2006/relationships/customXml" Target="../ink/ink1206.xml"/><Relationship Id="rId202" Type="http://schemas.openxmlformats.org/officeDocument/2006/relationships/image" Target="../media/image194.png"/><Relationship Id="rId244" Type="http://schemas.openxmlformats.org/officeDocument/2006/relationships/image" Target="../media/image215.png"/><Relationship Id="rId647" Type="http://schemas.openxmlformats.org/officeDocument/2006/relationships/customXml" Target="../ink/ink1227.xml"/><Relationship Id="rId39" Type="http://schemas.openxmlformats.org/officeDocument/2006/relationships/customXml" Target="../ink/ink923.xml"/><Relationship Id="rId286" Type="http://schemas.openxmlformats.org/officeDocument/2006/relationships/image" Target="../media/image236.png"/><Relationship Id="rId451" Type="http://schemas.openxmlformats.org/officeDocument/2006/relationships/customXml" Target="../ink/ink1129.xml"/><Relationship Id="rId493" Type="http://schemas.openxmlformats.org/officeDocument/2006/relationships/customXml" Target="../ink/ink1150.xml"/><Relationship Id="rId507" Type="http://schemas.openxmlformats.org/officeDocument/2006/relationships/customXml" Target="../ink/ink1157.xml"/><Relationship Id="rId549" Type="http://schemas.openxmlformats.org/officeDocument/2006/relationships/customXml" Target="../ink/ink1178.xml"/><Relationship Id="rId50" Type="http://schemas.openxmlformats.org/officeDocument/2006/relationships/image" Target="../media/image118.png"/><Relationship Id="rId104" Type="http://schemas.openxmlformats.org/officeDocument/2006/relationships/image" Target="../media/image145.png"/><Relationship Id="rId146" Type="http://schemas.openxmlformats.org/officeDocument/2006/relationships/image" Target="../media/image166.png"/><Relationship Id="rId188" Type="http://schemas.openxmlformats.org/officeDocument/2006/relationships/image" Target="../media/image187.png"/><Relationship Id="rId311" Type="http://schemas.openxmlformats.org/officeDocument/2006/relationships/customXml" Target="../ink/ink1059.xml"/><Relationship Id="rId353" Type="http://schemas.openxmlformats.org/officeDocument/2006/relationships/customXml" Target="../ink/ink1080.xml"/><Relationship Id="rId395" Type="http://schemas.openxmlformats.org/officeDocument/2006/relationships/customXml" Target="../ink/ink1101.xml"/><Relationship Id="rId409" Type="http://schemas.openxmlformats.org/officeDocument/2006/relationships/customXml" Target="../ink/ink1108.xml"/><Relationship Id="rId560" Type="http://schemas.openxmlformats.org/officeDocument/2006/relationships/image" Target="../media/image373.png"/><Relationship Id="rId92" Type="http://schemas.openxmlformats.org/officeDocument/2006/relationships/image" Target="../media/image139.png"/><Relationship Id="rId213" Type="http://schemas.openxmlformats.org/officeDocument/2006/relationships/customXml" Target="../ink/ink1010.xml"/><Relationship Id="rId420" Type="http://schemas.openxmlformats.org/officeDocument/2006/relationships/image" Target="../media/image303.png"/><Relationship Id="rId616" Type="http://schemas.openxmlformats.org/officeDocument/2006/relationships/image" Target="../media/image401.png"/><Relationship Id="rId658" Type="http://schemas.openxmlformats.org/officeDocument/2006/relationships/image" Target="../media/image422.png"/><Relationship Id="rId255" Type="http://schemas.openxmlformats.org/officeDocument/2006/relationships/customXml" Target="../ink/ink1031.xml"/><Relationship Id="rId297" Type="http://schemas.openxmlformats.org/officeDocument/2006/relationships/customXml" Target="../ink/ink1052.xml"/><Relationship Id="rId462" Type="http://schemas.openxmlformats.org/officeDocument/2006/relationships/image" Target="../media/image324.png"/><Relationship Id="rId518" Type="http://schemas.openxmlformats.org/officeDocument/2006/relationships/image" Target="../media/image352.png"/><Relationship Id="rId115" Type="http://schemas.openxmlformats.org/officeDocument/2006/relationships/customXml" Target="../ink/ink961.xml"/><Relationship Id="rId157" Type="http://schemas.openxmlformats.org/officeDocument/2006/relationships/customXml" Target="../ink/ink982.xml"/><Relationship Id="rId322" Type="http://schemas.openxmlformats.org/officeDocument/2006/relationships/image" Target="../media/image254.png"/><Relationship Id="rId364" Type="http://schemas.openxmlformats.org/officeDocument/2006/relationships/image" Target="../media/image275.png"/><Relationship Id="rId61" Type="http://schemas.openxmlformats.org/officeDocument/2006/relationships/customXml" Target="../ink/ink934.xml"/><Relationship Id="rId199" Type="http://schemas.openxmlformats.org/officeDocument/2006/relationships/customXml" Target="../ink/ink1003.xml"/><Relationship Id="rId571" Type="http://schemas.openxmlformats.org/officeDocument/2006/relationships/customXml" Target="../ink/ink1189.xml"/><Relationship Id="rId627" Type="http://schemas.openxmlformats.org/officeDocument/2006/relationships/customXml" Target="../ink/ink1217.xml"/><Relationship Id="rId669" Type="http://schemas.openxmlformats.org/officeDocument/2006/relationships/customXml" Target="../ink/ink1238.xml"/><Relationship Id="rId19" Type="http://schemas.openxmlformats.org/officeDocument/2006/relationships/customXml" Target="../ink/ink913.xml"/><Relationship Id="rId224" Type="http://schemas.openxmlformats.org/officeDocument/2006/relationships/image" Target="../media/image205.png"/><Relationship Id="rId266" Type="http://schemas.openxmlformats.org/officeDocument/2006/relationships/image" Target="../media/image226.png"/><Relationship Id="rId431" Type="http://schemas.openxmlformats.org/officeDocument/2006/relationships/customXml" Target="../ink/ink1119.xml"/><Relationship Id="rId473" Type="http://schemas.openxmlformats.org/officeDocument/2006/relationships/customXml" Target="../ink/ink1140.xml"/><Relationship Id="rId529" Type="http://schemas.openxmlformats.org/officeDocument/2006/relationships/customXml" Target="../ink/ink1168.xml"/><Relationship Id="rId30" Type="http://schemas.openxmlformats.org/officeDocument/2006/relationships/image" Target="../media/image108.png"/><Relationship Id="rId126" Type="http://schemas.openxmlformats.org/officeDocument/2006/relationships/image" Target="../media/image156.png"/><Relationship Id="rId168" Type="http://schemas.openxmlformats.org/officeDocument/2006/relationships/image" Target="../media/image177.png"/><Relationship Id="rId333" Type="http://schemas.openxmlformats.org/officeDocument/2006/relationships/customXml" Target="../ink/ink1070.xml"/><Relationship Id="rId540" Type="http://schemas.openxmlformats.org/officeDocument/2006/relationships/image" Target="../media/image363.png"/><Relationship Id="rId72" Type="http://schemas.openxmlformats.org/officeDocument/2006/relationships/image" Target="../media/image129.png"/><Relationship Id="rId375" Type="http://schemas.openxmlformats.org/officeDocument/2006/relationships/customXml" Target="../ink/ink1091.xml"/><Relationship Id="rId582" Type="http://schemas.openxmlformats.org/officeDocument/2006/relationships/image" Target="../media/image384.png"/><Relationship Id="rId638" Type="http://schemas.openxmlformats.org/officeDocument/2006/relationships/image" Target="../media/image412.png"/><Relationship Id="rId3" Type="http://schemas.openxmlformats.org/officeDocument/2006/relationships/customXml" Target="../ink/ink905.xml"/><Relationship Id="rId235" Type="http://schemas.openxmlformats.org/officeDocument/2006/relationships/customXml" Target="../ink/ink1021.xml"/><Relationship Id="rId277" Type="http://schemas.openxmlformats.org/officeDocument/2006/relationships/customXml" Target="../ink/ink1042.xml"/><Relationship Id="rId400" Type="http://schemas.openxmlformats.org/officeDocument/2006/relationships/image" Target="../media/image293.png"/><Relationship Id="rId442" Type="http://schemas.openxmlformats.org/officeDocument/2006/relationships/image" Target="../media/image314.png"/><Relationship Id="rId484" Type="http://schemas.openxmlformats.org/officeDocument/2006/relationships/image" Target="../media/image335.png"/><Relationship Id="rId137" Type="http://schemas.openxmlformats.org/officeDocument/2006/relationships/customXml" Target="../ink/ink972.xml"/><Relationship Id="rId302" Type="http://schemas.openxmlformats.org/officeDocument/2006/relationships/image" Target="../media/image244.png"/><Relationship Id="rId344" Type="http://schemas.openxmlformats.org/officeDocument/2006/relationships/image" Target="../media/image265.png"/><Relationship Id="rId41" Type="http://schemas.openxmlformats.org/officeDocument/2006/relationships/customXml" Target="../ink/ink924.xml"/><Relationship Id="rId83" Type="http://schemas.openxmlformats.org/officeDocument/2006/relationships/customXml" Target="../ink/ink945.xml"/><Relationship Id="rId179" Type="http://schemas.openxmlformats.org/officeDocument/2006/relationships/customXml" Target="../ink/ink993.xml"/><Relationship Id="rId386" Type="http://schemas.openxmlformats.org/officeDocument/2006/relationships/image" Target="../media/image286.png"/><Relationship Id="rId551" Type="http://schemas.openxmlformats.org/officeDocument/2006/relationships/customXml" Target="../ink/ink1179.xml"/><Relationship Id="rId593" Type="http://schemas.openxmlformats.org/officeDocument/2006/relationships/customXml" Target="../ink/ink1200.xml"/><Relationship Id="rId607" Type="http://schemas.openxmlformats.org/officeDocument/2006/relationships/customXml" Target="../ink/ink1207.xml"/><Relationship Id="rId649" Type="http://schemas.openxmlformats.org/officeDocument/2006/relationships/customXml" Target="../ink/ink1228.xml"/><Relationship Id="rId190" Type="http://schemas.openxmlformats.org/officeDocument/2006/relationships/image" Target="../media/image188.png"/><Relationship Id="rId204" Type="http://schemas.openxmlformats.org/officeDocument/2006/relationships/image" Target="../media/image195.png"/><Relationship Id="rId246" Type="http://schemas.openxmlformats.org/officeDocument/2006/relationships/image" Target="../media/image216.png"/><Relationship Id="rId288" Type="http://schemas.openxmlformats.org/officeDocument/2006/relationships/image" Target="../media/image237.png"/><Relationship Id="rId411" Type="http://schemas.openxmlformats.org/officeDocument/2006/relationships/customXml" Target="../ink/ink1109.xml"/><Relationship Id="rId453" Type="http://schemas.openxmlformats.org/officeDocument/2006/relationships/customXml" Target="../ink/ink1130.xml"/><Relationship Id="rId509" Type="http://schemas.openxmlformats.org/officeDocument/2006/relationships/customXml" Target="../ink/ink1158.xml"/><Relationship Id="rId660" Type="http://schemas.openxmlformats.org/officeDocument/2006/relationships/image" Target="../media/image423.png"/><Relationship Id="rId106" Type="http://schemas.openxmlformats.org/officeDocument/2006/relationships/image" Target="../media/image146.png"/><Relationship Id="rId313" Type="http://schemas.openxmlformats.org/officeDocument/2006/relationships/customXml" Target="../ink/ink1060.xml"/><Relationship Id="rId495" Type="http://schemas.openxmlformats.org/officeDocument/2006/relationships/customXml" Target="../ink/ink1151.xml"/><Relationship Id="rId10" Type="http://schemas.openxmlformats.org/officeDocument/2006/relationships/image" Target="../media/image98.png"/><Relationship Id="rId52" Type="http://schemas.openxmlformats.org/officeDocument/2006/relationships/image" Target="../media/image119.png"/><Relationship Id="rId94" Type="http://schemas.openxmlformats.org/officeDocument/2006/relationships/image" Target="../media/image140.png"/><Relationship Id="rId148" Type="http://schemas.openxmlformats.org/officeDocument/2006/relationships/image" Target="../media/image167.png"/><Relationship Id="rId355" Type="http://schemas.openxmlformats.org/officeDocument/2006/relationships/customXml" Target="../ink/ink1081.xml"/><Relationship Id="rId397" Type="http://schemas.openxmlformats.org/officeDocument/2006/relationships/customXml" Target="../ink/ink1102.xml"/><Relationship Id="rId520" Type="http://schemas.openxmlformats.org/officeDocument/2006/relationships/image" Target="../media/image353.png"/><Relationship Id="rId562" Type="http://schemas.openxmlformats.org/officeDocument/2006/relationships/image" Target="../media/image374.png"/><Relationship Id="rId618" Type="http://schemas.openxmlformats.org/officeDocument/2006/relationships/image" Target="../media/image402.png"/><Relationship Id="rId215" Type="http://schemas.openxmlformats.org/officeDocument/2006/relationships/customXml" Target="../ink/ink1011.xml"/><Relationship Id="rId257" Type="http://schemas.openxmlformats.org/officeDocument/2006/relationships/customXml" Target="../ink/ink1032.xml"/><Relationship Id="rId422" Type="http://schemas.openxmlformats.org/officeDocument/2006/relationships/image" Target="../media/image304.png"/><Relationship Id="rId464" Type="http://schemas.openxmlformats.org/officeDocument/2006/relationships/image" Target="../media/image325.png"/><Relationship Id="rId299" Type="http://schemas.openxmlformats.org/officeDocument/2006/relationships/customXml" Target="../ink/ink1053.xml"/><Relationship Id="rId63" Type="http://schemas.openxmlformats.org/officeDocument/2006/relationships/customXml" Target="../ink/ink935.xml"/><Relationship Id="rId159" Type="http://schemas.openxmlformats.org/officeDocument/2006/relationships/customXml" Target="../ink/ink983.xml"/><Relationship Id="rId366" Type="http://schemas.openxmlformats.org/officeDocument/2006/relationships/image" Target="../media/image276.png"/><Relationship Id="rId573" Type="http://schemas.openxmlformats.org/officeDocument/2006/relationships/customXml" Target="../ink/ink1190.xml"/><Relationship Id="rId226" Type="http://schemas.openxmlformats.org/officeDocument/2006/relationships/image" Target="../media/image206.png"/><Relationship Id="rId433" Type="http://schemas.openxmlformats.org/officeDocument/2006/relationships/customXml" Target="../ink/ink1120.xml"/><Relationship Id="rId640" Type="http://schemas.openxmlformats.org/officeDocument/2006/relationships/image" Target="../media/image413.png"/><Relationship Id="rId74" Type="http://schemas.openxmlformats.org/officeDocument/2006/relationships/image" Target="../media/image130.png"/><Relationship Id="rId377" Type="http://schemas.openxmlformats.org/officeDocument/2006/relationships/customXml" Target="../ink/ink1092.xml"/><Relationship Id="rId500" Type="http://schemas.openxmlformats.org/officeDocument/2006/relationships/image" Target="../media/image343.png"/><Relationship Id="rId584" Type="http://schemas.openxmlformats.org/officeDocument/2006/relationships/image" Target="../media/image385.png"/><Relationship Id="rId5" Type="http://schemas.openxmlformats.org/officeDocument/2006/relationships/customXml" Target="../ink/ink906.xml"/><Relationship Id="rId237" Type="http://schemas.openxmlformats.org/officeDocument/2006/relationships/customXml" Target="../ink/ink1022.xml"/><Relationship Id="rId444" Type="http://schemas.openxmlformats.org/officeDocument/2006/relationships/image" Target="../media/image315.png"/><Relationship Id="rId651" Type="http://schemas.openxmlformats.org/officeDocument/2006/relationships/customXml" Target="../ink/ink1229.xml"/><Relationship Id="rId290" Type="http://schemas.openxmlformats.org/officeDocument/2006/relationships/image" Target="../media/image238.png"/><Relationship Id="rId304" Type="http://schemas.openxmlformats.org/officeDocument/2006/relationships/image" Target="../media/image245.png"/><Relationship Id="rId388" Type="http://schemas.openxmlformats.org/officeDocument/2006/relationships/image" Target="../media/image287.png"/><Relationship Id="rId511" Type="http://schemas.openxmlformats.org/officeDocument/2006/relationships/customXml" Target="../ink/ink1159.xml"/><Relationship Id="rId609" Type="http://schemas.openxmlformats.org/officeDocument/2006/relationships/customXml" Target="../ink/ink1208.xml"/><Relationship Id="rId85" Type="http://schemas.openxmlformats.org/officeDocument/2006/relationships/customXml" Target="../ink/ink946.xml"/><Relationship Id="rId150" Type="http://schemas.openxmlformats.org/officeDocument/2006/relationships/image" Target="../media/image168.png"/><Relationship Id="rId595" Type="http://schemas.openxmlformats.org/officeDocument/2006/relationships/customXml" Target="../ink/ink1201.xml"/><Relationship Id="rId248" Type="http://schemas.openxmlformats.org/officeDocument/2006/relationships/image" Target="../media/image217.png"/><Relationship Id="rId455" Type="http://schemas.openxmlformats.org/officeDocument/2006/relationships/customXml" Target="../ink/ink1131.xml"/><Relationship Id="rId662" Type="http://schemas.openxmlformats.org/officeDocument/2006/relationships/image" Target="../media/image424.png"/><Relationship Id="rId12" Type="http://schemas.openxmlformats.org/officeDocument/2006/relationships/image" Target="../media/image99.png"/><Relationship Id="rId108" Type="http://schemas.openxmlformats.org/officeDocument/2006/relationships/image" Target="../media/image147.png"/><Relationship Id="rId315" Type="http://schemas.openxmlformats.org/officeDocument/2006/relationships/customXml" Target="../ink/ink1061.xml"/><Relationship Id="rId522" Type="http://schemas.openxmlformats.org/officeDocument/2006/relationships/image" Target="../media/image354.png"/><Relationship Id="rId96" Type="http://schemas.openxmlformats.org/officeDocument/2006/relationships/image" Target="../media/image141.png"/><Relationship Id="rId161" Type="http://schemas.openxmlformats.org/officeDocument/2006/relationships/customXml" Target="../ink/ink984.xml"/><Relationship Id="rId399" Type="http://schemas.openxmlformats.org/officeDocument/2006/relationships/customXml" Target="../ink/ink1103.xml"/><Relationship Id="rId259" Type="http://schemas.openxmlformats.org/officeDocument/2006/relationships/customXml" Target="../ink/ink1033.xml"/><Relationship Id="rId466" Type="http://schemas.openxmlformats.org/officeDocument/2006/relationships/image" Target="../media/image326.png"/><Relationship Id="rId23" Type="http://schemas.openxmlformats.org/officeDocument/2006/relationships/customXml" Target="../ink/ink915.xml"/><Relationship Id="rId119" Type="http://schemas.openxmlformats.org/officeDocument/2006/relationships/customXml" Target="../ink/ink963.xml"/><Relationship Id="rId326" Type="http://schemas.openxmlformats.org/officeDocument/2006/relationships/image" Target="../media/image256.png"/><Relationship Id="rId533" Type="http://schemas.openxmlformats.org/officeDocument/2006/relationships/customXml" Target="../ink/ink1170.xml"/><Relationship Id="rId172" Type="http://schemas.openxmlformats.org/officeDocument/2006/relationships/image" Target="../media/image179.png"/><Relationship Id="rId477" Type="http://schemas.openxmlformats.org/officeDocument/2006/relationships/customXml" Target="../ink/ink1142.xml"/><Relationship Id="rId600" Type="http://schemas.openxmlformats.org/officeDocument/2006/relationships/image" Target="../media/image393.png"/><Relationship Id="rId337" Type="http://schemas.openxmlformats.org/officeDocument/2006/relationships/customXml" Target="../ink/ink1072.xml"/><Relationship Id="rId34" Type="http://schemas.openxmlformats.org/officeDocument/2006/relationships/image" Target="../media/image110.png"/><Relationship Id="rId544" Type="http://schemas.openxmlformats.org/officeDocument/2006/relationships/image" Target="../media/image365.png"/><Relationship Id="rId183" Type="http://schemas.openxmlformats.org/officeDocument/2006/relationships/customXml" Target="../ink/ink995.xml"/><Relationship Id="rId390" Type="http://schemas.openxmlformats.org/officeDocument/2006/relationships/image" Target="../media/image288.png"/><Relationship Id="rId404" Type="http://schemas.openxmlformats.org/officeDocument/2006/relationships/image" Target="../media/image295.png"/><Relationship Id="rId611" Type="http://schemas.openxmlformats.org/officeDocument/2006/relationships/customXml" Target="../ink/ink1209.xml"/><Relationship Id="rId250" Type="http://schemas.openxmlformats.org/officeDocument/2006/relationships/image" Target="../media/image218.png"/><Relationship Id="rId488" Type="http://schemas.openxmlformats.org/officeDocument/2006/relationships/image" Target="../media/image337.png"/><Relationship Id="rId45" Type="http://schemas.openxmlformats.org/officeDocument/2006/relationships/customXml" Target="../ink/ink926.xml"/><Relationship Id="rId110" Type="http://schemas.openxmlformats.org/officeDocument/2006/relationships/image" Target="../media/image148.png"/><Relationship Id="rId348" Type="http://schemas.openxmlformats.org/officeDocument/2006/relationships/image" Target="../media/image267.png"/><Relationship Id="rId555" Type="http://schemas.openxmlformats.org/officeDocument/2006/relationships/customXml" Target="../ink/ink1181.xml"/><Relationship Id="rId194" Type="http://schemas.openxmlformats.org/officeDocument/2006/relationships/image" Target="../media/image190.png"/><Relationship Id="rId208" Type="http://schemas.openxmlformats.org/officeDocument/2006/relationships/image" Target="../media/image197.png"/><Relationship Id="rId415" Type="http://schemas.openxmlformats.org/officeDocument/2006/relationships/customXml" Target="../ink/ink1111.xml"/><Relationship Id="rId622" Type="http://schemas.openxmlformats.org/officeDocument/2006/relationships/image" Target="../media/image404.png"/><Relationship Id="rId261" Type="http://schemas.openxmlformats.org/officeDocument/2006/relationships/customXml" Target="../ink/ink1034.xml"/><Relationship Id="rId499" Type="http://schemas.openxmlformats.org/officeDocument/2006/relationships/customXml" Target="../ink/ink1153.xml"/><Relationship Id="rId56" Type="http://schemas.openxmlformats.org/officeDocument/2006/relationships/image" Target="../media/image121.png"/><Relationship Id="rId359" Type="http://schemas.openxmlformats.org/officeDocument/2006/relationships/customXml" Target="../ink/ink1083.xml"/><Relationship Id="rId566" Type="http://schemas.openxmlformats.org/officeDocument/2006/relationships/image" Target="../media/image376.png"/><Relationship Id="rId121" Type="http://schemas.openxmlformats.org/officeDocument/2006/relationships/customXml" Target="../ink/ink964.xml"/><Relationship Id="rId219" Type="http://schemas.openxmlformats.org/officeDocument/2006/relationships/customXml" Target="../ink/ink1013.xml"/><Relationship Id="rId426" Type="http://schemas.openxmlformats.org/officeDocument/2006/relationships/image" Target="../media/image306.png"/><Relationship Id="rId633" Type="http://schemas.openxmlformats.org/officeDocument/2006/relationships/customXml" Target="../ink/ink1220.xml"/><Relationship Id="rId67" Type="http://schemas.openxmlformats.org/officeDocument/2006/relationships/customXml" Target="../ink/ink937.xml"/><Relationship Id="rId272" Type="http://schemas.openxmlformats.org/officeDocument/2006/relationships/image" Target="../media/image229.png"/><Relationship Id="rId577" Type="http://schemas.openxmlformats.org/officeDocument/2006/relationships/customXml" Target="../ink/ink1192.xml"/><Relationship Id="rId132" Type="http://schemas.openxmlformats.org/officeDocument/2006/relationships/image" Target="../media/image159.png"/><Relationship Id="rId437" Type="http://schemas.openxmlformats.org/officeDocument/2006/relationships/customXml" Target="../ink/ink1122.xml"/><Relationship Id="rId644" Type="http://schemas.openxmlformats.org/officeDocument/2006/relationships/image" Target="../media/image415.png"/><Relationship Id="rId283" Type="http://schemas.openxmlformats.org/officeDocument/2006/relationships/customXml" Target="../ink/ink1045.xml"/><Relationship Id="rId490" Type="http://schemas.openxmlformats.org/officeDocument/2006/relationships/image" Target="../media/image338.png"/><Relationship Id="rId504" Type="http://schemas.openxmlformats.org/officeDocument/2006/relationships/image" Target="../media/image345.png"/><Relationship Id="rId78" Type="http://schemas.openxmlformats.org/officeDocument/2006/relationships/image" Target="../media/image132.png"/><Relationship Id="rId143" Type="http://schemas.openxmlformats.org/officeDocument/2006/relationships/customXml" Target="../ink/ink975.xml"/><Relationship Id="rId350" Type="http://schemas.openxmlformats.org/officeDocument/2006/relationships/image" Target="../media/image268.png"/><Relationship Id="rId588" Type="http://schemas.openxmlformats.org/officeDocument/2006/relationships/image" Target="../media/image387.png"/><Relationship Id="rId9" Type="http://schemas.openxmlformats.org/officeDocument/2006/relationships/customXml" Target="../ink/ink908.xml"/><Relationship Id="rId210" Type="http://schemas.openxmlformats.org/officeDocument/2006/relationships/image" Target="../media/image198.png"/><Relationship Id="rId448" Type="http://schemas.openxmlformats.org/officeDocument/2006/relationships/image" Target="../media/image317.png"/><Relationship Id="rId655" Type="http://schemas.openxmlformats.org/officeDocument/2006/relationships/customXml" Target="../ink/ink1231.xml"/><Relationship Id="rId294" Type="http://schemas.openxmlformats.org/officeDocument/2006/relationships/image" Target="../media/image240.png"/><Relationship Id="rId308" Type="http://schemas.openxmlformats.org/officeDocument/2006/relationships/image" Target="../media/image247.png"/><Relationship Id="rId515" Type="http://schemas.openxmlformats.org/officeDocument/2006/relationships/customXml" Target="../ink/ink1161.xml"/><Relationship Id="rId89" Type="http://schemas.openxmlformats.org/officeDocument/2006/relationships/customXml" Target="../ink/ink948.xml"/><Relationship Id="rId154" Type="http://schemas.openxmlformats.org/officeDocument/2006/relationships/image" Target="../media/image170.png"/><Relationship Id="rId361" Type="http://schemas.openxmlformats.org/officeDocument/2006/relationships/customXml" Target="../ink/ink1084.xml"/><Relationship Id="rId599" Type="http://schemas.openxmlformats.org/officeDocument/2006/relationships/customXml" Target="../ink/ink1203.xml"/><Relationship Id="rId459" Type="http://schemas.openxmlformats.org/officeDocument/2006/relationships/customXml" Target="../ink/ink1133.xml"/><Relationship Id="rId666" Type="http://schemas.openxmlformats.org/officeDocument/2006/relationships/image" Target="../media/image426.png"/><Relationship Id="rId16" Type="http://schemas.openxmlformats.org/officeDocument/2006/relationships/image" Target="../media/image101.png"/><Relationship Id="rId221" Type="http://schemas.openxmlformats.org/officeDocument/2006/relationships/customXml" Target="../ink/ink1014.xml"/><Relationship Id="rId319" Type="http://schemas.openxmlformats.org/officeDocument/2006/relationships/customXml" Target="../ink/ink1063.xml"/><Relationship Id="rId526" Type="http://schemas.openxmlformats.org/officeDocument/2006/relationships/image" Target="../media/image356.png"/><Relationship Id="rId165" Type="http://schemas.openxmlformats.org/officeDocument/2006/relationships/customXml" Target="../ink/ink986.xml"/><Relationship Id="rId372" Type="http://schemas.openxmlformats.org/officeDocument/2006/relationships/image" Target="../media/image279.png"/><Relationship Id="rId232" Type="http://schemas.openxmlformats.org/officeDocument/2006/relationships/image" Target="../media/image209.png"/><Relationship Id="rId27" Type="http://schemas.openxmlformats.org/officeDocument/2006/relationships/customXml" Target="../ink/ink917.xml"/><Relationship Id="rId537" Type="http://schemas.openxmlformats.org/officeDocument/2006/relationships/customXml" Target="../ink/ink1172.xml"/></Relationships>
</file>

<file path=ppt/slides/_rels/slide11.xml.rels><?xml version="1.0" encoding="UTF-8" standalone="yes"?>
<Relationships xmlns="http://schemas.openxmlformats.org/package/2006/relationships"><Relationship Id="rId3" Type="http://schemas.openxmlformats.org/officeDocument/2006/relationships/customXml" Target="../ink/ink1239.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29.png"/></Relationships>
</file>

<file path=ppt/slides/_rels/slide12.xml.rels><?xml version="1.0" encoding="UTF-8" standalone="yes"?>
<Relationships xmlns="http://schemas.openxmlformats.org/package/2006/relationships"><Relationship Id="rId3" Type="http://schemas.openxmlformats.org/officeDocument/2006/relationships/customXml" Target="../ink/ink1240.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30.png"/></Relationships>
</file>

<file path=ppt/slides/_rels/slide13.xml.rels><?xml version="1.0" encoding="UTF-8" standalone="yes"?>
<Relationships xmlns="http://schemas.openxmlformats.org/package/2006/relationships"><Relationship Id="rId13" Type="http://schemas.openxmlformats.org/officeDocument/2006/relationships/customXml" Target="../ink/ink1246.xml"/><Relationship Id="rId18" Type="http://schemas.openxmlformats.org/officeDocument/2006/relationships/image" Target="../media/image438.png"/><Relationship Id="rId26" Type="http://schemas.openxmlformats.org/officeDocument/2006/relationships/image" Target="../media/image442.png"/><Relationship Id="rId39" Type="http://schemas.openxmlformats.org/officeDocument/2006/relationships/customXml" Target="../ink/ink1259.xml"/><Relationship Id="rId21" Type="http://schemas.openxmlformats.org/officeDocument/2006/relationships/customXml" Target="../ink/ink1250.xml"/><Relationship Id="rId34" Type="http://schemas.openxmlformats.org/officeDocument/2006/relationships/image" Target="../media/image446.png"/><Relationship Id="rId42" Type="http://schemas.openxmlformats.org/officeDocument/2006/relationships/image" Target="../media/image450.png"/><Relationship Id="rId7" Type="http://schemas.openxmlformats.org/officeDocument/2006/relationships/customXml" Target="../ink/ink1243.xml"/><Relationship Id="rId2" Type="http://schemas.openxmlformats.org/officeDocument/2006/relationships/notesSlide" Target="../notesSlides/notesSlide13.xml"/><Relationship Id="rId16" Type="http://schemas.openxmlformats.org/officeDocument/2006/relationships/image" Target="../media/image437.png"/><Relationship Id="rId29" Type="http://schemas.openxmlformats.org/officeDocument/2006/relationships/customXml" Target="../ink/ink1254.xml"/><Relationship Id="rId1" Type="http://schemas.openxmlformats.org/officeDocument/2006/relationships/slideLayout" Target="../slideLayouts/slideLayout7.xml"/><Relationship Id="rId6" Type="http://schemas.openxmlformats.org/officeDocument/2006/relationships/image" Target="../media/image432.png"/><Relationship Id="rId11" Type="http://schemas.openxmlformats.org/officeDocument/2006/relationships/customXml" Target="../ink/ink1245.xml"/><Relationship Id="rId24" Type="http://schemas.openxmlformats.org/officeDocument/2006/relationships/image" Target="../media/image441.png"/><Relationship Id="rId32" Type="http://schemas.openxmlformats.org/officeDocument/2006/relationships/image" Target="../media/image445.png"/><Relationship Id="rId37" Type="http://schemas.openxmlformats.org/officeDocument/2006/relationships/customXml" Target="../ink/ink1258.xml"/><Relationship Id="rId40" Type="http://schemas.openxmlformats.org/officeDocument/2006/relationships/image" Target="../media/image449.png"/><Relationship Id="rId45" Type="http://schemas.openxmlformats.org/officeDocument/2006/relationships/customXml" Target="../ink/ink1262.xml"/><Relationship Id="rId5" Type="http://schemas.openxmlformats.org/officeDocument/2006/relationships/customXml" Target="../ink/ink1242.xml"/><Relationship Id="rId15" Type="http://schemas.openxmlformats.org/officeDocument/2006/relationships/customXml" Target="../ink/ink1247.xml"/><Relationship Id="rId23" Type="http://schemas.openxmlformats.org/officeDocument/2006/relationships/customXml" Target="../ink/ink1251.xml"/><Relationship Id="rId28" Type="http://schemas.openxmlformats.org/officeDocument/2006/relationships/image" Target="../media/image443.png"/><Relationship Id="rId36" Type="http://schemas.openxmlformats.org/officeDocument/2006/relationships/image" Target="../media/image447.png"/><Relationship Id="rId10" Type="http://schemas.openxmlformats.org/officeDocument/2006/relationships/image" Target="../media/image434.png"/><Relationship Id="rId19" Type="http://schemas.openxmlformats.org/officeDocument/2006/relationships/customXml" Target="../ink/ink1249.xml"/><Relationship Id="rId31" Type="http://schemas.openxmlformats.org/officeDocument/2006/relationships/customXml" Target="../ink/ink1255.xml"/><Relationship Id="rId44" Type="http://schemas.openxmlformats.org/officeDocument/2006/relationships/image" Target="../media/image451.png"/><Relationship Id="rId4" Type="http://schemas.openxmlformats.org/officeDocument/2006/relationships/image" Target="../media/image431.png"/><Relationship Id="rId9" Type="http://schemas.openxmlformats.org/officeDocument/2006/relationships/customXml" Target="../ink/ink1244.xml"/><Relationship Id="rId14" Type="http://schemas.openxmlformats.org/officeDocument/2006/relationships/image" Target="../media/image436.png"/><Relationship Id="rId22" Type="http://schemas.openxmlformats.org/officeDocument/2006/relationships/image" Target="../media/image440.png"/><Relationship Id="rId27" Type="http://schemas.openxmlformats.org/officeDocument/2006/relationships/customXml" Target="../ink/ink1253.xml"/><Relationship Id="rId30" Type="http://schemas.openxmlformats.org/officeDocument/2006/relationships/image" Target="../media/image444.png"/><Relationship Id="rId35" Type="http://schemas.openxmlformats.org/officeDocument/2006/relationships/customXml" Target="../ink/ink1257.xml"/><Relationship Id="rId43" Type="http://schemas.openxmlformats.org/officeDocument/2006/relationships/customXml" Target="../ink/ink1261.xml"/><Relationship Id="rId8" Type="http://schemas.openxmlformats.org/officeDocument/2006/relationships/image" Target="../media/image433.png"/><Relationship Id="rId3" Type="http://schemas.openxmlformats.org/officeDocument/2006/relationships/customXml" Target="../ink/ink1241.xml"/><Relationship Id="rId12" Type="http://schemas.openxmlformats.org/officeDocument/2006/relationships/image" Target="../media/image435.png"/><Relationship Id="rId17" Type="http://schemas.openxmlformats.org/officeDocument/2006/relationships/customXml" Target="../ink/ink1248.xml"/><Relationship Id="rId25" Type="http://schemas.openxmlformats.org/officeDocument/2006/relationships/customXml" Target="../ink/ink1252.xml"/><Relationship Id="rId33" Type="http://schemas.openxmlformats.org/officeDocument/2006/relationships/customXml" Target="../ink/ink1256.xml"/><Relationship Id="rId38" Type="http://schemas.openxmlformats.org/officeDocument/2006/relationships/image" Target="../media/image448.png"/><Relationship Id="rId46" Type="http://schemas.openxmlformats.org/officeDocument/2006/relationships/image" Target="../media/image452.png"/><Relationship Id="rId20" Type="http://schemas.openxmlformats.org/officeDocument/2006/relationships/image" Target="../media/image439.png"/><Relationship Id="rId41" Type="http://schemas.openxmlformats.org/officeDocument/2006/relationships/customXml" Target="../ink/ink1260.xml"/></Relationships>
</file>

<file path=ppt/slides/_rels/slide14.xml.rels><?xml version="1.0" encoding="UTF-8" standalone="yes"?>
<Relationships xmlns="http://schemas.openxmlformats.org/package/2006/relationships"><Relationship Id="rId8" Type="http://schemas.openxmlformats.org/officeDocument/2006/relationships/image" Target="../media/image455.png"/><Relationship Id="rId13" Type="http://schemas.openxmlformats.org/officeDocument/2006/relationships/customXml" Target="../ink/ink1268.xml"/><Relationship Id="rId3" Type="http://schemas.openxmlformats.org/officeDocument/2006/relationships/customXml" Target="../ink/ink1263.xml"/><Relationship Id="rId7" Type="http://schemas.openxmlformats.org/officeDocument/2006/relationships/customXml" Target="../ink/ink1265.xml"/><Relationship Id="rId12" Type="http://schemas.openxmlformats.org/officeDocument/2006/relationships/image" Target="../media/image457.png"/><Relationship Id="rId2" Type="http://schemas.openxmlformats.org/officeDocument/2006/relationships/notesSlide" Target="../notesSlides/notesSlide14.xml"/><Relationship Id="rId16" Type="http://schemas.openxmlformats.org/officeDocument/2006/relationships/image" Target="../media/image459.png"/><Relationship Id="rId1" Type="http://schemas.openxmlformats.org/officeDocument/2006/relationships/slideLayout" Target="../slideLayouts/slideLayout7.xml"/><Relationship Id="rId6" Type="http://schemas.openxmlformats.org/officeDocument/2006/relationships/image" Target="../media/image454.png"/><Relationship Id="rId11" Type="http://schemas.openxmlformats.org/officeDocument/2006/relationships/customXml" Target="../ink/ink1267.xml"/><Relationship Id="rId5" Type="http://schemas.openxmlformats.org/officeDocument/2006/relationships/customXml" Target="../ink/ink1264.xml"/><Relationship Id="rId15" Type="http://schemas.openxmlformats.org/officeDocument/2006/relationships/customXml" Target="../ink/ink1269.xml"/><Relationship Id="rId10" Type="http://schemas.openxmlformats.org/officeDocument/2006/relationships/image" Target="../media/image456.png"/><Relationship Id="rId4" Type="http://schemas.openxmlformats.org/officeDocument/2006/relationships/image" Target="../media/image453.png"/><Relationship Id="rId9" Type="http://schemas.openxmlformats.org/officeDocument/2006/relationships/customXml" Target="../ink/ink1266.xml"/><Relationship Id="rId14" Type="http://schemas.openxmlformats.org/officeDocument/2006/relationships/image" Target="../media/image458.png"/></Relationships>
</file>

<file path=ppt/slides/_rels/slide15.xml.rels><?xml version="1.0" encoding="UTF-8" standalone="yes"?>
<Relationships xmlns="http://schemas.openxmlformats.org/package/2006/relationships"><Relationship Id="rId117" Type="http://schemas.openxmlformats.org/officeDocument/2006/relationships/customXml" Target="../ink/ink1327.xml"/><Relationship Id="rId671" Type="http://schemas.openxmlformats.org/officeDocument/2006/relationships/image" Target="../media/image913.png"/><Relationship Id="rId21" Type="http://schemas.openxmlformats.org/officeDocument/2006/relationships/customXml" Target="../ink/ink1279.xml"/><Relationship Id="rId324" Type="http://schemas.openxmlformats.org/officeDocument/2006/relationships/image" Target="../media/image740.png"/><Relationship Id="rId531" Type="http://schemas.openxmlformats.org/officeDocument/2006/relationships/image" Target="../media/image843.png"/><Relationship Id="rId629" Type="http://schemas.openxmlformats.org/officeDocument/2006/relationships/image" Target="../media/image892.png"/><Relationship Id="rId170" Type="http://schemas.openxmlformats.org/officeDocument/2006/relationships/image" Target="../media/image543.png"/><Relationship Id="rId268" Type="http://schemas.openxmlformats.org/officeDocument/2006/relationships/image" Target="../media/image712.png"/><Relationship Id="rId475" Type="http://schemas.openxmlformats.org/officeDocument/2006/relationships/customXml" Target="../ink/ink1506.xml"/><Relationship Id="rId682" Type="http://schemas.openxmlformats.org/officeDocument/2006/relationships/customXml" Target="../ink/ink1610.xml"/><Relationship Id="rId32" Type="http://schemas.openxmlformats.org/officeDocument/2006/relationships/image" Target="../media/image474.png"/><Relationship Id="rId128" Type="http://schemas.openxmlformats.org/officeDocument/2006/relationships/image" Target="../media/image522.png"/><Relationship Id="rId335" Type="http://schemas.openxmlformats.org/officeDocument/2006/relationships/customXml" Target="../ink/ink1436.xml"/><Relationship Id="rId542" Type="http://schemas.openxmlformats.org/officeDocument/2006/relationships/customXml" Target="../ink/ink1540.xml"/><Relationship Id="rId181" Type="http://schemas.openxmlformats.org/officeDocument/2006/relationships/customXml" Target="../ink/ink1359.xml"/><Relationship Id="rId402" Type="http://schemas.openxmlformats.org/officeDocument/2006/relationships/image" Target="../media/image779.png"/><Relationship Id="rId279" Type="http://schemas.openxmlformats.org/officeDocument/2006/relationships/customXml" Target="../ink/ink1408.xml"/><Relationship Id="rId486" Type="http://schemas.openxmlformats.org/officeDocument/2006/relationships/image" Target="../media/image821.png"/><Relationship Id="rId693" Type="http://schemas.openxmlformats.org/officeDocument/2006/relationships/image" Target="../media/image924.png"/><Relationship Id="rId707" Type="http://schemas.openxmlformats.org/officeDocument/2006/relationships/image" Target="../media/image931.png"/><Relationship Id="rId43" Type="http://schemas.openxmlformats.org/officeDocument/2006/relationships/customXml" Target="../ink/ink1290.xml"/><Relationship Id="rId139" Type="http://schemas.openxmlformats.org/officeDocument/2006/relationships/customXml" Target="../ink/ink1338.xml"/><Relationship Id="rId346" Type="http://schemas.openxmlformats.org/officeDocument/2006/relationships/image" Target="../media/image751.png"/><Relationship Id="rId553" Type="http://schemas.openxmlformats.org/officeDocument/2006/relationships/image" Target="../media/image854.png"/><Relationship Id="rId192" Type="http://schemas.openxmlformats.org/officeDocument/2006/relationships/image" Target="../media/image674.png"/><Relationship Id="rId206" Type="http://schemas.openxmlformats.org/officeDocument/2006/relationships/image" Target="../media/image681.png"/><Relationship Id="rId413" Type="http://schemas.openxmlformats.org/officeDocument/2006/relationships/customXml" Target="../ink/ink1475.xml"/><Relationship Id="rId497" Type="http://schemas.openxmlformats.org/officeDocument/2006/relationships/customXml" Target="../ink/ink1517.xml"/><Relationship Id="rId620" Type="http://schemas.openxmlformats.org/officeDocument/2006/relationships/customXml" Target="../ink/ink1579.xml"/><Relationship Id="rId718" Type="http://schemas.openxmlformats.org/officeDocument/2006/relationships/customXml" Target="../ink/ink1628.xml"/><Relationship Id="rId357" Type="http://schemas.openxmlformats.org/officeDocument/2006/relationships/customXml" Target="../ink/ink1447.xml"/><Relationship Id="rId54" Type="http://schemas.openxmlformats.org/officeDocument/2006/relationships/image" Target="../media/image485.png"/><Relationship Id="rId217" Type="http://schemas.openxmlformats.org/officeDocument/2006/relationships/customXml" Target="../ink/ink1377.xml"/><Relationship Id="rId564" Type="http://schemas.openxmlformats.org/officeDocument/2006/relationships/customXml" Target="../ink/ink1551.xml"/><Relationship Id="rId424" Type="http://schemas.openxmlformats.org/officeDocument/2006/relationships/image" Target="../media/image790.png"/><Relationship Id="rId631" Type="http://schemas.openxmlformats.org/officeDocument/2006/relationships/image" Target="../media/image893.png"/><Relationship Id="rId729" Type="http://schemas.openxmlformats.org/officeDocument/2006/relationships/image" Target="../media/image942.png"/><Relationship Id="rId270" Type="http://schemas.openxmlformats.org/officeDocument/2006/relationships/image" Target="../media/image713.png"/><Relationship Id="rId65" Type="http://schemas.openxmlformats.org/officeDocument/2006/relationships/customXml" Target="../ink/ink1301.xml"/><Relationship Id="rId130" Type="http://schemas.openxmlformats.org/officeDocument/2006/relationships/image" Target="../media/image523.png"/><Relationship Id="rId368" Type="http://schemas.openxmlformats.org/officeDocument/2006/relationships/image" Target="../media/image762.png"/><Relationship Id="rId575" Type="http://schemas.openxmlformats.org/officeDocument/2006/relationships/image" Target="../media/image865.png"/><Relationship Id="rId228" Type="http://schemas.openxmlformats.org/officeDocument/2006/relationships/image" Target="../media/image692.png"/><Relationship Id="rId435" Type="http://schemas.openxmlformats.org/officeDocument/2006/relationships/customXml" Target="../ink/ink1486.xml"/><Relationship Id="rId642" Type="http://schemas.openxmlformats.org/officeDocument/2006/relationships/customXml" Target="../ink/ink1590.xml"/><Relationship Id="rId281" Type="http://schemas.openxmlformats.org/officeDocument/2006/relationships/customXml" Target="../ink/ink1409.xml"/><Relationship Id="rId502" Type="http://schemas.openxmlformats.org/officeDocument/2006/relationships/image" Target="../media/image829.png"/><Relationship Id="rId76" Type="http://schemas.openxmlformats.org/officeDocument/2006/relationships/image" Target="../media/image496.png"/><Relationship Id="rId141" Type="http://schemas.openxmlformats.org/officeDocument/2006/relationships/customXml" Target="../ink/ink1339.xml"/><Relationship Id="rId379" Type="http://schemas.openxmlformats.org/officeDocument/2006/relationships/customXml" Target="../ink/ink1458.xml"/><Relationship Id="rId586" Type="http://schemas.openxmlformats.org/officeDocument/2006/relationships/customXml" Target="../ink/ink1562.xml"/><Relationship Id="rId7" Type="http://schemas.openxmlformats.org/officeDocument/2006/relationships/customXml" Target="../ink/ink1272.xml"/><Relationship Id="rId239" Type="http://schemas.openxmlformats.org/officeDocument/2006/relationships/customXml" Target="../ink/ink1388.xml"/><Relationship Id="rId446" Type="http://schemas.openxmlformats.org/officeDocument/2006/relationships/image" Target="../media/image801.png"/><Relationship Id="rId653" Type="http://schemas.openxmlformats.org/officeDocument/2006/relationships/image" Target="../media/image904.png"/><Relationship Id="rId292" Type="http://schemas.openxmlformats.org/officeDocument/2006/relationships/image" Target="../media/image724.png"/><Relationship Id="rId306" Type="http://schemas.openxmlformats.org/officeDocument/2006/relationships/image" Target="../media/image731.png"/><Relationship Id="rId87" Type="http://schemas.openxmlformats.org/officeDocument/2006/relationships/customXml" Target="../ink/ink1312.xml"/><Relationship Id="rId513" Type="http://schemas.openxmlformats.org/officeDocument/2006/relationships/customXml" Target="../ink/ink1525.xml"/><Relationship Id="rId597" Type="http://schemas.openxmlformats.org/officeDocument/2006/relationships/image" Target="../media/image876.png"/><Relationship Id="rId720" Type="http://schemas.openxmlformats.org/officeDocument/2006/relationships/customXml" Target="../ink/ink1629.xml"/><Relationship Id="rId152" Type="http://schemas.openxmlformats.org/officeDocument/2006/relationships/image" Target="../media/image534.png"/><Relationship Id="rId457" Type="http://schemas.openxmlformats.org/officeDocument/2006/relationships/customXml" Target="../ink/ink1497.xml"/><Relationship Id="rId664" Type="http://schemas.openxmlformats.org/officeDocument/2006/relationships/customXml" Target="../ink/ink1601.xml"/><Relationship Id="rId14" Type="http://schemas.openxmlformats.org/officeDocument/2006/relationships/image" Target="../media/image465.png"/><Relationship Id="rId317" Type="http://schemas.openxmlformats.org/officeDocument/2006/relationships/customXml" Target="../ink/ink1427.xml"/><Relationship Id="rId524" Type="http://schemas.openxmlformats.org/officeDocument/2006/relationships/image" Target="../media/image840.png"/><Relationship Id="rId731" Type="http://schemas.openxmlformats.org/officeDocument/2006/relationships/image" Target="../media/image943.png"/><Relationship Id="rId98" Type="http://schemas.openxmlformats.org/officeDocument/2006/relationships/image" Target="../media/image507.png"/><Relationship Id="rId163" Type="http://schemas.openxmlformats.org/officeDocument/2006/relationships/customXml" Target="../ink/ink1350.xml"/><Relationship Id="rId370" Type="http://schemas.openxmlformats.org/officeDocument/2006/relationships/image" Target="../media/image763.png"/><Relationship Id="rId230" Type="http://schemas.openxmlformats.org/officeDocument/2006/relationships/image" Target="../media/image693.png"/><Relationship Id="rId468" Type="http://schemas.openxmlformats.org/officeDocument/2006/relationships/image" Target="../media/image812.png"/><Relationship Id="rId675" Type="http://schemas.openxmlformats.org/officeDocument/2006/relationships/image" Target="../media/image915.png"/><Relationship Id="rId25" Type="http://schemas.openxmlformats.org/officeDocument/2006/relationships/customXml" Target="../ink/ink1281.xml"/><Relationship Id="rId328" Type="http://schemas.openxmlformats.org/officeDocument/2006/relationships/image" Target="../media/image742.png"/><Relationship Id="rId535" Type="http://schemas.openxmlformats.org/officeDocument/2006/relationships/image" Target="../media/image845.png"/><Relationship Id="rId174" Type="http://schemas.openxmlformats.org/officeDocument/2006/relationships/image" Target="../media/image545.png"/><Relationship Id="rId381" Type="http://schemas.openxmlformats.org/officeDocument/2006/relationships/customXml" Target="../ink/ink1459.xml"/><Relationship Id="rId602" Type="http://schemas.openxmlformats.org/officeDocument/2006/relationships/customXml" Target="../ink/ink1570.xml"/><Relationship Id="rId241" Type="http://schemas.openxmlformats.org/officeDocument/2006/relationships/customXml" Target="../ink/ink1389.xml"/><Relationship Id="rId479" Type="http://schemas.openxmlformats.org/officeDocument/2006/relationships/customXml" Target="../ink/ink1508.xml"/><Relationship Id="rId686" Type="http://schemas.openxmlformats.org/officeDocument/2006/relationships/customXml" Target="../ink/ink1612.xml"/><Relationship Id="rId36" Type="http://schemas.openxmlformats.org/officeDocument/2006/relationships/image" Target="../media/image476.png"/><Relationship Id="rId339" Type="http://schemas.openxmlformats.org/officeDocument/2006/relationships/customXml" Target="../ink/ink1438.xml"/><Relationship Id="rId546" Type="http://schemas.openxmlformats.org/officeDocument/2006/relationships/customXml" Target="../ink/ink1542.xml"/><Relationship Id="rId101" Type="http://schemas.openxmlformats.org/officeDocument/2006/relationships/customXml" Target="../ink/ink1319.xml"/><Relationship Id="rId185" Type="http://schemas.openxmlformats.org/officeDocument/2006/relationships/customXml" Target="../ink/ink1361.xml"/><Relationship Id="rId406" Type="http://schemas.openxmlformats.org/officeDocument/2006/relationships/image" Target="../media/image781.png"/><Relationship Id="rId392" Type="http://schemas.openxmlformats.org/officeDocument/2006/relationships/image" Target="../media/image774.png"/><Relationship Id="rId613" Type="http://schemas.openxmlformats.org/officeDocument/2006/relationships/image" Target="../media/image884.png"/><Relationship Id="rId697" Type="http://schemas.openxmlformats.org/officeDocument/2006/relationships/image" Target="../media/image926.png"/><Relationship Id="rId252" Type="http://schemas.openxmlformats.org/officeDocument/2006/relationships/image" Target="../media/image704.png"/><Relationship Id="rId47" Type="http://schemas.openxmlformats.org/officeDocument/2006/relationships/customXml" Target="../ink/ink1292.xml"/><Relationship Id="rId112" Type="http://schemas.openxmlformats.org/officeDocument/2006/relationships/image" Target="../media/image514.png"/><Relationship Id="rId557" Type="http://schemas.openxmlformats.org/officeDocument/2006/relationships/image" Target="../media/image856.png"/><Relationship Id="rId196" Type="http://schemas.openxmlformats.org/officeDocument/2006/relationships/image" Target="../media/image676.png"/><Relationship Id="rId417" Type="http://schemas.openxmlformats.org/officeDocument/2006/relationships/customXml" Target="../ink/ink1477.xml"/><Relationship Id="rId624" Type="http://schemas.openxmlformats.org/officeDocument/2006/relationships/customXml" Target="../ink/ink1581.xml"/><Relationship Id="rId263" Type="http://schemas.openxmlformats.org/officeDocument/2006/relationships/customXml" Target="../ink/ink1400.xml"/><Relationship Id="rId470" Type="http://schemas.openxmlformats.org/officeDocument/2006/relationships/image" Target="../media/image813.png"/><Relationship Id="rId58" Type="http://schemas.openxmlformats.org/officeDocument/2006/relationships/image" Target="../media/image487.png"/><Relationship Id="rId123" Type="http://schemas.openxmlformats.org/officeDocument/2006/relationships/customXml" Target="../ink/ink1330.xml"/><Relationship Id="rId330" Type="http://schemas.openxmlformats.org/officeDocument/2006/relationships/image" Target="../media/image743.png"/><Relationship Id="rId568" Type="http://schemas.openxmlformats.org/officeDocument/2006/relationships/customXml" Target="../ink/ink1553.xml"/><Relationship Id="rId428" Type="http://schemas.openxmlformats.org/officeDocument/2006/relationships/image" Target="../media/image792.png"/><Relationship Id="rId635" Type="http://schemas.openxmlformats.org/officeDocument/2006/relationships/image" Target="../media/image895.png"/><Relationship Id="rId274" Type="http://schemas.openxmlformats.org/officeDocument/2006/relationships/image" Target="../media/image715.png"/><Relationship Id="rId481" Type="http://schemas.openxmlformats.org/officeDocument/2006/relationships/customXml" Target="../ink/ink1509.xml"/><Relationship Id="rId702" Type="http://schemas.openxmlformats.org/officeDocument/2006/relationships/customXml" Target="../ink/ink1620.xml"/><Relationship Id="rId69" Type="http://schemas.openxmlformats.org/officeDocument/2006/relationships/customXml" Target="../ink/ink1303.xml"/><Relationship Id="rId134" Type="http://schemas.openxmlformats.org/officeDocument/2006/relationships/image" Target="../media/image525.png"/><Relationship Id="rId579" Type="http://schemas.openxmlformats.org/officeDocument/2006/relationships/image" Target="../media/image867.png"/><Relationship Id="rId341" Type="http://schemas.openxmlformats.org/officeDocument/2006/relationships/customXml" Target="../ink/ink1439.xml"/><Relationship Id="rId439" Type="http://schemas.openxmlformats.org/officeDocument/2006/relationships/customXml" Target="../ink/ink1488.xml"/><Relationship Id="rId646" Type="http://schemas.openxmlformats.org/officeDocument/2006/relationships/customXml" Target="../ink/ink1592.xml"/><Relationship Id="rId201" Type="http://schemas.openxmlformats.org/officeDocument/2006/relationships/customXml" Target="../ink/ink1369.xml"/><Relationship Id="rId285" Type="http://schemas.openxmlformats.org/officeDocument/2006/relationships/customXml" Target="../ink/ink1411.xml"/><Relationship Id="rId506" Type="http://schemas.openxmlformats.org/officeDocument/2006/relationships/image" Target="../media/image831.png"/><Relationship Id="rId492" Type="http://schemas.openxmlformats.org/officeDocument/2006/relationships/image" Target="../media/image824.png"/><Relationship Id="rId713" Type="http://schemas.openxmlformats.org/officeDocument/2006/relationships/image" Target="../media/image934.png"/><Relationship Id="rId145" Type="http://schemas.openxmlformats.org/officeDocument/2006/relationships/customXml" Target="../ink/ink1341.xml"/><Relationship Id="rId352" Type="http://schemas.openxmlformats.org/officeDocument/2006/relationships/image" Target="../media/image754.png"/><Relationship Id="rId212" Type="http://schemas.openxmlformats.org/officeDocument/2006/relationships/image" Target="../media/image684.png"/><Relationship Id="rId657" Type="http://schemas.openxmlformats.org/officeDocument/2006/relationships/image" Target="../media/image906.png"/><Relationship Id="rId296" Type="http://schemas.openxmlformats.org/officeDocument/2006/relationships/image" Target="../media/image726.png"/><Relationship Id="rId517" Type="http://schemas.openxmlformats.org/officeDocument/2006/relationships/customXml" Target="../ink/ink1527.xml"/><Relationship Id="rId724" Type="http://schemas.openxmlformats.org/officeDocument/2006/relationships/customXml" Target="../ink/ink1631.xml"/><Relationship Id="rId60" Type="http://schemas.openxmlformats.org/officeDocument/2006/relationships/image" Target="../media/image488.png"/><Relationship Id="rId156" Type="http://schemas.openxmlformats.org/officeDocument/2006/relationships/image" Target="../media/image536.png"/><Relationship Id="rId363" Type="http://schemas.openxmlformats.org/officeDocument/2006/relationships/customXml" Target="../ink/ink1450.xml"/><Relationship Id="rId570" Type="http://schemas.openxmlformats.org/officeDocument/2006/relationships/customXml" Target="../ink/ink1554.xml"/><Relationship Id="rId223" Type="http://schemas.openxmlformats.org/officeDocument/2006/relationships/customXml" Target="../ink/ink1380.xml"/><Relationship Id="rId430" Type="http://schemas.openxmlformats.org/officeDocument/2006/relationships/image" Target="../media/image793.png"/><Relationship Id="rId668" Type="http://schemas.openxmlformats.org/officeDocument/2006/relationships/customXml" Target="../ink/ink1603.xml"/><Relationship Id="rId18" Type="http://schemas.openxmlformats.org/officeDocument/2006/relationships/image" Target="../media/image467.png"/><Relationship Id="rId528" Type="http://schemas.openxmlformats.org/officeDocument/2006/relationships/image" Target="../media/image842.png"/><Relationship Id="rId167" Type="http://schemas.openxmlformats.org/officeDocument/2006/relationships/customXml" Target="../ink/ink1352.xml"/><Relationship Id="rId374" Type="http://schemas.openxmlformats.org/officeDocument/2006/relationships/image" Target="../media/image765.png"/><Relationship Id="rId581" Type="http://schemas.openxmlformats.org/officeDocument/2006/relationships/image" Target="../media/image868.png"/><Relationship Id="rId71" Type="http://schemas.openxmlformats.org/officeDocument/2006/relationships/customXml" Target="../ink/ink1304.xml"/><Relationship Id="rId234" Type="http://schemas.openxmlformats.org/officeDocument/2006/relationships/image" Target="../media/image695.png"/><Relationship Id="rId679" Type="http://schemas.openxmlformats.org/officeDocument/2006/relationships/image" Target="../media/image917.png"/><Relationship Id="rId2" Type="http://schemas.openxmlformats.org/officeDocument/2006/relationships/notesSlide" Target="../notesSlides/notesSlide15.xml"/><Relationship Id="rId29" Type="http://schemas.openxmlformats.org/officeDocument/2006/relationships/customXml" Target="../ink/ink1283.xml"/><Relationship Id="rId441" Type="http://schemas.openxmlformats.org/officeDocument/2006/relationships/customXml" Target="../ink/ink1489.xml"/><Relationship Id="rId539" Type="http://schemas.openxmlformats.org/officeDocument/2006/relationships/image" Target="../media/image847.png"/><Relationship Id="rId178" Type="http://schemas.openxmlformats.org/officeDocument/2006/relationships/image" Target="../media/image667.png"/><Relationship Id="rId301" Type="http://schemas.openxmlformats.org/officeDocument/2006/relationships/customXml" Target="../ink/ink1419.xml"/><Relationship Id="rId82" Type="http://schemas.openxmlformats.org/officeDocument/2006/relationships/image" Target="../media/image499.png"/><Relationship Id="rId385" Type="http://schemas.openxmlformats.org/officeDocument/2006/relationships/customXml" Target="../ink/ink1461.xml"/><Relationship Id="rId592" Type="http://schemas.openxmlformats.org/officeDocument/2006/relationships/customXml" Target="../ink/ink1565.xml"/><Relationship Id="rId606" Type="http://schemas.openxmlformats.org/officeDocument/2006/relationships/customXml" Target="../ink/ink1572.xml"/><Relationship Id="rId245" Type="http://schemas.openxmlformats.org/officeDocument/2006/relationships/customXml" Target="../ink/ink1391.xml"/><Relationship Id="rId452" Type="http://schemas.openxmlformats.org/officeDocument/2006/relationships/image" Target="../media/image804.png"/><Relationship Id="rId105" Type="http://schemas.openxmlformats.org/officeDocument/2006/relationships/customXml" Target="../ink/ink1321.xml"/><Relationship Id="rId312" Type="http://schemas.openxmlformats.org/officeDocument/2006/relationships/image" Target="../media/image734.png"/><Relationship Id="rId51" Type="http://schemas.openxmlformats.org/officeDocument/2006/relationships/customXml" Target="../ink/ink1294.xml"/><Relationship Id="rId93" Type="http://schemas.openxmlformats.org/officeDocument/2006/relationships/customXml" Target="../ink/ink1315.xml"/><Relationship Id="rId189" Type="http://schemas.openxmlformats.org/officeDocument/2006/relationships/customXml" Target="../ink/ink1363.xml"/><Relationship Id="rId396" Type="http://schemas.openxmlformats.org/officeDocument/2006/relationships/image" Target="../media/image776.png"/><Relationship Id="rId561" Type="http://schemas.openxmlformats.org/officeDocument/2006/relationships/image" Target="../media/image858.png"/><Relationship Id="rId617" Type="http://schemas.openxmlformats.org/officeDocument/2006/relationships/image" Target="../media/image886.png"/><Relationship Id="rId659" Type="http://schemas.openxmlformats.org/officeDocument/2006/relationships/image" Target="../media/image907.png"/><Relationship Id="rId214" Type="http://schemas.openxmlformats.org/officeDocument/2006/relationships/image" Target="../media/image685.png"/><Relationship Id="rId256" Type="http://schemas.openxmlformats.org/officeDocument/2006/relationships/image" Target="../media/image706.png"/><Relationship Id="rId298" Type="http://schemas.openxmlformats.org/officeDocument/2006/relationships/image" Target="../media/image727.png"/><Relationship Id="rId421" Type="http://schemas.openxmlformats.org/officeDocument/2006/relationships/customXml" Target="../ink/ink1479.xml"/><Relationship Id="rId463" Type="http://schemas.openxmlformats.org/officeDocument/2006/relationships/customXml" Target="../ink/ink1500.xml"/><Relationship Id="rId519" Type="http://schemas.openxmlformats.org/officeDocument/2006/relationships/customXml" Target="../ink/ink1528.xml"/><Relationship Id="rId670" Type="http://schemas.openxmlformats.org/officeDocument/2006/relationships/customXml" Target="../ink/ink1604.xml"/><Relationship Id="rId116" Type="http://schemas.openxmlformats.org/officeDocument/2006/relationships/image" Target="../media/image516.png"/><Relationship Id="rId158" Type="http://schemas.openxmlformats.org/officeDocument/2006/relationships/image" Target="../media/image537.png"/><Relationship Id="rId323" Type="http://schemas.openxmlformats.org/officeDocument/2006/relationships/customXml" Target="../ink/ink1430.xml"/><Relationship Id="rId530" Type="http://schemas.openxmlformats.org/officeDocument/2006/relationships/customXml" Target="../ink/ink1534.xml"/><Relationship Id="rId726" Type="http://schemas.openxmlformats.org/officeDocument/2006/relationships/customXml" Target="../ink/ink1632.xml"/><Relationship Id="rId20" Type="http://schemas.openxmlformats.org/officeDocument/2006/relationships/image" Target="../media/image468.png"/><Relationship Id="rId62" Type="http://schemas.openxmlformats.org/officeDocument/2006/relationships/image" Target="../media/image489.png"/><Relationship Id="rId365" Type="http://schemas.openxmlformats.org/officeDocument/2006/relationships/customXml" Target="../ink/ink1451.xml"/><Relationship Id="rId572" Type="http://schemas.openxmlformats.org/officeDocument/2006/relationships/customXml" Target="../ink/ink1555.xml"/><Relationship Id="rId628" Type="http://schemas.openxmlformats.org/officeDocument/2006/relationships/customXml" Target="../ink/ink1583.xml"/><Relationship Id="rId225" Type="http://schemas.openxmlformats.org/officeDocument/2006/relationships/customXml" Target="../ink/ink1381.xml"/><Relationship Id="rId267" Type="http://schemas.openxmlformats.org/officeDocument/2006/relationships/customXml" Target="../ink/ink1402.xml"/><Relationship Id="rId432" Type="http://schemas.openxmlformats.org/officeDocument/2006/relationships/image" Target="../media/image794.png"/><Relationship Id="rId474" Type="http://schemas.openxmlformats.org/officeDocument/2006/relationships/image" Target="../media/image815.png"/><Relationship Id="rId127" Type="http://schemas.openxmlformats.org/officeDocument/2006/relationships/customXml" Target="../ink/ink1332.xml"/><Relationship Id="rId681" Type="http://schemas.openxmlformats.org/officeDocument/2006/relationships/image" Target="../media/image918.png"/><Relationship Id="rId31" Type="http://schemas.openxmlformats.org/officeDocument/2006/relationships/customXml" Target="../ink/ink1284.xml"/><Relationship Id="rId73" Type="http://schemas.openxmlformats.org/officeDocument/2006/relationships/customXml" Target="../ink/ink1305.xml"/><Relationship Id="rId169" Type="http://schemas.openxmlformats.org/officeDocument/2006/relationships/customXml" Target="../ink/ink1353.xml"/><Relationship Id="rId334" Type="http://schemas.openxmlformats.org/officeDocument/2006/relationships/image" Target="../media/image745.png"/><Relationship Id="rId376" Type="http://schemas.openxmlformats.org/officeDocument/2006/relationships/image" Target="../media/image766.png"/><Relationship Id="rId541" Type="http://schemas.openxmlformats.org/officeDocument/2006/relationships/image" Target="../media/image848.png"/><Relationship Id="rId583" Type="http://schemas.openxmlformats.org/officeDocument/2006/relationships/image" Target="../media/image869.png"/><Relationship Id="rId639" Type="http://schemas.openxmlformats.org/officeDocument/2006/relationships/image" Target="../media/image897.png"/><Relationship Id="rId4" Type="http://schemas.openxmlformats.org/officeDocument/2006/relationships/image" Target="../media/image460.png"/><Relationship Id="rId180" Type="http://schemas.openxmlformats.org/officeDocument/2006/relationships/image" Target="../media/image668.png"/><Relationship Id="rId236" Type="http://schemas.openxmlformats.org/officeDocument/2006/relationships/image" Target="../media/image696.png"/><Relationship Id="rId278" Type="http://schemas.openxmlformats.org/officeDocument/2006/relationships/image" Target="../media/image717.png"/><Relationship Id="rId401" Type="http://schemas.openxmlformats.org/officeDocument/2006/relationships/customXml" Target="../ink/ink1469.xml"/><Relationship Id="rId443" Type="http://schemas.openxmlformats.org/officeDocument/2006/relationships/customXml" Target="../ink/ink1490.xml"/><Relationship Id="rId650" Type="http://schemas.openxmlformats.org/officeDocument/2006/relationships/customXml" Target="../ink/ink1594.xml"/><Relationship Id="rId303" Type="http://schemas.openxmlformats.org/officeDocument/2006/relationships/customXml" Target="../ink/ink1420.xml"/><Relationship Id="rId485" Type="http://schemas.openxmlformats.org/officeDocument/2006/relationships/customXml" Target="../ink/ink1511.xml"/><Relationship Id="rId692" Type="http://schemas.openxmlformats.org/officeDocument/2006/relationships/customXml" Target="../ink/ink1615.xml"/><Relationship Id="rId706" Type="http://schemas.openxmlformats.org/officeDocument/2006/relationships/customXml" Target="../ink/ink1622.xml"/><Relationship Id="rId42" Type="http://schemas.openxmlformats.org/officeDocument/2006/relationships/image" Target="../media/image479.png"/><Relationship Id="rId84" Type="http://schemas.openxmlformats.org/officeDocument/2006/relationships/image" Target="../media/image500.png"/><Relationship Id="rId138" Type="http://schemas.openxmlformats.org/officeDocument/2006/relationships/image" Target="../media/image527.png"/><Relationship Id="rId345" Type="http://schemas.openxmlformats.org/officeDocument/2006/relationships/customXml" Target="../ink/ink1441.xml"/><Relationship Id="rId387" Type="http://schemas.openxmlformats.org/officeDocument/2006/relationships/customXml" Target="../ink/ink1462.xml"/><Relationship Id="rId510" Type="http://schemas.openxmlformats.org/officeDocument/2006/relationships/image" Target="../media/image833.png"/><Relationship Id="rId552" Type="http://schemas.openxmlformats.org/officeDocument/2006/relationships/customXml" Target="../ink/ink1545.xml"/><Relationship Id="rId594" Type="http://schemas.openxmlformats.org/officeDocument/2006/relationships/customXml" Target="../ink/ink1566.xml"/><Relationship Id="rId608" Type="http://schemas.openxmlformats.org/officeDocument/2006/relationships/customXml" Target="../ink/ink1573.xml"/><Relationship Id="rId191" Type="http://schemas.openxmlformats.org/officeDocument/2006/relationships/customXml" Target="../ink/ink1364.xml"/><Relationship Id="rId205" Type="http://schemas.openxmlformats.org/officeDocument/2006/relationships/customXml" Target="../ink/ink1371.xml"/><Relationship Id="rId247" Type="http://schemas.openxmlformats.org/officeDocument/2006/relationships/customXml" Target="../ink/ink1392.xml"/><Relationship Id="rId412" Type="http://schemas.openxmlformats.org/officeDocument/2006/relationships/image" Target="../media/image784.png"/><Relationship Id="rId107" Type="http://schemas.openxmlformats.org/officeDocument/2006/relationships/customXml" Target="../ink/ink1322.xml"/><Relationship Id="rId289" Type="http://schemas.openxmlformats.org/officeDocument/2006/relationships/customXml" Target="../ink/ink1413.xml"/><Relationship Id="rId454" Type="http://schemas.openxmlformats.org/officeDocument/2006/relationships/image" Target="../media/image805.png"/><Relationship Id="rId496" Type="http://schemas.openxmlformats.org/officeDocument/2006/relationships/image" Target="../media/image826.png"/><Relationship Id="rId661" Type="http://schemas.openxmlformats.org/officeDocument/2006/relationships/image" Target="../media/image908.png"/><Relationship Id="rId717" Type="http://schemas.openxmlformats.org/officeDocument/2006/relationships/image" Target="../media/image936.png"/><Relationship Id="rId11" Type="http://schemas.openxmlformats.org/officeDocument/2006/relationships/customXml" Target="../ink/ink1274.xml"/><Relationship Id="rId53" Type="http://schemas.openxmlformats.org/officeDocument/2006/relationships/customXml" Target="../ink/ink1295.xml"/><Relationship Id="rId149" Type="http://schemas.openxmlformats.org/officeDocument/2006/relationships/customXml" Target="../ink/ink1343.xml"/><Relationship Id="rId314" Type="http://schemas.openxmlformats.org/officeDocument/2006/relationships/image" Target="../media/image735.png"/><Relationship Id="rId356" Type="http://schemas.openxmlformats.org/officeDocument/2006/relationships/image" Target="../media/image756.png"/><Relationship Id="rId398" Type="http://schemas.openxmlformats.org/officeDocument/2006/relationships/image" Target="../media/image777.png"/><Relationship Id="rId521" Type="http://schemas.openxmlformats.org/officeDocument/2006/relationships/customXml" Target="../ink/ink1529.xml"/><Relationship Id="rId563" Type="http://schemas.openxmlformats.org/officeDocument/2006/relationships/image" Target="../media/image859.png"/><Relationship Id="rId619" Type="http://schemas.openxmlformats.org/officeDocument/2006/relationships/image" Target="../media/image887.png"/><Relationship Id="rId95" Type="http://schemas.openxmlformats.org/officeDocument/2006/relationships/customXml" Target="../ink/ink1316.xml"/><Relationship Id="rId160" Type="http://schemas.openxmlformats.org/officeDocument/2006/relationships/image" Target="../media/image538.png"/><Relationship Id="rId216" Type="http://schemas.openxmlformats.org/officeDocument/2006/relationships/image" Target="../media/image686.png"/><Relationship Id="rId423" Type="http://schemas.openxmlformats.org/officeDocument/2006/relationships/customXml" Target="../ink/ink1480.xml"/><Relationship Id="rId258" Type="http://schemas.openxmlformats.org/officeDocument/2006/relationships/image" Target="../media/image707.png"/><Relationship Id="rId465" Type="http://schemas.openxmlformats.org/officeDocument/2006/relationships/customXml" Target="../ink/ink1501.xml"/><Relationship Id="rId630" Type="http://schemas.openxmlformats.org/officeDocument/2006/relationships/customXml" Target="../ink/ink1584.xml"/><Relationship Id="rId672" Type="http://schemas.openxmlformats.org/officeDocument/2006/relationships/customXml" Target="../ink/ink1605.xml"/><Relationship Id="rId728" Type="http://schemas.openxmlformats.org/officeDocument/2006/relationships/customXml" Target="../ink/ink1633.xml"/><Relationship Id="rId22" Type="http://schemas.openxmlformats.org/officeDocument/2006/relationships/image" Target="../media/image469.png"/><Relationship Id="rId64" Type="http://schemas.openxmlformats.org/officeDocument/2006/relationships/image" Target="../media/image490.png"/><Relationship Id="rId118" Type="http://schemas.openxmlformats.org/officeDocument/2006/relationships/image" Target="../media/image517.png"/><Relationship Id="rId325" Type="http://schemas.openxmlformats.org/officeDocument/2006/relationships/customXml" Target="../ink/ink1431.xml"/><Relationship Id="rId367" Type="http://schemas.openxmlformats.org/officeDocument/2006/relationships/customXml" Target="../ink/ink1452.xml"/><Relationship Id="rId532" Type="http://schemas.openxmlformats.org/officeDocument/2006/relationships/customXml" Target="../ink/ink1535.xml"/><Relationship Id="rId574" Type="http://schemas.openxmlformats.org/officeDocument/2006/relationships/customXml" Target="../ink/ink1556.xml"/><Relationship Id="rId171" Type="http://schemas.openxmlformats.org/officeDocument/2006/relationships/customXml" Target="../ink/ink1354.xml"/><Relationship Id="rId227" Type="http://schemas.openxmlformats.org/officeDocument/2006/relationships/customXml" Target="../ink/ink1382.xml"/><Relationship Id="rId269" Type="http://schemas.openxmlformats.org/officeDocument/2006/relationships/customXml" Target="../ink/ink1403.xml"/><Relationship Id="rId434" Type="http://schemas.openxmlformats.org/officeDocument/2006/relationships/image" Target="../media/image795.png"/><Relationship Id="rId476" Type="http://schemas.openxmlformats.org/officeDocument/2006/relationships/image" Target="../media/image816.png"/><Relationship Id="rId641" Type="http://schemas.openxmlformats.org/officeDocument/2006/relationships/image" Target="../media/image898.png"/><Relationship Id="rId683" Type="http://schemas.openxmlformats.org/officeDocument/2006/relationships/image" Target="../media/image919.png"/><Relationship Id="rId33" Type="http://schemas.openxmlformats.org/officeDocument/2006/relationships/customXml" Target="../ink/ink1285.xml"/><Relationship Id="rId129" Type="http://schemas.openxmlformats.org/officeDocument/2006/relationships/customXml" Target="../ink/ink1333.xml"/><Relationship Id="rId280" Type="http://schemas.openxmlformats.org/officeDocument/2006/relationships/image" Target="../media/image718.png"/><Relationship Id="rId336" Type="http://schemas.openxmlformats.org/officeDocument/2006/relationships/image" Target="../media/image746.png"/><Relationship Id="rId501" Type="http://schemas.openxmlformats.org/officeDocument/2006/relationships/customXml" Target="../ink/ink1519.xml"/><Relationship Id="rId543" Type="http://schemas.openxmlformats.org/officeDocument/2006/relationships/image" Target="../media/image849.png"/><Relationship Id="rId75" Type="http://schemas.openxmlformats.org/officeDocument/2006/relationships/customXml" Target="../ink/ink1306.xml"/><Relationship Id="rId140" Type="http://schemas.openxmlformats.org/officeDocument/2006/relationships/image" Target="../media/image528.png"/><Relationship Id="rId182" Type="http://schemas.openxmlformats.org/officeDocument/2006/relationships/image" Target="../media/image669.png"/><Relationship Id="rId378" Type="http://schemas.openxmlformats.org/officeDocument/2006/relationships/image" Target="../media/image767.png"/><Relationship Id="rId403" Type="http://schemas.openxmlformats.org/officeDocument/2006/relationships/customXml" Target="../ink/ink1470.xml"/><Relationship Id="rId585" Type="http://schemas.openxmlformats.org/officeDocument/2006/relationships/image" Target="../media/image870.png"/><Relationship Id="rId6" Type="http://schemas.openxmlformats.org/officeDocument/2006/relationships/image" Target="../media/image461.png"/><Relationship Id="rId238" Type="http://schemas.openxmlformats.org/officeDocument/2006/relationships/image" Target="../media/image697.png"/><Relationship Id="rId445" Type="http://schemas.openxmlformats.org/officeDocument/2006/relationships/customXml" Target="../ink/ink1491.xml"/><Relationship Id="rId487" Type="http://schemas.openxmlformats.org/officeDocument/2006/relationships/customXml" Target="../ink/ink1512.xml"/><Relationship Id="rId610" Type="http://schemas.openxmlformats.org/officeDocument/2006/relationships/customXml" Target="../ink/ink1574.xml"/><Relationship Id="rId652" Type="http://schemas.openxmlformats.org/officeDocument/2006/relationships/customXml" Target="../ink/ink1595.xml"/><Relationship Id="rId694" Type="http://schemas.openxmlformats.org/officeDocument/2006/relationships/customXml" Target="../ink/ink1616.xml"/><Relationship Id="rId708" Type="http://schemas.openxmlformats.org/officeDocument/2006/relationships/customXml" Target="../ink/ink1623.xml"/><Relationship Id="rId291" Type="http://schemas.openxmlformats.org/officeDocument/2006/relationships/customXml" Target="../ink/ink1414.xml"/><Relationship Id="rId305" Type="http://schemas.openxmlformats.org/officeDocument/2006/relationships/customXml" Target="../ink/ink1421.xml"/><Relationship Id="rId347" Type="http://schemas.openxmlformats.org/officeDocument/2006/relationships/customXml" Target="../ink/ink1442.xml"/><Relationship Id="rId512" Type="http://schemas.openxmlformats.org/officeDocument/2006/relationships/image" Target="../media/image834.png"/><Relationship Id="rId44" Type="http://schemas.openxmlformats.org/officeDocument/2006/relationships/image" Target="../media/image480.png"/><Relationship Id="rId86" Type="http://schemas.openxmlformats.org/officeDocument/2006/relationships/image" Target="../media/image501.png"/><Relationship Id="rId151" Type="http://schemas.openxmlformats.org/officeDocument/2006/relationships/customXml" Target="../ink/ink1344.xml"/><Relationship Id="rId389" Type="http://schemas.openxmlformats.org/officeDocument/2006/relationships/customXml" Target="../ink/ink1463.xml"/><Relationship Id="rId554" Type="http://schemas.openxmlformats.org/officeDocument/2006/relationships/customXml" Target="../ink/ink1546.xml"/><Relationship Id="rId596" Type="http://schemas.openxmlformats.org/officeDocument/2006/relationships/customXml" Target="../ink/ink1567.xml"/><Relationship Id="rId193" Type="http://schemas.openxmlformats.org/officeDocument/2006/relationships/customXml" Target="../ink/ink1365.xml"/><Relationship Id="rId207" Type="http://schemas.openxmlformats.org/officeDocument/2006/relationships/customXml" Target="../ink/ink1372.xml"/><Relationship Id="rId249" Type="http://schemas.openxmlformats.org/officeDocument/2006/relationships/customXml" Target="../ink/ink1393.xml"/><Relationship Id="rId414" Type="http://schemas.openxmlformats.org/officeDocument/2006/relationships/image" Target="../media/image785.png"/><Relationship Id="rId456" Type="http://schemas.openxmlformats.org/officeDocument/2006/relationships/image" Target="../media/image806.png"/><Relationship Id="rId498" Type="http://schemas.openxmlformats.org/officeDocument/2006/relationships/image" Target="../media/image827.png"/><Relationship Id="rId621" Type="http://schemas.openxmlformats.org/officeDocument/2006/relationships/image" Target="../media/image888.png"/><Relationship Id="rId663" Type="http://schemas.openxmlformats.org/officeDocument/2006/relationships/image" Target="../media/image909.png"/><Relationship Id="rId13" Type="http://schemas.openxmlformats.org/officeDocument/2006/relationships/customXml" Target="../ink/ink1275.xml"/><Relationship Id="rId109" Type="http://schemas.openxmlformats.org/officeDocument/2006/relationships/customXml" Target="../ink/ink1323.xml"/><Relationship Id="rId260" Type="http://schemas.openxmlformats.org/officeDocument/2006/relationships/image" Target="../media/image708.png"/><Relationship Id="rId316" Type="http://schemas.openxmlformats.org/officeDocument/2006/relationships/image" Target="../media/image736.png"/><Relationship Id="rId523" Type="http://schemas.openxmlformats.org/officeDocument/2006/relationships/customXml" Target="../ink/ink1530.xml"/><Relationship Id="rId719" Type="http://schemas.openxmlformats.org/officeDocument/2006/relationships/image" Target="../media/image937.png"/><Relationship Id="rId55" Type="http://schemas.openxmlformats.org/officeDocument/2006/relationships/customXml" Target="../ink/ink1296.xml"/><Relationship Id="rId97" Type="http://schemas.openxmlformats.org/officeDocument/2006/relationships/customXml" Target="../ink/ink1317.xml"/><Relationship Id="rId120" Type="http://schemas.openxmlformats.org/officeDocument/2006/relationships/image" Target="../media/image518.png"/><Relationship Id="rId358" Type="http://schemas.openxmlformats.org/officeDocument/2006/relationships/image" Target="../media/image757.png"/><Relationship Id="rId565" Type="http://schemas.openxmlformats.org/officeDocument/2006/relationships/image" Target="../media/image860.png"/><Relationship Id="rId730" Type="http://schemas.openxmlformats.org/officeDocument/2006/relationships/customXml" Target="../ink/ink1634.xml"/><Relationship Id="rId162" Type="http://schemas.openxmlformats.org/officeDocument/2006/relationships/image" Target="../media/image539.png"/><Relationship Id="rId218" Type="http://schemas.openxmlformats.org/officeDocument/2006/relationships/image" Target="../media/image687.png"/><Relationship Id="rId425" Type="http://schemas.openxmlformats.org/officeDocument/2006/relationships/customXml" Target="../ink/ink1481.xml"/><Relationship Id="rId467" Type="http://schemas.openxmlformats.org/officeDocument/2006/relationships/customXml" Target="../ink/ink1502.xml"/><Relationship Id="rId632" Type="http://schemas.openxmlformats.org/officeDocument/2006/relationships/customXml" Target="../ink/ink1585.xml"/><Relationship Id="rId271" Type="http://schemas.openxmlformats.org/officeDocument/2006/relationships/customXml" Target="../ink/ink1404.xml"/><Relationship Id="rId674" Type="http://schemas.openxmlformats.org/officeDocument/2006/relationships/customXml" Target="../ink/ink1606.xml"/><Relationship Id="rId24" Type="http://schemas.openxmlformats.org/officeDocument/2006/relationships/image" Target="../media/image470.png"/><Relationship Id="rId66" Type="http://schemas.openxmlformats.org/officeDocument/2006/relationships/image" Target="../media/image491.png"/><Relationship Id="rId131" Type="http://schemas.openxmlformats.org/officeDocument/2006/relationships/customXml" Target="../ink/ink1334.xml"/><Relationship Id="rId327" Type="http://schemas.openxmlformats.org/officeDocument/2006/relationships/customXml" Target="../ink/ink1432.xml"/><Relationship Id="rId369" Type="http://schemas.openxmlformats.org/officeDocument/2006/relationships/customXml" Target="../ink/ink1453.xml"/><Relationship Id="rId534" Type="http://schemas.openxmlformats.org/officeDocument/2006/relationships/customXml" Target="../ink/ink1536.xml"/><Relationship Id="rId576" Type="http://schemas.openxmlformats.org/officeDocument/2006/relationships/customXml" Target="../ink/ink1557.xml"/><Relationship Id="rId173" Type="http://schemas.openxmlformats.org/officeDocument/2006/relationships/customXml" Target="../ink/ink1355.xml"/><Relationship Id="rId229" Type="http://schemas.openxmlformats.org/officeDocument/2006/relationships/customXml" Target="../ink/ink1383.xml"/><Relationship Id="rId380" Type="http://schemas.openxmlformats.org/officeDocument/2006/relationships/image" Target="../media/image768.png"/><Relationship Id="rId436" Type="http://schemas.openxmlformats.org/officeDocument/2006/relationships/image" Target="../media/image796.png"/><Relationship Id="rId601" Type="http://schemas.openxmlformats.org/officeDocument/2006/relationships/image" Target="../media/image878.png"/><Relationship Id="rId643" Type="http://schemas.openxmlformats.org/officeDocument/2006/relationships/image" Target="../media/image899.png"/><Relationship Id="rId240" Type="http://schemas.openxmlformats.org/officeDocument/2006/relationships/image" Target="../media/image698.png"/><Relationship Id="rId478" Type="http://schemas.openxmlformats.org/officeDocument/2006/relationships/image" Target="../media/image817.png"/><Relationship Id="rId685" Type="http://schemas.openxmlformats.org/officeDocument/2006/relationships/image" Target="../media/image920.png"/><Relationship Id="rId35" Type="http://schemas.openxmlformats.org/officeDocument/2006/relationships/customXml" Target="../ink/ink1286.xml"/><Relationship Id="rId77" Type="http://schemas.openxmlformats.org/officeDocument/2006/relationships/customXml" Target="../ink/ink1307.xml"/><Relationship Id="rId100" Type="http://schemas.openxmlformats.org/officeDocument/2006/relationships/image" Target="../media/image508.png"/><Relationship Id="rId282" Type="http://schemas.openxmlformats.org/officeDocument/2006/relationships/image" Target="../media/image719.png"/><Relationship Id="rId338" Type="http://schemas.openxmlformats.org/officeDocument/2006/relationships/image" Target="../media/image747.png"/><Relationship Id="rId503" Type="http://schemas.openxmlformats.org/officeDocument/2006/relationships/customXml" Target="../ink/ink1520.xml"/><Relationship Id="rId545" Type="http://schemas.openxmlformats.org/officeDocument/2006/relationships/image" Target="../media/image850.png"/><Relationship Id="rId587" Type="http://schemas.openxmlformats.org/officeDocument/2006/relationships/image" Target="../media/image871.png"/><Relationship Id="rId710" Type="http://schemas.openxmlformats.org/officeDocument/2006/relationships/customXml" Target="../ink/ink1624.xml"/><Relationship Id="rId8" Type="http://schemas.openxmlformats.org/officeDocument/2006/relationships/image" Target="../media/image462.png"/><Relationship Id="rId142" Type="http://schemas.openxmlformats.org/officeDocument/2006/relationships/image" Target="../media/image529.png"/><Relationship Id="rId184" Type="http://schemas.openxmlformats.org/officeDocument/2006/relationships/image" Target="../media/image670.png"/><Relationship Id="rId391" Type="http://schemas.openxmlformats.org/officeDocument/2006/relationships/customXml" Target="../ink/ink1464.xml"/><Relationship Id="rId405" Type="http://schemas.openxmlformats.org/officeDocument/2006/relationships/customXml" Target="../ink/ink1471.xml"/><Relationship Id="rId447" Type="http://schemas.openxmlformats.org/officeDocument/2006/relationships/customXml" Target="../ink/ink1492.xml"/><Relationship Id="rId612" Type="http://schemas.openxmlformats.org/officeDocument/2006/relationships/customXml" Target="../ink/ink1575.xml"/><Relationship Id="rId251" Type="http://schemas.openxmlformats.org/officeDocument/2006/relationships/customXml" Target="../ink/ink1394.xml"/><Relationship Id="rId489" Type="http://schemas.openxmlformats.org/officeDocument/2006/relationships/customXml" Target="../ink/ink1513.xml"/><Relationship Id="rId654" Type="http://schemas.openxmlformats.org/officeDocument/2006/relationships/customXml" Target="../ink/ink1596.xml"/><Relationship Id="rId696" Type="http://schemas.openxmlformats.org/officeDocument/2006/relationships/customXml" Target="../ink/ink1617.xml"/><Relationship Id="rId46" Type="http://schemas.openxmlformats.org/officeDocument/2006/relationships/image" Target="../media/image481.png"/><Relationship Id="rId293" Type="http://schemas.openxmlformats.org/officeDocument/2006/relationships/customXml" Target="../ink/ink1415.xml"/><Relationship Id="rId307" Type="http://schemas.openxmlformats.org/officeDocument/2006/relationships/customXml" Target="../ink/ink1422.xml"/><Relationship Id="rId349" Type="http://schemas.openxmlformats.org/officeDocument/2006/relationships/customXml" Target="../ink/ink1443.xml"/><Relationship Id="rId514" Type="http://schemas.openxmlformats.org/officeDocument/2006/relationships/image" Target="../media/image835.png"/><Relationship Id="rId556" Type="http://schemas.openxmlformats.org/officeDocument/2006/relationships/customXml" Target="../ink/ink1547.xml"/><Relationship Id="rId721" Type="http://schemas.openxmlformats.org/officeDocument/2006/relationships/image" Target="../media/image938.png"/><Relationship Id="rId88" Type="http://schemas.openxmlformats.org/officeDocument/2006/relationships/image" Target="../media/image502.png"/><Relationship Id="rId111" Type="http://schemas.openxmlformats.org/officeDocument/2006/relationships/customXml" Target="../ink/ink1324.xml"/><Relationship Id="rId153" Type="http://schemas.openxmlformats.org/officeDocument/2006/relationships/customXml" Target="../ink/ink1345.xml"/><Relationship Id="rId195" Type="http://schemas.openxmlformats.org/officeDocument/2006/relationships/customXml" Target="../ink/ink1366.xml"/><Relationship Id="rId209" Type="http://schemas.openxmlformats.org/officeDocument/2006/relationships/customXml" Target="../ink/ink1373.xml"/><Relationship Id="rId360" Type="http://schemas.openxmlformats.org/officeDocument/2006/relationships/image" Target="../media/image758.png"/><Relationship Id="rId416" Type="http://schemas.openxmlformats.org/officeDocument/2006/relationships/image" Target="../media/image786.png"/><Relationship Id="rId598" Type="http://schemas.openxmlformats.org/officeDocument/2006/relationships/customXml" Target="../ink/ink1568.xml"/><Relationship Id="rId220" Type="http://schemas.openxmlformats.org/officeDocument/2006/relationships/image" Target="../media/image688.png"/><Relationship Id="rId458" Type="http://schemas.openxmlformats.org/officeDocument/2006/relationships/image" Target="../media/image807.png"/><Relationship Id="rId623" Type="http://schemas.openxmlformats.org/officeDocument/2006/relationships/image" Target="../media/image889.png"/><Relationship Id="rId665" Type="http://schemas.openxmlformats.org/officeDocument/2006/relationships/image" Target="../media/image910.png"/><Relationship Id="rId15" Type="http://schemas.openxmlformats.org/officeDocument/2006/relationships/customXml" Target="../ink/ink1276.xml"/><Relationship Id="rId57" Type="http://schemas.openxmlformats.org/officeDocument/2006/relationships/customXml" Target="../ink/ink1297.xml"/><Relationship Id="rId262" Type="http://schemas.openxmlformats.org/officeDocument/2006/relationships/image" Target="../media/image709.png"/><Relationship Id="rId318" Type="http://schemas.openxmlformats.org/officeDocument/2006/relationships/image" Target="../media/image737.png"/><Relationship Id="rId525" Type="http://schemas.openxmlformats.org/officeDocument/2006/relationships/customXml" Target="../ink/ink1531.xml"/><Relationship Id="rId567" Type="http://schemas.openxmlformats.org/officeDocument/2006/relationships/image" Target="../media/image861.png"/><Relationship Id="rId732" Type="http://schemas.openxmlformats.org/officeDocument/2006/relationships/customXml" Target="../ink/ink1635.xml"/><Relationship Id="rId99" Type="http://schemas.openxmlformats.org/officeDocument/2006/relationships/customXml" Target="../ink/ink1318.xml"/><Relationship Id="rId122" Type="http://schemas.openxmlformats.org/officeDocument/2006/relationships/image" Target="../media/image519.png"/><Relationship Id="rId164" Type="http://schemas.openxmlformats.org/officeDocument/2006/relationships/image" Target="../media/image540.png"/><Relationship Id="rId371" Type="http://schemas.openxmlformats.org/officeDocument/2006/relationships/customXml" Target="../ink/ink1454.xml"/><Relationship Id="rId427" Type="http://schemas.openxmlformats.org/officeDocument/2006/relationships/customXml" Target="../ink/ink1482.xml"/><Relationship Id="rId469" Type="http://schemas.openxmlformats.org/officeDocument/2006/relationships/customXml" Target="../ink/ink1503.xml"/><Relationship Id="rId634" Type="http://schemas.openxmlformats.org/officeDocument/2006/relationships/customXml" Target="../ink/ink1586.xml"/><Relationship Id="rId676" Type="http://schemas.openxmlformats.org/officeDocument/2006/relationships/customXml" Target="../ink/ink1607.xml"/><Relationship Id="rId26" Type="http://schemas.openxmlformats.org/officeDocument/2006/relationships/image" Target="../media/image471.png"/><Relationship Id="rId231" Type="http://schemas.openxmlformats.org/officeDocument/2006/relationships/customXml" Target="../ink/ink1384.xml"/><Relationship Id="rId273" Type="http://schemas.openxmlformats.org/officeDocument/2006/relationships/customXml" Target="../ink/ink1405.xml"/><Relationship Id="rId329" Type="http://schemas.openxmlformats.org/officeDocument/2006/relationships/customXml" Target="../ink/ink1433.xml"/><Relationship Id="rId480" Type="http://schemas.openxmlformats.org/officeDocument/2006/relationships/image" Target="../media/image818.png"/><Relationship Id="rId536" Type="http://schemas.openxmlformats.org/officeDocument/2006/relationships/customXml" Target="../ink/ink1537.xml"/><Relationship Id="rId701" Type="http://schemas.openxmlformats.org/officeDocument/2006/relationships/image" Target="../media/image928.png"/><Relationship Id="rId68" Type="http://schemas.openxmlformats.org/officeDocument/2006/relationships/image" Target="../media/image492.png"/><Relationship Id="rId133" Type="http://schemas.openxmlformats.org/officeDocument/2006/relationships/customXml" Target="../ink/ink1335.xml"/><Relationship Id="rId175" Type="http://schemas.openxmlformats.org/officeDocument/2006/relationships/customXml" Target="../ink/ink1356.xml"/><Relationship Id="rId340" Type="http://schemas.openxmlformats.org/officeDocument/2006/relationships/image" Target="../media/image748.png"/><Relationship Id="rId578" Type="http://schemas.openxmlformats.org/officeDocument/2006/relationships/customXml" Target="../ink/ink1558.xml"/><Relationship Id="rId200" Type="http://schemas.openxmlformats.org/officeDocument/2006/relationships/image" Target="../media/image678.png"/><Relationship Id="rId382" Type="http://schemas.openxmlformats.org/officeDocument/2006/relationships/image" Target="../media/image769.png"/><Relationship Id="rId438" Type="http://schemas.openxmlformats.org/officeDocument/2006/relationships/image" Target="../media/image797.png"/><Relationship Id="rId603" Type="http://schemas.openxmlformats.org/officeDocument/2006/relationships/image" Target="../media/image879.png"/><Relationship Id="rId645" Type="http://schemas.openxmlformats.org/officeDocument/2006/relationships/image" Target="../media/image900.png"/><Relationship Id="rId687" Type="http://schemas.openxmlformats.org/officeDocument/2006/relationships/image" Target="../media/image921.png"/><Relationship Id="rId242" Type="http://schemas.openxmlformats.org/officeDocument/2006/relationships/image" Target="../media/image699.png"/><Relationship Id="rId284" Type="http://schemas.openxmlformats.org/officeDocument/2006/relationships/image" Target="../media/image720.png"/><Relationship Id="rId491" Type="http://schemas.openxmlformats.org/officeDocument/2006/relationships/customXml" Target="../ink/ink1514.xml"/><Relationship Id="rId505" Type="http://schemas.openxmlformats.org/officeDocument/2006/relationships/customXml" Target="../ink/ink1521.xml"/><Relationship Id="rId712" Type="http://schemas.openxmlformats.org/officeDocument/2006/relationships/customXml" Target="../ink/ink1625.xml"/><Relationship Id="rId37" Type="http://schemas.openxmlformats.org/officeDocument/2006/relationships/customXml" Target="../ink/ink1287.xml"/><Relationship Id="rId79" Type="http://schemas.openxmlformats.org/officeDocument/2006/relationships/customXml" Target="../ink/ink1308.xml"/><Relationship Id="rId102" Type="http://schemas.openxmlformats.org/officeDocument/2006/relationships/image" Target="../media/image509.png"/><Relationship Id="rId144" Type="http://schemas.openxmlformats.org/officeDocument/2006/relationships/image" Target="../media/image530.png"/><Relationship Id="rId547" Type="http://schemas.openxmlformats.org/officeDocument/2006/relationships/image" Target="../media/image851.png"/><Relationship Id="rId589" Type="http://schemas.openxmlformats.org/officeDocument/2006/relationships/image" Target="../media/image872.png"/><Relationship Id="rId90" Type="http://schemas.openxmlformats.org/officeDocument/2006/relationships/image" Target="../media/image503.png"/><Relationship Id="rId186" Type="http://schemas.openxmlformats.org/officeDocument/2006/relationships/image" Target="../media/image671.png"/><Relationship Id="rId351" Type="http://schemas.openxmlformats.org/officeDocument/2006/relationships/customXml" Target="../ink/ink1444.xml"/><Relationship Id="rId393" Type="http://schemas.openxmlformats.org/officeDocument/2006/relationships/customXml" Target="../ink/ink1465.xml"/><Relationship Id="rId407" Type="http://schemas.openxmlformats.org/officeDocument/2006/relationships/customXml" Target="../ink/ink1472.xml"/><Relationship Id="rId449" Type="http://schemas.openxmlformats.org/officeDocument/2006/relationships/customXml" Target="../ink/ink1493.xml"/><Relationship Id="rId614" Type="http://schemas.openxmlformats.org/officeDocument/2006/relationships/customXml" Target="../ink/ink1576.xml"/><Relationship Id="rId656" Type="http://schemas.openxmlformats.org/officeDocument/2006/relationships/customXml" Target="../ink/ink1597.xml"/><Relationship Id="rId211" Type="http://schemas.openxmlformats.org/officeDocument/2006/relationships/customXml" Target="../ink/ink1374.xml"/><Relationship Id="rId253" Type="http://schemas.openxmlformats.org/officeDocument/2006/relationships/customXml" Target="../ink/ink1395.xml"/><Relationship Id="rId295" Type="http://schemas.openxmlformats.org/officeDocument/2006/relationships/customXml" Target="../ink/ink1416.xml"/><Relationship Id="rId309" Type="http://schemas.openxmlformats.org/officeDocument/2006/relationships/customXml" Target="../ink/ink1423.xml"/><Relationship Id="rId460" Type="http://schemas.openxmlformats.org/officeDocument/2006/relationships/image" Target="../media/image808.png"/><Relationship Id="rId516" Type="http://schemas.openxmlformats.org/officeDocument/2006/relationships/image" Target="../media/image836.png"/><Relationship Id="rId698" Type="http://schemas.openxmlformats.org/officeDocument/2006/relationships/customXml" Target="../ink/ink1618.xml"/><Relationship Id="rId48" Type="http://schemas.openxmlformats.org/officeDocument/2006/relationships/image" Target="../media/image482.png"/><Relationship Id="rId113" Type="http://schemas.openxmlformats.org/officeDocument/2006/relationships/customXml" Target="../ink/ink1325.xml"/><Relationship Id="rId320" Type="http://schemas.openxmlformats.org/officeDocument/2006/relationships/image" Target="../media/image738.png"/><Relationship Id="rId558" Type="http://schemas.openxmlformats.org/officeDocument/2006/relationships/customXml" Target="../ink/ink1548.xml"/><Relationship Id="rId723" Type="http://schemas.openxmlformats.org/officeDocument/2006/relationships/image" Target="../media/image939.png"/><Relationship Id="rId155" Type="http://schemas.openxmlformats.org/officeDocument/2006/relationships/customXml" Target="../ink/ink1346.xml"/><Relationship Id="rId197" Type="http://schemas.openxmlformats.org/officeDocument/2006/relationships/customXml" Target="../ink/ink1367.xml"/><Relationship Id="rId362" Type="http://schemas.openxmlformats.org/officeDocument/2006/relationships/image" Target="../media/image759.png"/><Relationship Id="rId418" Type="http://schemas.openxmlformats.org/officeDocument/2006/relationships/image" Target="../media/image787.png"/><Relationship Id="rId625" Type="http://schemas.openxmlformats.org/officeDocument/2006/relationships/image" Target="../media/image890.png"/><Relationship Id="rId222" Type="http://schemas.openxmlformats.org/officeDocument/2006/relationships/image" Target="../media/image689.png"/><Relationship Id="rId264" Type="http://schemas.openxmlformats.org/officeDocument/2006/relationships/image" Target="../media/image710.png"/><Relationship Id="rId471" Type="http://schemas.openxmlformats.org/officeDocument/2006/relationships/customXml" Target="../ink/ink1504.xml"/><Relationship Id="rId667" Type="http://schemas.openxmlformats.org/officeDocument/2006/relationships/image" Target="../media/image911.png"/><Relationship Id="rId17" Type="http://schemas.openxmlformats.org/officeDocument/2006/relationships/customXml" Target="../ink/ink1277.xml"/><Relationship Id="rId59" Type="http://schemas.openxmlformats.org/officeDocument/2006/relationships/customXml" Target="../ink/ink1298.xml"/><Relationship Id="rId124" Type="http://schemas.openxmlformats.org/officeDocument/2006/relationships/image" Target="../media/image520.png"/><Relationship Id="rId527" Type="http://schemas.openxmlformats.org/officeDocument/2006/relationships/customXml" Target="../ink/ink1532.xml"/><Relationship Id="rId569" Type="http://schemas.openxmlformats.org/officeDocument/2006/relationships/image" Target="../media/image862.png"/><Relationship Id="rId70" Type="http://schemas.openxmlformats.org/officeDocument/2006/relationships/image" Target="../media/image493.png"/><Relationship Id="rId166" Type="http://schemas.openxmlformats.org/officeDocument/2006/relationships/image" Target="../media/image541.png"/><Relationship Id="rId331" Type="http://schemas.openxmlformats.org/officeDocument/2006/relationships/customXml" Target="../ink/ink1434.xml"/><Relationship Id="rId373" Type="http://schemas.openxmlformats.org/officeDocument/2006/relationships/customXml" Target="../ink/ink1455.xml"/><Relationship Id="rId429" Type="http://schemas.openxmlformats.org/officeDocument/2006/relationships/customXml" Target="../ink/ink1483.xml"/><Relationship Id="rId580" Type="http://schemas.openxmlformats.org/officeDocument/2006/relationships/customXml" Target="../ink/ink1559.xml"/><Relationship Id="rId636" Type="http://schemas.openxmlformats.org/officeDocument/2006/relationships/customXml" Target="../ink/ink1587.xml"/><Relationship Id="rId1" Type="http://schemas.openxmlformats.org/officeDocument/2006/relationships/slideLayout" Target="../slideLayouts/slideLayout7.xml"/><Relationship Id="rId233" Type="http://schemas.openxmlformats.org/officeDocument/2006/relationships/customXml" Target="../ink/ink1385.xml"/><Relationship Id="rId440" Type="http://schemas.openxmlformats.org/officeDocument/2006/relationships/image" Target="../media/image798.png"/><Relationship Id="rId678" Type="http://schemas.openxmlformats.org/officeDocument/2006/relationships/customXml" Target="../ink/ink1608.xml"/><Relationship Id="rId28" Type="http://schemas.openxmlformats.org/officeDocument/2006/relationships/image" Target="../media/image472.png"/><Relationship Id="rId275" Type="http://schemas.openxmlformats.org/officeDocument/2006/relationships/customXml" Target="../ink/ink1406.xml"/><Relationship Id="rId300" Type="http://schemas.openxmlformats.org/officeDocument/2006/relationships/image" Target="../media/image728.png"/><Relationship Id="rId482" Type="http://schemas.openxmlformats.org/officeDocument/2006/relationships/image" Target="../media/image819.png"/><Relationship Id="rId538" Type="http://schemas.openxmlformats.org/officeDocument/2006/relationships/customXml" Target="../ink/ink1538.xml"/><Relationship Id="rId703" Type="http://schemas.openxmlformats.org/officeDocument/2006/relationships/image" Target="../media/image929.png"/><Relationship Id="rId81" Type="http://schemas.openxmlformats.org/officeDocument/2006/relationships/customXml" Target="../ink/ink1309.xml"/><Relationship Id="rId135" Type="http://schemas.openxmlformats.org/officeDocument/2006/relationships/customXml" Target="../ink/ink1336.xml"/><Relationship Id="rId177" Type="http://schemas.openxmlformats.org/officeDocument/2006/relationships/customXml" Target="../ink/ink1357.xml"/><Relationship Id="rId342" Type="http://schemas.openxmlformats.org/officeDocument/2006/relationships/image" Target="../media/image749.png"/><Relationship Id="rId384" Type="http://schemas.openxmlformats.org/officeDocument/2006/relationships/image" Target="../media/image770.png"/><Relationship Id="rId591" Type="http://schemas.openxmlformats.org/officeDocument/2006/relationships/image" Target="../media/image873.png"/><Relationship Id="rId605" Type="http://schemas.openxmlformats.org/officeDocument/2006/relationships/image" Target="../media/image880.png"/><Relationship Id="rId202" Type="http://schemas.openxmlformats.org/officeDocument/2006/relationships/image" Target="../media/image679.png"/><Relationship Id="rId244" Type="http://schemas.openxmlformats.org/officeDocument/2006/relationships/image" Target="../media/image700.png"/><Relationship Id="rId647" Type="http://schemas.openxmlformats.org/officeDocument/2006/relationships/image" Target="../media/image901.png"/><Relationship Id="rId689" Type="http://schemas.openxmlformats.org/officeDocument/2006/relationships/image" Target="../media/image922.png"/><Relationship Id="rId39" Type="http://schemas.openxmlformats.org/officeDocument/2006/relationships/customXml" Target="../ink/ink1288.xml"/><Relationship Id="rId286" Type="http://schemas.openxmlformats.org/officeDocument/2006/relationships/image" Target="../media/image721.png"/><Relationship Id="rId451" Type="http://schemas.openxmlformats.org/officeDocument/2006/relationships/customXml" Target="../ink/ink1494.xml"/><Relationship Id="rId493" Type="http://schemas.openxmlformats.org/officeDocument/2006/relationships/customXml" Target="../ink/ink1515.xml"/><Relationship Id="rId507" Type="http://schemas.openxmlformats.org/officeDocument/2006/relationships/customXml" Target="../ink/ink1522.xml"/><Relationship Id="rId549" Type="http://schemas.openxmlformats.org/officeDocument/2006/relationships/image" Target="../media/image852.png"/><Relationship Id="rId714" Type="http://schemas.openxmlformats.org/officeDocument/2006/relationships/customXml" Target="../ink/ink1626.xml"/><Relationship Id="rId50" Type="http://schemas.openxmlformats.org/officeDocument/2006/relationships/image" Target="../media/image483.png"/><Relationship Id="rId104" Type="http://schemas.openxmlformats.org/officeDocument/2006/relationships/image" Target="../media/image510.png"/><Relationship Id="rId146" Type="http://schemas.openxmlformats.org/officeDocument/2006/relationships/image" Target="../media/image531.png"/><Relationship Id="rId188" Type="http://schemas.openxmlformats.org/officeDocument/2006/relationships/image" Target="../media/image672.png"/><Relationship Id="rId311" Type="http://schemas.openxmlformats.org/officeDocument/2006/relationships/customXml" Target="../ink/ink1424.xml"/><Relationship Id="rId353" Type="http://schemas.openxmlformats.org/officeDocument/2006/relationships/customXml" Target="../ink/ink1445.xml"/><Relationship Id="rId395" Type="http://schemas.openxmlformats.org/officeDocument/2006/relationships/customXml" Target="../ink/ink1466.xml"/><Relationship Id="rId409" Type="http://schemas.openxmlformats.org/officeDocument/2006/relationships/customXml" Target="../ink/ink1473.xml"/><Relationship Id="rId560" Type="http://schemas.openxmlformats.org/officeDocument/2006/relationships/customXml" Target="../ink/ink1549.xml"/><Relationship Id="rId92" Type="http://schemas.openxmlformats.org/officeDocument/2006/relationships/image" Target="../media/image504.png"/><Relationship Id="rId213" Type="http://schemas.openxmlformats.org/officeDocument/2006/relationships/customXml" Target="../ink/ink1375.xml"/><Relationship Id="rId420" Type="http://schemas.openxmlformats.org/officeDocument/2006/relationships/image" Target="../media/image788.png"/><Relationship Id="rId616" Type="http://schemas.openxmlformats.org/officeDocument/2006/relationships/customXml" Target="../ink/ink1577.xml"/><Relationship Id="rId658" Type="http://schemas.openxmlformats.org/officeDocument/2006/relationships/customXml" Target="../ink/ink1598.xml"/><Relationship Id="rId255" Type="http://schemas.openxmlformats.org/officeDocument/2006/relationships/customXml" Target="../ink/ink1396.xml"/><Relationship Id="rId297" Type="http://schemas.openxmlformats.org/officeDocument/2006/relationships/customXml" Target="../ink/ink1417.xml"/><Relationship Id="rId462" Type="http://schemas.openxmlformats.org/officeDocument/2006/relationships/image" Target="../media/image809.png"/><Relationship Id="rId518" Type="http://schemas.openxmlformats.org/officeDocument/2006/relationships/image" Target="../media/image837.png"/><Relationship Id="rId725" Type="http://schemas.openxmlformats.org/officeDocument/2006/relationships/image" Target="../media/image940.png"/><Relationship Id="rId115" Type="http://schemas.openxmlformats.org/officeDocument/2006/relationships/customXml" Target="../ink/ink1326.xml"/><Relationship Id="rId157" Type="http://schemas.openxmlformats.org/officeDocument/2006/relationships/customXml" Target="../ink/ink1347.xml"/><Relationship Id="rId322" Type="http://schemas.openxmlformats.org/officeDocument/2006/relationships/image" Target="../media/image739.png"/><Relationship Id="rId364" Type="http://schemas.openxmlformats.org/officeDocument/2006/relationships/image" Target="../media/image760.png"/><Relationship Id="rId61" Type="http://schemas.openxmlformats.org/officeDocument/2006/relationships/customXml" Target="../ink/ink1299.xml"/><Relationship Id="rId199" Type="http://schemas.openxmlformats.org/officeDocument/2006/relationships/customXml" Target="../ink/ink1368.xml"/><Relationship Id="rId571" Type="http://schemas.openxmlformats.org/officeDocument/2006/relationships/image" Target="../media/image863.png"/><Relationship Id="rId627" Type="http://schemas.openxmlformats.org/officeDocument/2006/relationships/image" Target="../media/image891.png"/><Relationship Id="rId669" Type="http://schemas.openxmlformats.org/officeDocument/2006/relationships/image" Target="../media/image912.png"/><Relationship Id="rId19" Type="http://schemas.openxmlformats.org/officeDocument/2006/relationships/customXml" Target="../ink/ink1278.xml"/><Relationship Id="rId224" Type="http://schemas.openxmlformats.org/officeDocument/2006/relationships/image" Target="../media/image690.png"/><Relationship Id="rId266" Type="http://schemas.openxmlformats.org/officeDocument/2006/relationships/image" Target="../media/image711.png"/><Relationship Id="rId431" Type="http://schemas.openxmlformats.org/officeDocument/2006/relationships/customXml" Target="../ink/ink1484.xml"/><Relationship Id="rId473" Type="http://schemas.openxmlformats.org/officeDocument/2006/relationships/customXml" Target="../ink/ink1505.xml"/><Relationship Id="rId529" Type="http://schemas.openxmlformats.org/officeDocument/2006/relationships/customXml" Target="../ink/ink1533.xml"/><Relationship Id="rId680" Type="http://schemas.openxmlformats.org/officeDocument/2006/relationships/customXml" Target="../ink/ink1609.xml"/><Relationship Id="rId30" Type="http://schemas.openxmlformats.org/officeDocument/2006/relationships/image" Target="../media/image473.png"/><Relationship Id="rId126" Type="http://schemas.openxmlformats.org/officeDocument/2006/relationships/image" Target="../media/image521.png"/><Relationship Id="rId168" Type="http://schemas.openxmlformats.org/officeDocument/2006/relationships/image" Target="../media/image542.png"/><Relationship Id="rId333" Type="http://schemas.openxmlformats.org/officeDocument/2006/relationships/customXml" Target="../ink/ink1435.xml"/><Relationship Id="rId540" Type="http://schemas.openxmlformats.org/officeDocument/2006/relationships/customXml" Target="../ink/ink1539.xml"/><Relationship Id="rId72" Type="http://schemas.openxmlformats.org/officeDocument/2006/relationships/image" Target="../media/image494.png"/><Relationship Id="rId375" Type="http://schemas.openxmlformats.org/officeDocument/2006/relationships/customXml" Target="../ink/ink1456.xml"/><Relationship Id="rId582" Type="http://schemas.openxmlformats.org/officeDocument/2006/relationships/customXml" Target="../ink/ink1560.xml"/><Relationship Id="rId638" Type="http://schemas.openxmlformats.org/officeDocument/2006/relationships/customXml" Target="../ink/ink1588.xml"/><Relationship Id="rId3" Type="http://schemas.openxmlformats.org/officeDocument/2006/relationships/customXml" Target="../ink/ink1270.xml"/><Relationship Id="rId235" Type="http://schemas.openxmlformats.org/officeDocument/2006/relationships/customXml" Target="../ink/ink1386.xml"/><Relationship Id="rId277" Type="http://schemas.openxmlformats.org/officeDocument/2006/relationships/customXml" Target="../ink/ink1407.xml"/><Relationship Id="rId400" Type="http://schemas.openxmlformats.org/officeDocument/2006/relationships/image" Target="../media/image778.png"/><Relationship Id="rId442" Type="http://schemas.openxmlformats.org/officeDocument/2006/relationships/image" Target="../media/image799.png"/><Relationship Id="rId484" Type="http://schemas.openxmlformats.org/officeDocument/2006/relationships/image" Target="../media/image820.png"/><Relationship Id="rId705" Type="http://schemas.openxmlformats.org/officeDocument/2006/relationships/image" Target="../media/image930.png"/><Relationship Id="rId137" Type="http://schemas.openxmlformats.org/officeDocument/2006/relationships/customXml" Target="../ink/ink1337.xml"/><Relationship Id="rId302" Type="http://schemas.openxmlformats.org/officeDocument/2006/relationships/image" Target="../media/image729.png"/><Relationship Id="rId344" Type="http://schemas.openxmlformats.org/officeDocument/2006/relationships/image" Target="../media/image750.png"/><Relationship Id="rId691" Type="http://schemas.openxmlformats.org/officeDocument/2006/relationships/image" Target="../media/image923.png"/><Relationship Id="rId41" Type="http://schemas.openxmlformats.org/officeDocument/2006/relationships/customXml" Target="../ink/ink1289.xml"/><Relationship Id="rId83" Type="http://schemas.openxmlformats.org/officeDocument/2006/relationships/customXml" Target="../ink/ink1310.xml"/><Relationship Id="rId179" Type="http://schemas.openxmlformats.org/officeDocument/2006/relationships/customXml" Target="../ink/ink1358.xml"/><Relationship Id="rId386" Type="http://schemas.openxmlformats.org/officeDocument/2006/relationships/image" Target="../media/image771.png"/><Relationship Id="rId551" Type="http://schemas.openxmlformats.org/officeDocument/2006/relationships/image" Target="../media/image853.png"/><Relationship Id="rId593" Type="http://schemas.openxmlformats.org/officeDocument/2006/relationships/image" Target="../media/image874.png"/><Relationship Id="rId607" Type="http://schemas.openxmlformats.org/officeDocument/2006/relationships/image" Target="../media/image881.png"/><Relationship Id="rId649" Type="http://schemas.openxmlformats.org/officeDocument/2006/relationships/image" Target="../media/image902.png"/><Relationship Id="rId190" Type="http://schemas.openxmlformats.org/officeDocument/2006/relationships/image" Target="../media/image673.png"/><Relationship Id="rId204" Type="http://schemas.openxmlformats.org/officeDocument/2006/relationships/image" Target="../media/image680.png"/><Relationship Id="rId246" Type="http://schemas.openxmlformats.org/officeDocument/2006/relationships/image" Target="../media/image701.png"/><Relationship Id="rId288" Type="http://schemas.openxmlformats.org/officeDocument/2006/relationships/image" Target="../media/image722.png"/><Relationship Id="rId411" Type="http://schemas.openxmlformats.org/officeDocument/2006/relationships/customXml" Target="../ink/ink1474.xml"/><Relationship Id="rId453" Type="http://schemas.openxmlformats.org/officeDocument/2006/relationships/customXml" Target="../ink/ink1495.xml"/><Relationship Id="rId509" Type="http://schemas.openxmlformats.org/officeDocument/2006/relationships/customXml" Target="../ink/ink1523.xml"/><Relationship Id="rId660" Type="http://schemas.openxmlformats.org/officeDocument/2006/relationships/customXml" Target="../ink/ink1599.xml"/><Relationship Id="rId106" Type="http://schemas.openxmlformats.org/officeDocument/2006/relationships/image" Target="../media/image511.png"/><Relationship Id="rId313" Type="http://schemas.openxmlformats.org/officeDocument/2006/relationships/customXml" Target="../ink/ink1425.xml"/><Relationship Id="rId495" Type="http://schemas.openxmlformats.org/officeDocument/2006/relationships/customXml" Target="../ink/ink1516.xml"/><Relationship Id="rId716" Type="http://schemas.openxmlformats.org/officeDocument/2006/relationships/customXml" Target="../ink/ink1627.xml"/><Relationship Id="rId10" Type="http://schemas.openxmlformats.org/officeDocument/2006/relationships/image" Target="../media/image463.png"/><Relationship Id="rId52" Type="http://schemas.openxmlformats.org/officeDocument/2006/relationships/image" Target="../media/image484.png"/><Relationship Id="rId94" Type="http://schemas.openxmlformats.org/officeDocument/2006/relationships/image" Target="../media/image505.png"/><Relationship Id="rId148" Type="http://schemas.openxmlformats.org/officeDocument/2006/relationships/image" Target="../media/image532.png"/><Relationship Id="rId355" Type="http://schemas.openxmlformats.org/officeDocument/2006/relationships/customXml" Target="../ink/ink1446.xml"/><Relationship Id="rId397" Type="http://schemas.openxmlformats.org/officeDocument/2006/relationships/customXml" Target="../ink/ink1467.xml"/><Relationship Id="rId520" Type="http://schemas.openxmlformats.org/officeDocument/2006/relationships/image" Target="../media/image838.png"/><Relationship Id="rId562" Type="http://schemas.openxmlformats.org/officeDocument/2006/relationships/customXml" Target="../ink/ink1550.xml"/><Relationship Id="rId618" Type="http://schemas.openxmlformats.org/officeDocument/2006/relationships/customXml" Target="../ink/ink1578.xml"/><Relationship Id="rId215" Type="http://schemas.openxmlformats.org/officeDocument/2006/relationships/customXml" Target="../ink/ink1376.xml"/><Relationship Id="rId257" Type="http://schemas.openxmlformats.org/officeDocument/2006/relationships/customXml" Target="../ink/ink1397.xml"/><Relationship Id="rId422" Type="http://schemas.openxmlformats.org/officeDocument/2006/relationships/image" Target="../media/image789.png"/><Relationship Id="rId464" Type="http://schemas.openxmlformats.org/officeDocument/2006/relationships/image" Target="../media/image810.png"/><Relationship Id="rId299" Type="http://schemas.openxmlformats.org/officeDocument/2006/relationships/customXml" Target="../ink/ink1418.xml"/><Relationship Id="rId727" Type="http://schemas.openxmlformats.org/officeDocument/2006/relationships/image" Target="../media/image941.png"/><Relationship Id="rId63" Type="http://schemas.openxmlformats.org/officeDocument/2006/relationships/customXml" Target="../ink/ink1300.xml"/><Relationship Id="rId159" Type="http://schemas.openxmlformats.org/officeDocument/2006/relationships/customXml" Target="../ink/ink1348.xml"/><Relationship Id="rId366" Type="http://schemas.openxmlformats.org/officeDocument/2006/relationships/image" Target="../media/image761.png"/><Relationship Id="rId573" Type="http://schemas.openxmlformats.org/officeDocument/2006/relationships/image" Target="../media/image864.png"/><Relationship Id="rId226" Type="http://schemas.openxmlformats.org/officeDocument/2006/relationships/image" Target="../media/image691.png"/><Relationship Id="rId433" Type="http://schemas.openxmlformats.org/officeDocument/2006/relationships/customXml" Target="../ink/ink1485.xml"/><Relationship Id="rId640" Type="http://schemas.openxmlformats.org/officeDocument/2006/relationships/customXml" Target="../ink/ink1589.xml"/><Relationship Id="rId74" Type="http://schemas.openxmlformats.org/officeDocument/2006/relationships/image" Target="../media/image495.png"/><Relationship Id="rId377" Type="http://schemas.openxmlformats.org/officeDocument/2006/relationships/customXml" Target="../ink/ink1457.xml"/><Relationship Id="rId500" Type="http://schemas.openxmlformats.org/officeDocument/2006/relationships/image" Target="../media/image828.png"/><Relationship Id="rId584" Type="http://schemas.openxmlformats.org/officeDocument/2006/relationships/customXml" Target="../ink/ink1561.xml"/><Relationship Id="rId5" Type="http://schemas.openxmlformats.org/officeDocument/2006/relationships/customXml" Target="../ink/ink1271.xml"/><Relationship Id="rId237" Type="http://schemas.openxmlformats.org/officeDocument/2006/relationships/customXml" Target="../ink/ink1387.xml"/><Relationship Id="rId444" Type="http://schemas.openxmlformats.org/officeDocument/2006/relationships/image" Target="../media/image800.png"/><Relationship Id="rId651" Type="http://schemas.openxmlformats.org/officeDocument/2006/relationships/image" Target="../media/image903.png"/><Relationship Id="rId290" Type="http://schemas.openxmlformats.org/officeDocument/2006/relationships/image" Target="../media/image723.png"/><Relationship Id="rId304" Type="http://schemas.openxmlformats.org/officeDocument/2006/relationships/image" Target="../media/image730.png"/><Relationship Id="rId388" Type="http://schemas.openxmlformats.org/officeDocument/2006/relationships/image" Target="../media/image772.png"/><Relationship Id="rId511" Type="http://schemas.openxmlformats.org/officeDocument/2006/relationships/customXml" Target="../ink/ink1524.xml"/><Relationship Id="rId609" Type="http://schemas.openxmlformats.org/officeDocument/2006/relationships/image" Target="../media/image882.png"/><Relationship Id="rId85" Type="http://schemas.openxmlformats.org/officeDocument/2006/relationships/customXml" Target="../ink/ink1311.xml"/><Relationship Id="rId150" Type="http://schemas.openxmlformats.org/officeDocument/2006/relationships/image" Target="../media/image533.png"/><Relationship Id="rId595" Type="http://schemas.openxmlformats.org/officeDocument/2006/relationships/image" Target="../media/image875.png"/><Relationship Id="rId248" Type="http://schemas.openxmlformats.org/officeDocument/2006/relationships/image" Target="../media/image702.png"/><Relationship Id="rId455" Type="http://schemas.openxmlformats.org/officeDocument/2006/relationships/customXml" Target="../ink/ink1496.xml"/><Relationship Id="rId662" Type="http://schemas.openxmlformats.org/officeDocument/2006/relationships/customXml" Target="../ink/ink1600.xml"/><Relationship Id="rId12" Type="http://schemas.openxmlformats.org/officeDocument/2006/relationships/image" Target="../media/image464.png"/><Relationship Id="rId108" Type="http://schemas.openxmlformats.org/officeDocument/2006/relationships/image" Target="../media/image512.png"/><Relationship Id="rId315" Type="http://schemas.openxmlformats.org/officeDocument/2006/relationships/customXml" Target="../ink/ink1426.xml"/><Relationship Id="rId522" Type="http://schemas.openxmlformats.org/officeDocument/2006/relationships/image" Target="../media/image839.png"/><Relationship Id="rId96" Type="http://schemas.openxmlformats.org/officeDocument/2006/relationships/image" Target="../media/image506.png"/><Relationship Id="rId161" Type="http://schemas.openxmlformats.org/officeDocument/2006/relationships/customXml" Target="../ink/ink1349.xml"/><Relationship Id="rId399" Type="http://schemas.openxmlformats.org/officeDocument/2006/relationships/customXml" Target="../ink/ink1468.xml"/><Relationship Id="rId259" Type="http://schemas.openxmlformats.org/officeDocument/2006/relationships/customXml" Target="../ink/ink1398.xml"/><Relationship Id="rId466" Type="http://schemas.openxmlformats.org/officeDocument/2006/relationships/image" Target="../media/image811.png"/><Relationship Id="rId673" Type="http://schemas.openxmlformats.org/officeDocument/2006/relationships/image" Target="../media/image914.png"/><Relationship Id="rId23" Type="http://schemas.openxmlformats.org/officeDocument/2006/relationships/customXml" Target="../ink/ink1280.xml"/><Relationship Id="rId119" Type="http://schemas.openxmlformats.org/officeDocument/2006/relationships/customXml" Target="../ink/ink1328.xml"/><Relationship Id="rId326" Type="http://schemas.openxmlformats.org/officeDocument/2006/relationships/image" Target="../media/image741.png"/><Relationship Id="rId533" Type="http://schemas.openxmlformats.org/officeDocument/2006/relationships/image" Target="../media/image844.png"/><Relationship Id="rId172" Type="http://schemas.openxmlformats.org/officeDocument/2006/relationships/image" Target="../media/image544.png"/><Relationship Id="rId477" Type="http://schemas.openxmlformats.org/officeDocument/2006/relationships/customXml" Target="../ink/ink1507.xml"/><Relationship Id="rId600" Type="http://schemas.openxmlformats.org/officeDocument/2006/relationships/customXml" Target="../ink/ink1569.xml"/><Relationship Id="rId684" Type="http://schemas.openxmlformats.org/officeDocument/2006/relationships/customXml" Target="../ink/ink1611.xml"/><Relationship Id="rId337" Type="http://schemas.openxmlformats.org/officeDocument/2006/relationships/customXml" Target="../ink/ink1437.xml"/><Relationship Id="rId34" Type="http://schemas.openxmlformats.org/officeDocument/2006/relationships/image" Target="../media/image475.png"/><Relationship Id="rId544" Type="http://schemas.openxmlformats.org/officeDocument/2006/relationships/customXml" Target="../ink/ink1541.xml"/><Relationship Id="rId183" Type="http://schemas.openxmlformats.org/officeDocument/2006/relationships/customXml" Target="../ink/ink1360.xml"/><Relationship Id="rId390" Type="http://schemas.openxmlformats.org/officeDocument/2006/relationships/image" Target="../media/image773.png"/><Relationship Id="rId404" Type="http://schemas.openxmlformats.org/officeDocument/2006/relationships/image" Target="../media/image780.png"/><Relationship Id="rId611" Type="http://schemas.openxmlformats.org/officeDocument/2006/relationships/image" Target="../media/image883.png"/><Relationship Id="rId250" Type="http://schemas.openxmlformats.org/officeDocument/2006/relationships/image" Target="../media/image703.png"/><Relationship Id="rId488" Type="http://schemas.openxmlformats.org/officeDocument/2006/relationships/image" Target="../media/image822.png"/><Relationship Id="rId695" Type="http://schemas.openxmlformats.org/officeDocument/2006/relationships/image" Target="../media/image925.png"/><Relationship Id="rId709" Type="http://schemas.openxmlformats.org/officeDocument/2006/relationships/image" Target="../media/image932.png"/><Relationship Id="rId45" Type="http://schemas.openxmlformats.org/officeDocument/2006/relationships/customXml" Target="../ink/ink1291.xml"/><Relationship Id="rId110" Type="http://schemas.openxmlformats.org/officeDocument/2006/relationships/image" Target="../media/image513.png"/><Relationship Id="rId348" Type="http://schemas.openxmlformats.org/officeDocument/2006/relationships/image" Target="../media/image752.png"/><Relationship Id="rId555" Type="http://schemas.openxmlformats.org/officeDocument/2006/relationships/image" Target="../media/image855.png"/><Relationship Id="rId194" Type="http://schemas.openxmlformats.org/officeDocument/2006/relationships/image" Target="../media/image675.png"/><Relationship Id="rId208" Type="http://schemas.openxmlformats.org/officeDocument/2006/relationships/image" Target="../media/image682.png"/><Relationship Id="rId415" Type="http://schemas.openxmlformats.org/officeDocument/2006/relationships/customXml" Target="../ink/ink1476.xml"/><Relationship Id="rId622" Type="http://schemas.openxmlformats.org/officeDocument/2006/relationships/customXml" Target="../ink/ink1580.xml"/><Relationship Id="rId261" Type="http://schemas.openxmlformats.org/officeDocument/2006/relationships/customXml" Target="../ink/ink1399.xml"/><Relationship Id="rId499" Type="http://schemas.openxmlformats.org/officeDocument/2006/relationships/customXml" Target="../ink/ink1518.xml"/><Relationship Id="rId56" Type="http://schemas.openxmlformats.org/officeDocument/2006/relationships/image" Target="../media/image486.png"/><Relationship Id="rId359" Type="http://schemas.openxmlformats.org/officeDocument/2006/relationships/customXml" Target="../ink/ink1448.xml"/><Relationship Id="rId566" Type="http://schemas.openxmlformats.org/officeDocument/2006/relationships/customXml" Target="../ink/ink1552.xml"/><Relationship Id="rId121" Type="http://schemas.openxmlformats.org/officeDocument/2006/relationships/customXml" Target="../ink/ink1329.xml"/><Relationship Id="rId219" Type="http://schemas.openxmlformats.org/officeDocument/2006/relationships/customXml" Target="../ink/ink1378.xml"/><Relationship Id="rId426" Type="http://schemas.openxmlformats.org/officeDocument/2006/relationships/image" Target="../media/image791.png"/><Relationship Id="rId633" Type="http://schemas.openxmlformats.org/officeDocument/2006/relationships/image" Target="../media/image894.png"/><Relationship Id="rId67" Type="http://schemas.openxmlformats.org/officeDocument/2006/relationships/customXml" Target="../ink/ink1302.xml"/><Relationship Id="rId272" Type="http://schemas.openxmlformats.org/officeDocument/2006/relationships/image" Target="../media/image714.png"/><Relationship Id="rId577" Type="http://schemas.openxmlformats.org/officeDocument/2006/relationships/image" Target="../media/image866.png"/><Relationship Id="rId700" Type="http://schemas.openxmlformats.org/officeDocument/2006/relationships/customXml" Target="../ink/ink1619.xml"/><Relationship Id="rId132" Type="http://schemas.openxmlformats.org/officeDocument/2006/relationships/image" Target="../media/image524.png"/><Relationship Id="rId437" Type="http://schemas.openxmlformats.org/officeDocument/2006/relationships/customXml" Target="../ink/ink1487.xml"/><Relationship Id="rId644" Type="http://schemas.openxmlformats.org/officeDocument/2006/relationships/customXml" Target="../ink/ink1591.xml"/><Relationship Id="rId283" Type="http://schemas.openxmlformats.org/officeDocument/2006/relationships/customXml" Target="../ink/ink1410.xml"/><Relationship Id="rId490" Type="http://schemas.openxmlformats.org/officeDocument/2006/relationships/image" Target="../media/image823.png"/><Relationship Id="rId504" Type="http://schemas.openxmlformats.org/officeDocument/2006/relationships/image" Target="../media/image830.png"/><Relationship Id="rId711" Type="http://schemas.openxmlformats.org/officeDocument/2006/relationships/image" Target="../media/image933.png"/><Relationship Id="rId78" Type="http://schemas.openxmlformats.org/officeDocument/2006/relationships/image" Target="../media/image497.png"/><Relationship Id="rId143" Type="http://schemas.openxmlformats.org/officeDocument/2006/relationships/customXml" Target="../ink/ink1340.xml"/><Relationship Id="rId350" Type="http://schemas.openxmlformats.org/officeDocument/2006/relationships/image" Target="../media/image753.png"/><Relationship Id="rId588" Type="http://schemas.openxmlformats.org/officeDocument/2006/relationships/customXml" Target="../ink/ink1563.xml"/><Relationship Id="rId9" Type="http://schemas.openxmlformats.org/officeDocument/2006/relationships/customXml" Target="../ink/ink1273.xml"/><Relationship Id="rId210" Type="http://schemas.openxmlformats.org/officeDocument/2006/relationships/image" Target="../media/image683.png"/><Relationship Id="rId448" Type="http://schemas.openxmlformats.org/officeDocument/2006/relationships/image" Target="../media/image802.png"/><Relationship Id="rId655" Type="http://schemas.openxmlformats.org/officeDocument/2006/relationships/image" Target="../media/image905.png"/><Relationship Id="rId294" Type="http://schemas.openxmlformats.org/officeDocument/2006/relationships/image" Target="../media/image725.png"/><Relationship Id="rId308" Type="http://schemas.openxmlformats.org/officeDocument/2006/relationships/image" Target="../media/image732.png"/><Relationship Id="rId515" Type="http://schemas.openxmlformats.org/officeDocument/2006/relationships/customXml" Target="../ink/ink1526.xml"/><Relationship Id="rId722" Type="http://schemas.openxmlformats.org/officeDocument/2006/relationships/customXml" Target="../ink/ink1630.xml"/><Relationship Id="rId89" Type="http://schemas.openxmlformats.org/officeDocument/2006/relationships/customXml" Target="../ink/ink1313.xml"/><Relationship Id="rId154" Type="http://schemas.openxmlformats.org/officeDocument/2006/relationships/image" Target="../media/image535.png"/><Relationship Id="rId361" Type="http://schemas.openxmlformats.org/officeDocument/2006/relationships/customXml" Target="../ink/ink1449.xml"/><Relationship Id="rId599" Type="http://schemas.openxmlformats.org/officeDocument/2006/relationships/image" Target="../media/image877.png"/><Relationship Id="rId459" Type="http://schemas.openxmlformats.org/officeDocument/2006/relationships/customXml" Target="../ink/ink1498.xml"/><Relationship Id="rId666" Type="http://schemas.openxmlformats.org/officeDocument/2006/relationships/customXml" Target="../ink/ink1602.xml"/><Relationship Id="rId16" Type="http://schemas.openxmlformats.org/officeDocument/2006/relationships/image" Target="../media/image466.png"/><Relationship Id="rId221" Type="http://schemas.openxmlformats.org/officeDocument/2006/relationships/customXml" Target="../ink/ink1379.xml"/><Relationship Id="rId319" Type="http://schemas.openxmlformats.org/officeDocument/2006/relationships/customXml" Target="../ink/ink1428.xml"/><Relationship Id="rId526" Type="http://schemas.openxmlformats.org/officeDocument/2006/relationships/image" Target="../media/image841.png"/><Relationship Id="rId733" Type="http://schemas.openxmlformats.org/officeDocument/2006/relationships/image" Target="../media/image944.png"/><Relationship Id="rId165" Type="http://schemas.openxmlformats.org/officeDocument/2006/relationships/customXml" Target="../ink/ink1351.xml"/><Relationship Id="rId372" Type="http://schemas.openxmlformats.org/officeDocument/2006/relationships/image" Target="../media/image764.png"/><Relationship Id="rId677" Type="http://schemas.openxmlformats.org/officeDocument/2006/relationships/image" Target="../media/image916.png"/><Relationship Id="rId232" Type="http://schemas.openxmlformats.org/officeDocument/2006/relationships/image" Target="../media/image694.png"/><Relationship Id="rId27" Type="http://schemas.openxmlformats.org/officeDocument/2006/relationships/customXml" Target="../ink/ink1282.xml"/><Relationship Id="rId537" Type="http://schemas.openxmlformats.org/officeDocument/2006/relationships/image" Target="../media/image846.png"/><Relationship Id="rId80" Type="http://schemas.openxmlformats.org/officeDocument/2006/relationships/image" Target="../media/image498.png"/><Relationship Id="rId176" Type="http://schemas.openxmlformats.org/officeDocument/2006/relationships/image" Target="../media/image546.png"/><Relationship Id="rId383" Type="http://schemas.openxmlformats.org/officeDocument/2006/relationships/customXml" Target="../ink/ink1460.xml"/><Relationship Id="rId590" Type="http://schemas.openxmlformats.org/officeDocument/2006/relationships/customXml" Target="../ink/ink1564.xml"/><Relationship Id="rId604" Type="http://schemas.openxmlformats.org/officeDocument/2006/relationships/customXml" Target="../ink/ink1571.xml"/><Relationship Id="rId243" Type="http://schemas.openxmlformats.org/officeDocument/2006/relationships/customXml" Target="../ink/ink1390.xml"/><Relationship Id="rId450" Type="http://schemas.openxmlformats.org/officeDocument/2006/relationships/image" Target="../media/image803.png"/><Relationship Id="rId688" Type="http://schemas.openxmlformats.org/officeDocument/2006/relationships/customXml" Target="../ink/ink1613.xml"/><Relationship Id="rId38" Type="http://schemas.openxmlformats.org/officeDocument/2006/relationships/image" Target="../media/image477.png"/><Relationship Id="rId103" Type="http://schemas.openxmlformats.org/officeDocument/2006/relationships/customXml" Target="../ink/ink1320.xml"/><Relationship Id="rId310" Type="http://schemas.openxmlformats.org/officeDocument/2006/relationships/image" Target="../media/image733.png"/><Relationship Id="rId548" Type="http://schemas.openxmlformats.org/officeDocument/2006/relationships/customXml" Target="../ink/ink1543.xml"/><Relationship Id="rId91" Type="http://schemas.openxmlformats.org/officeDocument/2006/relationships/customXml" Target="../ink/ink1314.xml"/><Relationship Id="rId187" Type="http://schemas.openxmlformats.org/officeDocument/2006/relationships/customXml" Target="../ink/ink1362.xml"/><Relationship Id="rId394" Type="http://schemas.openxmlformats.org/officeDocument/2006/relationships/image" Target="../media/image775.png"/><Relationship Id="rId408" Type="http://schemas.openxmlformats.org/officeDocument/2006/relationships/image" Target="../media/image782.png"/><Relationship Id="rId615" Type="http://schemas.openxmlformats.org/officeDocument/2006/relationships/image" Target="../media/image885.png"/><Relationship Id="rId254" Type="http://schemas.openxmlformats.org/officeDocument/2006/relationships/image" Target="../media/image705.png"/><Relationship Id="rId699" Type="http://schemas.openxmlformats.org/officeDocument/2006/relationships/image" Target="../media/image927.png"/><Relationship Id="rId49" Type="http://schemas.openxmlformats.org/officeDocument/2006/relationships/customXml" Target="../ink/ink1293.xml"/><Relationship Id="rId114" Type="http://schemas.openxmlformats.org/officeDocument/2006/relationships/image" Target="../media/image515.png"/><Relationship Id="rId461" Type="http://schemas.openxmlformats.org/officeDocument/2006/relationships/customXml" Target="../ink/ink1499.xml"/><Relationship Id="rId559" Type="http://schemas.openxmlformats.org/officeDocument/2006/relationships/image" Target="../media/image857.png"/><Relationship Id="rId198" Type="http://schemas.openxmlformats.org/officeDocument/2006/relationships/image" Target="../media/image677.png"/><Relationship Id="rId321" Type="http://schemas.openxmlformats.org/officeDocument/2006/relationships/customXml" Target="../ink/ink1429.xml"/><Relationship Id="rId419" Type="http://schemas.openxmlformats.org/officeDocument/2006/relationships/customXml" Target="../ink/ink1478.xml"/><Relationship Id="rId626" Type="http://schemas.openxmlformats.org/officeDocument/2006/relationships/customXml" Target="../ink/ink1582.xml"/><Relationship Id="rId265" Type="http://schemas.openxmlformats.org/officeDocument/2006/relationships/customXml" Target="../ink/ink1401.xml"/><Relationship Id="rId472" Type="http://schemas.openxmlformats.org/officeDocument/2006/relationships/image" Target="../media/image814.png"/><Relationship Id="rId125" Type="http://schemas.openxmlformats.org/officeDocument/2006/relationships/customXml" Target="../ink/ink1331.xml"/><Relationship Id="rId332" Type="http://schemas.openxmlformats.org/officeDocument/2006/relationships/image" Target="../media/image744.png"/><Relationship Id="rId637" Type="http://schemas.openxmlformats.org/officeDocument/2006/relationships/image" Target="../media/image896.png"/><Relationship Id="rId276" Type="http://schemas.openxmlformats.org/officeDocument/2006/relationships/image" Target="../media/image716.png"/><Relationship Id="rId483" Type="http://schemas.openxmlformats.org/officeDocument/2006/relationships/customXml" Target="../ink/ink1510.xml"/><Relationship Id="rId690" Type="http://schemas.openxmlformats.org/officeDocument/2006/relationships/customXml" Target="../ink/ink1614.xml"/><Relationship Id="rId704" Type="http://schemas.openxmlformats.org/officeDocument/2006/relationships/customXml" Target="../ink/ink1621.xml"/><Relationship Id="rId40" Type="http://schemas.openxmlformats.org/officeDocument/2006/relationships/image" Target="../media/image478.png"/><Relationship Id="rId136" Type="http://schemas.openxmlformats.org/officeDocument/2006/relationships/image" Target="../media/image526.png"/><Relationship Id="rId343" Type="http://schemas.openxmlformats.org/officeDocument/2006/relationships/customXml" Target="../ink/ink1440.xml"/><Relationship Id="rId550" Type="http://schemas.openxmlformats.org/officeDocument/2006/relationships/customXml" Target="../ink/ink1544.xml"/><Relationship Id="rId203" Type="http://schemas.openxmlformats.org/officeDocument/2006/relationships/customXml" Target="../ink/ink1370.xml"/><Relationship Id="rId648" Type="http://schemas.openxmlformats.org/officeDocument/2006/relationships/customXml" Target="../ink/ink1593.xml"/><Relationship Id="rId287" Type="http://schemas.openxmlformats.org/officeDocument/2006/relationships/customXml" Target="../ink/ink1412.xml"/><Relationship Id="rId410" Type="http://schemas.openxmlformats.org/officeDocument/2006/relationships/image" Target="../media/image783.png"/><Relationship Id="rId494" Type="http://schemas.openxmlformats.org/officeDocument/2006/relationships/image" Target="../media/image825.png"/><Relationship Id="rId508" Type="http://schemas.openxmlformats.org/officeDocument/2006/relationships/image" Target="../media/image832.png"/><Relationship Id="rId715" Type="http://schemas.openxmlformats.org/officeDocument/2006/relationships/image" Target="../media/image935.png"/><Relationship Id="rId147" Type="http://schemas.openxmlformats.org/officeDocument/2006/relationships/customXml" Target="../ink/ink1342.xml"/><Relationship Id="rId354" Type="http://schemas.openxmlformats.org/officeDocument/2006/relationships/image" Target="../media/image755.png"/></Relationships>
</file>

<file path=ppt/slides/_rels/slide16.xml.rels><?xml version="1.0" encoding="UTF-8" standalone="yes"?>
<Relationships xmlns="http://schemas.openxmlformats.org/package/2006/relationships"><Relationship Id="rId117" Type="http://schemas.openxmlformats.org/officeDocument/2006/relationships/customXml" Target="../ink/ink1693.xml"/><Relationship Id="rId299" Type="http://schemas.openxmlformats.org/officeDocument/2006/relationships/customXml" Target="../ink/ink1784.xml"/><Relationship Id="rId21" Type="http://schemas.openxmlformats.org/officeDocument/2006/relationships/customXml" Target="../ink/ink1645.xml"/><Relationship Id="rId63" Type="http://schemas.openxmlformats.org/officeDocument/2006/relationships/customXml" Target="../ink/ink1666.xml"/><Relationship Id="rId159" Type="http://schemas.openxmlformats.org/officeDocument/2006/relationships/customXml" Target="../ink/ink1714.xml"/><Relationship Id="rId324" Type="http://schemas.openxmlformats.org/officeDocument/2006/relationships/image" Target="../media/image1105.png"/><Relationship Id="rId366" Type="http://schemas.openxmlformats.org/officeDocument/2006/relationships/image" Target="../media/image1126.png"/><Relationship Id="rId170" Type="http://schemas.openxmlformats.org/officeDocument/2006/relationships/image" Target="../media/image1028.png"/><Relationship Id="rId226" Type="http://schemas.openxmlformats.org/officeDocument/2006/relationships/image" Target="../media/image1056.png"/><Relationship Id="rId268" Type="http://schemas.openxmlformats.org/officeDocument/2006/relationships/image" Target="../media/image1077.png"/><Relationship Id="rId32" Type="http://schemas.openxmlformats.org/officeDocument/2006/relationships/image" Target="../media/image959.png"/><Relationship Id="rId74" Type="http://schemas.openxmlformats.org/officeDocument/2006/relationships/image" Target="../media/image980.png"/><Relationship Id="rId128" Type="http://schemas.openxmlformats.org/officeDocument/2006/relationships/image" Target="../media/image1007.png"/><Relationship Id="rId335" Type="http://schemas.openxmlformats.org/officeDocument/2006/relationships/customXml" Target="../ink/ink1802.xml"/><Relationship Id="rId5" Type="http://schemas.openxmlformats.org/officeDocument/2006/relationships/customXml" Target="../ink/ink1637.xml"/><Relationship Id="rId181" Type="http://schemas.openxmlformats.org/officeDocument/2006/relationships/customXml" Target="../ink/ink1725.xml"/><Relationship Id="rId237" Type="http://schemas.openxmlformats.org/officeDocument/2006/relationships/customXml" Target="../ink/ink1753.xml"/><Relationship Id="rId279" Type="http://schemas.openxmlformats.org/officeDocument/2006/relationships/customXml" Target="../ink/ink1774.xml"/><Relationship Id="rId43" Type="http://schemas.openxmlformats.org/officeDocument/2006/relationships/customXml" Target="../ink/ink1656.xml"/><Relationship Id="rId139" Type="http://schemas.openxmlformats.org/officeDocument/2006/relationships/customXml" Target="../ink/ink1704.xml"/><Relationship Id="rId290" Type="http://schemas.openxmlformats.org/officeDocument/2006/relationships/image" Target="../media/image1088.png"/><Relationship Id="rId304" Type="http://schemas.openxmlformats.org/officeDocument/2006/relationships/image" Target="../media/image1095.png"/><Relationship Id="rId346" Type="http://schemas.openxmlformats.org/officeDocument/2006/relationships/image" Target="../media/image1116.png"/><Relationship Id="rId85" Type="http://schemas.openxmlformats.org/officeDocument/2006/relationships/customXml" Target="../ink/ink1677.xml"/><Relationship Id="rId150" Type="http://schemas.openxmlformats.org/officeDocument/2006/relationships/image" Target="../media/image1018.png"/><Relationship Id="rId192" Type="http://schemas.openxmlformats.org/officeDocument/2006/relationships/image" Target="../media/image1039.png"/><Relationship Id="rId206" Type="http://schemas.openxmlformats.org/officeDocument/2006/relationships/image" Target="../media/image1046.png"/><Relationship Id="rId248" Type="http://schemas.openxmlformats.org/officeDocument/2006/relationships/image" Target="../media/image1067.png"/><Relationship Id="rId12" Type="http://schemas.openxmlformats.org/officeDocument/2006/relationships/image" Target="../media/image949.png"/><Relationship Id="rId108" Type="http://schemas.openxmlformats.org/officeDocument/2006/relationships/image" Target="../media/image997.png"/><Relationship Id="rId315" Type="http://schemas.openxmlformats.org/officeDocument/2006/relationships/customXml" Target="../ink/ink1792.xml"/><Relationship Id="rId357" Type="http://schemas.openxmlformats.org/officeDocument/2006/relationships/customXml" Target="../ink/ink1813.xml"/><Relationship Id="rId54" Type="http://schemas.openxmlformats.org/officeDocument/2006/relationships/image" Target="../media/image970.png"/><Relationship Id="rId96" Type="http://schemas.openxmlformats.org/officeDocument/2006/relationships/image" Target="../media/image991.png"/><Relationship Id="rId161" Type="http://schemas.openxmlformats.org/officeDocument/2006/relationships/customXml" Target="../ink/ink1715.xml"/><Relationship Id="rId217" Type="http://schemas.openxmlformats.org/officeDocument/2006/relationships/customXml" Target="../ink/ink1743.xml"/><Relationship Id="rId259" Type="http://schemas.openxmlformats.org/officeDocument/2006/relationships/customXml" Target="../ink/ink1764.xml"/><Relationship Id="rId23" Type="http://schemas.openxmlformats.org/officeDocument/2006/relationships/customXml" Target="../ink/ink1646.xml"/><Relationship Id="rId119" Type="http://schemas.openxmlformats.org/officeDocument/2006/relationships/customXml" Target="../ink/ink1694.xml"/><Relationship Id="rId270" Type="http://schemas.openxmlformats.org/officeDocument/2006/relationships/image" Target="../media/image1078.png"/><Relationship Id="rId326" Type="http://schemas.openxmlformats.org/officeDocument/2006/relationships/image" Target="../media/image1106.png"/><Relationship Id="rId65" Type="http://schemas.openxmlformats.org/officeDocument/2006/relationships/customXml" Target="../ink/ink1667.xml"/><Relationship Id="rId130" Type="http://schemas.openxmlformats.org/officeDocument/2006/relationships/image" Target="../media/image1008.png"/><Relationship Id="rId368" Type="http://schemas.openxmlformats.org/officeDocument/2006/relationships/image" Target="../media/image1127.png"/><Relationship Id="rId172" Type="http://schemas.openxmlformats.org/officeDocument/2006/relationships/image" Target="../media/image1029.png"/><Relationship Id="rId228" Type="http://schemas.openxmlformats.org/officeDocument/2006/relationships/image" Target="../media/image1057.png"/><Relationship Id="rId281" Type="http://schemas.openxmlformats.org/officeDocument/2006/relationships/customXml" Target="../ink/ink1775.xml"/><Relationship Id="rId337" Type="http://schemas.openxmlformats.org/officeDocument/2006/relationships/customXml" Target="../ink/ink1803.xml"/><Relationship Id="rId34" Type="http://schemas.openxmlformats.org/officeDocument/2006/relationships/image" Target="../media/image960.png"/><Relationship Id="rId76" Type="http://schemas.openxmlformats.org/officeDocument/2006/relationships/image" Target="../media/image981.png"/><Relationship Id="rId141" Type="http://schemas.openxmlformats.org/officeDocument/2006/relationships/customXml" Target="../ink/ink1705.xml"/><Relationship Id="rId7" Type="http://schemas.openxmlformats.org/officeDocument/2006/relationships/customXml" Target="../ink/ink1638.xml"/><Relationship Id="rId183" Type="http://schemas.openxmlformats.org/officeDocument/2006/relationships/customXml" Target="../ink/ink1726.xml"/><Relationship Id="rId239" Type="http://schemas.openxmlformats.org/officeDocument/2006/relationships/customXml" Target="../ink/ink1754.xml"/><Relationship Id="rId250" Type="http://schemas.openxmlformats.org/officeDocument/2006/relationships/image" Target="../media/image1068.png"/><Relationship Id="rId292" Type="http://schemas.openxmlformats.org/officeDocument/2006/relationships/image" Target="../media/image1089.png"/><Relationship Id="rId306" Type="http://schemas.openxmlformats.org/officeDocument/2006/relationships/image" Target="../media/image1096.png"/><Relationship Id="rId45" Type="http://schemas.openxmlformats.org/officeDocument/2006/relationships/customXml" Target="../ink/ink1657.xml"/><Relationship Id="rId87" Type="http://schemas.openxmlformats.org/officeDocument/2006/relationships/customXml" Target="../ink/ink1678.xml"/><Relationship Id="rId110" Type="http://schemas.openxmlformats.org/officeDocument/2006/relationships/image" Target="../media/image998.png"/><Relationship Id="rId348" Type="http://schemas.openxmlformats.org/officeDocument/2006/relationships/image" Target="../media/image1117.png"/><Relationship Id="rId152" Type="http://schemas.openxmlformats.org/officeDocument/2006/relationships/image" Target="../media/image1019.png"/><Relationship Id="rId194" Type="http://schemas.openxmlformats.org/officeDocument/2006/relationships/image" Target="../media/image1040.png"/><Relationship Id="rId208" Type="http://schemas.openxmlformats.org/officeDocument/2006/relationships/image" Target="../media/image1047.png"/><Relationship Id="rId261" Type="http://schemas.openxmlformats.org/officeDocument/2006/relationships/customXml" Target="../ink/ink1765.xml"/><Relationship Id="rId14" Type="http://schemas.openxmlformats.org/officeDocument/2006/relationships/image" Target="../media/image950.png"/><Relationship Id="rId56" Type="http://schemas.openxmlformats.org/officeDocument/2006/relationships/image" Target="../media/image971.png"/><Relationship Id="rId317" Type="http://schemas.openxmlformats.org/officeDocument/2006/relationships/customXml" Target="../ink/ink1793.xml"/><Relationship Id="rId359" Type="http://schemas.openxmlformats.org/officeDocument/2006/relationships/customXml" Target="../ink/ink1814.xml"/><Relationship Id="rId98" Type="http://schemas.openxmlformats.org/officeDocument/2006/relationships/image" Target="../media/image992.png"/><Relationship Id="rId121" Type="http://schemas.openxmlformats.org/officeDocument/2006/relationships/customXml" Target="../ink/ink1695.xml"/><Relationship Id="rId163" Type="http://schemas.openxmlformats.org/officeDocument/2006/relationships/customXml" Target="../ink/ink1716.xml"/><Relationship Id="rId219" Type="http://schemas.openxmlformats.org/officeDocument/2006/relationships/customXml" Target="../ink/ink1744.xml"/><Relationship Id="rId370" Type="http://schemas.openxmlformats.org/officeDocument/2006/relationships/image" Target="../media/image1128.png"/><Relationship Id="rId230" Type="http://schemas.openxmlformats.org/officeDocument/2006/relationships/image" Target="../media/image1058.png"/><Relationship Id="rId25" Type="http://schemas.openxmlformats.org/officeDocument/2006/relationships/customXml" Target="../ink/ink1647.xml"/><Relationship Id="rId67" Type="http://schemas.openxmlformats.org/officeDocument/2006/relationships/customXml" Target="../ink/ink1668.xml"/><Relationship Id="rId272" Type="http://schemas.openxmlformats.org/officeDocument/2006/relationships/image" Target="../media/image1079.png"/><Relationship Id="rId328" Type="http://schemas.openxmlformats.org/officeDocument/2006/relationships/image" Target="../media/image1107.png"/><Relationship Id="rId132" Type="http://schemas.openxmlformats.org/officeDocument/2006/relationships/image" Target="../media/image1009.png"/><Relationship Id="rId174" Type="http://schemas.openxmlformats.org/officeDocument/2006/relationships/image" Target="../media/image1030.png"/><Relationship Id="rId241" Type="http://schemas.openxmlformats.org/officeDocument/2006/relationships/customXml" Target="../ink/ink1755.xml"/><Relationship Id="rId36" Type="http://schemas.openxmlformats.org/officeDocument/2006/relationships/image" Target="../media/image961.png"/><Relationship Id="rId283" Type="http://schemas.openxmlformats.org/officeDocument/2006/relationships/customXml" Target="../ink/ink1776.xml"/><Relationship Id="rId339" Type="http://schemas.openxmlformats.org/officeDocument/2006/relationships/customXml" Target="../ink/ink1804.xml"/><Relationship Id="rId78" Type="http://schemas.openxmlformats.org/officeDocument/2006/relationships/image" Target="../media/image982.png"/><Relationship Id="rId99" Type="http://schemas.openxmlformats.org/officeDocument/2006/relationships/customXml" Target="../ink/ink1684.xml"/><Relationship Id="rId101" Type="http://schemas.openxmlformats.org/officeDocument/2006/relationships/customXml" Target="../ink/ink1685.xml"/><Relationship Id="rId122" Type="http://schemas.openxmlformats.org/officeDocument/2006/relationships/image" Target="../media/image1004.png"/><Relationship Id="rId143" Type="http://schemas.openxmlformats.org/officeDocument/2006/relationships/customXml" Target="../ink/ink1706.xml"/><Relationship Id="rId164" Type="http://schemas.openxmlformats.org/officeDocument/2006/relationships/image" Target="../media/image1025.png"/><Relationship Id="rId185" Type="http://schemas.openxmlformats.org/officeDocument/2006/relationships/customXml" Target="../ink/ink1727.xml"/><Relationship Id="rId350" Type="http://schemas.openxmlformats.org/officeDocument/2006/relationships/image" Target="../media/image1118.png"/><Relationship Id="rId371" Type="http://schemas.openxmlformats.org/officeDocument/2006/relationships/customXml" Target="../ink/ink1820.xml"/><Relationship Id="rId9" Type="http://schemas.openxmlformats.org/officeDocument/2006/relationships/customXml" Target="../ink/ink1639.xml"/><Relationship Id="rId210" Type="http://schemas.openxmlformats.org/officeDocument/2006/relationships/image" Target="../media/image1048.png"/><Relationship Id="rId26" Type="http://schemas.openxmlformats.org/officeDocument/2006/relationships/image" Target="../media/image956.png"/><Relationship Id="rId231" Type="http://schemas.openxmlformats.org/officeDocument/2006/relationships/customXml" Target="../ink/ink1750.xml"/><Relationship Id="rId252" Type="http://schemas.openxmlformats.org/officeDocument/2006/relationships/image" Target="../media/image1069.png"/><Relationship Id="rId273" Type="http://schemas.openxmlformats.org/officeDocument/2006/relationships/customXml" Target="../ink/ink1771.xml"/><Relationship Id="rId294" Type="http://schemas.openxmlformats.org/officeDocument/2006/relationships/image" Target="../media/image1090.png"/><Relationship Id="rId308" Type="http://schemas.openxmlformats.org/officeDocument/2006/relationships/image" Target="../media/image1097.png"/><Relationship Id="rId329" Type="http://schemas.openxmlformats.org/officeDocument/2006/relationships/customXml" Target="../ink/ink1799.xml"/><Relationship Id="rId47" Type="http://schemas.openxmlformats.org/officeDocument/2006/relationships/customXml" Target="../ink/ink1658.xml"/><Relationship Id="rId68" Type="http://schemas.openxmlformats.org/officeDocument/2006/relationships/image" Target="../media/image977.png"/><Relationship Id="rId89" Type="http://schemas.openxmlformats.org/officeDocument/2006/relationships/customXml" Target="../ink/ink1679.xml"/><Relationship Id="rId112" Type="http://schemas.openxmlformats.org/officeDocument/2006/relationships/image" Target="../media/image999.png"/><Relationship Id="rId133" Type="http://schemas.openxmlformats.org/officeDocument/2006/relationships/customXml" Target="../ink/ink1701.xml"/><Relationship Id="rId154" Type="http://schemas.openxmlformats.org/officeDocument/2006/relationships/image" Target="../media/image1020.png"/><Relationship Id="rId175" Type="http://schemas.openxmlformats.org/officeDocument/2006/relationships/customXml" Target="../ink/ink1722.xml"/><Relationship Id="rId340" Type="http://schemas.openxmlformats.org/officeDocument/2006/relationships/image" Target="../media/image1113.png"/><Relationship Id="rId361" Type="http://schemas.openxmlformats.org/officeDocument/2006/relationships/customXml" Target="../ink/ink1815.xml"/><Relationship Id="rId196" Type="http://schemas.openxmlformats.org/officeDocument/2006/relationships/image" Target="../media/image1041.png"/><Relationship Id="rId200" Type="http://schemas.openxmlformats.org/officeDocument/2006/relationships/image" Target="../media/image1043.png"/><Relationship Id="rId16" Type="http://schemas.openxmlformats.org/officeDocument/2006/relationships/image" Target="../media/image951.png"/><Relationship Id="rId221" Type="http://schemas.openxmlformats.org/officeDocument/2006/relationships/customXml" Target="../ink/ink1745.xml"/><Relationship Id="rId242" Type="http://schemas.openxmlformats.org/officeDocument/2006/relationships/image" Target="../media/image1064.png"/><Relationship Id="rId263" Type="http://schemas.openxmlformats.org/officeDocument/2006/relationships/customXml" Target="../ink/ink1766.xml"/><Relationship Id="rId284" Type="http://schemas.openxmlformats.org/officeDocument/2006/relationships/image" Target="../media/image1085.png"/><Relationship Id="rId319" Type="http://schemas.openxmlformats.org/officeDocument/2006/relationships/customXml" Target="../ink/ink1794.xml"/><Relationship Id="rId37" Type="http://schemas.openxmlformats.org/officeDocument/2006/relationships/customXml" Target="../ink/ink1653.xml"/><Relationship Id="rId58" Type="http://schemas.openxmlformats.org/officeDocument/2006/relationships/image" Target="../media/image972.png"/><Relationship Id="rId79" Type="http://schemas.openxmlformats.org/officeDocument/2006/relationships/customXml" Target="../ink/ink1674.xml"/><Relationship Id="rId102" Type="http://schemas.openxmlformats.org/officeDocument/2006/relationships/image" Target="../media/image994.png"/><Relationship Id="rId123" Type="http://schemas.openxmlformats.org/officeDocument/2006/relationships/customXml" Target="../ink/ink1696.xml"/><Relationship Id="rId144" Type="http://schemas.openxmlformats.org/officeDocument/2006/relationships/image" Target="../media/image1015.png"/><Relationship Id="rId330" Type="http://schemas.openxmlformats.org/officeDocument/2006/relationships/image" Target="../media/image1108.png"/><Relationship Id="rId90" Type="http://schemas.openxmlformats.org/officeDocument/2006/relationships/image" Target="../media/image988.png"/><Relationship Id="rId165" Type="http://schemas.openxmlformats.org/officeDocument/2006/relationships/customXml" Target="../ink/ink1717.xml"/><Relationship Id="rId186" Type="http://schemas.openxmlformats.org/officeDocument/2006/relationships/image" Target="../media/image1036.png"/><Relationship Id="rId351" Type="http://schemas.openxmlformats.org/officeDocument/2006/relationships/customXml" Target="../ink/ink1810.xml"/><Relationship Id="rId372" Type="http://schemas.openxmlformats.org/officeDocument/2006/relationships/image" Target="../media/image1129.png"/><Relationship Id="rId211" Type="http://schemas.openxmlformats.org/officeDocument/2006/relationships/customXml" Target="../ink/ink1740.xml"/><Relationship Id="rId232" Type="http://schemas.openxmlformats.org/officeDocument/2006/relationships/image" Target="../media/image1059.png"/><Relationship Id="rId253" Type="http://schemas.openxmlformats.org/officeDocument/2006/relationships/customXml" Target="../ink/ink1761.xml"/><Relationship Id="rId274" Type="http://schemas.openxmlformats.org/officeDocument/2006/relationships/image" Target="../media/image1080.png"/><Relationship Id="rId295" Type="http://schemas.openxmlformats.org/officeDocument/2006/relationships/customXml" Target="../ink/ink1782.xml"/><Relationship Id="rId309" Type="http://schemas.openxmlformats.org/officeDocument/2006/relationships/customXml" Target="../ink/ink1789.xml"/><Relationship Id="rId27" Type="http://schemas.openxmlformats.org/officeDocument/2006/relationships/customXml" Target="../ink/ink1648.xml"/><Relationship Id="rId48" Type="http://schemas.openxmlformats.org/officeDocument/2006/relationships/image" Target="../media/image967.png"/><Relationship Id="rId69" Type="http://schemas.openxmlformats.org/officeDocument/2006/relationships/customXml" Target="../ink/ink1669.xml"/><Relationship Id="rId113" Type="http://schemas.openxmlformats.org/officeDocument/2006/relationships/customXml" Target="../ink/ink1691.xml"/><Relationship Id="rId134" Type="http://schemas.openxmlformats.org/officeDocument/2006/relationships/image" Target="../media/image1010.png"/><Relationship Id="rId320" Type="http://schemas.openxmlformats.org/officeDocument/2006/relationships/image" Target="../media/image1103.png"/><Relationship Id="rId80" Type="http://schemas.openxmlformats.org/officeDocument/2006/relationships/image" Target="../media/image983.png"/><Relationship Id="rId155" Type="http://schemas.openxmlformats.org/officeDocument/2006/relationships/customXml" Target="../ink/ink1712.xml"/><Relationship Id="rId176" Type="http://schemas.openxmlformats.org/officeDocument/2006/relationships/image" Target="../media/image1031.png"/><Relationship Id="rId197" Type="http://schemas.openxmlformats.org/officeDocument/2006/relationships/customXml" Target="../ink/ink1733.xml"/><Relationship Id="rId341" Type="http://schemas.openxmlformats.org/officeDocument/2006/relationships/customXml" Target="../ink/ink1805.xml"/><Relationship Id="rId362" Type="http://schemas.openxmlformats.org/officeDocument/2006/relationships/image" Target="../media/image1124.png"/><Relationship Id="rId201" Type="http://schemas.openxmlformats.org/officeDocument/2006/relationships/customXml" Target="../ink/ink1735.xml"/><Relationship Id="rId222" Type="http://schemas.openxmlformats.org/officeDocument/2006/relationships/image" Target="../media/image1054.png"/><Relationship Id="rId243" Type="http://schemas.openxmlformats.org/officeDocument/2006/relationships/customXml" Target="../ink/ink1756.xml"/><Relationship Id="rId264" Type="http://schemas.openxmlformats.org/officeDocument/2006/relationships/image" Target="../media/image1075.png"/><Relationship Id="rId285" Type="http://schemas.openxmlformats.org/officeDocument/2006/relationships/customXml" Target="../ink/ink1777.xml"/><Relationship Id="rId17" Type="http://schemas.openxmlformats.org/officeDocument/2006/relationships/customXml" Target="../ink/ink1643.xml"/><Relationship Id="rId38" Type="http://schemas.openxmlformats.org/officeDocument/2006/relationships/image" Target="../media/image962.png"/><Relationship Id="rId59" Type="http://schemas.openxmlformats.org/officeDocument/2006/relationships/customXml" Target="../ink/ink1664.xml"/><Relationship Id="rId103" Type="http://schemas.openxmlformats.org/officeDocument/2006/relationships/customXml" Target="../ink/ink1686.xml"/><Relationship Id="rId124" Type="http://schemas.openxmlformats.org/officeDocument/2006/relationships/image" Target="../media/image1005.png"/><Relationship Id="rId310" Type="http://schemas.openxmlformats.org/officeDocument/2006/relationships/image" Target="../media/image1098.png"/><Relationship Id="rId70" Type="http://schemas.openxmlformats.org/officeDocument/2006/relationships/image" Target="../media/image978.png"/><Relationship Id="rId91" Type="http://schemas.openxmlformats.org/officeDocument/2006/relationships/customXml" Target="../ink/ink1680.xml"/><Relationship Id="rId145" Type="http://schemas.openxmlformats.org/officeDocument/2006/relationships/customXml" Target="../ink/ink1707.xml"/><Relationship Id="rId166" Type="http://schemas.openxmlformats.org/officeDocument/2006/relationships/image" Target="../media/image1026.png"/><Relationship Id="rId187" Type="http://schemas.openxmlformats.org/officeDocument/2006/relationships/customXml" Target="../ink/ink1728.xml"/><Relationship Id="rId331" Type="http://schemas.openxmlformats.org/officeDocument/2006/relationships/customXml" Target="../ink/ink1800.xml"/><Relationship Id="rId352" Type="http://schemas.openxmlformats.org/officeDocument/2006/relationships/image" Target="../media/image1119.png"/><Relationship Id="rId373" Type="http://schemas.openxmlformats.org/officeDocument/2006/relationships/customXml" Target="../ink/ink1821.xml"/><Relationship Id="rId1" Type="http://schemas.openxmlformats.org/officeDocument/2006/relationships/slideLayout" Target="../slideLayouts/slideLayout7.xml"/><Relationship Id="rId212" Type="http://schemas.openxmlformats.org/officeDocument/2006/relationships/image" Target="../media/image1049.png"/><Relationship Id="rId233" Type="http://schemas.openxmlformats.org/officeDocument/2006/relationships/customXml" Target="../ink/ink1751.xml"/><Relationship Id="rId254" Type="http://schemas.openxmlformats.org/officeDocument/2006/relationships/image" Target="../media/image1070.png"/><Relationship Id="rId28" Type="http://schemas.openxmlformats.org/officeDocument/2006/relationships/image" Target="../media/image957.png"/><Relationship Id="rId49" Type="http://schemas.openxmlformats.org/officeDocument/2006/relationships/customXml" Target="../ink/ink1659.xml"/><Relationship Id="rId114" Type="http://schemas.openxmlformats.org/officeDocument/2006/relationships/image" Target="../media/image1000.png"/><Relationship Id="rId275" Type="http://schemas.openxmlformats.org/officeDocument/2006/relationships/customXml" Target="../ink/ink1772.xml"/><Relationship Id="rId296" Type="http://schemas.openxmlformats.org/officeDocument/2006/relationships/image" Target="../media/image1091.png"/><Relationship Id="rId300" Type="http://schemas.openxmlformats.org/officeDocument/2006/relationships/image" Target="../media/image1093.png"/><Relationship Id="rId60" Type="http://schemas.openxmlformats.org/officeDocument/2006/relationships/image" Target="../media/image973.png"/><Relationship Id="rId81" Type="http://schemas.openxmlformats.org/officeDocument/2006/relationships/customXml" Target="../ink/ink1675.xml"/><Relationship Id="rId135" Type="http://schemas.openxmlformats.org/officeDocument/2006/relationships/customXml" Target="../ink/ink1702.xml"/><Relationship Id="rId156" Type="http://schemas.openxmlformats.org/officeDocument/2006/relationships/image" Target="../media/image1021.png"/><Relationship Id="rId177" Type="http://schemas.openxmlformats.org/officeDocument/2006/relationships/customXml" Target="../ink/ink1723.xml"/><Relationship Id="rId198" Type="http://schemas.openxmlformats.org/officeDocument/2006/relationships/image" Target="../media/image1042.png"/><Relationship Id="rId321" Type="http://schemas.openxmlformats.org/officeDocument/2006/relationships/customXml" Target="../ink/ink1795.xml"/><Relationship Id="rId342" Type="http://schemas.openxmlformats.org/officeDocument/2006/relationships/image" Target="../media/image1114.png"/><Relationship Id="rId363" Type="http://schemas.openxmlformats.org/officeDocument/2006/relationships/customXml" Target="../ink/ink1816.xml"/><Relationship Id="rId202" Type="http://schemas.openxmlformats.org/officeDocument/2006/relationships/image" Target="../media/image1044.png"/><Relationship Id="rId223" Type="http://schemas.openxmlformats.org/officeDocument/2006/relationships/customXml" Target="../ink/ink1746.xml"/><Relationship Id="rId244" Type="http://schemas.openxmlformats.org/officeDocument/2006/relationships/image" Target="../media/image1065.png"/><Relationship Id="rId18" Type="http://schemas.openxmlformats.org/officeDocument/2006/relationships/image" Target="../media/image952.png"/><Relationship Id="rId39" Type="http://schemas.openxmlformats.org/officeDocument/2006/relationships/customXml" Target="../ink/ink1654.xml"/><Relationship Id="rId265" Type="http://schemas.openxmlformats.org/officeDocument/2006/relationships/customXml" Target="../ink/ink1767.xml"/><Relationship Id="rId286" Type="http://schemas.openxmlformats.org/officeDocument/2006/relationships/image" Target="../media/image1086.png"/><Relationship Id="rId50" Type="http://schemas.openxmlformats.org/officeDocument/2006/relationships/image" Target="../media/image968.png"/><Relationship Id="rId104" Type="http://schemas.openxmlformats.org/officeDocument/2006/relationships/image" Target="../media/image995.png"/><Relationship Id="rId125" Type="http://schemas.openxmlformats.org/officeDocument/2006/relationships/customXml" Target="../ink/ink1697.xml"/><Relationship Id="rId146" Type="http://schemas.openxmlformats.org/officeDocument/2006/relationships/image" Target="../media/image1016.png"/><Relationship Id="rId167" Type="http://schemas.openxmlformats.org/officeDocument/2006/relationships/customXml" Target="../ink/ink1718.xml"/><Relationship Id="rId188" Type="http://schemas.openxmlformats.org/officeDocument/2006/relationships/image" Target="../media/image1037.png"/><Relationship Id="rId311" Type="http://schemas.openxmlformats.org/officeDocument/2006/relationships/customXml" Target="../ink/ink1790.xml"/><Relationship Id="rId332" Type="http://schemas.openxmlformats.org/officeDocument/2006/relationships/image" Target="../media/image1109.png"/><Relationship Id="rId353" Type="http://schemas.openxmlformats.org/officeDocument/2006/relationships/customXml" Target="../ink/ink1811.xml"/><Relationship Id="rId374" Type="http://schemas.openxmlformats.org/officeDocument/2006/relationships/image" Target="../media/image1130.png"/><Relationship Id="rId71" Type="http://schemas.openxmlformats.org/officeDocument/2006/relationships/customXml" Target="../ink/ink1670.xml"/><Relationship Id="rId92" Type="http://schemas.openxmlformats.org/officeDocument/2006/relationships/image" Target="../media/image989.png"/><Relationship Id="rId213" Type="http://schemas.openxmlformats.org/officeDocument/2006/relationships/customXml" Target="../ink/ink1741.xml"/><Relationship Id="rId234" Type="http://schemas.openxmlformats.org/officeDocument/2006/relationships/image" Target="../media/image1060.png"/><Relationship Id="rId2" Type="http://schemas.openxmlformats.org/officeDocument/2006/relationships/notesSlide" Target="../notesSlides/notesSlide16.xml"/><Relationship Id="rId29" Type="http://schemas.openxmlformats.org/officeDocument/2006/relationships/customXml" Target="../ink/ink1649.xml"/><Relationship Id="rId255" Type="http://schemas.openxmlformats.org/officeDocument/2006/relationships/customXml" Target="../ink/ink1762.xml"/><Relationship Id="rId276" Type="http://schemas.openxmlformats.org/officeDocument/2006/relationships/image" Target="../media/image1081.png"/><Relationship Id="rId297" Type="http://schemas.openxmlformats.org/officeDocument/2006/relationships/customXml" Target="../ink/ink1783.xml"/><Relationship Id="rId40" Type="http://schemas.openxmlformats.org/officeDocument/2006/relationships/image" Target="../media/image963.png"/><Relationship Id="rId115" Type="http://schemas.openxmlformats.org/officeDocument/2006/relationships/customXml" Target="../ink/ink1692.xml"/><Relationship Id="rId136" Type="http://schemas.openxmlformats.org/officeDocument/2006/relationships/image" Target="../media/image1011.png"/><Relationship Id="rId157" Type="http://schemas.openxmlformats.org/officeDocument/2006/relationships/customXml" Target="../ink/ink1713.xml"/><Relationship Id="rId178" Type="http://schemas.openxmlformats.org/officeDocument/2006/relationships/image" Target="../media/image1032.png"/><Relationship Id="rId301" Type="http://schemas.openxmlformats.org/officeDocument/2006/relationships/customXml" Target="../ink/ink1785.xml"/><Relationship Id="rId322" Type="http://schemas.openxmlformats.org/officeDocument/2006/relationships/image" Target="../media/image1104.png"/><Relationship Id="rId343" Type="http://schemas.openxmlformats.org/officeDocument/2006/relationships/customXml" Target="../ink/ink1806.xml"/><Relationship Id="rId364" Type="http://schemas.openxmlformats.org/officeDocument/2006/relationships/image" Target="../media/image1125.png"/><Relationship Id="rId61" Type="http://schemas.openxmlformats.org/officeDocument/2006/relationships/customXml" Target="../ink/ink1665.xml"/><Relationship Id="rId82" Type="http://schemas.openxmlformats.org/officeDocument/2006/relationships/image" Target="../media/image984.png"/><Relationship Id="rId199" Type="http://schemas.openxmlformats.org/officeDocument/2006/relationships/customXml" Target="../ink/ink1734.xml"/><Relationship Id="rId203" Type="http://schemas.openxmlformats.org/officeDocument/2006/relationships/customXml" Target="../ink/ink1736.xml"/><Relationship Id="rId19" Type="http://schemas.openxmlformats.org/officeDocument/2006/relationships/customXml" Target="../ink/ink1644.xml"/><Relationship Id="rId224" Type="http://schemas.openxmlformats.org/officeDocument/2006/relationships/image" Target="../media/image1055.png"/><Relationship Id="rId245" Type="http://schemas.openxmlformats.org/officeDocument/2006/relationships/customXml" Target="../ink/ink1757.xml"/><Relationship Id="rId266" Type="http://schemas.openxmlformats.org/officeDocument/2006/relationships/image" Target="../media/image1076.png"/><Relationship Id="rId287" Type="http://schemas.openxmlformats.org/officeDocument/2006/relationships/customXml" Target="../ink/ink1778.xml"/><Relationship Id="rId30" Type="http://schemas.openxmlformats.org/officeDocument/2006/relationships/image" Target="../media/image958.png"/><Relationship Id="rId105" Type="http://schemas.openxmlformats.org/officeDocument/2006/relationships/customXml" Target="../ink/ink1687.xml"/><Relationship Id="rId126" Type="http://schemas.openxmlformats.org/officeDocument/2006/relationships/image" Target="../media/image1006.png"/><Relationship Id="rId147" Type="http://schemas.openxmlformats.org/officeDocument/2006/relationships/customXml" Target="../ink/ink1708.xml"/><Relationship Id="rId168" Type="http://schemas.openxmlformats.org/officeDocument/2006/relationships/image" Target="../media/image1027.png"/><Relationship Id="rId312" Type="http://schemas.openxmlformats.org/officeDocument/2006/relationships/image" Target="../media/image1099.png"/><Relationship Id="rId333" Type="http://schemas.openxmlformats.org/officeDocument/2006/relationships/customXml" Target="../ink/ink1801.xml"/><Relationship Id="rId354" Type="http://schemas.openxmlformats.org/officeDocument/2006/relationships/image" Target="../media/image1120.png"/><Relationship Id="rId51" Type="http://schemas.openxmlformats.org/officeDocument/2006/relationships/customXml" Target="../ink/ink1660.xml"/><Relationship Id="rId72" Type="http://schemas.openxmlformats.org/officeDocument/2006/relationships/image" Target="../media/image979.png"/><Relationship Id="rId93" Type="http://schemas.openxmlformats.org/officeDocument/2006/relationships/customXml" Target="../ink/ink1681.xml"/><Relationship Id="rId189" Type="http://schemas.openxmlformats.org/officeDocument/2006/relationships/customXml" Target="../ink/ink1729.xml"/><Relationship Id="rId3" Type="http://schemas.openxmlformats.org/officeDocument/2006/relationships/customXml" Target="../ink/ink1636.xml"/><Relationship Id="rId214" Type="http://schemas.openxmlformats.org/officeDocument/2006/relationships/image" Target="../media/image1050.png"/><Relationship Id="rId235" Type="http://schemas.openxmlformats.org/officeDocument/2006/relationships/customXml" Target="../ink/ink1752.xml"/><Relationship Id="rId256" Type="http://schemas.openxmlformats.org/officeDocument/2006/relationships/image" Target="../media/image1071.png"/><Relationship Id="rId277" Type="http://schemas.openxmlformats.org/officeDocument/2006/relationships/customXml" Target="../ink/ink1773.xml"/><Relationship Id="rId298" Type="http://schemas.openxmlformats.org/officeDocument/2006/relationships/image" Target="../media/image1092.png"/><Relationship Id="rId116" Type="http://schemas.openxmlformats.org/officeDocument/2006/relationships/image" Target="../media/image1001.png"/><Relationship Id="rId137" Type="http://schemas.openxmlformats.org/officeDocument/2006/relationships/customXml" Target="../ink/ink1703.xml"/><Relationship Id="rId158" Type="http://schemas.openxmlformats.org/officeDocument/2006/relationships/image" Target="../media/image1022.png"/><Relationship Id="rId302" Type="http://schemas.openxmlformats.org/officeDocument/2006/relationships/image" Target="../media/image1094.png"/><Relationship Id="rId323" Type="http://schemas.openxmlformats.org/officeDocument/2006/relationships/customXml" Target="../ink/ink1796.xml"/><Relationship Id="rId344" Type="http://schemas.openxmlformats.org/officeDocument/2006/relationships/image" Target="../media/image1115.png"/><Relationship Id="rId20" Type="http://schemas.openxmlformats.org/officeDocument/2006/relationships/image" Target="../media/image953.png"/><Relationship Id="rId41" Type="http://schemas.openxmlformats.org/officeDocument/2006/relationships/customXml" Target="../ink/ink1655.xml"/><Relationship Id="rId62" Type="http://schemas.openxmlformats.org/officeDocument/2006/relationships/image" Target="../media/image974.png"/><Relationship Id="rId83" Type="http://schemas.openxmlformats.org/officeDocument/2006/relationships/customXml" Target="../ink/ink1676.xml"/><Relationship Id="rId179" Type="http://schemas.openxmlformats.org/officeDocument/2006/relationships/customXml" Target="../ink/ink1724.xml"/><Relationship Id="rId365" Type="http://schemas.openxmlformats.org/officeDocument/2006/relationships/customXml" Target="../ink/ink1817.xml"/><Relationship Id="rId190" Type="http://schemas.openxmlformats.org/officeDocument/2006/relationships/image" Target="../media/image1038.png"/><Relationship Id="rId204" Type="http://schemas.openxmlformats.org/officeDocument/2006/relationships/image" Target="../media/image1045.png"/><Relationship Id="rId225" Type="http://schemas.openxmlformats.org/officeDocument/2006/relationships/customXml" Target="../ink/ink1747.xml"/><Relationship Id="rId246" Type="http://schemas.openxmlformats.org/officeDocument/2006/relationships/image" Target="../media/image1066.png"/><Relationship Id="rId267" Type="http://schemas.openxmlformats.org/officeDocument/2006/relationships/customXml" Target="../ink/ink1768.xml"/><Relationship Id="rId288" Type="http://schemas.openxmlformats.org/officeDocument/2006/relationships/image" Target="../media/image1087.png"/><Relationship Id="rId106" Type="http://schemas.openxmlformats.org/officeDocument/2006/relationships/image" Target="../media/image996.png"/><Relationship Id="rId127" Type="http://schemas.openxmlformats.org/officeDocument/2006/relationships/customXml" Target="../ink/ink1698.xml"/><Relationship Id="rId313" Type="http://schemas.openxmlformats.org/officeDocument/2006/relationships/customXml" Target="../ink/ink1791.xml"/><Relationship Id="rId10" Type="http://schemas.openxmlformats.org/officeDocument/2006/relationships/image" Target="../media/image948.png"/><Relationship Id="rId31" Type="http://schemas.openxmlformats.org/officeDocument/2006/relationships/customXml" Target="../ink/ink1650.xml"/><Relationship Id="rId52" Type="http://schemas.openxmlformats.org/officeDocument/2006/relationships/image" Target="../media/image969.png"/><Relationship Id="rId73" Type="http://schemas.openxmlformats.org/officeDocument/2006/relationships/customXml" Target="../ink/ink1671.xml"/><Relationship Id="rId94" Type="http://schemas.openxmlformats.org/officeDocument/2006/relationships/image" Target="../media/image990.png"/><Relationship Id="rId148" Type="http://schemas.openxmlformats.org/officeDocument/2006/relationships/image" Target="../media/image1017.png"/><Relationship Id="rId169" Type="http://schemas.openxmlformats.org/officeDocument/2006/relationships/customXml" Target="../ink/ink1719.xml"/><Relationship Id="rId334" Type="http://schemas.openxmlformats.org/officeDocument/2006/relationships/image" Target="../media/image1110.png"/><Relationship Id="rId355" Type="http://schemas.openxmlformats.org/officeDocument/2006/relationships/customXml" Target="../ink/ink1812.xml"/><Relationship Id="rId4" Type="http://schemas.openxmlformats.org/officeDocument/2006/relationships/image" Target="../media/image945.png"/><Relationship Id="rId180" Type="http://schemas.openxmlformats.org/officeDocument/2006/relationships/image" Target="../media/image1033.png"/><Relationship Id="rId215" Type="http://schemas.openxmlformats.org/officeDocument/2006/relationships/customXml" Target="../ink/ink1742.xml"/><Relationship Id="rId236" Type="http://schemas.openxmlformats.org/officeDocument/2006/relationships/image" Target="../media/image1061.png"/><Relationship Id="rId257" Type="http://schemas.openxmlformats.org/officeDocument/2006/relationships/customXml" Target="../ink/ink1763.xml"/><Relationship Id="rId278" Type="http://schemas.openxmlformats.org/officeDocument/2006/relationships/image" Target="../media/image1082.png"/><Relationship Id="rId303" Type="http://schemas.openxmlformats.org/officeDocument/2006/relationships/customXml" Target="../ink/ink1786.xml"/><Relationship Id="rId42" Type="http://schemas.openxmlformats.org/officeDocument/2006/relationships/image" Target="../media/image964.png"/><Relationship Id="rId84" Type="http://schemas.openxmlformats.org/officeDocument/2006/relationships/image" Target="../media/image985.png"/><Relationship Id="rId138" Type="http://schemas.openxmlformats.org/officeDocument/2006/relationships/image" Target="../media/image1012.png"/><Relationship Id="rId345" Type="http://schemas.openxmlformats.org/officeDocument/2006/relationships/customXml" Target="../ink/ink1807.xml"/><Relationship Id="rId191" Type="http://schemas.openxmlformats.org/officeDocument/2006/relationships/customXml" Target="../ink/ink1730.xml"/><Relationship Id="rId205" Type="http://schemas.openxmlformats.org/officeDocument/2006/relationships/customXml" Target="../ink/ink1737.xml"/><Relationship Id="rId247" Type="http://schemas.openxmlformats.org/officeDocument/2006/relationships/customXml" Target="../ink/ink1758.xml"/><Relationship Id="rId107" Type="http://schemas.openxmlformats.org/officeDocument/2006/relationships/customXml" Target="../ink/ink1688.xml"/><Relationship Id="rId289" Type="http://schemas.openxmlformats.org/officeDocument/2006/relationships/customXml" Target="../ink/ink1779.xml"/><Relationship Id="rId11" Type="http://schemas.openxmlformats.org/officeDocument/2006/relationships/customXml" Target="../ink/ink1640.xml"/><Relationship Id="rId53" Type="http://schemas.openxmlformats.org/officeDocument/2006/relationships/customXml" Target="../ink/ink1661.xml"/><Relationship Id="rId149" Type="http://schemas.openxmlformats.org/officeDocument/2006/relationships/customXml" Target="../ink/ink1709.xml"/><Relationship Id="rId314" Type="http://schemas.openxmlformats.org/officeDocument/2006/relationships/image" Target="../media/image1100.png"/><Relationship Id="rId356" Type="http://schemas.openxmlformats.org/officeDocument/2006/relationships/image" Target="../media/image1121.png"/><Relationship Id="rId95" Type="http://schemas.openxmlformats.org/officeDocument/2006/relationships/customXml" Target="../ink/ink1682.xml"/><Relationship Id="rId160" Type="http://schemas.openxmlformats.org/officeDocument/2006/relationships/image" Target="../media/image1023.png"/><Relationship Id="rId216" Type="http://schemas.openxmlformats.org/officeDocument/2006/relationships/image" Target="../media/image1051.png"/><Relationship Id="rId258" Type="http://schemas.openxmlformats.org/officeDocument/2006/relationships/image" Target="../media/image1072.png"/><Relationship Id="rId22" Type="http://schemas.openxmlformats.org/officeDocument/2006/relationships/image" Target="../media/image954.png"/><Relationship Id="rId64" Type="http://schemas.openxmlformats.org/officeDocument/2006/relationships/image" Target="../media/image975.png"/><Relationship Id="rId118" Type="http://schemas.openxmlformats.org/officeDocument/2006/relationships/image" Target="../media/image1002.png"/><Relationship Id="rId325" Type="http://schemas.openxmlformats.org/officeDocument/2006/relationships/customXml" Target="../ink/ink1797.xml"/><Relationship Id="rId367" Type="http://schemas.openxmlformats.org/officeDocument/2006/relationships/customXml" Target="../ink/ink1818.xml"/><Relationship Id="rId171" Type="http://schemas.openxmlformats.org/officeDocument/2006/relationships/customXml" Target="../ink/ink1720.xml"/><Relationship Id="rId227" Type="http://schemas.openxmlformats.org/officeDocument/2006/relationships/customXml" Target="../ink/ink1748.xml"/><Relationship Id="rId269" Type="http://schemas.openxmlformats.org/officeDocument/2006/relationships/customXml" Target="../ink/ink1769.xml"/><Relationship Id="rId33" Type="http://schemas.openxmlformats.org/officeDocument/2006/relationships/customXml" Target="../ink/ink1651.xml"/><Relationship Id="rId129" Type="http://schemas.openxmlformats.org/officeDocument/2006/relationships/customXml" Target="../ink/ink1699.xml"/><Relationship Id="rId280" Type="http://schemas.openxmlformats.org/officeDocument/2006/relationships/image" Target="../media/image1083.png"/><Relationship Id="rId336" Type="http://schemas.openxmlformats.org/officeDocument/2006/relationships/image" Target="../media/image1111.png"/><Relationship Id="rId75" Type="http://schemas.openxmlformats.org/officeDocument/2006/relationships/customXml" Target="../ink/ink1672.xml"/><Relationship Id="rId140" Type="http://schemas.openxmlformats.org/officeDocument/2006/relationships/image" Target="../media/image1013.png"/><Relationship Id="rId182" Type="http://schemas.openxmlformats.org/officeDocument/2006/relationships/image" Target="../media/image1034.png"/><Relationship Id="rId6" Type="http://schemas.openxmlformats.org/officeDocument/2006/relationships/image" Target="../media/image946.png"/><Relationship Id="rId238" Type="http://schemas.openxmlformats.org/officeDocument/2006/relationships/image" Target="../media/image1062.png"/><Relationship Id="rId291" Type="http://schemas.openxmlformats.org/officeDocument/2006/relationships/customXml" Target="../ink/ink1780.xml"/><Relationship Id="rId305" Type="http://schemas.openxmlformats.org/officeDocument/2006/relationships/customXml" Target="../ink/ink1787.xml"/><Relationship Id="rId347" Type="http://schemas.openxmlformats.org/officeDocument/2006/relationships/customXml" Target="../ink/ink1808.xml"/><Relationship Id="rId44" Type="http://schemas.openxmlformats.org/officeDocument/2006/relationships/image" Target="../media/image965.png"/><Relationship Id="rId86" Type="http://schemas.openxmlformats.org/officeDocument/2006/relationships/image" Target="../media/image986.png"/><Relationship Id="rId151" Type="http://schemas.openxmlformats.org/officeDocument/2006/relationships/customXml" Target="../ink/ink1710.xml"/><Relationship Id="rId193" Type="http://schemas.openxmlformats.org/officeDocument/2006/relationships/customXml" Target="../ink/ink1731.xml"/><Relationship Id="rId207" Type="http://schemas.openxmlformats.org/officeDocument/2006/relationships/customXml" Target="../ink/ink1738.xml"/><Relationship Id="rId249" Type="http://schemas.openxmlformats.org/officeDocument/2006/relationships/customXml" Target="../ink/ink1759.xml"/><Relationship Id="rId13" Type="http://schemas.openxmlformats.org/officeDocument/2006/relationships/customXml" Target="../ink/ink1641.xml"/><Relationship Id="rId109" Type="http://schemas.openxmlformats.org/officeDocument/2006/relationships/customXml" Target="../ink/ink1689.xml"/><Relationship Id="rId260" Type="http://schemas.openxmlformats.org/officeDocument/2006/relationships/image" Target="../media/image1073.png"/><Relationship Id="rId316" Type="http://schemas.openxmlformats.org/officeDocument/2006/relationships/image" Target="../media/image1101.png"/><Relationship Id="rId55" Type="http://schemas.openxmlformats.org/officeDocument/2006/relationships/customXml" Target="../ink/ink1662.xml"/><Relationship Id="rId97" Type="http://schemas.openxmlformats.org/officeDocument/2006/relationships/customXml" Target="../ink/ink1683.xml"/><Relationship Id="rId120" Type="http://schemas.openxmlformats.org/officeDocument/2006/relationships/image" Target="../media/image1003.png"/><Relationship Id="rId358" Type="http://schemas.openxmlformats.org/officeDocument/2006/relationships/image" Target="../media/image1122.png"/><Relationship Id="rId162" Type="http://schemas.openxmlformats.org/officeDocument/2006/relationships/image" Target="../media/image1024.png"/><Relationship Id="rId218" Type="http://schemas.openxmlformats.org/officeDocument/2006/relationships/image" Target="../media/image1052.png"/><Relationship Id="rId271" Type="http://schemas.openxmlformats.org/officeDocument/2006/relationships/customXml" Target="../ink/ink1770.xml"/><Relationship Id="rId24" Type="http://schemas.openxmlformats.org/officeDocument/2006/relationships/image" Target="../media/image955.png"/><Relationship Id="rId66" Type="http://schemas.openxmlformats.org/officeDocument/2006/relationships/image" Target="../media/image976.png"/><Relationship Id="rId131" Type="http://schemas.openxmlformats.org/officeDocument/2006/relationships/customXml" Target="../ink/ink1700.xml"/><Relationship Id="rId327" Type="http://schemas.openxmlformats.org/officeDocument/2006/relationships/customXml" Target="../ink/ink1798.xml"/><Relationship Id="rId369" Type="http://schemas.openxmlformats.org/officeDocument/2006/relationships/customXml" Target="../ink/ink1819.xml"/><Relationship Id="rId173" Type="http://schemas.openxmlformats.org/officeDocument/2006/relationships/customXml" Target="../ink/ink1721.xml"/><Relationship Id="rId229" Type="http://schemas.openxmlformats.org/officeDocument/2006/relationships/customXml" Target="../ink/ink1749.xml"/><Relationship Id="rId240" Type="http://schemas.openxmlformats.org/officeDocument/2006/relationships/image" Target="../media/image1063.png"/><Relationship Id="rId35" Type="http://schemas.openxmlformats.org/officeDocument/2006/relationships/customXml" Target="../ink/ink1652.xml"/><Relationship Id="rId77" Type="http://schemas.openxmlformats.org/officeDocument/2006/relationships/customXml" Target="../ink/ink1673.xml"/><Relationship Id="rId100" Type="http://schemas.openxmlformats.org/officeDocument/2006/relationships/image" Target="../media/image993.png"/><Relationship Id="rId282" Type="http://schemas.openxmlformats.org/officeDocument/2006/relationships/image" Target="../media/image1084.png"/><Relationship Id="rId338" Type="http://schemas.openxmlformats.org/officeDocument/2006/relationships/image" Target="../media/image1112.png"/><Relationship Id="rId8" Type="http://schemas.openxmlformats.org/officeDocument/2006/relationships/image" Target="../media/image947.png"/><Relationship Id="rId142" Type="http://schemas.openxmlformats.org/officeDocument/2006/relationships/image" Target="../media/image1014.png"/><Relationship Id="rId184" Type="http://schemas.openxmlformats.org/officeDocument/2006/relationships/image" Target="../media/image1035.png"/><Relationship Id="rId251" Type="http://schemas.openxmlformats.org/officeDocument/2006/relationships/customXml" Target="../ink/ink1760.xml"/><Relationship Id="rId46" Type="http://schemas.openxmlformats.org/officeDocument/2006/relationships/image" Target="../media/image966.png"/><Relationship Id="rId293" Type="http://schemas.openxmlformats.org/officeDocument/2006/relationships/customXml" Target="../ink/ink1781.xml"/><Relationship Id="rId307" Type="http://schemas.openxmlformats.org/officeDocument/2006/relationships/customXml" Target="../ink/ink1788.xml"/><Relationship Id="rId349" Type="http://schemas.openxmlformats.org/officeDocument/2006/relationships/customXml" Target="../ink/ink1809.xml"/><Relationship Id="rId88" Type="http://schemas.openxmlformats.org/officeDocument/2006/relationships/image" Target="../media/image987.png"/><Relationship Id="rId111" Type="http://schemas.openxmlformats.org/officeDocument/2006/relationships/customXml" Target="../ink/ink1690.xml"/><Relationship Id="rId153" Type="http://schemas.openxmlformats.org/officeDocument/2006/relationships/customXml" Target="../ink/ink1711.xml"/><Relationship Id="rId195" Type="http://schemas.openxmlformats.org/officeDocument/2006/relationships/customXml" Target="../ink/ink1732.xml"/><Relationship Id="rId209" Type="http://schemas.openxmlformats.org/officeDocument/2006/relationships/customXml" Target="../ink/ink1739.xml"/><Relationship Id="rId360" Type="http://schemas.openxmlformats.org/officeDocument/2006/relationships/image" Target="../media/image1123.png"/><Relationship Id="rId220" Type="http://schemas.openxmlformats.org/officeDocument/2006/relationships/image" Target="../media/image1053.png"/><Relationship Id="rId15" Type="http://schemas.openxmlformats.org/officeDocument/2006/relationships/customXml" Target="../ink/ink1642.xml"/><Relationship Id="rId57" Type="http://schemas.openxmlformats.org/officeDocument/2006/relationships/customXml" Target="../ink/ink1663.xml"/><Relationship Id="rId262" Type="http://schemas.openxmlformats.org/officeDocument/2006/relationships/image" Target="../media/image1074.png"/><Relationship Id="rId318" Type="http://schemas.openxmlformats.org/officeDocument/2006/relationships/image" Target="../media/image110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133.png"/><Relationship Id="rId13" Type="http://schemas.openxmlformats.org/officeDocument/2006/relationships/customXml" Target="../ink/ink1827.xml"/><Relationship Id="rId3" Type="http://schemas.openxmlformats.org/officeDocument/2006/relationships/customXml" Target="../ink/ink1822.xml"/><Relationship Id="rId7" Type="http://schemas.openxmlformats.org/officeDocument/2006/relationships/customXml" Target="../ink/ink1824.xml"/><Relationship Id="rId12" Type="http://schemas.openxmlformats.org/officeDocument/2006/relationships/image" Target="../media/image113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32.png"/><Relationship Id="rId11" Type="http://schemas.openxmlformats.org/officeDocument/2006/relationships/customXml" Target="../ink/ink1826.xml"/><Relationship Id="rId5" Type="http://schemas.openxmlformats.org/officeDocument/2006/relationships/customXml" Target="../ink/ink1823.xml"/><Relationship Id="rId10" Type="http://schemas.openxmlformats.org/officeDocument/2006/relationships/image" Target="../media/image1134.png"/><Relationship Id="rId4" Type="http://schemas.openxmlformats.org/officeDocument/2006/relationships/image" Target="../media/image1131.png"/><Relationship Id="rId9" Type="http://schemas.openxmlformats.org/officeDocument/2006/relationships/customXml" Target="../ink/ink1825.xml"/><Relationship Id="rId14" Type="http://schemas.openxmlformats.org/officeDocument/2006/relationships/image" Target="../media/image1136.png"/></Relationships>
</file>

<file path=ppt/slides/_rels/slide19.xml.rels><?xml version="1.0" encoding="UTF-8" standalone="yes"?>
<Relationships xmlns="http://schemas.openxmlformats.org/package/2006/relationships"><Relationship Id="rId26" Type="http://schemas.openxmlformats.org/officeDocument/2006/relationships/image" Target="../media/image1148.png"/><Relationship Id="rId21" Type="http://schemas.openxmlformats.org/officeDocument/2006/relationships/customXml" Target="../ink/ink1837.xml"/><Relationship Id="rId42" Type="http://schemas.openxmlformats.org/officeDocument/2006/relationships/image" Target="../media/image1156.png"/><Relationship Id="rId47" Type="http://schemas.openxmlformats.org/officeDocument/2006/relationships/customXml" Target="../ink/ink1850.xml"/><Relationship Id="rId63" Type="http://schemas.openxmlformats.org/officeDocument/2006/relationships/customXml" Target="../ink/ink1858.xml"/><Relationship Id="rId68" Type="http://schemas.openxmlformats.org/officeDocument/2006/relationships/image" Target="../media/image1169.png"/><Relationship Id="rId2" Type="http://schemas.openxmlformats.org/officeDocument/2006/relationships/notesSlide" Target="../notesSlides/notesSlide19.xml"/><Relationship Id="rId16" Type="http://schemas.openxmlformats.org/officeDocument/2006/relationships/image" Target="../media/image1143.png"/><Relationship Id="rId29" Type="http://schemas.openxmlformats.org/officeDocument/2006/relationships/customXml" Target="../ink/ink1841.xml"/><Relationship Id="rId11" Type="http://schemas.openxmlformats.org/officeDocument/2006/relationships/customXml" Target="../ink/ink1832.xml"/><Relationship Id="rId24" Type="http://schemas.openxmlformats.org/officeDocument/2006/relationships/image" Target="../media/image1147.png"/><Relationship Id="rId32" Type="http://schemas.openxmlformats.org/officeDocument/2006/relationships/image" Target="../media/image1151.png"/><Relationship Id="rId37" Type="http://schemas.openxmlformats.org/officeDocument/2006/relationships/customXml" Target="../ink/ink1845.xml"/><Relationship Id="rId40" Type="http://schemas.openxmlformats.org/officeDocument/2006/relationships/image" Target="../media/image1155.png"/><Relationship Id="rId45" Type="http://schemas.openxmlformats.org/officeDocument/2006/relationships/customXml" Target="../ink/ink1849.xml"/><Relationship Id="rId53" Type="http://schemas.openxmlformats.org/officeDocument/2006/relationships/customXml" Target="../ink/ink1853.xml"/><Relationship Id="rId58" Type="http://schemas.openxmlformats.org/officeDocument/2006/relationships/image" Target="../media/image1164.png"/><Relationship Id="rId66" Type="http://schemas.openxmlformats.org/officeDocument/2006/relationships/image" Target="../media/image1168.png"/><Relationship Id="rId74" Type="http://schemas.openxmlformats.org/officeDocument/2006/relationships/image" Target="../media/image1172.png"/><Relationship Id="rId5" Type="http://schemas.openxmlformats.org/officeDocument/2006/relationships/customXml" Target="../ink/ink1829.xml"/><Relationship Id="rId61" Type="http://schemas.openxmlformats.org/officeDocument/2006/relationships/customXml" Target="../ink/ink1857.xml"/><Relationship Id="rId19" Type="http://schemas.openxmlformats.org/officeDocument/2006/relationships/customXml" Target="../ink/ink1836.xml"/><Relationship Id="rId14" Type="http://schemas.openxmlformats.org/officeDocument/2006/relationships/image" Target="../media/image1142.png"/><Relationship Id="rId22" Type="http://schemas.openxmlformats.org/officeDocument/2006/relationships/image" Target="../media/image1146.png"/><Relationship Id="rId27" Type="http://schemas.openxmlformats.org/officeDocument/2006/relationships/customXml" Target="../ink/ink1840.xml"/><Relationship Id="rId30" Type="http://schemas.openxmlformats.org/officeDocument/2006/relationships/image" Target="../media/image1150.png"/><Relationship Id="rId35" Type="http://schemas.openxmlformats.org/officeDocument/2006/relationships/customXml" Target="../ink/ink1844.xml"/><Relationship Id="rId43" Type="http://schemas.openxmlformats.org/officeDocument/2006/relationships/customXml" Target="../ink/ink1848.xml"/><Relationship Id="rId48" Type="http://schemas.openxmlformats.org/officeDocument/2006/relationships/image" Target="../media/image1159.png"/><Relationship Id="rId56" Type="http://schemas.openxmlformats.org/officeDocument/2006/relationships/image" Target="../media/image1163.png"/><Relationship Id="rId64" Type="http://schemas.openxmlformats.org/officeDocument/2006/relationships/image" Target="../media/image1167.png"/><Relationship Id="rId69" Type="http://schemas.openxmlformats.org/officeDocument/2006/relationships/customXml" Target="../ink/ink1861.xml"/><Relationship Id="rId8" Type="http://schemas.openxmlformats.org/officeDocument/2006/relationships/image" Target="../media/image1139.png"/><Relationship Id="rId51" Type="http://schemas.openxmlformats.org/officeDocument/2006/relationships/customXml" Target="../ink/ink1852.xml"/><Relationship Id="rId72" Type="http://schemas.openxmlformats.org/officeDocument/2006/relationships/image" Target="../media/image1171.png"/><Relationship Id="rId3" Type="http://schemas.openxmlformats.org/officeDocument/2006/relationships/customXml" Target="../ink/ink1828.xml"/><Relationship Id="rId12" Type="http://schemas.openxmlformats.org/officeDocument/2006/relationships/image" Target="../media/image1141.png"/><Relationship Id="rId17" Type="http://schemas.openxmlformats.org/officeDocument/2006/relationships/customXml" Target="../ink/ink1835.xml"/><Relationship Id="rId25" Type="http://schemas.openxmlformats.org/officeDocument/2006/relationships/customXml" Target="../ink/ink1839.xml"/><Relationship Id="rId33" Type="http://schemas.openxmlformats.org/officeDocument/2006/relationships/customXml" Target="../ink/ink1843.xml"/><Relationship Id="rId38" Type="http://schemas.openxmlformats.org/officeDocument/2006/relationships/image" Target="../media/image1154.png"/><Relationship Id="rId46" Type="http://schemas.openxmlformats.org/officeDocument/2006/relationships/image" Target="../media/image1158.png"/><Relationship Id="rId59" Type="http://schemas.openxmlformats.org/officeDocument/2006/relationships/customXml" Target="../ink/ink1856.xml"/><Relationship Id="rId67" Type="http://schemas.openxmlformats.org/officeDocument/2006/relationships/customXml" Target="../ink/ink1860.xml"/><Relationship Id="rId20" Type="http://schemas.openxmlformats.org/officeDocument/2006/relationships/image" Target="../media/image1145.png"/><Relationship Id="rId41" Type="http://schemas.openxmlformats.org/officeDocument/2006/relationships/customXml" Target="../ink/ink1847.xml"/><Relationship Id="rId54" Type="http://schemas.openxmlformats.org/officeDocument/2006/relationships/image" Target="../media/image1162.png"/><Relationship Id="rId62" Type="http://schemas.openxmlformats.org/officeDocument/2006/relationships/image" Target="../media/image1166.png"/><Relationship Id="rId70" Type="http://schemas.openxmlformats.org/officeDocument/2006/relationships/image" Target="../media/image1170.png"/><Relationship Id="rId75" Type="http://schemas.openxmlformats.org/officeDocument/2006/relationships/customXml" Target="../ink/ink1864.xml"/><Relationship Id="rId1" Type="http://schemas.openxmlformats.org/officeDocument/2006/relationships/slideLayout" Target="../slideLayouts/slideLayout7.xml"/><Relationship Id="rId6" Type="http://schemas.openxmlformats.org/officeDocument/2006/relationships/image" Target="../media/image1138.png"/><Relationship Id="rId15" Type="http://schemas.openxmlformats.org/officeDocument/2006/relationships/customXml" Target="../ink/ink1834.xml"/><Relationship Id="rId23" Type="http://schemas.openxmlformats.org/officeDocument/2006/relationships/customXml" Target="../ink/ink1838.xml"/><Relationship Id="rId28" Type="http://schemas.openxmlformats.org/officeDocument/2006/relationships/image" Target="../media/image1149.png"/><Relationship Id="rId36" Type="http://schemas.openxmlformats.org/officeDocument/2006/relationships/image" Target="../media/image1153.png"/><Relationship Id="rId49" Type="http://schemas.openxmlformats.org/officeDocument/2006/relationships/customXml" Target="../ink/ink1851.xml"/><Relationship Id="rId57" Type="http://schemas.openxmlformats.org/officeDocument/2006/relationships/customXml" Target="../ink/ink1855.xml"/><Relationship Id="rId10" Type="http://schemas.openxmlformats.org/officeDocument/2006/relationships/image" Target="../media/image1140.png"/><Relationship Id="rId31" Type="http://schemas.openxmlformats.org/officeDocument/2006/relationships/customXml" Target="../ink/ink1842.xml"/><Relationship Id="rId44" Type="http://schemas.openxmlformats.org/officeDocument/2006/relationships/image" Target="../media/image1157.png"/><Relationship Id="rId52" Type="http://schemas.openxmlformats.org/officeDocument/2006/relationships/image" Target="../media/image1161.png"/><Relationship Id="rId60" Type="http://schemas.openxmlformats.org/officeDocument/2006/relationships/image" Target="../media/image1165.png"/><Relationship Id="rId65" Type="http://schemas.openxmlformats.org/officeDocument/2006/relationships/customXml" Target="../ink/ink1859.xml"/><Relationship Id="rId73" Type="http://schemas.openxmlformats.org/officeDocument/2006/relationships/customXml" Target="../ink/ink1863.xml"/><Relationship Id="rId4" Type="http://schemas.openxmlformats.org/officeDocument/2006/relationships/image" Target="../media/image1137.png"/><Relationship Id="rId9" Type="http://schemas.openxmlformats.org/officeDocument/2006/relationships/customXml" Target="../ink/ink1831.xml"/><Relationship Id="rId13" Type="http://schemas.openxmlformats.org/officeDocument/2006/relationships/customXml" Target="../ink/ink1833.xml"/><Relationship Id="rId18" Type="http://schemas.openxmlformats.org/officeDocument/2006/relationships/image" Target="../media/image1144.png"/><Relationship Id="rId39" Type="http://schemas.openxmlformats.org/officeDocument/2006/relationships/customXml" Target="../ink/ink1846.xml"/><Relationship Id="rId34" Type="http://schemas.openxmlformats.org/officeDocument/2006/relationships/image" Target="../media/image1152.png"/><Relationship Id="rId50" Type="http://schemas.openxmlformats.org/officeDocument/2006/relationships/image" Target="../media/image1160.png"/><Relationship Id="rId55" Type="http://schemas.openxmlformats.org/officeDocument/2006/relationships/customXml" Target="../ink/ink1854.xml"/><Relationship Id="rId76" Type="http://schemas.openxmlformats.org/officeDocument/2006/relationships/image" Target="../media/image1173.png"/><Relationship Id="rId7" Type="http://schemas.openxmlformats.org/officeDocument/2006/relationships/customXml" Target="../ink/ink1830.xml"/><Relationship Id="rId71" Type="http://schemas.openxmlformats.org/officeDocument/2006/relationships/customXml" Target="../ink/ink1862.xml"/></Relationships>
</file>

<file path=ppt/slides/_rels/slide2.xml.rels><?xml version="1.0" encoding="UTF-8" standalone="yes"?>
<Relationships xmlns="http://schemas.openxmlformats.org/package/2006/relationships"><Relationship Id="rId117" Type="http://schemas.openxmlformats.org/officeDocument/2006/relationships/customXml" Target="../ink/ink64.xml"/><Relationship Id="rId21" Type="http://schemas.openxmlformats.org/officeDocument/2006/relationships/customXml" Target="../ink/ink16.xml"/><Relationship Id="rId42" Type="http://schemas.openxmlformats.org/officeDocument/2006/relationships/image" Target="../media/image566.png"/><Relationship Id="rId63" Type="http://schemas.openxmlformats.org/officeDocument/2006/relationships/customXml" Target="../ink/ink37.xml"/><Relationship Id="rId84" Type="http://schemas.openxmlformats.org/officeDocument/2006/relationships/image" Target="../media/image587.png"/><Relationship Id="rId138" Type="http://schemas.openxmlformats.org/officeDocument/2006/relationships/image" Target="../media/image614.png"/><Relationship Id="rId159" Type="http://schemas.openxmlformats.org/officeDocument/2006/relationships/customXml" Target="../ink/ink85.xml"/><Relationship Id="rId107" Type="http://schemas.openxmlformats.org/officeDocument/2006/relationships/customXml" Target="../ink/ink59.xml"/><Relationship Id="rId11" Type="http://schemas.openxmlformats.org/officeDocument/2006/relationships/customXml" Target="../ink/ink11.xml"/><Relationship Id="rId32" Type="http://schemas.openxmlformats.org/officeDocument/2006/relationships/image" Target="../media/image561.png"/><Relationship Id="rId53" Type="http://schemas.openxmlformats.org/officeDocument/2006/relationships/customXml" Target="../ink/ink32.xml"/><Relationship Id="rId74" Type="http://schemas.openxmlformats.org/officeDocument/2006/relationships/image" Target="../media/image582.png"/><Relationship Id="rId128" Type="http://schemas.openxmlformats.org/officeDocument/2006/relationships/image" Target="../media/image609.png"/><Relationship Id="rId149" Type="http://schemas.openxmlformats.org/officeDocument/2006/relationships/customXml" Target="../ink/ink80.xml"/><Relationship Id="rId5" Type="http://schemas.openxmlformats.org/officeDocument/2006/relationships/customXml" Target="../ink/ink8.xml"/><Relationship Id="rId95" Type="http://schemas.openxmlformats.org/officeDocument/2006/relationships/customXml" Target="../ink/ink53.xml"/><Relationship Id="rId160" Type="http://schemas.openxmlformats.org/officeDocument/2006/relationships/image" Target="../media/image7100.png"/><Relationship Id="rId22" Type="http://schemas.openxmlformats.org/officeDocument/2006/relationships/image" Target="../media/image556.png"/><Relationship Id="rId43" Type="http://schemas.openxmlformats.org/officeDocument/2006/relationships/customXml" Target="../ink/ink27.xml"/><Relationship Id="rId64" Type="http://schemas.openxmlformats.org/officeDocument/2006/relationships/image" Target="../media/image577.png"/><Relationship Id="rId118" Type="http://schemas.openxmlformats.org/officeDocument/2006/relationships/image" Target="../media/image604.png"/><Relationship Id="rId139" Type="http://schemas.openxmlformats.org/officeDocument/2006/relationships/customXml" Target="../ink/ink75.xml"/><Relationship Id="rId85" Type="http://schemas.openxmlformats.org/officeDocument/2006/relationships/customXml" Target="../ink/ink48.xml"/><Relationship Id="rId150" Type="http://schemas.openxmlformats.org/officeDocument/2006/relationships/image" Target="../media/image620.png"/><Relationship Id="rId12" Type="http://schemas.openxmlformats.org/officeDocument/2006/relationships/image" Target="../media/image551.png"/><Relationship Id="rId17" Type="http://schemas.openxmlformats.org/officeDocument/2006/relationships/customXml" Target="../ink/ink14.xml"/><Relationship Id="rId33" Type="http://schemas.openxmlformats.org/officeDocument/2006/relationships/customXml" Target="../ink/ink22.xml"/><Relationship Id="rId38" Type="http://schemas.openxmlformats.org/officeDocument/2006/relationships/image" Target="../media/image564.png"/><Relationship Id="rId59" Type="http://schemas.openxmlformats.org/officeDocument/2006/relationships/customXml" Target="../ink/ink35.xml"/><Relationship Id="rId103" Type="http://schemas.openxmlformats.org/officeDocument/2006/relationships/customXml" Target="../ink/ink57.xml"/><Relationship Id="rId108" Type="http://schemas.openxmlformats.org/officeDocument/2006/relationships/image" Target="../media/image599.png"/><Relationship Id="rId124" Type="http://schemas.openxmlformats.org/officeDocument/2006/relationships/image" Target="../media/image607.png"/><Relationship Id="rId129" Type="http://schemas.openxmlformats.org/officeDocument/2006/relationships/customXml" Target="../ink/ink70.xml"/><Relationship Id="rId54" Type="http://schemas.openxmlformats.org/officeDocument/2006/relationships/image" Target="../media/image572.png"/><Relationship Id="rId70" Type="http://schemas.openxmlformats.org/officeDocument/2006/relationships/image" Target="../media/image580.png"/><Relationship Id="rId75" Type="http://schemas.openxmlformats.org/officeDocument/2006/relationships/customXml" Target="../ink/ink43.xml"/><Relationship Id="rId91" Type="http://schemas.openxmlformats.org/officeDocument/2006/relationships/customXml" Target="../ink/ink51.xml"/><Relationship Id="rId96" Type="http://schemas.openxmlformats.org/officeDocument/2006/relationships/image" Target="../media/image593.png"/><Relationship Id="rId140" Type="http://schemas.openxmlformats.org/officeDocument/2006/relationships/image" Target="../media/image615.png"/><Relationship Id="rId145" Type="http://schemas.openxmlformats.org/officeDocument/2006/relationships/customXml" Target="../ink/ink78.xml"/><Relationship Id="rId161" Type="http://schemas.openxmlformats.org/officeDocument/2006/relationships/customXml" Target="../ink/ink86.xml"/><Relationship Id="rId1" Type="http://schemas.openxmlformats.org/officeDocument/2006/relationships/slideLayout" Target="../slideLayouts/slideLayout7.xml"/><Relationship Id="rId6" Type="http://schemas.openxmlformats.org/officeDocument/2006/relationships/image" Target="../media/image548.png"/><Relationship Id="rId23" Type="http://schemas.openxmlformats.org/officeDocument/2006/relationships/customXml" Target="../ink/ink17.xml"/><Relationship Id="rId28" Type="http://schemas.openxmlformats.org/officeDocument/2006/relationships/image" Target="../media/image559.png"/><Relationship Id="rId49" Type="http://schemas.openxmlformats.org/officeDocument/2006/relationships/customXml" Target="../ink/ink30.xml"/><Relationship Id="rId114" Type="http://schemas.openxmlformats.org/officeDocument/2006/relationships/image" Target="../media/image602.png"/><Relationship Id="rId119" Type="http://schemas.openxmlformats.org/officeDocument/2006/relationships/customXml" Target="../ink/ink65.xml"/><Relationship Id="rId44" Type="http://schemas.openxmlformats.org/officeDocument/2006/relationships/image" Target="../media/image567.png"/><Relationship Id="rId60" Type="http://schemas.openxmlformats.org/officeDocument/2006/relationships/image" Target="../media/image575.png"/><Relationship Id="rId65" Type="http://schemas.openxmlformats.org/officeDocument/2006/relationships/customXml" Target="../ink/ink38.xml"/><Relationship Id="rId81" Type="http://schemas.openxmlformats.org/officeDocument/2006/relationships/customXml" Target="../ink/ink46.xml"/><Relationship Id="rId86" Type="http://schemas.openxmlformats.org/officeDocument/2006/relationships/image" Target="../media/image588.png"/><Relationship Id="rId130" Type="http://schemas.openxmlformats.org/officeDocument/2006/relationships/image" Target="../media/image610.png"/><Relationship Id="rId135" Type="http://schemas.openxmlformats.org/officeDocument/2006/relationships/customXml" Target="../ink/ink73.xml"/><Relationship Id="rId151" Type="http://schemas.openxmlformats.org/officeDocument/2006/relationships/customXml" Target="../ink/ink81.xml"/><Relationship Id="rId156" Type="http://schemas.openxmlformats.org/officeDocument/2006/relationships/image" Target="../media/image5100.png"/><Relationship Id="rId13" Type="http://schemas.openxmlformats.org/officeDocument/2006/relationships/customXml" Target="../ink/ink12.xml"/><Relationship Id="rId18" Type="http://schemas.openxmlformats.org/officeDocument/2006/relationships/image" Target="../media/image554.png"/><Relationship Id="rId39" Type="http://schemas.openxmlformats.org/officeDocument/2006/relationships/customXml" Target="../ink/ink25.xml"/><Relationship Id="rId109" Type="http://schemas.openxmlformats.org/officeDocument/2006/relationships/customXml" Target="../ink/ink60.xml"/><Relationship Id="rId34" Type="http://schemas.openxmlformats.org/officeDocument/2006/relationships/image" Target="../media/image562.png"/><Relationship Id="rId50" Type="http://schemas.openxmlformats.org/officeDocument/2006/relationships/image" Target="../media/image570.png"/><Relationship Id="rId55" Type="http://schemas.openxmlformats.org/officeDocument/2006/relationships/customXml" Target="../ink/ink33.xml"/><Relationship Id="rId76" Type="http://schemas.openxmlformats.org/officeDocument/2006/relationships/image" Target="../media/image583.png"/><Relationship Id="rId97" Type="http://schemas.openxmlformats.org/officeDocument/2006/relationships/customXml" Target="../ink/ink54.xml"/><Relationship Id="rId104" Type="http://schemas.openxmlformats.org/officeDocument/2006/relationships/image" Target="../media/image597.png"/><Relationship Id="rId120" Type="http://schemas.openxmlformats.org/officeDocument/2006/relationships/image" Target="../media/image605.png"/><Relationship Id="rId125" Type="http://schemas.openxmlformats.org/officeDocument/2006/relationships/customXml" Target="../ink/ink68.xml"/><Relationship Id="rId141" Type="http://schemas.openxmlformats.org/officeDocument/2006/relationships/customXml" Target="../ink/ink76.xml"/><Relationship Id="rId146" Type="http://schemas.openxmlformats.org/officeDocument/2006/relationships/image" Target="../media/image618.png"/><Relationship Id="rId7" Type="http://schemas.openxmlformats.org/officeDocument/2006/relationships/customXml" Target="../ink/ink9.xml"/><Relationship Id="rId71" Type="http://schemas.openxmlformats.org/officeDocument/2006/relationships/customXml" Target="../ink/ink41.xml"/><Relationship Id="rId92" Type="http://schemas.openxmlformats.org/officeDocument/2006/relationships/image" Target="../media/image591.png"/><Relationship Id="rId162" Type="http://schemas.openxmlformats.org/officeDocument/2006/relationships/image" Target="../media/image8.png"/><Relationship Id="rId2" Type="http://schemas.openxmlformats.org/officeDocument/2006/relationships/notesSlide" Target="../notesSlides/notesSlide2.xml"/><Relationship Id="rId29" Type="http://schemas.openxmlformats.org/officeDocument/2006/relationships/customXml" Target="../ink/ink20.xml"/><Relationship Id="rId24" Type="http://schemas.openxmlformats.org/officeDocument/2006/relationships/image" Target="../media/image557.png"/><Relationship Id="rId40" Type="http://schemas.openxmlformats.org/officeDocument/2006/relationships/image" Target="../media/image565.png"/><Relationship Id="rId45" Type="http://schemas.openxmlformats.org/officeDocument/2006/relationships/customXml" Target="../ink/ink28.xml"/><Relationship Id="rId66" Type="http://schemas.openxmlformats.org/officeDocument/2006/relationships/image" Target="../media/image578.png"/><Relationship Id="rId87" Type="http://schemas.openxmlformats.org/officeDocument/2006/relationships/customXml" Target="../ink/ink49.xml"/><Relationship Id="rId110" Type="http://schemas.openxmlformats.org/officeDocument/2006/relationships/image" Target="../media/image600.png"/><Relationship Id="rId115" Type="http://schemas.openxmlformats.org/officeDocument/2006/relationships/customXml" Target="../ink/ink63.xml"/><Relationship Id="rId131" Type="http://schemas.openxmlformats.org/officeDocument/2006/relationships/customXml" Target="../ink/ink71.xml"/><Relationship Id="rId136" Type="http://schemas.openxmlformats.org/officeDocument/2006/relationships/image" Target="../media/image613.png"/><Relationship Id="rId157" Type="http://schemas.openxmlformats.org/officeDocument/2006/relationships/customXml" Target="../ink/ink84.xml"/><Relationship Id="rId61" Type="http://schemas.openxmlformats.org/officeDocument/2006/relationships/customXml" Target="../ink/ink36.xml"/><Relationship Id="rId82" Type="http://schemas.openxmlformats.org/officeDocument/2006/relationships/image" Target="../media/image586.png"/><Relationship Id="rId152" Type="http://schemas.openxmlformats.org/officeDocument/2006/relationships/image" Target="../media/image621.png"/><Relationship Id="rId19" Type="http://schemas.openxmlformats.org/officeDocument/2006/relationships/customXml" Target="../ink/ink15.xml"/><Relationship Id="rId14" Type="http://schemas.openxmlformats.org/officeDocument/2006/relationships/image" Target="../media/image552.png"/><Relationship Id="rId30" Type="http://schemas.openxmlformats.org/officeDocument/2006/relationships/image" Target="../media/image560.png"/><Relationship Id="rId35" Type="http://schemas.openxmlformats.org/officeDocument/2006/relationships/customXml" Target="../ink/ink23.xml"/><Relationship Id="rId56" Type="http://schemas.openxmlformats.org/officeDocument/2006/relationships/image" Target="../media/image573.png"/><Relationship Id="rId77" Type="http://schemas.openxmlformats.org/officeDocument/2006/relationships/customXml" Target="../ink/ink44.xml"/><Relationship Id="rId100" Type="http://schemas.openxmlformats.org/officeDocument/2006/relationships/image" Target="../media/image595.png"/><Relationship Id="rId105" Type="http://schemas.openxmlformats.org/officeDocument/2006/relationships/customXml" Target="../ink/ink58.xml"/><Relationship Id="rId126" Type="http://schemas.openxmlformats.org/officeDocument/2006/relationships/image" Target="../media/image608.png"/><Relationship Id="rId147" Type="http://schemas.openxmlformats.org/officeDocument/2006/relationships/customXml" Target="../ink/ink79.xml"/><Relationship Id="rId8" Type="http://schemas.openxmlformats.org/officeDocument/2006/relationships/image" Target="../media/image549.png"/><Relationship Id="rId51" Type="http://schemas.openxmlformats.org/officeDocument/2006/relationships/customXml" Target="../ink/ink31.xml"/><Relationship Id="rId72" Type="http://schemas.openxmlformats.org/officeDocument/2006/relationships/image" Target="../media/image581.png"/><Relationship Id="rId93" Type="http://schemas.openxmlformats.org/officeDocument/2006/relationships/customXml" Target="../ink/ink52.xml"/><Relationship Id="rId98" Type="http://schemas.openxmlformats.org/officeDocument/2006/relationships/image" Target="../media/image594.png"/><Relationship Id="rId121" Type="http://schemas.openxmlformats.org/officeDocument/2006/relationships/customXml" Target="../ink/ink66.xml"/><Relationship Id="rId142" Type="http://schemas.openxmlformats.org/officeDocument/2006/relationships/image" Target="../media/image616.png"/><Relationship Id="rId163" Type="http://schemas.openxmlformats.org/officeDocument/2006/relationships/customXml" Target="../ink/ink87.xml"/><Relationship Id="rId3" Type="http://schemas.openxmlformats.org/officeDocument/2006/relationships/customXml" Target="../ink/ink7.xml"/><Relationship Id="rId25" Type="http://schemas.openxmlformats.org/officeDocument/2006/relationships/customXml" Target="../ink/ink18.xml"/><Relationship Id="rId46" Type="http://schemas.openxmlformats.org/officeDocument/2006/relationships/image" Target="../media/image568.png"/><Relationship Id="rId67" Type="http://schemas.openxmlformats.org/officeDocument/2006/relationships/customXml" Target="../ink/ink39.xml"/><Relationship Id="rId116" Type="http://schemas.openxmlformats.org/officeDocument/2006/relationships/image" Target="../media/image603.png"/><Relationship Id="rId137" Type="http://schemas.openxmlformats.org/officeDocument/2006/relationships/customXml" Target="../ink/ink74.xml"/><Relationship Id="rId158" Type="http://schemas.openxmlformats.org/officeDocument/2006/relationships/image" Target="../media/image6100.png"/><Relationship Id="rId20" Type="http://schemas.openxmlformats.org/officeDocument/2006/relationships/image" Target="../media/image555.png"/><Relationship Id="rId41" Type="http://schemas.openxmlformats.org/officeDocument/2006/relationships/customXml" Target="../ink/ink26.xml"/><Relationship Id="rId62" Type="http://schemas.openxmlformats.org/officeDocument/2006/relationships/image" Target="../media/image576.png"/><Relationship Id="rId83" Type="http://schemas.openxmlformats.org/officeDocument/2006/relationships/customXml" Target="../ink/ink47.xml"/><Relationship Id="rId88" Type="http://schemas.openxmlformats.org/officeDocument/2006/relationships/image" Target="../media/image589.png"/><Relationship Id="rId111" Type="http://schemas.openxmlformats.org/officeDocument/2006/relationships/customXml" Target="../ink/ink61.xml"/><Relationship Id="rId132" Type="http://schemas.openxmlformats.org/officeDocument/2006/relationships/image" Target="../media/image611.png"/><Relationship Id="rId153" Type="http://schemas.openxmlformats.org/officeDocument/2006/relationships/customXml" Target="../ink/ink82.xml"/><Relationship Id="rId15" Type="http://schemas.openxmlformats.org/officeDocument/2006/relationships/customXml" Target="../ink/ink13.xml"/><Relationship Id="rId36" Type="http://schemas.openxmlformats.org/officeDocument/2006/relationships/image" Target="../media/image563.png"/><Relationship Id="rId57" Type="http://schemas.openxmlformats.org/officeDocument/2006/relationships/customXml" Target="../ink/ink34.xml"/><Relationship Id="rId106" Type="http://schemas.openxmlformats.org/officeDocument/2006/relationships/image" Target="../media/image598.png"/><Relationship Id="rId127" Type="http://schemas.openxmlformats.org/officeDocument/2006/relationships/customXml" Target="../ink/ink69.xml"/><Relationship Id="rId10" Type="http://schemas.openxmlformats.org/officeDocument/2006/relationships/image" Target="../media/image550.png"/><Relationship Id="rId31" Type="http://schemas.openxmlformats.org/officeDocument/2006/relationships/customXml" Target="../ink/ink21.xml"/><Relationship Id="rId52" Type="http://schemas.openxmlformats.org/officeDocument/2006/relationships/image" Target="../media/image571.png"/><Relationship Id="rId73" Type="http://schemas.openxmlformats.org/officeDocument/2006/relationships/customXml" Target="../ink/ink42.xml"/><Relationship Id="rId78" Type="http://schemas.openxmlformats.org/officeDocument/2006/relationships/image" Target="../media/image584.png"/><Relationship Id="rId94" Type="http://schemas.openxmlformats.org/officeDocument/2006/relationships/image" Target="../media/image592.png"/><Relationship Id="rId99" Type="http://schemas.openxmlformats.org/officeDocument/2006/relationships/customXml" Target="../ink/ink55.xml"/><Relationship Id="rId101" Type="http://schemas.openxmlformats.org/officeDocument/2006/relationships/customXml" Target="../ink/ink56.xml"/><Relationship Id="rId122" Type="http://schemas.openxmlformats.org/officeDocument/2006/relationships/image" Target="../media/image606.png"/><Relationship Id="rId143" Type="http://schemas.openxmlformats.org/officeDocument/2006/relationships/customXml" Target="../ink/ink77.xml"/><Relationship Id="rId148" Type="http://schemas.openxmlformats.org/officeDocument/2006/relationships/image" Target="../media/image619.png"/><Relationship Id="rId164" Type="http://schemas.openxmlformats.org/officeDocument/2006/relationships/image" Target="../media/image9.png"/><Relationship Id="rId4" Type="http://schemas.openxmlformats.org/officeDocument/2006/relationships/image" Target="../media/image547.png"/><Relationship Id="rId9" Type="http://schemas.openxmlformats.org/officeDocument/2006/relationships/customXml" Target="../ink/ink10.xml"/><Relationship Id="rId26" Type="http://schemas.openxmlformats.org/officeDocument/2006/relationships/image" Target="../media/image558.png"/><Relationship Id="rId47" Type="http://schemas.openxmlformats.org/officeDocument/2006/relationships/customXml" Target="../ink/ink29.xml"/><Relationship Id="rId68" Type="http://schemas.openxmlformats.org/officeDocument/2006/relationships/image" Target="../media/image579.png"/><Relationship Id="rId89" Type="http://schemas.openxmlformats.org/officeDocument/2006/relationships/customXml" Target="../ink/ink50.xml"/><Relationship Id="rId112" Type="http://schemas.openxmlformats.org/officeDocument/2006/relationships/image" Target="../media/image601.png"/><Relationship Id="rId133" Type="http://schemas.openxmlformats.org/officeDocument/2006/relationships/customXml" Target="../ink/ink72.xml"/><Relationship Id="rId154" Type="http://schemas.openxmlformats.org/officeDocument/2006/relationships/image" Target="../media/image622.png"/><Relationship Id="rId16" Type="http://schemas.openxmlformats.org/officeDocument/2006/relationships/image" Target="../media/image553.png"/><Relationship Id="rId37" Type="http://schemas.openxmlformats.org/officeDocument/2006/relationships/customXml" Target="../ink/ink24.xml"/><Relationship Id="rId58" Type="http://schemas.openxmlformats.org/officeDocument/2006/relationships/image" Target="../media/image574.png"/><Relationship Id="rId79" Type="http://schemas.openxmlformats.org/officeDocument/2006/relationships/customXml" Target="../ink/ink45.xml"/><Relationship Id="rId102" Type="http://schemas.openxmlformats.org/officeDocument/2006/relationships/image" Target="../media/image596.png"/><Relationship Id="rId123" Type="http://schemas.openxmlformats.org/officeDocument/2006/relationships/customXml" Target="../ink/ink67.xml"/><Relationship Id="rId144" Type="http://schemas.openxmlformats.org/officeDocument/2006/relationships/image" Target="../media/image617.png"/><Relationship Id="rId90" Type="http://schemas.openxmlformats.org/officeDocument/2006/relationships/image" Target="../media/image590.png"/><Relationship Id="rId27" Type="http://schemas.openxmlformats.org/officeDocument/2006/relationships/customXml" Target="../ink/ink19.xml"/><Relationship Id="rId48" Type="http://schemas.openxmlformats.org/officeDocument/2006/relationships/image" Target="../media/image569.png"/><Relationship Id="rId69" Type="http://schemas.openxmlformats.org/officeDocument/2006/relationships/customXml" Target="../ink/ink40.xml"/><Relationship Id="rId113" Type="http://schemas.openxmlformats.org/officeDocument/2006/relationships/customXml" Target="../ink/ink62.xml"/><Relationship Id="rId134" Type="http://schemas.openxmlformats.org/officeDocument/2006/relationships/image" Target="../media/image612.png"/><Relationship Id="rId80" Type="http://schemas.openxmlformats.org/officeDocument/2006/relationships/image" Target="../media/image585.png"/><Relationship Id="rId155" Type="http://schemas.openxmlformats.org/officeDocument/2006/relationships/customXml" Target="../ink/ink83.xml"/></Relationships>
</file>

<file path=ppt/slides/_rels/slide20.xml.rels><?xml version="1.0" encoding="UTF-8" standalone="yes"?>
<Relationships xmlns="http://schemas.openxmlformats.org/package/2006/relationships"><Relationship Id="rId26" Type="http://schemas.openxmlformats.org/officeDocument/2006/relationships/image" Target="../media/image1185.png"/><Relationship Id="rId117" Type="http://schemas.openxmlformats.org/officeDocument/2006/relationships/customXml" Target="../ink/ink1922.xml"/><Relationship Id="rId21" Type="http://schemas.openxmlformats.org/officeDocument/2006/relationships/customXml" Target="../ink/ink1874.xml"/><Relationship Id="rId42" Type="http://schemas.openxmlformats.org/officeDocument/2006/relationships/image" Target="../media/image1193.png"/><Relationship Id="rId47" Type="http://schemas.openxmlformats.org/officeDocument/2006/relationships/customXml" Target="../ink/ink1887.xml"/><Relationship Id="rId63" Type="http://schemas.openxmlformats.org/officeDocument/2006/relationships/customXml" Target="../ink/ink1895.xml"/><Relationship Id="rId68" Type="http://schemas.openxmlformats.org/officeDocument/2006/relationships/image" Target="../media/image1206.png"/><Relationship Id="rId84" Type="http://schemas.openxmlformats.org/officeDocument/2006/relationships/image" Target="../media/image1214.png"/><Relationship Id="rId89" Type="http://schemas.openxmlformats.org/officeDocument/2006/relationships/customXml" Target="../ink/ink1908.xml"/><Relationship Id="rId112" Type="http://schemas.openxmlformats.org/officeDocument/2006/relationships/image" Target="../media/image1228.png"/><Relationship Id="rId16" Type="http://schemas.openxmlformats.org/officeDocument/2006/relationships/image" Target="../media/image1180.png"/><Relationship Id="rId107" Type="http://schemas.openxmlformats.org/officeDocument/2006/relationships/customXml" Target="../ink/ink1917.xml"/><Relationship Id="rId11" Type="http://schemas.openxmlformats.org/officeDocument/2006/relationships/customXml" Target="../ink/ink1869.xml"/><Relationship Id="rId32" Type="http://schemas.openxmlformats.org/officeDocument/2006/relationships/image" Target="../media/image1188.png"/><Relationship Id="rId37" Type="http://schemas.openxmlformats.org/officeDocument/2006/relationships/customXml" Target="../ink/ink1882.xml"/><Relationship Id="rId53" Type="http://schemas.openxmlformats.org/officeDocument/2006/relationships/customXml" Target="../ink/ink1890.xml"/><Relationship Id="rId58" Type="http://schemas.openxmlformats.org/officeDocument/2006/relationships/image" Target="../media/image1201.png"/><Relationship Id="rId74" Type="http://schemas.openxmlformats.org/officeDocument/2006/relationships/image" Target="../media/image1209.png"/><Relationship Id="rId79" Type="http://schemas.openxmlformats.org/officeDocument/2006/relationships/customXml" Target="../ink/ink1903.xml"/><Relationship Id="rId102" Type="http://schemas.openxmlformats.org/officeDocument/2006/relationships/image" Target="../media/image1223.png"/><Relationship Id="rId123" Type="http://schemas.openxmlformats.org/officeDocument/2006/relationships/customXml" Target="../ink/ink1925.xml"/><Relationship Id="rId5" Type="http://schemas.openxmlformats.org/officeDocument/2006/relationships/customXml" Target="../ink/ink1866.xml"/><Relationship Id="rId90" Type="http://schemas.openxmlformats.org/officeDocument/2006/relationships/image" Target="../media/image1217.png"/><Relationship Id="rId95" Type="http://schemas.openxmlformats.org/officeDocument/2006/relationships/customXml" Target="../ink/ink1911.xml"/><Relationship Id="rId22" Type="http://schemas.openxmlformats.org/officeDocument/2006/relationships/image" Target="../media/image1183.png"/><Relationship Id="rId27" Type="http://schemas.openxmlformats.org/officeDocument/2006/relationships/customXml" Target="../ink/ink1877.xml"/><Relationship Id="rId43" Type="http://schemas.openxmlformats.org/officeDocument/2006/relationships/customXml" Target="../ink/ink1885.xml"/><Relationship Id="rId48" Type="http://schemas.openxmlformats.org/officeDocument/2006/relationships/image" Target="../media/image1196.png"/><Relationship Id="rId64" Type="http://schemas.openxmlformats.org/officeDocument/2006/relationships/image" Target="../media/image1204.png"/><Relationship Id="rId69" Type="http://schemas.openxmlformats.org/officeDocument/2006/relationships/customXml" Target="../ink/ink1898.xml"/><Relationship Id="rId113" Type="http://schemas.openxmlformats.org/officeDocument/2006/relationships/customXml" Target="../ink/ink1920.xml"/><Relationship Id="rId118" Type="http://schemas.openxmlformats.org/officeDocument/2006/relationships/image" Target="../media/image1231.png"/><Relationship Id="rId80" Type="http://schemas.openxmlformats.org/officeDocument/2006/relationships/image" Target="../media/image1212.png"/><Relationship Id="rId85" Type="http://schemas.openxmlformats.org/officeDocument/2006/relationships/customXml" Target="../ink/ink1906.xml"/><Relationship Id="rId12" Type="http://schemas.openxmlformats.org/officeDocument/2006/relationships/image" Target="../media/image1178.png"/><Relationship Id="rId17" Type="http://schemas.openxmlformats.org/officeDocument/2006/relationships/customXml" Target="../ink/ink1872.xml"/><Relationship Id="rId33" Type="http://schemas.openxmlformats.org/officeDocument/2006/relationships/customXml" Target="../ink/ink1880.xml"/><Relationship Id="rId38" Type="http://schemas.openxmlformats.org/officeDocument/2006/relationships/image" Target="../media/image1191.png"/><Relationship Id="rId59" Type="http://schemas.openxmlformats.org/officeDocument/2006/relationships/customXml" Target="../ink/ink1893.xml"/><Relationship Id="rId103" Type="http://schemas.openxmlformats.org/officeDocument/2006/relationships/customXml" Target="../ink/ink1915.xml"/><Relationship Id="rId108" Type="http://schemas.openxmlformats.org/officeDocument/2006/relationships/image" Target="../media/image1226.png"/><Relationship Id="rId124" Type="http://schemas.openxmlformats.org/officeDocument/2006/relationships/image" Target="../media/image1234.png"/><Relationship Id="rId54" Type="http://schemas.openxmlformats.org/officeDocument/2006/relationships/image" Target="../media/image1199.png"/><Relationship Id="rId70" Type="http://schemas.openxmlformats.org/officeDocument/2006/relationships/image" Target="../media/image1207.png"/><Relationship Id="rId75" Type="http://schemas.openxmlformats.org/officeDocument/2006/relationships/customXml" Target="../ink/ink1901.xml"/><Relationship Id="rId91" Type="http://schemas.openxmlformats.org/officeDocument/2006/relationships/customXml" Target="../ink/ink1909.xml"/><Relationship Id="rId96" Type="http://schemas.openxmlformats.org/officeDocument/2006/relationships/image" Target="../media/image1220.png"/><Relationship Id="rId1" Type="http://schemas.openxmlformats.org/officeDocument/2006/relationships/slideLayout" Target="../slideLayouts/slideLayout7.xml"/><Relationship Id="rId6" Type="http://schemas.openxmlformats.org/officeDocument/2006/relationships/image" Target="../media/image1175.png"/><Relationship Id="rId23" Type="http://schemas.openxmlformats.org/officeDocument/2006/relationships/customXml" Target="../ink/ink1875.xml"/><Relationship Id="rId28" Type="http://schemas.openxmlformats.org/officeDocument/2006/relationships/image" Target="../media/image1186.png"/><Relationship Id="rId49" Type="http://schemas.openxmlformats.org/officeDocument/2006/relationships/customXml" Target="../ink/ink1888.xml"/><Relationship Id="rId114" Type="http://schemas.openxmlformats.org/officeDocument/2006/relationships/image" Target="../media/image1229.png"/><Relationship Id="rId119" Type="http://schemas.openxmlformats.org/officeDocument/2006/relationships/customXml" Target="../ink/ink1923.xml"/><Relationship Id="rId44" Type="http://schemas.openxmlformats.org/officeDocument/2006/relationships/image" Target="../media/image1194.png"/><Relationship Id="rId60" Type="http://schemas.openxmlformats.org/officeDocument/2006/relationships/image" Target="../media/image1202.png"/><Relationship Id="rId65" Type="http://schemas.openxmlformats.org/officeDocument/2006/relationships/customXml" Target="../ink/ink1896.xml"/><Relationship Id="rId81" Type="http://schemas.openxmlformats.org/officeDocument/2006/relationships/customXml" Target="../ink/ink1904.xml"/><Relationship Id="rId86" Type="http://schemas.openxmlformats.org/officeDocument/2006/relationships/image" Target="../media/image1215.png"/><Relationship Id="rId4" Type="http://schemas.openxmlformats.org/officeDocument/2006/relationships/image" Target="../media/image1174.png"/><Relationship Id="rId9" Type="http://schemas.openxmlformats.org/officeDocument/2006/relationships/customXml" Target="../ink/ink1868.xml"/><Relationship Id="rId13" Type="http://schemas.openxmlformats.org/officeDocument/2006/relationships/customXml" Target="../ink/ink1870.xml"/><Relationship Id="rId18" Type="http://schemas.openxmlformats.org/officeDocument/2006/relationships/image" Target="../media/image1181.png"/><Relationship Id="rId39" Type="http://schemas.openxmlformats.org/officeDocument/2006/relationships/customXml" Target="../ink/ink1883.xml"/><Relationship Id="rId109" Type="http://schemas.openxmlformats.org/officeDocument/2006/relationships/customXml" Target="../ink/ink1918.xml"/><Relationship Id="rId34" Type="http://schemas.openxmlformats.org/officeDocument/2006/relationships/image" Target="../media/image1189.png"/><Relationship Id="rId50" Type="http://schemas.openxmlformats.org/officeDocument/2006/relationships/image" Target="../media/image1197.png"/><Relationship Id="rId55" Type="http://schemas.openxmlformats.org/officeDocument/2006/relationships/customXml" Target="../ink/ink1891.xml"/><Relationship Id="rId76" Type="http://schemas.openxmlformats.org/officeDocument/2006/relationships/image" Target="../media/image1210.png"/><Relationship Id="rId97" Type="http://schemas.openxmlformats.org/officeDocument/2006/relationships/customXml" Target="../ink/ink1912.xml"/><Relationship Id="rId104" Type="http://schemas.openxmlformats.org/officeDocument/2006/relationships/image" Target="../media/image1224.png"/><Relationship Id="rId120" Type="http://schemas.openxmlformats.org/officeDocument/2006/relationships/image" Target="../media/image1232.png"/><Relationship Id="rId7" Type="http://schemas.openxmlformats.org/officeDocument/2006/relationships/customXml" Target="../ink/ink1867.xml"/><Relationship Id="rId71" Type="http://schemas.openxmlformats.org/officeDocument/2006/relationships/customXml" Target="../ink/ink1899.xml"/><Relationship Id="rId92" Type="http://schemas.openxmlformats.org/officeDocument/2006/relationships/image" Target="../media/image1218.png"/><Relationship Id="rId2" Type="http://schemas.openxmlformats.org/officeDocument/2006/relationships/notesSlide" Target="../notesSlides/notesSlide20.xml"/><Relationship Id="rId29" Type="http://schemas.openxmlformats.org/officeDocument/2006/relationships/customXml" Target="../ink/ink1878.xml"/><Relationship Id="rId24" Type="http://schemas.openxmlformats.org/officeDocument/2006/relationships/image" Target="../media/image1184.png"/><Relationship Id="rId40" Type="http://schemas.openxmlformats.org/officeDocument/2006/relationships/image" Target="../media/image1192.png"/><Relationship Id="rId45" Type="http://schemas.openxmlformats.org/officeDocument/2006/relationships/customXml" Target="../ink/ink1886.xml"/><Relationship Id="rId66" Type="http://schemas.openxmlformats.org/officeDocument/2006/relationships/image" Target="../media/image1205.png"/><Relationship Id="rId87" Type="http://schemas.openxmlformats.org/officeDocument/2006/relationships/customXml" Target="../ink/ink1907.xml"/><Relationship Id="rId110" Type="http://schemas.openxmlformats.org/officeDocument/2006/relationships/image" Target="../media/image1227.png"/><Relationship Id="rId115" Type="http://schemas.openxmlformats.org/officeDocument/2006/relationships/customXml" Target="../ink/ink1921.xml"/><Relationship Id="rId61" Type="http://schemas.openxmlformats.org/officeDocument/2006/relationships/customXml" Target="../ink/ink1894.xml"/><Relationship Id="rId82" Type="http://schemas.openxmlformats.org/officeDocument/2006/relationships/image" Target="../media/image1213.png"/><Relationship Id="rId19" Type="http://schemas.openxmlformats.org/officeDocument/2006/relationships/customXml" Target="../ink/ink1873.xml"/><Relationship Id="rId14" Type="http://schemas.openxmlformats.org/officeDocument/2006/relationships/image" Target="../media/image1179.png"/><Relationship Id="rId30" Type="http://schemas.openxmlformats.org/officeDocument/2006/relationships/image" Target="../media/image1187.png"/><Relationship Id="rId35" Type="http://schemas.openxmlformats.org/officeDocument/2006/relationships/customXml" Target="../ink/ink1881.xml"/><Relationship Id="rId56" Type="http://schemas.openxmlformats.org/officeDocument/2006/relationships/image" Target="../media/image1200.png"/><Relationship Id="rId77" Type="http://schemas.openxmlformats.org/officeDocument/2006/relationships/customXml" Target="../ink/ink1902.xml"/><Relationship Id="rId100" Type="http://schemas.openxmlformats.org/officeDocument/2006/relationships/image" Target="../media/image1222.png"/><Relationship Id="rId105" Type="http://schemas.openxmlformats.org/officeDocument/2006/relationships/customXml" Target="../ink/ink1916.xml"/><Relationship Id="rId8" Type="http://schemas.openxmlformats.org/officeDocument/2006/relationships/image" Target="../media/image1176.png"/><Relationship Id="rId51" Type="http://schemas.openxmlformats.org/officeDocument/2006/relationships/customXml" Target="../ink/ink1889.xml"/><Relationship Id="rId72" Type="http://schemas.openxmlformats.org/officeDocument/2006/relationships/image" Target="../media/image1208.png"/><Relationship Id="rId93" Type="http://schemas.openxmlformats.org/officeDocument/2006/relationships/customXml" Target="../ink/ink1910.xml"/><Relationship Id="rId98" Type="http://schemas.openxmlformats.org/officeDocument/2006/relationships/image" Target="../media/image1221.png"/><Relationship Id="rId121" Type="http://schemas.openxmlformats.org/officeDocument/2006/relationships/customXml" Target="../ink/ink1924.xml"/><Relationship Id="rId3" Type="http://schemas.openxmlformats.org/officeDocument/2006/relationships/customXml" Target="../ink/ink1865.xml"/><Relationship Id="rId25" Type="http://schemas.openxmlformats.org/officeDocument/2006/relationships/customXml" Target="../ink/ink1876.xml"/><Relationship Id="rId46" Type="http://schemas.openxmlformats.org/officeDocument/2006/relationships/image" Target="../media/image1195.png"/><Relationship Id="rId67" Type="http://schemas.openxmlformats.org/officeDocument/2006/relationships/customXml" Target="../ink/ink1897.xml"/><Relationship Id="rId116" Type="http://schemas.openxmlformats.org/officeDocument/2006/relationships/image" Target="../media/image1230.png"/><Relationship Id="rId20" Type="http://schemas.openxmlformats.org/officeDocument/2006/relationships/image" Target="../media/image1182.png"/><Relationship Id="rId41" Type="http://schemas.openxmlformats.org/officeDocument/2006/relationships/customXml" Target="../ink/ink1884.xml"/><Relationship Id="rId62" Type="http://schemas.openxmlformats.org/officeDocument/2006/relationships/image" Target="../media/image1203.png"/><Relationship Id="rId83" Type="http://schemas.openxmlformats.org/officeDocument/2006/relationships/customXml" Target="../ink/ink1905.xml"/><Relationship Id="rId88" Type="http://schemas.openxmlformats.org/officeDocument/2006/relationships/image" Target="../media/image1216.png"/><Relationship Id="rId111" Type="http://schemas.openxmlformats.org/officeDocument/2006/relationships/customXml" Target="../ink/ink1919.xml"/><Relationship Id="rId15" Type="http://schemas.openxmlformats.org/officeDocument/2006/relationships/customXml" Target="../ink/ink1871.xml"/><Relationship Id="rId36" Type="http://schemas.openxmlformats.org/officeDocument/2006/relationships/image" Target="../media/image1190.png"/><Relationship Id="rId57" Type="http://schemas.openxmlformats.org/officeDocument/2006/relationships/customXml" Target="../ink/ink1892.xml"/><Relationship Id="rId106" Type="http://schemas.openxmlformats.org/officeDocument/2006/relationships/image" Target="../media/image1225.png"/><Relationship Id="rId10" Type="http://schemas.openxmlformats.org/officeDocument/2006/relationships/image" Target="../media/image1177.png"/><Relationship Id="rId31" Type="http://schemas.openxmlformats.org/officeDocument/2006/relationships/customXml" Target="../ink/ink1879.xml"/><Relationship Id="rId52" Type="http://schemas.openxmlformats.org/officeDocument/2006/relationships/image" Target="../media/image1198.png"/><Relationship Id="rId73" Type="http://schemas.openxmlformats.org/officeDocument/2006/relationships/customXml" Target="../ink/ink1900.xml"/><Relationship Id="rId78" Type="http://schemas.openxmlformats.org/officeDocument/2006/relationships/image" Target="../media/image1211.png"/><Relationship Id="rId94" Type="http://schemas.openxmlformats.org/officeDocument/2006/relationships/image" Target="../media/image1219.png"/><Relationship Id="rId99" Type="http://schemas.openxmlformats.org/officeDocument/2006/relationships/customXml" Target="../ink/ink1913.xml"/><Relationship Id="rId101" Type="http://schemas.openxmlformats.org/officeDocument/2006/relationships/customXml" Target="../ink/ink1914.xml"/><Relationship Id="rId122" Type="http://schemas.openxmlformats.org/officeDocument/2006/relationships/image" Target="../media/image1233.png"/></Relationships>
</file>

<file path=ppt/slides/_rels/slide21.xml.rels><?xml version="1.0" encoding="UTF-8" standalone="yes"?>
<Relationships xmlns="http://schemas.openxmlformats.org/package/2006/relationships"><Relationship Id="rId117" Type="http://schemas.openxmlformats.org/officeDocument/2006/relationships/customXml" Target="../ink/ink1983.xml"/><Relationship Id="rId21" Type="http://schemas.openxmlformats.org/officeDocument/2006/relationships/customXml" Target="../ink/ink1935.xml"/><Relationship Id="rId42" Type="http://schemas.openxmlformats.org/officeDocument/2006/relationships/image" Target="../media/image1254.png"/><Relationship Id="rId63" Type="http://schemas.openxmlformats.org/officeDocument/2006/relationships/customXml" Target="../ink/ink1956.xml"/><Relationship Id="rId84" Type="http://schemas.openxmlformats.org/officeDocument/2006/relationships/image" Target="../media/image1275.png"/><Relationship Id="rId138" Type="http://schemas.openxmlformats.org/officeDocument/2006/relationships/image" Target="../media/image1302.png"/><Relationship Id="rId159" Type="http://schemas.openxmlformats.org/officeDocument/2006/relationships/customXml" Target="../ink/ink2004.xml"/><Relationship Id="rId170" Type="http://schemas.openxmlformats.org/officeDocument/2006/relationships/image" Target="../media/image1318.png"/><Relationship Id="rId107" Type="http://schemas.openxmlformats.org/officeDocument/2006/relationships/customXml" Target="../ink/ink1978.xml"/><Relationship Id="rId11" Type="http://schemas.openxmlformats.org/officeDocument/2006/relationships/customXml" Target="../ink/ink1930.xml"/><Relationship Id="rId32" Type="http://schemas.openxmlformats.org/officeDocument/2006/relationships/image" Target="../media/image1249.png"/><Relationship Id="rId53" Type="http://schemas.openxmlformats.org/officeDocument/2006/relationships/customXml" Target="../ink/ink1951.xml"/><Relationship Id="rId74" Type="http://schemas.openxmlformats.org/officeDocument/2006/relationships/image" Target="../media/image1270.png"/><Relationship Id="rId128" Type="http://schemas.openxmlformats.org/officeDocument/2006/relationships/image" Target="../media/image1297.png"/><Relationship Id="rId149" Type="http://schemas.openxmlformats.org/officeDocument/2006/relationships/customXml" Target="../ink/ink1999.xml"/><Relationship Id="rId5" Type="http://schemas.openxmlformats.org/officeDocument/2006/relationships/customXml" Target="../ink/ink1927.xml"/><Relationship Id="rId95" Type="http://schemas.openxmlformats.org/officeDocument/2006/relationships/customXml" Target="../ink/ink1972.xml"/><Relationship Id="rId160" Type="http://schemas.openxmlformats.org/officeDocument/2006/relationships/image" Target="../media/image1313.png"/><Relationship Id="rId22" Type="http://schemas.openxmlformats.org/officeDocument/2006/relationships/image" Target="../media/image1244.png"/><Relationship Id="rId43" Type="http://schemas.openxmlformats.org/officeDocument/2006/relationships/customXml" Target="../ink/ink1946.xml"/><Relationship Id="rId64" Type="http://schemas.openxmlformats.org/officeDocument/2006/relationships/image" Target="../media/image1265.png"/><Relationship Id="rId118" Type="http://schemas.openxmlformats.org/officeDocument/2006/relationships/image" Target="../media/image1292.png"/><Relationship Id="rId139" Type="http://schemas.openxmlformats.org/officeDocument/2006/relationships/customXml" Target="../ink/ink1994.xml"/><Relationship Id="rId85" Type="http://schemas.openxmlformats.org/officeDocument/2006/relationships/customXml" Target="../ink/ink1967.xml"/><Relationship Id="rId150" Type="http://schemas.openxmlformats.org/officeDocument/2006/relationships/image" Target="../media/image1308.png"/><Relationship Id="rId171" Type="http://schemas.openxmlformats.org/officeDocument/2006/relationships/customXml" Target="../ink/ink2010.xml"/><Relationship Id="rId12" Type="http://schemas.openxmlformats.org/officeDocument/2006/relationships/image" Target="../media/image1239.png"/><Relationship Id="rId33" Type="http://schemas.openxmlformats.org/officeDocument/2006/relationships/customXml" Target="../ink/ink1941.xml"/><Relationship Id="rId108" Type="http://schemas.openxmlformats.org/officeDocument/2006/relationships/image" Target="../media/image1287.png"/><Relationship Id="rId129" Type="http://schemas.openxmlformats.org/officeDocument/2006/relationships/customXml" Target="../ink/ink1989.xml"/><Relationship Id="rId54" Type="http://schemas.openxmlformats.org/officeDocument/2006/relationships/image" Target="../media/image1260.png"/><Relationship Id="rId75" Type="http://schemas.openxmlformats.org/officeDocument/2006/relationships/customXml" Target="../ink/ink1962.xml"/><Relationship Id="rId96" Type="http://schemas.openxmlformats.org/officeDocument/2006/relationships/image" Target="../media/image1281.png"/><Relationship Id="rId140" Type="http://schemas.openxmlformats.org/officeDocument/2006/relationships/image" Target="../media/image1303.png"/><Relationship Id="rId161" Type="http://schemas.openxmlformats.org/officeDocument/2006/relationships/customXml" Target="../ink/ink2005.xml"/><Relationship Id="rId6" Type="http://schemas.openxmlformats.org/officeDocument/2006/relationships/image" Target="../media/image1236.png"/><Relationship Id="rId23" Type="http://schemas.openxmlformats.org/officeDocument/2006/relationships/customXml" Target="../ink/ink1936.xml"/><Relationship Id="rId28" Type="http://schemas.openxmlformats.org/officeDocument/2006/relationships/image" Target="../media/image1247.png"/><Relationship Id="rId49" Type="http://schemas.openxmlformats.org/officeDocument/2006/relationships/customXml" Target="../ink/ink1949.xml"/><Relationship Id="rId114" Type="http://schemas.openxmlformats.org/officeDocument/2006/relationships/image" Target="../media/image1290.png"/><Relationship Id="rId119" Type="http://schemas.openxmlformats.org/officeDocument/2006/relationships/customXml" Target="../ink/ink1984.xml"/><Relationship Id="rId44" Type="http://schemas.openxmlformats.org/officeDocument/2006/relationships/image" Target="../media/image1255.png"/><Relationship Id="rId60" Type="http://schemas.openxmlformats.org/officeDocument/2006/relationships/image" Target="../media/image1263.png"/><Relationship Id="rId65" Type="http://schemas.openxmlformats.org/officeDocument/2006/relationships/customXml" Target="../ink/ink1957.xml"/><Relationship Id="rId81" Type="http://schemas.openxmlformats.org/officeDocument/2006/relationships/customXml" Target="../ink/ink1965.xml"/><Relationship Id="rId86" Type="http://schemas.openxmlformats.org/officeDocument/2006/relationships/image" Target="../media/image1276.png"/><Relationship Id="rId130" Type="http://schemas.openxmlformats.org/officeDocument/2006/relationships/image" Target="../media/image1298.png"/><Relationship Id="rId135" Type="http://schemas.openxmlformats.org/officeDocument/2006/relationships/customXml" Target="../ink/ink1992.xml"/><Relationship Id="rId151" Type="http://schemas.openxmlformats.org/officeDocument/2006/relationships/customXml" Target="../ink/ink2000.xml"/><Relationship Id="rId156" Type="http://schemas.openxmlformats.org/officeDocument/2006/relationships/image" Target="../media/image1311.png"/><Relationship Id="rId177" Type="http://schemas.openxmlformats.org/officeDocument/2006/relationships/customXml" Target="../ink/ink2013.xml"/><Relationship Id="rId172" Type="http://schemas.openxmlformats.org/officeDocument/2006/relationships/image" Target="../media/image1319.png"/><Relationship Id="rId13" Type="http://schemas.openxmlformats.org/officeDocument/2006/relationships/customXml" Target="../ink/ink1931.xml"/><Relationship Id="rId18" Type="http://schemas.openxmlformats.org/officeDocument/2006/relationships/image" Target="../media/image1242.png"/><Relationship Id="rId39" Type="http://schemas.openxmlformats.org/officeDocument/2006/relationships/customXml" Target="../ink/ink1944.xml"/><Relationship Id="rId109" Type="http://schemas.openxmlformats.org/officeDocument/2006/relationships/customXml" Target="../ink/ink1979.xml"/><Relationship Id="rId34" Type="http://schemas.openxmlformats.org/officeDocument/2006/relationships/image" Target="../media/image1250.png"/><Relationship Id="rId50" Type="http://schemas.openxmlformats.org/officeDocument/2006/relationships/image" Target="../media/image1258.png"/><Relationship Id="rId55" Type="http://schemas.openxmlformats.org/officeDocument/2006/relationships/customXml" Target="../ink/ink1952.xml"/><Relationship Id="rId76" Type="http://schemas.openxmlformats.org/officeDocument/2006/relationships/image" Target="../media/image1271.png"/><Relationship Id="rId97" Type="http://schemas.openxmlformats.org/officeDocument/2006/relationships/customXml" Target="../ink/ink1973.xml"/><Relationship Id="rId104" Type="http://schemas.openxmlformats.org/officeDocument/2006/relationships/image" Target="../media/image1285.png"/><Relationship Id="rId120" Type="http://schemas.openxmlformats.org/officeDocument/2006/relationships/image" Target="../media/image1293.png"/><Relationship Id="rId125" Type="http://schemas.openxmlformats.org/officeDocument/2006/relationships/customXml" Target="../ink/ink1987.xml"/><Relationship Id="rId141" Type="http://schemas.openxmlformats.org/officeDocument/2006/relationships/customXml" Target="../ink/ink1995.xml"/><Relationship Id="rId146" Type="http://schemas.openxmlformats.org/officeDocument/2006/relationships/image" Target="../media/image1306.png"/><Relationship Id="rId167" Type="http://schemas.openxmlformats.org/officeDocument/2006/relationships/customXml" Target="../ink/ink2008.xml"/><Relationship Id="rId7" Type="http://schemas.openxmlformats.org/officeDocument/2006/relationships/customXml" Target="../ink/ink1928.xml"/><Relationship Id="rId71" Type="http://schemas.openxmlformats.org/officeDocument/2006/relationships/customXml" Target="../ink/ink1960.xml"/><Relationship Id="rId92" Type="http://schemas.openxmlformats.org/officeDocument/2006/relationships/image" Target="../media/image1279.png"/><Relationship Id="rId162" Type="http://schemas.openxmlformats.org/officeDocument/2006/relationships/image" Target="../media/image1314.png"/><Relationship Id="rId2" Type="http://schemas.openxmlformats.org/officeDocument/2006/relationships/notesSlide" Target="../notesSlides/notesSlide21.xml"/><Relationship Id="rId29" Type="http://schemas.openxmlformats.org/officeDocument/2006/relationships/customXml" Target="../ink/ink1939.xml"/><Relationship Id="rId24" Type="http://schemas.openxmlformats.org/officeDocument/2006/relationships/image" Target="../media/image1245.png"/><Relationship Id="rId40" Type="http://schemas.openxmlformats.org/officeDocument/2006/relationships/image" Target="../media/image1253.png"/><Relationship Id="rId45" Type="http://schemas.openxmlformats.org/officeDocument/2006/relationships/customXml" Target="../ink/ink1947.xml"/><Relationship Id="rId66" Type="http://schemas.openxmlformats.org/officeDocument/2006/relationships/image" Target="../media/image1266.png"/><Relationship Id="rId87" Type="http://schemas.openxmlformats.org/officeDocument/2006/relationships/customXml" Target="../ink/ink1968.xml"/><Relationship Id="rId110" Type="http://schemas.openxmlformats.org/officeDocument/2006/relationships/image" Target="../media/image1288.png"/><Relationship Id="rId115" Type="http://schemas.openxmlformats.org/officeDocument/2006/relationships/customXml" Target="../ink/ink1982.xml"/><Relationship Id="rId131" Type="http://schemas.openxmlformats.org/officeDocument/2006/relationships/customXml" Target="../ink/ink1990.xml"/><Relationship Id="rId136" Type="http://schemas.openxmlformats.org/officeDocument/2006/relationships/image" Target="../media/image1301.png"/><Relationship Id="rId157" Type="http://schemas.openxmlformats.org/officeDocument/2006/relationships/customXml" Target="../ink/ink2003.xml"/><Relationship Id="rId178" Type="http://schemas.openxmlformats.org/officeDocument/2006/relationships/image" Target="../media/image1322.png"/><Relationship Id="rId61" Type="http://schemas.openxmlformats.org/officeDocument/2006/relationships/customXml" Target="../ink/ink1955.xml"/><Relationship Id="rId82" Type="http://schemas.openxmlformats.org/officeDocument/2006/relationships/image" Target="../media/image1274.png"/><Relationship Id="rId152" Type="http://schemas.openxmlformats.org/officeDocument/2006/relationships/image" Target="../media/image1309.png"/><Relationship Id="rId173" Type="http://schemas.openxmlformats.org/officeDocument/2006/relationships/customXml" Target="../ink/ink2011.xml"/><Relationship Id="rId19" Type="http://schemas.openxmlformats.org/officeDocument/2006/relationships/customXml" Target="../ink/ink1934.xml"/><Relationship Id="rId14" Type="http://schemas.openxmlformats.org/officeDocument/2006/relationships/image" Target="../media/image1240.png"/><Relationship Id="rId30" Type="http://schemas.openxmlformats.org/officeDocument/2006/relationships/image" Target="../media/image1248.png"/><Relationship Id="rId35" Type="http://schemas.openxmlformats.org/officeDocument/2006/relationships/customXml" Target="../ink/ink1942.xml"/><Relationship Id="rId56" Type="http://schemas.openxmlformats.org/officeDocument/2006/relationships/image" Target="../media/image1261.png"/><Relationship Id="rId77" Type="http://schemas.openxmlformats.org/officeDocument/2006/relationships/customXml" Target="../ink/ink1963.xml"/><Relationship Id="rId100" Type="http://schemas.openxmlformats.org/officeDocument/2006/relationships/image" Target="../media/image1283.png"/><Relationship Id="rId105" Type="http://schemas.openxmlformats.org/officeDocument/2006/relationships/customXml" Target="../ink/ink1977.xml"/><Relationship Id="rId126" Type="http://schemas.openxmlformats.org/officeDocument/2006/relationships/image" Target="../media/image1296.png"/><Relationship Id="rId147" Type="http://schemas.openxmlformats.org/officeDocument/2006/relationships/customXml" Target="../ink/ink1998.xml"/><Relationship Id="rId168" Type="http://schemas.openxmlformats.org/officeDocument/2006/relationships/image" Target="../media/image1317.png"/><Relationship Id="rId8" Type="http://schemas.openxmlformats.org/officeDocument/2006/relationships/image" Target="../media/image1237.png"/><Relationship Id="rId51" Type="http://schemas.openxmlformats.org/officeDocument/2006/relationships/customXml" Target="../ink/ink1950.xml"/><Relationship Id="rId72" Type="http://schemas.openxmlformats.org/officeDocument/2006/relationships/image" Target="../media/image1269.png"/><Relationship Id="rId93" Type="http://schemas.openxmlformats.org/officeDocument/2006/relationships/customXml" Target="../ink/ink1971.xml"/><Relationship Id="rId98" Type="http://schemas.openxmlformats.org/officeDocument/2006/relationships/image" Target="../media/image1282.png"/><Relationship Id="rId121" Type="http://schemas.openxmlformats.org/officeDocument/2006/relationships/customXml" Target="../ink/ink1985.xml"/><Relationship Id="rId142" Type="http://schemas.openxmlformats.org/officeDocument/2006/relationships/image" Target="../media/image1304.png"/><Relationship Id="rId163" Type="http://schemas.openxmlformats.org/officeDocument/2006/relationships/customXml" Target="../ink/ink2006.xml"/><Relationship Id="rId3" Type="http://schemas.openxmlformats.org/officeDocument/2006/relationships/customXml" Target="../ink/ink1926.xml"/><Relationship Id="rId25" Type="http://schemas.openxmlformats.org/officeDocument/2006/relationships/customXml" Target="../ink/ink1937.xml"/><Relationship Id="rId46" Type="http://schemas.openxmlformats.org/officeDocument/2006/relationships/image" Target="../media/image1256.png"/><Relationship Id="rId67" Type="http://schemas.openxmlformats.org/officeDocument/2006/relationships/customXml" Target="../ink/ink1958.xml"/><Relationship Id="rId116" Type="http://schemas.openxmlformats.org/officeDocument/2006/relationships/image" Target="../media/image1291.png"/><Relationship Id="rId137" Type="http://schemas.openxmlformats.org/officeDocument/2006/relationships/customXml" Target="../ink/ink1993.xml"/><Relationship Id="rId158" Type="http://schemas.openxmlformats.org/officeDocument/2006/relationships/image" Target="../media/image1312.png"/><Relationship Id="rId20" Type="http://schemas.openxmlformats.org/officeDocument/2006/relationships/image" Target="../media/image1243.png"/><Relationship Id="rId41" Type="http://schemas.openxmlformats.org/officeDocument/2006/relationships/customXml" Target="../ink/ink1945.xml"/><Relationship Id="rId62" Type="http://schemas.openxmlformats.org/officeDocument/2006/relationships/image" Target="../media/image1264.png"/><Relationship Id="rId83" Type="http://schemas.openxmlformats.org/officeDocument/2006/relationships/customXml" Target="../ink/ink1966.xml"/><Relationship Id="rId88" Type="http://schemas.openxmlformats.org/officeDocument/2006/relationships/image" Target="../media/image1277.png"/><Relationship Id="rId111" Type="http://schemas.openxmlformats.org/officeDocument/2006/relationships/customXml" Target="../ink/ink1980.xml"/><Relationship Id="rId132" Type="http://schemas.openxmlformats.org/officeDocument/2006/relationships/image" Target="../media/image1299.png"/><Relationship Id="rId153" Type="http://schemas.openxmlformats.org/officeDocument/2006/relationships/customXml" Target="../ink/ink2001.xml"/><Relationship Id="rId174" Type="http://schemas.openxmlformats.org/officeDocument/2006/relationships/image" Target="../media/image1320.png"/><Relationship Id="rId15" Type="http://schemas.openxmlformats.org/officeDocument/2006/relationships/customXml" Target="../ink/ink1932.xml"/><Relationship Id="rId36" Type="http://schemas.openxmlformats.org/officeDocument/2006/relationships/image" Target="../media/image1251.png"/><Relationship Id="rId57" Type="http://schemas.openxmlformats.org/officeDocument/2006/relationships/customXml" Target="../ink/ink1953.xml"/><Relationship Id="rId106" Type="http://schemas.openxmlformats.org/officeDocument/2006/relationships/image" Target="../media/image1286.png"/><Relationship Id="rId127" Type="http://schemas.openxmlformats.org/officeDocument/2006/relationships/customXml" Target="../ink/ink1988.xml"/><Relationship Id="rId10" Type="http://schemas.openxmlformats.org/officeDocument/2006/relationships/image" Target="../media/image1238.png"/><Relationship Id="rId31" Type="http://schemas.openxmlformats.org/officeDocument/2006/relationships/customXml" Target="../ink/ink1940.xml"/><Relationship Id="rId52" Type="http://schemas.openxmlformats.org/officeDocument/2006/relationships/image" Target="../media/image1259.png"/><Relationship Id="rId73" Type="http://schemas.openxmlformats.org/officeDocument/2006/relationships/customXml" Target="../ink/ink1961.xml"/><Relationship Id="rId78" Type="http://schemas.openxmlformats.org/officeDocument/2006/relationships/image" Target="../media/image1272.png"/><Relationship Id="rId94" Type="http://schemas.openxmlformats.org/officeDocument/2006/relationships/image" Target="../media/image1280.png"/><Relationship Id="rId99" Type="http://schemas.openxmlformats.org/officeDocument/2006/relationships/customXml" Target="../ink/ink1974.xml"/><Relationship Id="rId101" Type="http://schemas.openxmlformats.org/officeDocument/2006/relationships/customXml" Target="../ink/ink1975.xml"/><Relationship Id="rId122" Type="http://schemas.openxmlformats.org/officeDocument/2006/relationships/image" Target="../media/image1294.png"/><Relationship Id="rId143" Type="http://schemas.openxmlformats.org/officeDocument/2006/relationships/customXml" Target="../ink/ink1996.xml"/><Relationship Id="rId148" Type="http://schemas.openxmlformats.org/officeDocument/2006/relationships/image" Target="../media/image1307.png"/><Relationship Id="rId164" Type="http://schemas.openxmlformats.org/officeDocument/2006/relationships/image" Target="../media/image1315.png"/><Relationship Id="rId169" Type="http://schemas.openxmlformats.org/officeDocument/2006/relationships/customXml" Target="../ink/ink2009.xml"/><Relationship Id="rId4" Type="http://schemas.openxmlformats.org/officeDocument/2006/relationships/image" Target="../media/image1235.png"/><Relationship Id="rId9" Type="http://schemas.openxmlformats.org/officeDocument/2006/relationships/customXml" Target="../ink/ink1929.xml"/><Relationship Id="rId26" Type="http://schemas.openxmlformats.org/officeDocument/2006/relationships/image" Target="../media/image1246.png"/><Relationship Id="rId47" Type="http://schemas.openxmlformats.org/officeDocument/2006/relationships/customXml" Target="../ink/ink1948.xml"/><Relationship Id="rId68" Type="http://schemas.openxmlformats.org/officeDocument/2006/relationships/image" Target="../media/image1267.png"/><Relationship Id="rId89" Type="http://schemas.openxmlformats.org/officeDocument/2006/relationships/customXml" Target="../ink/ink1969.xml"/><Relationship Id="rId112" Type="http://schemas.openxmlformats.org/officeDocument/2006/relationships/image" Target="../media/image1289.png"/><Relationship Id="rId133" Type="http://schemas.openxmlformats.org/officeDocument/2006/relationships/customXml" Target="../ink/ink1991.xml"/><Relationship Id="rId154" Type="http://schemas.openxmlformats.org/officeDocument/2006/relationships/image" Target="../media/image1310.png"/><Relationship Id="rId175" Type="http://schemas.openxmlformats.org/officeDocument/2006/relationships/customXml" Target="../ink/ink2012.xml"/><Relationship Id="rId16" Type="http://schemas.openxmlformats.org/officeDocument/2006/relationships/image" Target="../media/image1241.png"/><Relationship Id="rId37" Type="http://schemas.openxmlformats.org/officeDocument/2006/relationships/customXml" Target="../ink/ink1943.xml"/><Relationship Id="rId58" Type="http://schemas.openxmlformats.org/officeDocument/2006/relationships/image" Target="../media/image1262.png"/><Relationship Id="rId79" Type="http://schemas.openxmlformats.org/officeDocument/2006/relationships/customXml" Target="../ink/ink1964.xml"/><Relationship Id="rId102" Type="http://schemas.openxmlformats.org/officeDocument/2006/relationships/image" Target="../media/image1284.png"/><Relationship Id="rId123" Type="http://schemas.openxmlformats.org/officeDocument/2006/relationships/customXml" Target="../ink/ink1986.xml"/><Relationship Id="rId144" Type="http://schemas.openxmlformats.org/officeDocument/2006/relationships/image" Target="../media/image1305.png"/><Relationship Id="rId90" Type="http://schemas.openxmlformats.org/officeDocument/2006/relationships/image" Target="../media/image1278.png"/><Relationship Id="rId165" Type="http://schemas.openxmlformats.org/officeDocument/2006/relationships/customXml" Target="../ink/ink2007.xml"/><Relationship Id="rId27" Type="http://schemas.openxmlformats.org/officeDocument/2006/relationships/customXml" Target="../ink/ink1938.xml"/><Relationship Id="rId48" Type="http://schemas.openxmlformats.org/officeDocument/2006/relationships/image" Target="../media/image1257.png"/><Relationship Id="rId69" Type="http://schemas.openxmlformats.org/officeDocument/2006/relationships/customXml" Target="../ink/ink1959.xml"/><Relationship Id="rId113" Type="http://schemas.openxmlformats.org/officeDocument/2006/relationships/customXml" Target="../ink/ink1981.xml"/><Relationship Id="rId134" Type="http://schemas.openxmlformats.org/officeDocument/2006/relationships/image" Target="../media/image1300.png"/><Relationship Id="rId80" Type="http://schemas.openxmlformats.org/officeDocument/2006/relationships/image" Target="../media/image1273.png"/><Relationship Id="rId155" Type="http://schemas.openxmlformats.org/officeDocument/2006/relationships/customXml" Target="../ink/ink2002.xml"/><Relationship Id="rId176" Type="http://schemas.openxmlformats.org/officeDocument/2006/relationships/image" Target="../media/image1321.png"/><Relationship Id="rId17" Type="http://schemas.openxmlformats.org/officeDocument/2006/relationships/customXml" Target="../ink/ink1933.xml"/><Relationship Id="rId38" Type="http://schemas.openxmlformats.org/officeDocument/2006/relationships/image" Target="../media/image1252.png"/><Relationship Id="rId59" Type="http://schemas.openxmlformats.org/officeDocument/2006/relationships/customXml" Target="../ink/ink1954.xml"/><Relationship Id="rId103" Type="http://schemas.openxmlformats.org/officeDocument/2006/relationships/customXml" Target="../ink/ink1976.xml"/><Relationship Id="rId124" Type="http://schemas.openxmlformats.org/officeDocument/2006/relationships/image" Target="../media/image1295.png"/><Relationship Id="rId70" Type="http://schemas.openxmlformats.org/officeDocument/2006/relationships/image" Target="../media/image1268.png"/><Relationship Id="rId91" Type="http://schemas.openxmlformats.org/officeDocument/2006/relationships/customXml" Target="../ink/ink1970.xml"/><Relationship Id="rId145" Type="http://schemas.openxmlformats.org/officeDocument/2006/relationships/customXml" Target="../ink/ink1997.xml"/><Relationship Id="rId166" Type="http://schemas.openxmlformats.org/officeDocument/2006/relationships/image" Target="../media/image13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hyperlink" Target="https://www.ecb.europa.eu/mopo/implement/pepp/html/index.en.html" TargetMode="External"/><Relationship Id="rId4" Type="http://schemas.openxmlformats.org/officeDocument/2006/relationships/hyperlink" Target="https://www.ecb.europa.eu/mopo/implement/app/html/index.en.html" TargetMode="External"/></Relationships>
</file>

<file path=ppt/slides/_rels/slide3.xml.rels><?xml version="1.0" encoding="UTF-8" standalone="yes"?>
<Relationships xmlns="http://schemas.openxmlformats.org/package/2006/relationships"><Relationship Id="rId117" Type="http://schemas.openxmlformats.org/officeDocument/2006/relationships/image" Target="../media/image20.png"/><Relationship Id="rId21" Type="http://schemas.openxmlformats.org/officeDocument/2006/relationships/image" Target="../media/image631.png"/><Relationship Id="rId42" Type="http://schemas.openxmlformats.org/officeDocument/2006/relationships/customXml" Target="../ink/ink107.xml"/><Relationship Id="rId63" Type="http://schemas.openxmlformats.org/officeDocument/2006/relationships/image" Target="../media/image652.png"/><Relationship Id="rId84" Type="http://schemas.openxmlformats.org/officeDocument/2006/relationships/customXml" Target="../ink/ink128.xml"/><Relationship Id="rId138" Type="http://schemas.openxmlformats.org/officeDocument/2006/relationships/customXml" Target="../ink/ink155.xml"/><Relationship Id="rId107" Type="http://schemas.openxmlformats.org/officeDocument/2006/relationships/image" Target="../media/image15.png"/><Relationship Id="rId11" Type="http://schemas.openxmlformats.org/officeDocument/2006/relationships/image" Target="../media/image626.png"/><Relationship Id="rId32" Type="http://schemas.openxmlformats.org/officeDocument/2006/relationships/customXml" Target="../ink/ink102.xml"/><Relationship Id="rId37" Type="http://schemas.openxmlformats.org/officeDocument/2006/relationships/image" Target="../media/image639.png"/><Relationship Id="rId53" Type="http://schemas.openxmlformats.org/officeDocument/2006/relationships/image" Target="../media/image647.png"/><Relationship Id="rId58" Type="http://schemas.openxmlformats.org/officeDocument/2006/relationships/customXml" Target="../ink/ink115.xml"/><Relationship Id="rId74" Type="http://schemas.openxmlformats.org/officeDocument/2006/relationships/customXml" Target="../ink/ink123.xml"/><Relationship Id="rId79" Type="http://schemas.openxmlformats.org/officeDocument/2006/relationships/image" Target="../media/image660.png"/><Relationship Id="rId102" Type="http://schemas.openxmlformats.org/officeDocument/2006/relationships/customXml" Target="../ink/ink137.xml"/><Relationship Id="rId123" Type="http://schemas.openxmlformats.org/officeDocument/2006/relationships/image" Target="../media/image23.png"/><Relationship Id="rId128" Type="http://schemas.openxmlformats.org/officeDocument/2006/relationships/customXml" Target="../ink/ink150.xml"/><Relationship Id="rId5" Type="http://schemas.openxmlformats.org/officeDocument/2006/relationships/image" Target="../media/image623.png"/><Relationship Id="rId90" Type="http://schemas.openxmlformats.org/officeDocument/2006/relationships/customXml" Target="../ink/ink131.xml"/><Relationship Id="rId95" Type="http://schemas.openxmlformats.org/officeDocument/2006/relationships/image" Target="../media/image9100.png"/><Relationship Id="rId22" Type="http://schemas.openxmlformats.org/officeDocument/2006/relationships/customXml" Target="../ink/ink97.xml"/><Relationship Id="rId27" Type="http://schemas.openxmlformats.org/officeDocument/2006/relationships/image" Target="../media/image634.png"/><Relationship Id="rId43" Type="http://schemas.openxmlformats.org/officeDocument/2006/relationships/image" Target="../media/image642.png"/><Relationship Id="rId48" Type="http://schemas.openxmlformats.org/officeDocument/2006/relationships/customXml" Target="../ink/ink110.xml"/><Relationship Id="rId64" Type="http://schemas.openxmlformats.org/officeDocument/2006/relationships/customXml" Target="../ink/ink118.xml"/><Relationship Id="rId69" Type="http://schemas.openxmlformats.org/officeDocument/2006/relationships/image" Target="../media/image655.png"/><Relationship Id="rId113" Type="http://schemas.openxmlformats.org/officeDocument/2006/relationships/image" Target="../media/image18.png"/><Relationship Id="rId118" Type="http://schemas.openxmlformats.org/officeDocument/2006/relationships/customXml" Target="../ink/ink145.xml"/><Relationship Id="rId134" Type="http://schemas.openxmlformats.org/officeDocument/2006/relationships/customXml" Target="../ink/ink153.xml"/><Relationship Id="rId139" Type="http://schemas.openxmlformats.org/officeDocument/2006/relationships/image" Target="../media/image31.png"/><Relationship Id="rId80" Type="http://schemas.openxmlformats.org/officeDocument/2006/relationships/customXml" Target="../ink/ink126.xml"/><Relationship Id="rId85" Type="http://schemas.openxmlformats.org/officeDocument/2006/relationships/image" Target="../media/image663.png"/><Relationship Id="rId12" Type="http://schemas.openxmlformats.org/officeDocument/2006/relationships/customXml" Target="../ink/ink92.xml"/><Relationship Id="rId17" Type="http://schemas.openxmlformats.org/officeDocument/2006/relationships/image" Target="../media/image629.png"/><Relationship Id="rId33" Type="http://schemas.openxmlformats.org/officeDocument/2006/relationships/image" Target="../media/image637.png"/><Relationship Id="rId38" Type="http://schemas.openxmlformats.org/officeDocument/2006/relationships/customXml" Target="../ink/ink105.xml"/><Relationship Id="rId59" Type="http://schemas.openxmlformats.org/officeDocument/2006/relationships/image" Target="../media/image650.png"/><Relationship Id="rId103" Type="http://schemas.openxmlformats.org/officeDocument/2006/relationships/image" Target="../media/image13.png"/><Relationship Id="rId108" Type="http://schemas.openxmlformats.org/officeDocument/2006/relationships/customXml" Target="../ink/ink140.xml"/><Relationship Id="rId124" Type="http://schemas.openxmlformats.org/officeDocument/2006/relationships/customXml" Target="../ink/ink148.xml"/><Relationship Id="rId129" Type="http://schemas.openxmlformats.org/officeDocument/2006/relationships/image" Target="../media/image26.png"/><Relationship Id="rId54" Type="http://schemas.openxmlformats.org/officeDocument/2006/relationships/customXml" Target="../ink/ink113.xml"/><Relationship Id="rId70" Type="http://schemas.openxmlformats.org/officeDocument/2006/relationships/customXml" Target="../ink/ink121.xml"/><Relationship Id="rId75" Type="http://schemas.openxmlformats.org/officeDocument/2006/relationships/image" Target="../media/image658.png"/><Relationship Id="rId91" Type="http://schemas.openxmlformats.org/officeDocument/2006/relationships/image" Target="../media/image666.png"/><Relationship Id="rId96" Type="http://schemas.openxmlformats.org/officeDocument/2006/relationships/customXml" Target="../ink/ink134.xml"/><Relationship Id="rId140" Type="http://schemas.openxmlformats.org/officeDocument/2006/relationships/customXml" Target="../ink/ink156.xml"/><Relationship Id="rId1" Type="http://schemas.openxmlformats.org/officeDocument/2006/relationships/slideLayout" Target="../slideLayouts/slideLayout7.xml"/><Relationship Id="rId6" Type="http://schemas.openxmlformats.org/officeDocument/2006/relationships/customXml" Target="../ink/ink89.xml"/><Relationship Id="rId23" Type="http://schemas.openxmlformats.org/officeDocument/2006/relationships/image" Target="../media/image632.png"/><Relationship Id="rId28" Type="http://schemas.openxmlformats.org/officeDocument/2006/relationships/customXml" Target="../ink/ink100.xml"/><Relationship Id="rId49" Type="http://schemas.openxmlformats.org/officeDocument/2006/relationships/image" Target="../media/image645.png"/><Relationship Id="rId114" Type="http://schemas.openxmlformats.org/officeDocument/2006/relationships/customXml" Target="../ink/ink143.xml"/><Relationship Id="rId119" Type="http://schemas.openxmlformats.org/officeDocument/2006/relationships/image" Target="../media/image21.png"/><Relationship Id="rId44" Type="http://schemas.openxmlformats.org/officeDocument/2006/relationships/customXml" Target="../ink/ink108.xml"/><Relationship Id="rId60" Type="http://schemas.openxmlformats.org/officeDocument/2006/relationships/customXml" Target="../ink/ink116.xml"/><Relationship Id="rId65" Type="http://schemas.openxmlformats.org/officeDocument/2006/relationships/image" Target="../media/image653.png"/><Relationship Id="rId81" Type="http://schemas.openxmlformats.org/officeDocument/2006/relationships/image" Target="../media/image661.png"/><Relationship Id="rId86" Type="http://schemas.openxmlformats.org/officeDocument/2006/relationships/customXml" Target="../ink/ink129.xml"/><Relationship Id="rId130" Type="http://schemas.openxmlformats.org/officeDocument/2006/relationships/customXml" Target="../ink/ink151.xml"/><Relationship Id="rId135" Type="http://schemas.openxmlformats.org/officeDocument/2006/relationships/image" Target="../media/image29.png"/><Relationship Id="rId13" Type="http://schemas.openxmlformats.org/officeDocument/2006/relationships/image" Target="../media/image627.png"/><Relationship Id="rId18" Type="http://schemas.openxmlformats.org/officeDocument/2006/relationships/customXml" Target="../ink/ink95.xml"/><Relationship Id="rId39" Type="http://schemas.openxmlformats.org/officeDocument/2006/relationships/image" Target="../media/image640.png"/><Relationship Id="rId109" Type="http://schemas.openxmlformats.org/officeDocument/2006/relationships/image" Target="../media/image16.png"/><Relationship Id="rId34" Type="http://schemas.openxmlformats.org/officeDocument/2006/relationships/customXml" Target="../ink/ink103.xml"/><Relationship Id="rId50" Type="http://schemas.openxmlformats.org/officeDocument/2006/relationships/customXml" Target="../ink/ink111.xml"/><Relationship Id="rId55" Type="http://schemas.openxmlformats.org/officeDocument/2006/relationships/image" Target="../media/image648.png"/><Relationship Id="rId76" Type="http://schemas.openxmlformats.org/officeDocument/2006/relationships/customXml" Target="../ink/ink124.xml"/><Relationship Id="rId97" Type="http://schemas.openxmlformats.org/officeDocument/2006/relationships/image" Target="../media/image10.png"/><Relationship Id="rId104" Type="http://schemas.openxmlformats.org/officeDocument/2006/relationships/customXml" Target="../ink/ink138.xml"/><Relationship Id="rId120" Type="http://schemas.openxmlformats.org/officeDocument/2006/relationships/customXml" Target="../ink/ink146.xml"/><Relationship Id="rId125" Type="http://schemas.openxmlformats.org/officeDocument/2006/relationships/image" Target="../media/image24.png"/><Relationship Id="rId141" Type="http://schemas.openxmlformats.org/officeDocument/2006/relationships/image" Target="../media/image32.png"/><Relationship Id="rId7" Type="http://schemas.openxmlformats.org/officeDocument/2006/relationships/image" Target="../media/image624.png"/><Relationship Id="rId71" Type="http://schemas.openxmlformats.org/officeDocument/2006/relationships/image" Target="../media/image656.png"/><Relationship Id="rId92" Type="http://schemas.openxmlformats.org/officeDocument/2006/relationships/customXml" Target="../ink/ink132.xml"/><Relationship Id="rId2" Type="http://schemas.openxmlformats.org/officeDocument/2006/relationships/notesSlide" Target="../notesSlides/notesSlide3.xml"/><Relationship Id="rId29" Type="http://schemas.openxmlformats.org/officeDocument/2006/relationships/image" Target="../media/image635.png"/><Relationship Id="rId24" Type="http://schemas.openxmlformats.org/officeDocument/2006/relationships/customXml" Target="../ink/ink98.xml"/><Relationship Id="rId40" Type="http://schemas.openxmlformats.org/officeDocument/2006/relationships/customXml" Target="../ink/ink106.xml"/><Relationship Id="rId45" Type="http://schemas.openxmlformats.org/officeDocument/2006/relationships/image" Target="../media/image643.png"/><Relationship Id="rId66" Type="http://schemas.openxmlformats.org/officeDocument/2006/relationships/customXml" Target="../ink/ink119.xml"/><Relationship Id="rId87" Type="http://schemas.openxmlformats.org/officeDocument/2006/relationships/image" Target="../media/image664.png"/><Relationship Id="rId110" Type="http://schemas.openxmlformats.org/officeDocument/2006/relationships/customXml" Target="../ink/ink141.xml"/><Relationship Id="rId115" Type="http://schemas.openxmlformats.org/officeDocument/2006/relationships/image" Target="../media/image19.png"/><Relationship Id="rId131" Type="http://schemas.openxmlformats.org/officeDocument/2006/relationships/image" Target="../media/image27.png"/><Relationship Id="rId136" Type="http://schemas.openxmlformats.org/officeDocument/2006/relationships/customXml" Target="../ink/ink154.xml"/><Relationship Id="rId61" Type="http://schemas.openxmlformats.org/officeDocument/2006/relationships/image" Target="../media/image651.png"/><Relationship Id="rId82" Type="http://schemas.openxmlformats.org/officeDocument/2006/relationships/customXml" Target="../ink/ink127.xml"/><Relationship Id="rId19" Type="http://schemas.openxmlformats.org/officeDocument/2006/relationships/image" Target="../media/image630.png"/><Relationship Id="rId14" Type="http://schemas.openxmlformats.org/officeDocument/2006/relationships/customXml" Target="../ink/ink93.xml"/><Relationship Id="rId30" Type="http://schemas.openxmlformats.org/officeDocument/2006/relationships/customXml" Target="../ink/ink101.xml"/><Relationship Id="rId35" Type="http://schemas.openxmlformats.org/officeDocument/2006/relationships/image" Target="../media/image638.png"/><Relationship Id="rId56" Type="http://schemas.openxmlformats.org/officeDocument/2006/relationships/customXml" Target="../ink/ink114.xml"/><Relationship Id="rId77" Type="http://schemas.openxmlformats.org/officeDocument/2006/relationships/image" Target="../media/image659.png"/><Relationship Id="rId100" Type="http://schemas.openxmlformats.org/officeDocument/2006/relationships/customXml" Target="../ink/ink136.xml"/><Relationship Id="rId105" Type="http://schemas.openxmlformats.org/officeDocument/2006/relationships/image" Target="../media/image14.png"/><Relationship Id="rId126" Type="http://schemas.openxmlformats.org/officeDocument/2006/relationships/customXml" Target="../ink/ink149.xml"/><Relationship Id="rId8" Type="http://schemas.openxmlformats.org/officeDocument/2006/relationships/customXml" Target="../ink/ink90.xml"/><Relationship Id="rId51" Type="http://schemas.openxmlformats.org/officeDocument/2006/relationships/image" Target="../media/image646.png"/><Relationship Id="rId72" Type="http://schemas.openxmlformats.org/officeDocument/2006/relationships/customXml" Target="../ink/ink122.xml"/><Relationship Id="rId93" Type="http://schemas.openxmlformats.org/officeDocument/2006/relationships/image" Target="../media/image8100.png"/><Relationship Id="rId98" Type="http://schemas.openxmlformats.org/officeDocument/2006/relationships/customXml" Target="../ink/ink135.xml"/><Relationship Id="rId121" Type="http://schemas.openxmlformats.org/officeDocument/2006/relationships/image" Target="../media/image22.png"/><Relationship Id="rId3" Type="http://schemas.openxmlformats.org/officeDocument/2006/relationships/image" Target="NULL"/><Relationship Id="rId25" Type="http://schemas.openxmlformats.org/officeDocument/2006/relationships/image" Target="../media/image633.png"/><Relationship Id="rId46" Type="http://schemas.openxmlformats.org/officeDocument/2006/relationships/customXml" Target="../ink/ink109.xml"/><Relationship Id="rId67" Type="http://schemas.openxmlformats.org/officeDocument/2006/relationships/image" Target="../media/image654.png"/><Relationship Id="rId116" Type="http://schemas.openxmlformats.org/officeDocument/2006/relationships/customXml" Target="../ink/ink144.xml"/><Relationship Id="rId137" Type="http://schemas.openxmlformats.org/officeDocument/2006/relationships/image" Target="../media/image30.png"/><Relationship Id="rId20" Type="http://schemas.openxmlformats.org/officeDocument/2006/relationships/customXml" Target="../ink/ink96.xml"/><Relationship Id="rId41" Type="http://schemas.openxmlformats.org/officeDocument/2006/relationships/image" Target="../media/image641.png"/><Relationship Id="rId62" Type="http://schemas.openxmlformats.org/officeDocument/2006/relationships/customXml" Target="../ink/ink117.xml"/><Relationship Id="rId83" Type="http://schemas.openxmlformats.org/officeDocument/2006/relationships/image" Target="../media/image662.png"/><Relationship Id="rId88" Type="http://schemas.openxmlformats.org/officeDocument/2006/relationships/customXml" Target="../ink/ink130.xml"/><Relationship Id="rId111" Type="http://schemas.openxmlformats.org/officeDocument/2006/relationships/image" Target="../media/image17.png"/><Relationship Id="rId132" Type="http://schemas.openxmlformats.org/officeDocument/2006/relationships/customXml" Target="../ink/ink152.xml"/><Relationship Id="rId15" Type="http://schemas.openxmlformats.org/officeDocument/2006/relationships/image" Target="../media/image628.png"/><Relationship Id="rId36" Type="http://schemas.openxmlformats.org/officeDocument/2006/relationships/customXml" Target="../ink/ink104.xml"/><Relationship Id="rId57" Type="http://schemas.openxmlformats.org/officeDocument/2006/relationships/image" Target="../media/image649.png"/><Relationship Id="rId106" Type="http://schemas.openxmlformats.org/officeDocument/2006/relationships/customXml" Target="../ink/ink139.xml"/><Relationship Id="rId127" Type="http://schemas.openxmlformats.org/officeDocument/2006/relationships/image" Target="../media/image25.png"/><Relationship Id="rId10" Type="http://schemas.openxmlformats.org/officeDocument/2006/relationships/customXml" Target="../ink/ink91.xml"/><Relationship Id="rId31" Type="http://schemas.openxmlformats.org/officeDocument/2006/relationships/image" Target="../media/image636.png"/><Relationship Id="rId52" Type="http://schemas.openxmlformats.org/officeDocument/2006/relationships/customXml" Target="../ink/ink112.xml"/><Relationship Id="rId73" Type="http://schemas.openxmlformats.org/officeDocument/2006/relationships/image" Target="../media/image657.png"/><Relationship Id="rId78" Type="http://schemas.openxmlformats.org/officeDocument/2006/relationships/customXml" Target="../ink/ink125.xml"/><Relationship Id="rId94" Type="http://schemas.openxmlformats.org/officeDocument/2006/relationships/customXml" Target="../ink/ink133.xml"/><Relationship Id="rId99" Type="http://schemas.openxmlformats.org/officeDocument/2006/relationships/image" Target="../media/image11.png"/><Relationship Id="rId101" Type="http://schemas.openxmlformats.org/officeDocument/2006/relationships/image" Target="../media/image12.png"/><Relationship Id="rId122" Type="http://schemas.openxmlformats.org/officeDocument/2006/relationships/customXml" Target="../ink/ink147.xml"/><Relationship Id="rId4" Type="http://schemas.openxmlformats.org/officeDocument/2006/relationships/customXml" Target="../ink/ink88.xml"/><Relationship Id="rId9" Type="http://schemas.openxmlformats.org/officeDocument/2006/relationships/image" Target="../media/image625.png"/><Relationship Id="rId26" Type="http://schemas.openxmlformats.org/officeDocument/2006/relationships/customXml" Target="../ink/ink99.xml"/><Relationship Id="rId47" Type="http://schemas.openxmlformats.org/officeDocument/2006/relationships/image" Target="../media/image644.png"/><Relationship Id="rId68" Type="http://schemas.openxmlformats.org/officeDocument/2006/relationships/customXml" Target="../ink/ink120.xml"/><Relationship Id="rId89" Type="http://schemas.openxmlformats.org/officeDocument/2006/relationships/image" Target="../media/image665.png"/><Relationship Id="rId112" Type="http://schemas.openxmlformats.org/officeDocument/2006/relationships/customXml" Target="../ink/ink142.xml"/><Relationship Id="rId133" Type="http://schemas.openxmlformats.org/officeDocument/2006/relationships/image" Target="../media/image28.png"/><Relationship Id="rId16" Type="http://schemas.openxmlformats.org/officeDocument/2006/relationships/customXml" Target="../ink/ink94.xml"/></Relationships>
</file>

<file path=ppt/slides/_rels/slide30.xml.rels><?xml version="1.0" encoding="UTF-8" standalone="yes"?>
<Relationships xmlns="http://schemas.openxmlformats.org/package/2006/relationships"><Relationship Id="rId3" Type="http://schemas.openxmlformats.org/officeDocument/2006/relationships/image" Target="../media/image13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326.png"/></Relationships>
</file>

<file path=ppt/slides/_rels/slide32.xml.rels><?xml version="1.0" encoding="UTF-8" standalone="yes"?>
<Relationships xmlns="http://schemas.openxmlformats.org/package/2006/relationships"><Relationship Id="rId3" Type="http://schemas.openxmlformats.org/officeDocument/2006/relationships/image" Target="../media/image132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image" Target="../media/image3420.png"/><Relationship Id="rId117" Type="http://schemas.openxmlformats.org/officeDocument/2006/relationships/customXml" Target="../ink/ink214.xml"/><Relationship Id="rId21" Type="http://schemas.openxmlformats.org/officeDocument/2006/relationships/customXml" Target="../ink/ink166.xml"/><Relationship Id="rId42" Type="http://schemas.openxmlformats.org/officeDocument/2006/relationships/image" Target="../media/image3428.png"/><Relationship Id="rId47" Type="http://schemas.openxmlformats.org/officeDocument/2006/relationships/customXml" Target="../ink/ink179.xml"/><Relationship Id="rId63" Type="http://schemas.openxmlformats.org/officeDocument/2006/relationships/customXml" Target="../ink/ink187.xml"/><Relationship Id="rId68" Type="http://schemas.openxmlformats.org/officeDocument/2006/relationships/image" Target="../media/image3441.png"/><Relationship Id="rId84" Type="http://schemas.openxmlformats.org/officeDocument/2006/relationships/image" Target="../media/image3449.png"/><Relationship Id="rId89" Type="http://schemas.openxmlformats.org/officeDocument/2006/relationships/customXml" Target="../ink/ink200.xml"/><Relationship Id="rId112" Type="http://schemas.openxmlformats.org/officeDocument/2006/relationships/image" Target="../media/image3463.png"/><Relationship Id="rId16" Type="http://schemas.openxmlformats.org/officeDocument/2006/relationships/image" Target="../media/image3415.png"/><Relationship Id="rId107" Type="http://schemas.openxmlformats.org/officeDocument/2006/relationships/customXml" Target="../ink/ink209.xml"/><Relationship Id="rId11" Type="http://schemas.openxmlformats.org/officeDocument/2006/relationships/customXml" Target="../ink/ink161.xml"/><Relationship Id="rId32" Type="http://schemas.openxmlformats.org/officeDocument/2006/relationships/image" Target="../media/image3423.png"/><Relationship Id="rId37" Type="http://schemas.openxmlformats.org/officeDocument/2006/relationships/customXml" Target="../ink/ink174.xml"/><Relationship Id="rId53" Type="http://schemas.openxmlformats.org/officeDocument/2006/relationships/customXml" Target="../ink/ink182.xml"/><Relationship Id="rId58" Type="http://schemas.openxmlformats.org/officeDocument/2006/relationships/image" Target="../media/image3436.png"/><Relationship Id="rId74" Type="http://schemas.openxmlformats.org/officeDocument/2006/relationships/image" Target="../media/image3444.png"/><Relationship Id="rId79" Type="http://schemas.openxmlformats.org/officeDocument/2006/relationships/customXml" Target="../ink/ink195.xml"/><Relationship Id="rId102" Type="http://schemas.openxmlformats.org/officeDocument/2006/relationships/image" Target="../media/image3458.png"/><Relationship Id="rId123" Type="http://schemas.openxmlformats.org/officeDocument/2006/relationships/customXml" Target="../ink/ink217.xml"/><Relationship Id="rId5" Type="http://schemas.openxmlformats.org/officeDocument/2006/relationships/customXml" Target="../ink/ink158.xml"/><Relationship Id="rId90" Type="http://schemas.openxmlformats.org/officeDocument/2006/relationships/image" Target="../media/image3452.png"/><Relationship Id="rId95" Type="http://schemas.openxmlformats.org/officeDocument/2006/relationships/customXml" Target="../ink/ink203.xml"/><Relationship Id="rId22" Type="http://schemas.openxmlformats.org/officeDocument/2006/relationships/image" Target="../media/image3418.png"/><Relationship Id="rId27" Type="http://schemas.openxmlformats.org/officeDocument/2006/relationships/customXml" Target="../ink/ink169.xml"/><Relationship Id="rId43" Type="http://schemas.openxmlformats.org/officeDocument/2006/relationships/customXml" Target="../ink/ink177.xml"/><Relationship Id="rId48" Type="http://schemas.openxmlformats.org/officeDocument/2006/relationships/image" Target="../media/image3431.png"/><Relationship Id="rId64" Type="http://schemas.openxmlformats.org/officeDocument/2006/relationships/image" Target="../media/image3439.png"/><Relationship Id="rId69" Type="http://schemas.openxmlformats.org/officeDocument/2006/relationships/customXml" Target="../ink/ink190.xml"/><Relationship Id="rId113" Type="http://schemas.openxmlformats.org/officeDocument/2006/relationships/customXml" Target="../ink/ink212.xml"/><Relationship Id="rId118" Type="http://schemas.openxmlformats.org/officeDocument/2006/relationships/image" Target="../media/image3466.png"/><Relationship Id="rId80" Type="http://schemas.openxmlformats.org/officeDocument/2006/relationships/image" Target="../media/image3447.png"/><Relationship Id="rId85" Type="http://schemas.openxmlformats.org/officeDocument/2006/relationships/customXml" Target="../ink/ink198.xml"/><Relationship Id="rId12" Type="http://schemas.openxmlformats.org/officeDocument/2006/relationships/image" Target="../media/image3413.png"/><Relationship Id="rId17" Type="http://schemas.openxmlformats.org/officeDocument/2006/relationships/customXml" Target="../ink/ink164.xml"/><Relationship Id="rId33" Type="http://schemas.openxmlformats.org/officeDocument/2006/relationships/customXml" Target="../ink/ink172.xml"/><Relationship Id="rId38" Type="http://schemas.openxmlformats.org/officeDocument/2006/relationships/image" Target="../media/image3426.png"/><Relationship Id="rId59" Type="http://schemas.openxmlformats.org/officeDocument/2006/relationships/customXml" Target="../ink/ink185.xml"/><Relationship Id="rId103" Type="http://schemas.openxmlformats.org/officeDocument/2006/relationships/customXml" Target="../ink/ink207.xml"/><Relationship Id="rId108" Type="http://schemas.openxmlformats.org/officeDocument/2006/relationships/image" Target="../media/image3461.png"/><Relationship Id="rId124" Type="http://schemas.openxmlformats.org/officeDocument/2006/relationships/image" Target="../media/image3469.png"/><Relationship Id="rId54" Type="http://schemas.openxmlformats.org/officeDocument/2006/relationships/image" Target="../media/image3434.png"/><Relationship Id="rId70" Type="http://schemas.openxmlformats.org/officeDocument/2006/relationships/image" Target="../media/image3442.png"/><Relationship Id="rId75" Type="http://schemas.openxmlformats.org/officeDocument/2006/relationships/customXml" Target="../ink/ink193.xml"/><Relationship Id="rId91" Type="http://schemas.openxmlformats.org/officeDocument/2006/relationships/customXml" Target="../ink/ink201.xml"/><Relationship Id="rId96" Type="http://schemas.openxmlformats.org/officeDocument/2006/relationships/image" Target="../media/image3455.png"/><Relationship Id="rId1" Type="http://schemas.openxmlformats.org/officeDocument/2006/relationships/slideLayout" Target="../slideLayouts/slideLayout7.xml"/><Relationship Id="rId6" Type="http://schemas.openxmlformats.org/officeDocument/2006/relationships/image" Target="../media/image3410.png"/><Relationship Id="rId23" Type="http://schemas.openxmlformats.org/officeDocument/2006/relationships/customXml" Target="../ink/ink167.xml"/><Relationship Id="rId28" Type="http://schemas.openxmlformats.org/officeDocument/2006/relationships/image" Target="../media/image3421.png"/><Relationship Id="rId49" Type="http://schemas.openxmlformats.org/officeDocument/2006/relationships/customXml" Target="../ink/ink180.xml"/><Relationship Id="rId114" Type="http://schemas.openxmlformats.org/officeDocument/2006/relationships/image" Target="../media/image3464.png"/><Relationship Id="rId119" Type="http://schemas.openxmlformats.org/officeDocument/2006/relationships/customXml" Target="../ink/ink215.xml"/><Relationship Id="rId44" Type="http://schemas.openxmlformats.org/officeDocument/2006/relationships/image" Target="../media/image3429.png"/><Relationship Id="rId60" Type="http://schemas.openxmlformats.org/officeDocument/2006/relationships/image" Target="../media/image3437.png"/><Relationship Id="rId65" Type="http://schemas.openxmlformats.org/officeDocument/2006/relationships/customXml" Target="../ink/ink188.xml"/><Relationship Id="rId81" Type="http://schemas.openxmlformats.org/officeDocument/2006/relationships/customXml" Target="../ink/ink196.xml"/><Relationship Id="rId86" Type="http://schemas.openxmlformats.org/officeDocument/2006/relationships/image" Target="../media/image3450.png"/><Relationship Id="rId4" Type="http://schemas.openxmlformats.org/officeDocument/2006/relationships/image" Target="../media/image3409.png"/><Relationship Id="rId9" Type="http://schemas.openxmlformats.org/officeDocument/2006/relationships/customXml" Target="../ink/ink160.xml"/><Relationship Id="rId13" Type="http://schemas.openxmlformats.org/officeDocument/2006/relationships/customXml" Target="../ink/ink162.xml"/><Relationship Id="rId18" Type="http://schemas.openxmlformats.org/officeDocument/2006/relationships/image" Target="../media/image3416.png"/><Relationship Id="rId39" Type="http://schemas.openxmlformats.org/officeDocument/2006/relationships/customXml" Target="../ink/ink175.xml"/><Relationship Id="rId109" Type="http://schemas.openxmlformats.org/officeDocument/2006/relationships/customXml" Target="../ink/ink210.xml"/><Relationship Id="rId34" Type="http://schemas.openxmlformats.org/officeDocument/2006/relationships/image" Target="../media/image3424.png"/><Relationship Id="rId50" Type="http://schemas.openxmlformats.org/officeDocument/2006/relationships/image" Target="../media/image3432.png"/><Relationship Id="rId55" Type="http://schemas.openxmlformats.org/officeDocument/2006/relationships/customXml" Target="../ink/ink183.xml"/><Relationship Id="rId76" Type="http://schemas.openxmlformats.org/officeDocument/2006/relationships/image" Target="../media/image3445.png"/><Relationship Id="rId97" Type="http://schemas.openxmlformats.org/officeDocument/2006/relationships/customXml" Target="../ink/ink204.xml"/><Relationship Id="rId104" Type="http://schemas.openxmlformats.org/officeDocument/2006/relationships/image" Target="../media/image3459.png"/><Relationship Id="rId120" Type="http://schemas.openxmlformats.org/officeDocument/2006/relationships/image" Target="../media/image3467.png"/><Relationship Id="rId7" Type="http://schemas.openxmlformats.org/officeDocument/2006/relationships/customXml" Target="../ink/ink159.xml"/><Relationship Id="rId71" Type="http://schemas.openxmlformats.org/officeDocument/2006/relationships/customXml" Target="../ink/ink191.xml"/><Relationship Id="rId92" Type="http://schemas.openxmlformats.org/officeDocument/2006/relationships/image" Target="../media/image3453.png"/><Relationship Id="rId2" Type="http://schemas.openxmlformats.org/officeDocument/2006/relationships/notesSlide" Target="../notesSlides/notesSlide4.xml"/><Relationship Id="rId29" Type="http://schemas.openxmlformats.org/officeDocument/2006/relationships/customXml" Target="../ink/ink170.xml"/><Relationship Id="rId24" Type="http://schemas.openxmlformats.org/officeDocument/2006/relationships/image" Target="../media/image3419.png"/><Relationship Id="rId40" Type="http://schemas.openxmlformats.org/officeDocument/2006/relationships/image" Target="../media/image3427.png"/><Relationship Id="rId45" Type="http://schemas.openxmlformats.org/officeDocument/2006/relationships/customXml" Target="../ink/ink178.xml"/><Relationship Id="rId66" Type="http://schemas.openxmlformats.org/officeDocument/2006/relationships/image" Target="../media/image3440.png"/><Relationship Id="rId87" Type="http://schemas.openxmlformats.org/officeDocument/2006/relationships/customXml" Target="../ink/ink199.xml"/><Relationship Id="rId110" Type="http://schemas.openxmlformats.org/officeDocument/2006/relationships/image" Target="../media/image3462.png"/><Relationship Id="rId115" Type="http://schemas.openxmlformats.org/officeDocument/2006/relationships/customXml" Target="../ink/ink213.xml"/><Relationship Id="rId61" Type="http://schemas.openxmlformats.org/officeDocument/2006/relationships/customXml" Target="../ink/ink186.xml"/><Relationship Id="rId82" Type="http://schemas.openxmlformats.org/officeDocument/2006/relationships/image" Target="../media/image3448.png"/><Relationship Id="rId19" Type="http://schemas.openxmlformats.org/officeDocument/2006/relationships/customXml" Target="../ink/ink165.xml"/><Relationship Id="rId14" Type="http://schemas.openxmlformats.org/officeDocument/2006/relationships/image" Target="../media/image3414.png"/><Relationship Id="rId30" Type="http://schemas.openxmlformats.org/officeDocument/2006/relationships/image" Target="../media/image3422.png"/><Relationship Id="rId35" Type="http://schemas.openxmlformats.org/officeDocument/2006/relationships/customXml" Target="../ink/ink173.xml"/><Relationship Id="rId56" Type="http://schemas.openxmlformats.org/officeDocument/2006/relationships/image" Target="../media/image3435.png"/><Relationship Id="rId77" Type="http://schemas.openxmlformats.org/officeDocument/2006/relationships/customXml" Target="../ink/ink194.xml"/><Relationship Id="rId100" Type="http://schemas.openxmlformats.org/officeDocument/2006/relationships/image" Target="../media/image3457.png"/><Relationship Id="rId105" Type="http://schemas.openxmlformats.org/officeDocument/2006/relationships/customXml" Target="../ink/ink208.xml"/><Relationship Id="rId8" Type="http://schemas.openxmlformats.org/officeDocument/2006/relationships/image" Target="../media/image3411.png"/><Relationship Id="rId51" Type="http://schemas.openxmlformats.org/officeDocument/2006/relationships/customXml" Target="../ink/ink181.xml"/><Relationship Id="rId72" Type="http://schemas.openxmlformats.org/officeDocument/2006/relationships/image" Target="../media/image3443.png"/><Relationship Id="rId93" Type="http://schemas.openxmlformats.org/officeDocument/2006/relationships/customXml" Target="../ink/ink202.xml"/><Relationship Id="rId98" Type="http://schemas.openxmlformats.org/officeDocument/2006/relationships/image" Target="../media/image3456.png"/><Relationship Id="rId121" Type="http://schemas.openxmlformats.org/officeDocument/2006/relationships/customXml" Target="../ink/ink216.xml"/><Relationship Id="rId3" Type="http://schemas.openxmlformats.org/officeDocument/2006/relationships/customXml" Target="../ink/ink157.xml"/><Relationship Id="rId25" Type="http://schemas.openxmlformats.org/officeDocument/2006/relationships/customXml" Target="../ink/ink168.xml"/><Relationship Id="rId46" Type="http://schemas.openxmlformats.org/officeDocument/2006/relationships/image" Target="../media/image3430.png"/><Relationship Id="rId67" Type="http://schemas.openxmlformats.org/officeDocument/2006/relationships/customXml" Target="../ink/ink189.xml"/><Relationship Id="rId116" Type="http://schemas.openxmlformats.org/officeDocument/2006/relationships/image" Target="../media/image3465.png"/><Relationship Id="rId20" Type="http://schemas.openxmlformats.org/officeDocument/2006/relationships/image" Target="../media/image3417.png"/><Relationship Id="rId41" Type="http://schemas.openxmlformats.org/officeDocument/2006/relationships/customXml" Target="../ink/ink176.xml"/><Relationship Id="rId62" Type="http://schemas.openxmlformats.org/officeDocument/2006/relationships/image" Target="../media/image3438.png"/><Relationship Id="rId83" Type="http://schemas.openxmlformats.org/officeDocument/2006/relationships/customXml" Target="../ink/ink197.xml"/><Relationship Id="rId88" Type="http://schemas.openxmlformats.org/officeDocument/2006/relationships/image" Target="../media/image3451.png"/><Relationship Id="rId111" Type="http://schemas.openxmlformats.org/officeDocument/2006/relationships/customXml" Target="../ink/ink211.xml"/><Relationship Id="rId15" Type="http://schemas.openxmlformats.org/officeDocument/2006/relationships/customXml" Target="../ink/ink163.xml"/><Relationship Id="rId36" Type="http://schemas.openxmlformats.org/officeDocument/2006/relationships/image" Target="../media/image3425.png"/><Relationship Id="rId57" Type="http://schemas.openxmlformats.org/officeDocument/2006/relationships/customXml" Target="../ink/ink184.xml"/><Relationship Id="rId106" Type="http://schemas.openxmlformats.org/officeDocument/2006/relationships/image" Target="../media/image3460.png"/><Relationship Id="rId10" Type="http://schemas.openxmlformats.org/officeDocument/2006/relationships/image" Target="../media/image3412.png"/><Relationship Id="rId31" Type="http://schemas.openxmlformats.org/officeDocument/2006/relationships/customXml" Target="../ink/ink171.xml"/><Relationship Id="rId52" Type="http://schemas.openxmlformats.org/officeDocument/2006/relationships/image" Target="../media/image3433.png"/><Relationship Id="rId73" Type="http://schemas.openxmlformats.org/officeDocument/2006/relationships/customXml" Target="../ink/ink192.xml"/><Relationship Id="rId78" Type="http://schemas.openxmlformats.org/officeDocument/2006/relationships/image" Target="../media/image3446.png"/><Relationship Id="rId94" Type="http://schemas.openxmlformats.org/officeDocument/2006/relationships/image" Target="../media/image3454.png"/><Relationship Id="rId99" Type="http://schemas.openxmlformats.org/officeDocument/2006/relationships/customXml" Target="../ink/ink205.xml"/><Relationship Id="rId101" Type="http://schemas.openxmlformats.org/officeDocument/2006/relationships/customXml" Target="../ink/ink206.xml"/><Relationship Id="rId122" Type="http://schemas.openxmlformats.org/officeDocument/2006/relationships/image" Target="../media/image3468.png"/></Relationships>
</file>

<file path=ppt/slides/_rels/slide5.xml.rels><?xml version="1.0" encoding="UTF-8" standalone="yes"?>
<Relationships xmlns="http://schemas.openxmlformats.org/package/2006/relationships"><Relationship Id="rId117" Type="http://schemas.openxmlformats.org/officeDocument/2006/relationships/customXml" Target="../ink/ink275.xml"/><Relationship Id="rId21" Type="http://schemas.openxmlformats.org/officeDocument/2006/relationships/customXml" Target="../ink/ink227.xml"/><Relationship Id="rId63" Type="http://schemas.openxmlformats.org/officeDocument/2006/relationships/customXml" Target="../ink/ink248.xml"/><Relationship Id="rId159" Type="http://schemas.openxmlformats.org/officeDocument/2006/relationships/customXml" Target="../ink/ink296.xml"/><Relationship Id="rId170" Type="http://schemas.openxmlformats.org/officeDocument/2006/relationships/image" Target="../media/image3553.png"/><Relationship Id="rId226" Type="http://schemas.openxmlformats.org/officeDocument/2006/relationships/image" Target="../media/image3581.png"/><Relationship Id="rId268" Type="http://schemas.openxmlformats.org/officeDocument/2006/relationships/image" Target="../media/image3602.png"/><Relationship Id="rId32" Type="http://schemas.openxmlformats.org/officeDocument/2006/relationships/image" Target="../media/image3484.png"/><Relationship Id="rId74" Type="http://schemas.openxmlformats.org/officeDocument/2006/relationships/image" Target="../media/image3505.png"/><Relationship Id="rId128" Type="http://schemas.openxmlformats.org/officeDocument/2006/relationships/image" Target="../media/image3532.png"/><Relationship Id="rId5" Type="http://schemas.openxmlformats.org/officeDocument/2006/relationships/customXml" Target="../ink/ink219.xml"/><Relationship Id="rId181" Type="http://schemas.openxmlformats.org/officeDocument/2006/relationships/customXml" Target="../ink/ink307.xml"/><Relationship Id="rId237" Type="http://schemas.openxmlformats.org/officeDocument/2006/relationships/customXml" Target="../ink/ink335.xml"/><Relationship Id="rId279" Type="http://schemas.openxmlformats.org/officeDocument/2006/relationships/customXml" Target="../ink/ink356.xml"/><Relationship Id="rId43" Type="http://schemas.openxmlformats.org/officeDocument/2006/relationships/customXml" Target="../ink/ink238.xml"/><Relationship Id="rId139" Type="http://schemas.openxmlformats.org/officeDocument/2006/relationships/customXml" Target="../ink/ink286.xml"/><Relationship Id="rId85" Type="http://schemas.openxmlformats.org/officeDocument/2006/relationships/customXml" Target="../ink/ink259.xml"/><Relationship Id="rId150" Type="http://schemas.openxmlformats.org/officeDocument/2006/relationships/image" Target="../media/image3543.png"/><Relationship Id="rId171" Type="http://schemas.openxmlformats.org/officeDocument/2006/relationships/customXml" Target="../ink/ink302.xml"/><Relationship Id="rId192" Type="http://schemas.openxmlformats.org/officeDocument/2006/relationships/image" Target="../media/image3564.png"/><Relationship Id="rId206" Type="http://schemas.openxmlformats.org/officeDocument/2006/relationships/image" Target="../media/image3571.png"/><Relationship Id="rId227" Type="http://schemas.openxmlformats.org/officeDocument/2006/relationships/customXml" Target="../ink/ink330.xml"/><Relationship Id="rId248" Type="http://schemas.openxmlformats.org/officeDocument/2006/relationships/image" Target="../media/image3592.png"/><Relationship Id="rId269" Type="http://schemas.openxmlformats.org/officeDocument/2006/relationships/customXml" Target="../ink/ink351.xml"/><Relationship Id="rId12" Type="http://schemas.openxmlformats.org/officeDocument/2006/relationships/image" Target="../media/image3474.png"/><Relationship Id="rId33" Type="http://schemas.openxmlformats.org/officeDocument/2006/relationships/customXml" Target="../ink/ink233.xml"/><Relationship Id="rId108" Type="http://schemas.openxmlformats.org/officeDocument/2006/relationships/image" Target="../media/image3522.png"/><Relationship Id="rId129" Type="http://schemas.openxmlformats.org/officeDocument/2006/relationships/customXml" Target="../ink/ink281.xml"/><Relationship Id="rId280" Type="http://schemas.openxmlformats.org/officeDocument/2006/relationships/image" Target="../media/image3608.png"/><Relationship Id="rId54" Type="http://schemas.openxmlformats.org/officeDocument/2006/relationships/image" Target="../media/image3495.png"/><Relationship Id="rId75" Type="http://schemas.openxmlformats.org/officeDocument/2006/relationships/customXml" Target="../ink/ink254.xml"/><Relationship Id="rId96" Type="http://schemas.openxmlformats.org/officeDocument/2006/relationships/image" Target="../media/image3516.png"/><Relationship Id="rId140" Type="http://schemas.openxmlformats.org/officeDocument/2006/relationships/image" Target="../media/image3538.png"/><Relationship Id="rId161" Type="http://schemas.openxmlformats.org/officeDocument/2006/relationships/customXml" Target="../ink/ink297.xml"/><Relationship Id="rId182" Type="http://schemas.openxmlformats.org/officeDocument/2006/relationships/image" Target="../media/image3559.png"/><Relationship Id="rId217" Type="http://schemas.openxmlformats.org/officeDocument/2006/relationships/customXml" Target="../ink/ink325.xml"/><Relationship Id="rId6" Type="http://schemas.openxmlformats.org/officeDocument/2006/relationships/image" Target="../media/image3471.png"/><Relationship Id="rId238" Type="http://schemas.openxmlformats.org/officeDocument/2006/relationships/image" Target="../media/image3587.png"/><Relationship Id="rId259" Type="http://schemas.openxmlformats.org/officeDocument/2006/relationships/customXml" Target="../ink/ink346.xml"/><Relationship Id="rId23" Type="http://schemas.openxmlformats.org/officeDocument/2006/relationships/customXml" Target="../ink/ink228.xml"/><Relationship Id="rId119" Type="http://schemas.openxmlformats.org/officeDocument/2006/relationships/customXml" Target="../ink/ink276.xml"/><Relationship Id="rId270" Type="http://schemas.openxmlformats.org/officeDocument/2006/relationships/image" Target="../media/image3603.png"/><Relationship Id="rId44" Type="http://schemas.openxmlformats.org/officeDocument/2006/relationships/image" Target="../media/image3490.png"/><Relationship Id="rId65" Type="http://schemas.openxmlformats.org/officeDocument/2006/relationships/customXml" Target="../ink/ink249.xml"/><Relationship Id="rId86" Type="http://schemas.openxmlformats.org/officeDocument/2006/relationships/image" Target="../media/image3511.png"/><Relationship Id="rId130" Type="http://schemas.openxmlformats.org/officeDocument/2006/relationships/image" Target="../media/image3533.png"/><Relationship Id="rId151" Type="http://schemas.openxmlformats.org/officeDocument/2006/relationships/customXml" Target="../ink/ink292.xml"/><Relationship Id="rId172" Type="http://schemas.openxmlformats.org/officeDocument/2006/relationships/image" Target="../media/image3554.png"/><Relationship Id="rId193" Type="http://schemas.openxmlformats.org/officeDocument/2006/relationships/customXml" Target="../ink/ink313.xml"/><Relationship Id="rId207" Type="http://schemas.openxmlformats.org/officeDocument/2006/relationships/customXml" Target="../ink/ink320.xml"/><Relationship Id="rId228" Type="http://schemas.openxmlformats.org/officeDocument/2006/relationships/image" Target="../media/image3582.png"/><Relationship Id="rId249" Type="http://schemas.openxmlformats.org/officeDocument/2006/relationships/customXml" Target="../ink/ink341.xml"/><Relationship Id="rId13" Type="http://schemas.openxmlformats.org/officeDocument/2006/relationships/customXml" Target="../ink/ink223.xml"/><Relationship Id="rId109" Type="http://schemas.openxmlformats.org/officeDocument/2006/relationships/customXml" Target="../ink/ink271.xml"/><Relationship Id="rId260" Type="http://schemas.openxmlformats.org/officeDocument/2006/relationships/image" Target="../media/image3598.png"/><Relationship Id="rId281" Type="http://schemas.openxmlformats.org/officeDocument/2006/relationships/customXml" Target="../ink/ink357.xml"/><Relationship Id="rId34" Type="http://schemas.openxmlformats.org/officeDocument/2006/relationships/image" Target="../media/image3485.png"/><Relationship Id="rId55" Type="http://schemas.openxmlformats.org/officeDocument/2006/relationships/customXml" Target="../ink/ink244.xml"/><Relationship Id="rId76" Type="http://schemas.openxmlformats.org/officeDocument/2006/relationships/image" Target="../media/image3506.png"/><Relationship Id="rId97" Type="http://schemas.openxmlformats.org/officeDocument/2006/relationships/customXml" Target="../ink/ink265.xml"/><Relationship Id="rId120" Type="http://schemas.openxmlformats.org/officeDocument/2006/relationships/image" Target="../media/image3528.png"/><Relationship Id="rId141" Type="http://schemas.openxmlformats.org/officeDocument/2006/relationships/customXml" Target="../ink/ink287.xml"/><Relationship Id="rId7" Type="http://schemas.openxmlformats.org/officeDocument/2006/relationships/customXml" Target="../ink/ink220.xml"/><Relationship Id="rId162" Type="http://schemas.openxmlformats.org/officeDocument/2006/relationships/image" Target="../media/image3549.png"/><Relationship Id="rId183" Type="http://schemas.openxmlformats.org/officeDocument/2006/relationships/customXml" Target="../ink/ink308.xml"/><Relationship Id="rId218" Type="http://schemas.openxmlformats.org/officeDocument/2006/relationships/image" Target="../media/image3577.png"/><Relationship Id="rId239" Type="http://schemas.openxmlformats.org/officeDocument/2006/relationships/customXml" Target="../ink/ink336.xml"/><Relationship Id="rId250" Type="http://schemas.openxmlformats.org/officeDocument/2006/relationships/image" Target="../media/image3593.png"/><Relationship Id="rId271" Type="http://schemas.openxmlformats.org/officeDocument/2006/relationships/customXml" Target="../ink/ink352.xml"/><Relationship Id="rId24" Type="http://schemas.openxmlformats.org/officeDocument/2006/relationships/image" Target="../media/image3480.png"/><Relationship Id="rId45" Type="http://schemas.openxmlformats.org/officeDocument/2006/relationships/customXml" Target="../ink/ink239.xml"/><Relationship Id="rId66" Type="http://schemas.openxmlformats.org/officeDocument/2006/relationships/image" Target="../media/image3501.png"/><Relationship Id="rId87" Type="http://schemas.openxmlformats.org/officeDocument/2006/relationships/customXml" Target="../ink/ink260.xml"/><Relationship Id="rId110" Type="http://schemas.openxmlformats.org/officeDocument/2006/relationships/image" Target="../media/image3523.png"/><Relationship Id="rId131" Type="http://schemas.openxmlformats.org/officeDocument/2006/relationships/customXml" Target="../ink/ink282.xml"/><Relationship Id="rId152" Type="http://schemas.openxmlformats.org/officeDocument/2006/relationships/image" Target="../media/image3544.png"/><Relationship Id="rId173" Type="http://schemas.openxmlformats.org/officeDocument/2006/relationships/customXml" Target="../ink/ink303.xml"/><Relationship Id="rId194" Type="http://schemas.openxmlformats.org/officeDocument/2006/relationships/image" Target="../media/image3565.png"/><Relationship Id="rId208" Type="http://schemas.openxmlformats.org/officeDocument/2006/relationships/image" Target="../media/image3572.png"/><Relationship Id="rId229" Type="http://schemas.openxmlformats.org/officeDocument/2006/relationships/customXml" Target="../ink/ink331.xml"/><Relationship Id="rId240" Type="http://schemas.openxmlformats.org/officeDocument/2006/relationships/image" Target="../media/image3588.png"/><Relationship Id="rId261" Type="http://schemas.openxmlformats.org/officeDocument/2006/relationships/customXml" Target="../ink/ink347.xml"/><Relationship Id="rId14" Type="http://schemas.openxmlformats.org/officeDocument/2006/relationships/image" Target="../media/image3475.png"/><Relationship Id="rId35" Type="http://schemas.openxmlformats.org/officeDocument/2006/relationships/customXml" Target="../ink/ink234.xml"/><Relationship Id="rId56" Type="http://schemas.openxmlformats.org/officeDocument/2006/relationships/image" Target="../media/image3496.png"/><Relationship Id="rId77" Type="http://schemas.openxmlformats.org/officeDocument/2006/relationships/customXml" Target="../ink/ink255.xml"/><Relationship Id="rId100" Type="http://schemas.openxmlformats.org/officeDocument/2006/relationships/image" Target="../media/image3518.png"/><Relationship Id="rId282" Type="http://schemas.openxmlformats.org/officeDocument/2006/relationships/image" Target="../media/image3609.png"/><Relationship Id="rId8" Type="http://schemas.openxmlformats.org/officeDocument/2006/relationships/image" Target="../media/image3472.png"/><Relationship Id="rId98" Type="http://schemas.openxmlformats.org/officeDocument/2006/relationships/image" Target="../media/image3517.png"/><Relationship Id="rId121" Type="http://schemas.openxmlformats.org/officeDocument/2006/relationships/customXml" Target="../ink/ink277.xml"/><Relationship Id="rId142" Type="http://schemas.openxmlformats.org/officeDocument/2006/relationships/image" Target="../media/image3539.png"/><Relationship Id="rId163" Type="http://schemas.openxmlformats.org/officeDocument/2006/relationships/customXml" Target="../ink/ink298.xml"/><Relationship Id="rId184" Type="http://schemas.openxmlformats.org/officeDocument/2006/relationships/image" Target="../media/image3560.png"/><Relationship Id="rId219" Type="http://schemas.openxmlformats.org/officeDocument/2006/relationships/customXml" Target="../ink/ink326.xml"/><Relationship Id="rId230" Type="http://schemas.openxmlformats.org/officeDocument/2006/relationships/image" Target="../media/image3583.png"/><Relationship Id="rId251" Type="http://schemas.openxmlformats.org/officeDocument/2006/relationships/customXml" Target="../ink/ink342.xml"/><Relationship Id="rId25" Type="http://schemas.openxmlformats.org/officeDocument/2006/relationships/customXml" Target="../ink/ink229.xml"/><Relationship Id="rId46" Type="http://schemas.openxmlformats.org/officeDocument/2006/relationships/image" Target="../media/image3491.png"/><Relationship Id="rId67" Type="http://schemas.openxmlformats.org/officeDocument/2006/relationships/customXml" Target="../ink/ink250.xml"/><Relationship Id="rId272" Type="http://schemas.openxmlformats.org/officeDocument/2006/relationships/image" Target="../media/image3604.png"/><Relationship Id="rId88" Type="http://schemas.openxmlformats.org/officeDocument/2006/relationships/image" Target="../media/image3512.png"/><Relationship Id="rId111" Type="http://schemas.openxmlformats.org/officeDocument/2006/relationships/customXml" Target="../ink/ink272.xml"/><Relationship Id="rId132" Type="http://schemas.openxmlformats.org/officeDocument/2006/relationships/image" Target="../media/image3534.png"/><Relationship Id="rId153" Type="http://schemas.openxmlformats.org/officeDocument/2006/relationships/customXml" Target="../ink/ink293.xml"/><Relationship Id="rId174" Type="http://schemas.openxmlformats.org/officeDocument/2006/relationships/image" Target="../media/image3555.png"/><Relationship Id="rId195" Type="http://schemas.openxmlformats.org/officeDocument/2006/relationships/customXml" Target="../ink/ink314.xml"/><Relationship Id="rId209" Type="http://schemas.openxmlformats.org/officeDocument/2006/relationships/customXml" Target="../ink/ink321.xml"/><Relationship Id="rId220" Type="http://schemas.openxmlformats.org/officeDocument/2006/relationships/image" Target="../media/image3578.png"/><Relationship Id="rId241" Type="http://schemas.openxmlformats.org/officeDocument/2006/relationships/customXml" Target="../ink/ink337.xml"/><Relationship Id="rId15" Type="http://schemas.openxmlformats.org/officeDocument/2006/relationships/customXml" Target="../ink/ink224.xml"/><Relationship Id="rId36" Type="http://schemas.openxmlformats.org/officeDocument/2006/relationships/image" Target="../media/image3486.png"/><Relationship Id="rId57" Type="http://schemas.openxmlformats.org/officeDocument/2006/relationships/customXml" Target="../ink/ink245.xml"/><Relationship Id="rId262" Type="http://schemas.openxmlformats.org/officeDocument/2006/relationships/image" Target="../media/image3599.png"/><Relationship Id="rId283" Type="http://schemas.openxmlformats.org/officeDocument/2006/relationships/customXml" Target="../ink/ink358.xml"/><Relationship Id="rId78" Type="http://schemas.openxmlformats.org/officeDocument/2006/relationships/image" Target="../media/image3507.png"/><Relationship Id="rId99" Type="http://schemas.openxmlformats.org/officeDocument/2006/relationships/customXml" Target="../ink/ink266.xml"/><Relationship Id="rId101" Type="http://schemas.openxmlformats.org/officeDocument/2006/relationships/customXml" Target="../ink/ink267.xml"/><Relationship Id="rId122" Type="http://schemas.openxmlformats.org/officeDocument/2006/relationships/image" Target="../media/image3529.png"/><Relationship Id="rId143" Type="http://schemas.openxmlformats.org/officeDocument/2006/relationships/customXml" Target="../ink/ink288.xml"/><Relationship Id="rId164" Type="http://schemas.openxmlformats.org/officeDocument/2006/relationships/image" Target="../media/image3550.png"/><Relationship Id="rId185" Type="http://schemas.openxmlformats.org/officeDocument/2006/relationships/customXml" Target="../ink/ink309.xml"/><Relationship Id="rId9" Type="http://schemas.openxmlformats.org/officeDocument/2006/relationships/customXml" Target="../ink/ink221.xml"/><Relationship Id="rId210" Type="http://schemas.openxmlformats.org/officeDocument/2006/relationships/image" Target="../media/image3573.png"/><Relationship Id="rId26" Type="http://schemas.openxmlformats.org/officeDocument/2006/relationships/image" Target="../media/image3481.png"/><Relationship Id="rId231" Type="http://schemas.openxmlformats.org/officeDocument/2006/relationships/customXml" Target="../ink/ink332.xml"/><Relationship Id="rId252" Type="http://schemas.openxmlformats.org/officeDocument/2006/relationships/image" Target="../media/image3594.png"/><Relationship Id="rId273" Type="http://schemas.openxmlformats.org/officeDocument/2006/relationships/customXml" Target="../ink/ink353.xml"/><Relationship Id="rId47" Type="http://schemas.openxmlformats.org/officeDocument/2006/relationships/customXml" Target="../ink/ink240.xml"/><Relationship Id="rId68" Type="http://schemas.openxmlformats.org/officeDocument/2006/relationships/image" Target="../media/image3502.png"/><Relationship Id="rId89" Type="http://schemas.openxmlformats.org/officeDocument/2006/relationships/customXml" Target="../ink/ink261.xml"/><Relationship Id="rId112" Type="http://schemas.openxmlformats.org/officeDocument/2006/relationships/image" Target="../media/image3524.png"/><Relationship Id="rId133" Type="http://schemas.openxmlformats.org/officeDocument/2006/relationships/customXml" Target="../ink/ink283.xml"/><Relationship Id="rId154" Type="http://schemas.openxmlformats.org/officeDocument/2006/relationships/image" Target="../media/image3545.png"/><Relationship Id="rId175" Type="http://schemas.openxmlformats.org/officeDocument/2006/relationships/customXml" Target="../ink/ink304.xml"/><Relationship Id="rId196" Type="http://schemas.openxmlformats.org/officeDocument/2006/relationships/image" Target="../media/image3566.png"/><Relationship Id="rId200" Type="http://schemas.openxmlformats.org/officeDocument/2006/relationships/image" Target="../media/image3568.png"/><Relationship Id="rId16" Type="http://schemas.openxmlformats.org/officeDocument/2006/relationships/image" Target="../media/image3476.png"/><Relationship Id="rId221" Type="http://schemas.openxmlformats.org/officeDocument/2006/relationships/customXml" Target="../ink/ink327.xml"/><Relationship Id="rId242" Type="http://schemas.openxmlformats.org/officeDocument/2006/relationships/image" Target="../media/image3589.png"/><Relationship Id="rId263" Type="http://schemas.openxmlformats.org/officeDocument/2006/relationships/customXml" Target="../ink/ink348.xml"/><Relationship Id="rId284" Type="http://schemas.openxmlformats.org/officeDocument/2006/relationships/image" Target="../media/image3610.png"/><Relationship Id="rId37" Type="http://schemas.openxmlformats.org/officeDocument/2006/relationships/customXml" Target="../ink/ink235.xml"/><Relationship Id="rId58" Type="http://schemas.openxmlformats.org/officeDocument/2006/relationships/image" Target="../media/image3497.png"/><Relationship Id="rId79" Type="http://schemas.openxmlformats.org/officeDocument/2006/relationships/customXml" Target="../ink/ink256.xml"/><Relationship Id="rId102" Type="http://schemas.openxmlformats.org/officeDocument/2006/relationships/image" Target="../media/image3519.png"/><Relationship Id="rId123" Type="http://schemas.openxmlformats.org/officeDocument/2006/relationships/customXml" Target="../ink/ink278.xml"/><Relationship Id="rId144" Type="http://schemas.openxmlformats.org/officeDocument/2006/relationships/image" Target="../media/image3540.png"/><Relationship Id="rId90" Type="http://schemas.openxmlformats.org/officeDocument/2006/relationships/image" Target="../media/image3513.png"/><Relationship Id="rId165" Type="http://schemas.openxmlformats.org/officeDocument/2006/relationships/customXml" Target="../ink/ink299.xml"/><Relationship Id="rId186" Type="http://schemas.openxmlformats.org/officeDocument/2006/relationships/image" Target="../media/image3561.png"/><Relationship Id="rId211" Type="http://schemas.openxmlformats.org/officeDocument/2006/relationships/customXml" Target="../ink/ink322.xml"/><Relationship Id="rId232" Type="http://schemas.openxmlformats.org/officeDocument/2006/relationships/image" Target="../media/image3584.png"/><Relationship Id="rId253" Type="http://schemas.openxmlformats.org/officeDocument/2006/relationships/customXml" Target="../ink/ink343.xml"/><Relationship Id="rId274" Type="http://schemas.openxmlformats.org/officeDocument/2006/relationships/image" Target="../media/image3605.png"/><Relationship Id="rId27" Type="http://schemas.openxmlformats.org/officeDocument/2006/relationships/customXml" Target="../ink/ink230.xml"/><Relationship Id="rId48" Type="http://schemas.openxmlformats.org/officeDocument/2006/relationships/image" Target="../media/image3492.png"/><Relationship Id="rId69" Type="http://schemas.openxmlformats.org/officeDocument/2006/relationships/customXml" Target="../ink/ink251.xml"/><Relationship Id="rId113" Type="http://schemas.openxmlformats.org/officeDocument/2006/relationships/customXml" Target="../ink/ink273.xml"/><Relationship Id="rId134" Type="http://schemas.openxmlformats.org/officeDocument/2006/relationships/image" Target="../media/image3535.png"/><Relationship Id="rId80" Type="http://schemas.openxmlformats.org/officeDocument/2006/relationships/image" Target="../media/image3508.png"/><Relationship Id="rId155" Type="http://schemas.openxmlformats.org/officeDocument/2006/relationships/customXml" Target="../ink/ink294.xml"/><Relationship Id="rId176" Type="http://schemas.openxmlformats.org/officeDocument/2006/relationships/image" Target="../media/image3556.png"/><Relationship Id="rId197" Type="http://schemas.openxmlformats.org/officeDocument/2006/relationships/customXml" Target="../ink/ink315.xml"/><Relationship Id="rId201" Type="http://schemas.openxmlformats.org/officeDocument/2006/relationships/customXml" Target="../ink/ink317.xml"/><Relationship Id="rId222" Type="http://schemas.openxmlformats.org/officeDocument/2006/relationships/image" Target="../media/image3579.png"/><Relationship Id="rId243" Type="http://schemas.openxmlformats.org/officeDocument/2006/relationships/customXml" Target="../ink/ink338.xml"/><Relationship Id="rId264" Type="http://schemas.openxmlformats.org/officeDocument/2006/relationships/image" Target="../media/image3600.png"/><Relationship Id="rId285" Type="http://schemas.openxmlformats.org/officeDocument/2006/relationships/customXml" Target="../ink/ink359.xml"/><Relationship Id="rId17" Type="http://schemas.openxmlformats.org/officeDocument/2006/relationships/customXml" Target="../ink/ink225.xml"/><Relationship Id="rId38" Type="http://schemas.openxmlformats.org/officeDocument/2006/relationships/image" Target="../media/image3487.png"/><Relationship Id="rId59" Type="http://schemas.openxmlformats.org/officeDocument/2006/relationships/customXml" Target="../ink/ink246.xml"/><Relationship Id="rId103" Type="http://schemas.openxmlformats.org/officeDocument/2006/relationships/customXml" Target="../ink/ink268.xml"/><Relationship Id="rId124" Type="http://schemas.openxmlformats.org/officeDocument/2006/relationships/image" Target="../media/image3530.png"/><Relationship Id="rId70" Type="http://schemas.openxmlformats.org/officeDocument/2006/relationships/image" Target="../media/image3503.png"/><Relationship Id="rId91" Type="http://schemas.openxmlformats.org/officeDocument/2006/relationships/customXml" Target="../ink/ink262.xml"/><Relationship Id="rId145" Type="http://schemas.openxmlformats.org/officeDocument/2006/relationships/customXml" Target="../ink/ink289.xml"/><Relationship Id="rId166" Type="http://schemas.openxmlformats.org/officeDocument/2006/relationships/image" Target="../media/image3551.png"/><Relationship Id="rId187" Type="http://schemas.openxmlformats.org/officeDocument/2006/relationships/customXml" Target="../ink/ink310.xml"/><Relationship Id="rId1" Type="http://schemas.openxmlformats.org/officeDocument/2006/relationships/slideLayout" Target="../slideLayouts/slideLayout7.xml"/><Relationship Id="rId212" Type="http://schemas.openxmlformats.org/officeDocument/2006/relationships/image" Target="../media/image3574.png"/><Relationship Id="rId233" Type="http://schemas.openxmlformats.org/officeDocument/2006/relationships/customXml" Target="../ink/ink333.xml"/><Relationship Id="rId254" Type="http://schemas.openxmlformats.org/officeDocument/2006/relationships/image" Target="../media/image3595.png"/><Relationship Id="rId28" Type="http://schemas.openxmlformats.org/officeDocument/2006/relationships/image" Target="../media/image3482.png"/><Relationship Id="rId49" Type="http://schemas.openxmlformats.org/officeDocument/2006/relationships/customXml" Target="../ink/ink241.xml"/><Relationship Id="rId114" Type="http://schemas.openxmlformats.org/officeDocument/2006/relationships/image" Target="../media/image3525.png"/><Relationship Id="rId275" Type="http://schemas.openxmlformats.org/officeDocument/2006/relationships/customXml" Target="../ink/ink354.xml"/><Relationship Id="rId60" Type="http://schemas.openxmlformats.org/officeDocument/2006/relationships/image" Target="../media/image3498.png"/><Relationship Id="rId81" Type="http://schemas.openxmlformats.org/officeDocument/2006/relationships/customXml" Target="../ink/ink257.xml"/><Relationship Id="rId135" Type="http://schemas.openxmlformats.org/officeDocument/2006/relationships/customXml" Target="../ink/ink284.xml"/><Relationship Id="rId156" Type="http://schemas.openxmlformats.org/officeDocument/2006/relationships/image" Target="../media/image3546.png"/><Relationship Id="rId177" Type="http://schemas.openxmlformats.org/officeDocument/2006/relationships/customXml" Target="../ink/ink305.xml"/><Relationship Id="rId198" Type="http://schemas.openxmlformats.org/officeDocument/2006/relationships/image" Target="../media/image3567.png"/><Relationship Id="rId202" Type="http://schemas.openxmlformats.org/officeDocument/2006/relationships/image" Target="../media/image3569.png"/><Relationship Id="rId223" Type="http://schemas.openxmlformats.org/officeDocument/2006/relationships/customXml" Target="../ink/ink328.xml"/><Relationship Id="rId244" Type="http://schemas.openxmlformats.org/officeDocument/2006/relationships/image" Target="../media/image3590.png"/><Relationship Id="rId18" Type="http://schemas.openxmlformats.org/officeDocument/2006/relationships/image" Target="../media/image3477.png"/><Relationship Id="rId39" Type="http://schemas.openxmlformats.org/officeDocument/2006/relationships/customXml" Target="../ink/ink236.xml"/><Relationship Id="rId265" Type="http://schemas.openxmlformats.org/officeDocument/2006/relationships/customXml" Target="../ink/ink349.xml"/><Relationship Id="rId286" Type="http://schemas.openxmlformats.org/officeDocument/2006/relationships/image" Target="../media/image3611.png"/><Relationship Id="rId50" Type="http://schemas.openxmlformats.org/officeDocument/2006/relationships/image" Target="../media/image3493.png"/><Relationship Id="rId104" Type="http://schemas.openxmlformats.org/officeDocument/2006/relationships/image" Target="../media/image3520.png"/><Relationship Id="rId125" Type="http://schemas.openxmlformats.org/officeDocument/2006/relationships/customXml" Target="../ink/ink279.xml"/><Relationship Id="rId146" Type="http://schemas.openxmlformats.org/officeDocument/2006/relationships/image" Target="../media/image3541.png"/><Relationship Id="rId167" Type="http://schemas.openxmlformats.org/officeDocument/2006/relationships/customXml" Target="../ink/ink300.xml"/><Relationship Id="rId188" Type="http://schemas.openxmlformats.org/officeDocument/2006/relationships/image" Target="../media/image3562.png"/><Relationship Id="rId71" Type="http://schemas.openxmlformats.org/officeDocument/2006/relationships/customXml" Target="../ink/ink252.xml"/><Relationship Id="rId92" Type="http://schemas.openxmlformats.org/officeDocument/2006/relationships/image" Target="../media/image3514.png"/><Relationship Id="rId213" Type="http://schemas.openxmlformats.org/officeDocument/2006/relationships/customXml" Target="../ink/ink323.xml"/><Relationship Id="rId234" Type="http://schemas.openxmlformats.org/officeDocument/2006/relationships/image" Target="../media/image3585.png"/><Relationship Id="rId2" Type="http://schemas.openxmlformats.org/officeDocument/2006/relationships/notesSlide" Target="../notesSlides/notesSlide5.xml"/><Relationship Id="rId29" Type="http://schemas.openxmlformats.org/officeDocument/2006/relationships/customXml" Target="../ink/ink231.xml"/><Relationship Id="rId255" Type="http://schemas.openxmlformats.org/officeDocument/2006/relationships/customXml" Target="../ink/ink344.xml"/><Relationship Id="rId276" Type="http://schemas.openxmlformats.org/officeDocument/2006/relationships/image" Target="../media/image3606.png"/><Relationship Id="rId40" Type="http://schemas.openxmlformats.org/officeDocument/2006/relationships/image" Target="../media/image3488.png"/><Relationship Id="rId115" Type="http://schemas.openxmlformats.org/officeDocument/2006/relationships/customXml" Target="../ink/ink274.xml"/><Relationship Id="rId136" Type="http://schemas.openxmlformats.org/officeDocument/2006/relationships/image" Target="../media/image3536.png"/><Relationship Id="rId157" Type="http://schemas.openxmlformats.org/officeDocument/2006/relationships/customXml" Target="../ink/ink295.xml"/><Relationship Id="rId178" Type="http://schemas.openxmlformats.org/officeDocument/2006/relationships/image" Target="../media/image3557.png"/><Relationship Id="rId61" Type="http://schemas.openxmlformats.org/officeDocument/2006/relationships/customXml" Target="../ink/ink247.xml"/><Relationship Id="rId82" Type="http://schemas.openxmlformats.org/officeDocument/2006/relationships/image" Target="../media/image3509.png"/><Relationship Id="rId199" Type="http://schemas.openxmlformats.org/officeDocument/2006/relationships/customXml" Target="../ink/ink316.xml"/><Relationship Id="rId203" Type="http://schemas.openxmlformats.org/officeDocument/2006/relationships/customXml" Target="../ink/ink318.xml"/><Relationship Id="rId19" Type="http://schemas.openxmlformats.org/officeDocument/2006/relationships/customXml" Target="../ink/ink226.xml"/><Relationship Id="rId224" Type="http://schemas.openxmlformats.org/officeDocument/2006/relationships/image" Target="../media/image3580.png"/><Relationship Id="rId245" Type="http://schemas.openxmlformats.org/officeDocument/2006/relationships/customXml" Target="../ink/ink339.xml"/><Relationship Id="rId266" Type="http://schemas.openxmlformats.org/officeDocument/2006/relationships/image" Target="../media/image3601.png"/><Relationship Id="rId287" Type="http://schemas.openxmlformats.org/officeDocument/2006/relationships/customXml" Target="../ink/ink360.xml"/><Relationship Id="rId30" Type="http://schemas.openxmlformats.org/officeDocument/2006/relationships/image" Target="../media/image3483.png"/><Relationship Id="rId105" Type="http://schemas.openxmlformats.org/officeDocument/2006/relationships/customXml" Target="../ink/ink269.xml"/><Relationship Id="rId126" Type="http://schemas.openxmlformats.org/officeDocument/2006/relationships/image" Target="../media/image3531.png"/><Relationship Id="rId147" Type="http://schemas.openxmlformats.org/officeDocument/2006/relationships/customXml" Target="../ink/ink290.xml"/><Relationship Id="rId168" Type="http://schemas.openxmlformats.org/officeDocument/2006/relationships/image" Target="../media/image3552.png"/><Relationship Id="rId51" Type="http://schemas.openxmlformats.org/officeDocument/2006/relationships/customXml" Target="../ink/ink242.xml"/><Relationship Id="rId72" Type="http://schemas.openxmlformats.org/officeDocument/2006/relationships/image" Target="../media/image3504.png"/><Relationship Id="rId93" Type="http://schemas.openxmlformats.org/officeDocument/2006/relationships/customXml" Target="../ink/ink263.xml"/><Relationship Id="rId189" Type="http://schemas.openxmlformats.org/officeDocument/2006/relationships/customXml" Target="../ink/ink311.xml"/><Relationship Id="rId3" Type="http://schemas.openxmlformats.org/officeDocument/2006/relationships/customXml" Target="../ink/ink218.xml"/><Relationship Id="rId214" Type="http://schemas.openxmlformats.org/officeDocument/2006/relationships/image" Target="../media/image3575.png"/><Relationship Id="rId235" Type="http://schemas.openxmlformats.org/officeDocument/2006/relationships/customXml" Target="../ink/ink334.xml"/><Relationship Id="rId256" Type="http://schemas.openxmlformats.org/officeDocument/2006/relationships/image" Target="../media/image3596.png"/><Relationship Id="rId277" Type="http://schemas.openxmlformats.org/officeDocument/2006/relationships/customXml" Target="../ink/ink355.xml"/><Relationship Id="rId116" Type="http://schemas.openxmlformats.org/officeDocument/2006/relationships/image" Target="../media/image3526.png"/><Relationship Id="rId137" Type="http://schemas.openxmlformats.org/officeDocument/2006/relationships/customXml" Target="../ink/ink285.xml"/><Relationship Id="rId158" Type="http://schemas.openxmlformats.org/officeDocument/2006/relationships/image" Target="../media/image3547.png"/><Relationship Id="rId20" Type="http://schemas.openxmlformats.org/officeDocument/2006/relationships/image" Target="../media/image3478.png"/><Relationship Id="rId41" Type="http://schemas.openxmlformats.org/officeDocument/2006/relationships/customXml" Target="../ink/ink237.xml"/><Relationship Id="rId62" Type="http://schemas.openxmlformats.org/officeDocument/2006/relationships/image" Target="../media/image3499.png"/><Relationship Id="rId83" Type="http://schemas.openxmlformats.org/officeDocument/2006/relationships/customXml" Target="../ink/ink258.xml"/><Relationship Id="rId179" Type="http://schemas.openxmlformats.org/officeDocument/2006/relationships/customXml" Target="../ink/ink306.xml"/><Relationship Id="rId190" Type="http://schemas.openxmlformats.org/officeDocument/2006/relationships/image" Target="../media/image3563.png"/><Relationship Id="rId204" Type="http://schemas.openxmlformats.org/officeDocument/2006/relationships/image" Target="../media/image3570.png"/><Relationship Id="rId225" Type="http://schemas.openxmlformats.org/officeDocument/2006/relationships/customXml" Target="../ink/ink329.xml"/><Relationship Id="rId246" Type="http://schemas.openxmlformats.org/officeDocument/2006/relationships/image" Target="../media/image3591.png"/><Relationship Id="rId267" Type="http://schemas.openxmlformats.org/officeDocument/2006/relationships/customXml" Target="../ink/ink350.xml"/><Relationship Id="rId288" Type="http://schemas.openxmlformats.org/officeDocument/2006/relationships/image" Target="../media/image3612.png"/><Relationship Id="rId106" Type="http://schemas.openxmlformats.org/officeDocument/2006/relationships/image" Target="../media/image3521.png"/><Relationship Id="rId127" Type="http://schemas.openxmlformats.org/officeDocument/2006/relationships/customXml" Target="../ink/ink280.xml"/><Relationship Id="rId10" Type="http://schemas.openxmlformats.org/officeDocument/2006/relationships/image" Target="../media/image3473.png"/><Relationship Id="rId31" Type="http://schemas.openxmlformats.org/officeDocument/2006/relationships/customXml" Target="../ink/ink232.xml"/><Relationship Id="rId52" Type="http://schemas.openxmlformats.org/officeDocument/2006/relationships/image" Target="../media/image3494.png"/><Relationship Id="rId73" Type="http://schemas.openxmlformats.org/officeDocument/2006/relationships/customXml" Target="../ink/ink253.xml"/><Relationship Id="rId94" Type="http://schemas.openxmlformats.org/officeDocument/2006/relationships/image" Target="../media/image3515.png"/><Relationship Id="rId148" Type="http://schemas.openxmlformats.org/officeDocument/2006/relationships/image" Target="../media/image3542.png"/><Relationship Id="rId169" Type="http://schemas.openxmlformats.org/officeDocument/2006/relationships/customXml" Target="../ink/ink301.xml"/><Relationship Id="rId4" Type="http://schemas.openxmlformats.org/officeDocument/2006/relationships/image" Target="../media/image3470.png"/><Relationship Id="rId180" Type="http://schemas.openxmlformats.org/officeDocument/2006/relationships/image" Target="../media/image3558.png"/><Relationship Id="rId215" Type="http://schemas.openxmlformats.org/officeDocument/2006/relationships/customXml" Target="../ink/ink324.xml"/><Relationship Id="rId236" Type="http://schemas.openxmlformats.org/officeDocument/2006/relationships/image" Target="../media/image3586.png"/><Relationship Id="rId257" Type="http://schemas.openxmlformats.org/officeDocument/2006/relationships/customXml" Target="../ink/ink345.xml"/><Relationship Id="rId278" Type="http://schemas.openxmlformats.org/officeDocument/2006/relationships/image" Target="../media/image3607.png"/><Relationship Id="rId42" Type="http://schemas.openxmlformats.org/officeDocument/2006/relationships/image" Target="../media/image3489.png"/><Relationship Id="rId84" Type="http://schemas.openxmlformats.org/officeDocument/2006/relationships/image" Target="../media/image3510.png"/><Relationship Id="rId138" Type="http://schemas.openxmlformats.org/officeDocument/2006/relationships/image" Target="../media/image3537.png"/><Relationship Id="rId191" Type="http://schemas.openxmlformats.org/officeDocument/2006/relationships/customXml" Target="../ink/ink312.xml"/><Relationship Id="rId205" Type="http://schemas.openxmlformats.org/officeDocument/2006/relationships/customXml" Target="../ink/ink319.xml"/><Relationship Id="rId247" Type="http://schemas.openxmlformats.org/officeDocument/2006/relationships/customXml" Target="../ink/ink340.xml"/><Relationship Id="rId107" Type="http://schemas.openxmlformats.org/officeDocument/2006/relationships/customXml" Target="../ink/ink270.xml"/><Relationship Id="rId11" Type="http://schemas.openxmlformats.org/officeDocument/2006/relationships/customXml" Target="../ink/ink222.xml"/><Relationship Id="rId53" Type="http://schemas.openxmlformats.org/officeDocument/2006/relationships/customXml" Target="../ink/ink243.xml"/><Relationship Id="rId149" Type="http://schemas.openxmlformats.org/officeDocument/2006/relationships/customXml" Target="../ink/ink291.xml"/><Relationship Id="rId95" Type="http://schemas.openxmlformats.org/officeDocument/2006/relationships/customXml" Target="../ink/ink264.xml"/><Relationship Id="rId160" Type="http://schemas.openxmlformats.org/officeDocument/2006/relationships/image" Target="../media/image3548.png"/><Relationship Id="rId216" Type="http://schemas.openxmlformats.org/officeDocument/2006/relationships/image" Target="../media/image3576.png"/><Relationship Id="rId258" Type="http://schemas.openxmlformats.org/officeDocument/2006/relationships/image" Target="../media/image3597.png"/><Relationship Id="rId22" Type="http://schemas.openxmlformats.org/officeDocument/2006/relationships/image" Target="../media/image3479.png"/><Relationship Id="rId64" Type="http://schemas.openxmlformats.org/officeDocument/2006/relationships/image" Target="../media/image3500.png"/><Relationship Id="rId118" Type="http://schemas.openxmlformats.org/officeDocument/2006/relationships/image" Target="../media/image3527.png"/></Relationships>
</file>

<file path=ppt/slides/_rels/slide6.xml.rels><?xml version="1.0" encoding="UTF-8" standalone="yes"?>
<Relationships xmlns="http://schemas.openxmlformats.org/package/2006/relationships"><Relationship Id="rId117" Type="http://schemas.openxmlformats.org/officeDocument/2006/relationships/image" Target="../media/image3669.png"/><Relationship Id="rId671" Type="http://schemas.openxmlformats.org/officeDocument/2006/relationships/image" Target="../media/image3946.png"/><Relationship Id="rId21" Type="http://schemas.openxmlformats.org/officeDocument/2006/relationships/image" Target="../media/image3622.png"/><Relationship Id="rId324" Type="http://schemas.openxmlformats.org/officeDocument/2006/relationships/customXml" Target="../ink/ink521.xml"/><Relationship Id="rId531" Type="http://schemas.openxmlformats.org/officeDocument/2006/relationships/image" Target="../media/image3876.png"/><Relationship Id="rId629" Type="http://schemas.openxmlformats.org/officeDocument/2006/relationships/image" Target="../media/image3925.png"/><Relationship Id="rId170" Type="http://schemas.openxmlformats.org/officeDocument/2006/relationships/customXml" Target="../ink/ink444.xml"/><Relationship Id="rId268" Type="http://schemas.openxmlformats.org/officeDocument/2006/relationships/customXml" Target="../ink/ink493.xml"/><Relationship Id="rId475" Type="http://schemas.openxmlformats.org/officeDocument/2006/relationships/image" Target="../media/image3848.png"/><Relationship Id="rId32" Type="http://schemas.openxmlformats.org/officeDocument/2006/relationships/customXml" Target="../ink/ink375.xml"/><Relationship Id="rId128" Type="http://schemas.openxmlformats.org/officeDocument/2006/relationships/customXml" Target="../ink/ink423.xml"/><Relationship Id="rId335" Type="http://schemas.openxmlformats.org/officeDocument/2006/relationships/image" Target="../media/image3778.png"/><Relationship Id="rId542" Type="http://schemas.openxmlformats.org/officeDocument/2006/relationships/customXml" Target="../ink/ink630.xml"/><Relationship Id="rId181" Type="http://schemas.openxmlformats.org/officeDocument/2006/relationships/image" Target="../media/image3701.png"/><Relationship Id="rId402" Type="http://schemas.openxmlformats.org/officeDocument/2006/relationships/customXml" Target="../ink/ink560.xml"/><Relationship Id="rId279" Type="http://schemas.openxmlformats.org/officeDocument/2006/relationships/image" Target="../media/image3750.png"/><Relationship Id="rId486" Type="http://schemas.openxmlformats.org/officeDocument/2006/relationships/customXml" Target="../ink/ink602.xml"/><Relationship Id="rId43" Type="http://schemas.openxmlformats.org/officeDocument/2006/relationships/image" Target="../media/image3633.png"/><Relationship Id="rId139" Type="http://schemas.openxmlformats.org/officeDocument/2006/relationships/image" Target="../media/image3680.png"/><Relationship Id="rId346" Type="http://schemas.openxmlformats.org/officeDocument/2006/relationships/customXml" Target="../ink/ink532.xml"/><Relationship Id="rId553" Type="http://schemas.openxmlformats.org/officeDocument/2006/relationships/image" Target="../media/image3887.png"/><Relationship Id="rId192" Type="http://schemas.openxmlformats.org/officeDocument/2006/relationships/customXml" Target="../ink/ink455.xml"/><Relationship Id="rId206" Type="http://schemas.openxmlformats.org/officeDocument/2006/relationships/customXml" Target="../ink/ink462.xml"/><Relationship Id="rId413" Type="http://schemas.openxmlformats.org/officeDocument/2006/relationships/image" Target="../media/image3817.png"/><Relationship Id="rId497" Type="http://schemas.openxmlformats.org/officeDocument/2006/relationships/image" Target="../media/image3859.png"/><Relationship Id="rId620" Type="http://schemas.openxmlformats.org/officeDocument/2006/relationships/customXml" Target="../ink/ink669.xml"/><Relationship Id="rId357" Type="http://schemas.openxmlformats.org/officeDocument/2006/relationships/image" Target="../media/image3789.png"/><Relationship Id="rId54" Type="http://schemas.openxmlformats.org/officeDocument/2006/relationships/customXml" Target="../ink/ink386.xml"/><Relationship Id="rId217" Type="http://schemas.openxmlformats.org/officeDocument/2006/relationships/image" Target="../media/image3719.png"/><Relationship Id="rId564" Type="http://schemas.openxmlformats.org/officeDocument/2006/relationships/customXml" Target="../ink/ink641.xml"/><Relationship Id="rId424" Type="http://schemas.openxmlformats.org/officeDocument/2006/relationships/customXml" Target="../ink/ink571.xml"/><Relationship Id="rId631" Type="http://schemas.openxmlformats.org/officeDocument/2006/relationships/image" Target="../media/image3926.png"/><Relationship Id="rId270" Type="http://schemas.openxmlformats.org/officeDocument/2006/relationships/customXml" Target="../ink/ink494.xml"/><Relationship Id="rId65" Type="http://schemas.openxmlformats.org/officeDocument/2006/relationships/image" Target="../media/image3644.png"/><Relationship Id="rId130" Type="http://schemas.openxmlformats.org/officeDocument/2006/relationships/customXml" Target="../ink/ink424.xml"/><Relationship Id="rId368" Type="http://schemas.openxmlformats.org/officeDocument/2006/relationships/customXml" Target="../ink/ink543.xml"/><Relationship Id="rId575" Type="http://schemas.openxmlformats.org/officeDocument/2006/relationships/image" Target="../media/image3898.png"/><Relationship Id="rId228" Type="http://schemas.openxmlformats.org/officeDocument/2006/relationships/customXml" Target="../ink/ink473.xml"/><Relationship Id="rId435" Type="http://schemas.openxmlformats.org/officeDocument/2006/relationships/image" Target="../media/image3828.png"/><Relationship Id="rId642" Type="http://schemas.openxmlformats.org/officeDocument/2006/relationships/customXml" Target="../ink/ink680.xml"/><Relationship Id="rId281" Type="http://schemas.openxmlformats.org/officeDocument/2006/relationships/image" Target="../media/image3751.png"/><Relationship Id="rId502" Type="http://schemas.openxmlformats.org/officeDocument/2006/relationships/customXml" Target="../ink/ink610.xml"/><Relationship Id="rId76" Type="http://schemas.openxmlformats.org/officeDocument/2006/relationships/customXml" Target="../ink/ink397.xml"/><Relationship Id="rId141" Type="http://schemas.openxmlformats.org/officeDocument/2006/relationships/image" Target="../media/image3681.png"/><Relationship Id="rId379" Type="http://schemas.openxmlformats.org/officeDocument/2006/relationships/image" Target="../media/image3800.png"/><Relationship Id="rId586" Type="http://schemas.openxmlformats.org/officeDocument/2006/relationships/customXml" Target="../ink/ink652.xml"/><Relationship Id="rId7" Type="http://schemas.openxmlformats.org/officeDocument/2006/relationships/image" Target="../media/image3615.png"/><Relationship Id="rId239" Type="http://schemas.openxmlformats.org/officeDocument/2006/relationships/image" Target="../media/image3730.png"/><Relationship Id="rId446" Type="http://schemas.openxmlformats.org/officeDocument/2006/relationships/customXml" Target="../ink/ink582.xml"/><Relationship Id="rId653" Type="http://schemas.openxmlformats.org/officeDocument/2006/relationships/image" Target="../media/image3937.png"/><Relationship Id="rId292" Type="http://schemas.openxmlformats.org/officeDocument/2006/relationships/customXml" Target="../ink/ink505.xml"/><Relationship Id="rId306" Type="http://schemas.openxmlformats.org/officeDocument/2006/relationships/customXml" Target="../ink/ink512.xml"/><Relationship Id="rId87" Type="http://schemas.openxmlformats.org/officeDocument/2006/relationships/image" Target="../media/image3655.png"/><Relationship Id="rId513" Type="http://schemas.openxmlformats.org/officeDocument/2006/relationships/image" Target="../media/image3867.png"/><Relationship Id="rId597" Type="http://schemas.openxmlformats.org/officeDocument/2006/relationships/image" Target="../media/image3909.png"/><Relationship Id="rId152" Type="http://schemas.openxmlformats.org/officeDocument/2006/relationships/customXml" Target="../ink/ink435.xml"/><Relationship Id="rId457" Type="http://schemas.openxmlformats.org/officeDocument/2006/relationships/image" Target="../media/image3839.png"/><Relationship Id="rId664" Type="http://schemas.openxmlformats.org/officeDocument/2006/relationships/customXml" Target="../ink/ink691.xml"/><Relationship Id="rId14" Type="http://schemas.openxmlformats.org/officeDocument/2006/relationships/customXml" Target="../ink/ink366.xml"/><Relationship Id="rId317" Type="http://schemas.openxmlformats.org/officeDocument/2006/relationships/image" Target="../media/image3769.png"/><Relationship Id="rId524" Type="http://schemas.openxmlformats.org/officeDocument/2006/relationships/customXml" Target="../ink/ink621.xml"/><Relationship Id="rId98" Type="http://schemas.openxmlformats.org/officeDocument/2006/relationships/customXml" Target="../ink/ink408.xml"/><Relationship Id="rId163" Type="http://schemas.openxmlformats.org/officeDocument/2006/relationships/image" Target="../media/image3692.png"/><Relationship Id="rId370" Type="http://schemas.openxmlformats.org/officeDocument/2006/relationships/customXml" Target="../ink/ink544.xml"/><Relationship Id="rId230" Type="http://schemas.openxmlformats.org/officeDocument/2006/relationships/customXml" Target="../ink/ink474.xml"/><Relationship Id="rId468" Type="http://schemas.openxmlformats.org/officeDocument/2006/relationships/customXml" Target="../ink/ink593.xml"/><Relationship Id="rId25" Type="http://schemas.openxmlformats.org/officeDocument/2006/relationships/image" Target="../media/image3624.png"/><Relationship Id="rId328" Type="http://schemas.openxmlformats.org/officeDocument/2006/relationships/customXml" Target="../ink/ink523.xml"/><Relationship Id="rId535" Type="http://schemas.openxmlformats.org/officeDocument/2006/relationships/image" Target="../media/image3878.png"/><Relationship Id="rId174" Type="http://schemas.openxmlformats.org/officeDocument/2006/relationships/customXml" Target="../ink/ink446.xml"/><Relationship Id="rId381" Type="http://schemas.openxmlformats.org/officeDocument/2006/relationships/image" Target="../media/image3801.png"/><Relationship Id="rId602" Type="http://schemas.openxmlformats.org/officeDocument/2006/relationships/customXml" Target="../ink/ink660.xml"/><Relationship Id="rId241" Type="http://schemas.openxmlformats.org/officeDocument/2006/relationships/image" Target="../media/image3731.png"/><Relationship Id="rId479" Type="http://schemas.openxmlformats.org/officeDocument/2006/relationships/image" Target="../media/image3850.png"/><Relationship Id="rId36" Type="http://schemas.openxmlformats.org/officeDocument/2006/relationships/customXml" Target="../ink/ink377.xml"/><Relationship Id="rId339" Type="http://schemas.openxmlformats.org/officeDocument/2006/relationships/image" Target="../media/image3780.png"/><Relationship Id="rId546" Type="http://schemas.openxmlformats.org/officeDocument/2006/relationships/customXml" Target="../ink/ink632.xml"/><Relationship Id="rId101" Type="http://schemas.openxmlformats.org/officeDocument/2006/relationships/image" Target="../media/image3662.png"/><Relationship Id="rId185" Type="http://schemas.openxmlformats.org/officeDocument/2006/relationships/image" Target="../media/image3703.png"/><Relationship Id="rId406" Type="http://schemas.openxmlformats.org/officeDocument/2006/relationships/customXml" Target="../ink/ink562.xml"/><Relationship Id="rId392" Type="http://schemas.openxmlformats.org/officeDocument/2006/relationships/customXml" Target="../ink/ink555.xml"/><Relationship Id="rId613" Type="http://schemas.openxmlformats.org/officeDocument/2006/relationships/image" Target="../media/image3917.png"/><Relationship Id="rId252" Type="http://schemas.openxmlformats.org/officeDocument/2006/relationships/customXml" Target="../ink/ink485.xml"/><Relationship Id="rId47" Type="http://schemas.openxmlformats.org/officeDocument/2006/relationships/image" Target="../media/image3635.png"/><Relationship Id="rId112" Type="http://schemas.openxmlformats.org/officeDocument/2006/relationships/customXml" Target="../ink/ink415.xml"/><Relationship Id="rId557" Type="http://schemas.openxmlformats.org/officeDocument/2006/relationships/image" Target="../media/image3889.png"/><Relationship Id="rId196" Type="http://schemas.openxmlformats.org/officeDocument/2006/relationships/customXml" Target="../ink/ink457.xml"/><Relationship Id="rId417" Type="http://schemas.openxmlformats.org/officeDocument/2006/relationships/image" Target="../media/image3819.png"/><Relationship Id="rId624" Type="http://schemas.openxmlformats.org/officeDocument/2006/relationships/customXml" Target="../ink/ink671.xml"/><Relationship Id="rId263" Type="http://schemas.openxmlformats.org/officeDocument/2006/relationships/image" Target="../media/image3742.png"/><Relationship Id="rId470" Type="http://schemas.openxmlformats.org/officeDocument/2006/relationships/customXml" Target="../ink/ink594.xml"/><Relationship Id="rId58" Type="http://schemas.openxmlformats.org/officeDocument/2006/relationships/customXml" Target="../ink/ink388.xml"/><Relationship Id="rId123" Type="http://schemas.openxmlformats.org/officeDocument/2006/relationships/image" Target="../media/image3672.png"/><Relationship Id="rId330" Type="http://schemas.openxmlformats.org/officeDocument/2006/relationships/customXml" Target="../ink/ink524.xml"/><Relationship Id="rId568" Type="http://schemas.openxmlformats.org/officeDocument/2006/relationships/customXml" Target="../ink/ink643.xml"/><Relationship Id="rId428" Type="http://schemas.openxmlformats.org/officeDocument/2006/relationships/customXml" Target="../ink/ink573.xml"/><Relationship Id="rId635" Type="http://schemas.openxmlformats.org/officeDocument/2006/relationships/image" Target="../media/image3928.png"/><Relationship Id="rId274" Type="http://schemas.openxmlformats.org/officeDocument/2006/relationships/customXml" Target="../ink/ink496.xml"/><Relationship Id="rId481" Type="http://schemas.openxmlformats.org/officeDocument/2006/relationships/image" Target="../media/image3851.png"/><Relationship Id="rId69" Type="http://schemas.openxmlformats.org/officeDocument/2006/relationships/image" Target="../media/image3646.png"/><Relationship Id="rId134" Type="http://schemas.openxmlformats.org/officeDocument/2006/relationships/customXml" Target="../ink/ink426.xml"/><Relationship Id="rId579" Type="http://schemas.openxmlformats.org/officeDocument/2006/relationships/image" Target="../media/image3900.png"/><Relationship Id="rId341" Type="http://schemas.openxmlformats.org/officeDocument/2006/relationships/image" Target="../media/image3781.png"/><Relationship Id="rId439" Type="http://schemas.openxmlformats.org/officeDocument/2006/relationships/image" Target="../media/image3830.png"/><Relationship Id="rId646" Type="http://schemas.openxmlformats.org/officeDocument/2006/relationships/customXml" Target="../ink/ink682.xml"/><Relationship Id="rId201" Type="http://schemas.openxmlformats.org/officeDocument/2006/relationships/image" Target="../media/image3711.png"/><Relationship Id="rId243" Type="http://schemas.openxmlformats.org/officeDocument/2006/relationships/image" Target="../media/image3732.png"/><Relationship Id="rId285" Type="http://schemas.openxmlformats.org/officeDocument/2006/relationships/image" Target="../media/image3753.png"/><Relationship Id="rId450" Type="http://schemas.openxmlformats.org/officeDocument/2006/relationships/customXml" Target="../ink/ink584.xml"/><Relationship Id="rId506" Type="http://schemas.openxmlformats.org/officeDocument/2006/relationships/customXml" Target="../ink/ink612.xml"/><Relationship Id="rId38" Type="http://schemas.openxmlformats.org/officeDocument/2006/relationships/customXml" Target="../ink/ink378.xml"/><Relationship Id="rId103" Type="http://schemas.openxmlformats.org/officeDocument/2006/relationships/image" Target="../media/image3663.png"/><Relationship Id="rId310" Type="http://schemas.openxmlformats.org/officeDocument/2006/relationships/customXml" Target="../ink/ink514.xml"/><Relationship Id="rId492" Type="http://schemas.openxmlformats.org/officeDocument/2006/relationships/customXml" Target="../ink/ink605.xml"/><Relationship Id="rId548" Type="http://schemas.openxmlformats.org/officeDocument/2006/relationships/customXml" Target="../ink/ink633.xml"/><Relationship Id="rId91" Type="http://schemas.openxmlformats.org/officeDocument/2006/relationships/image" Target="../media/image3657.png"/><Relationship Id="rId145" Type="http://schemas.openxmlformats.org/officeDocument/2006/relationships/image" Target="../media/image3683.png"/><Relationship Id="rId187" Type="http://schemas.openxmlformats.org/officeDocument/2006/relationships/image" Target="../media/image3704.png"/><Relationship Id="rId352" Type="http://schemas.openxmlformats.org/officeDocument/2006/relationships/customXml" Target="../ink/ink535.xml"/><Relationship Id="rId394" Type="http://schemas.openxmlformats.org/officeDocument/2006/relationships/customXml" Target="../ink/ink556.xml"/><Relationship Id="rId408" Type="http://schemas.openxmlformats.org/officeDocument/2006/relationships/customXml" Target="../ink/ink563.xml"/><Relationship Id="rId615" Type="http://schemas.openxmlformats.org/officeDocument/2006/relationships/image" Target="../media/image3918.png"/><Relationship Id="rId212" Type="http://schemas.openxmlformats.org/officeDocument/2006/relationships/customXml" Target="../ink/ink465.xml"/><Relationship Id="rId254" Type="http://schemas.openxmlformats.org/officeDocument/2006/relationships/customXml" Target="../ink/ink486.xml"/><Relationship Id="rId657" Type="http://schemas.openxmlformats.org/officeDocument/2006/relationships/image" Target="../media/image3939.png"/><Relationship Id="rId49" Type="http://schemas.openxmlformats.org/officeDocument/2006/relationships/image" Target="../media/image3636.png"/><Relationship Id="rId114" Type="http://schemas.openxmlformats.org/officeDocument/2006/relationships/customXml" Target="../ink/ink416.xml"/><Relationship Id="rId296" Type="http://schemas.openxmlformats.org/officeDocument/2006/relationships/customXml" Target="../ink/ink507.xml"/><Relationship Id="rId461" Type="http://schemas.openxmlformats.org/officeDocument/2006/relationships/image" Target="../media/image3841.png"/><Relationship Id="rId517" Type="http://schemas.openxmlformats.org/officeDocument/2006/relationships/image" Target="../media/image3869.png"/><Relationship Id="rId559" Type="http://schemas.openxmlformats.org/officeDocument/2006/relationships/image" Target="../media/image3890.png"/><Relationship Id="rId60" Type="http://schemas.openxmlformats.org/officeDocument/2006/relationships/customXml" Target="../ink/ink389.xml"/><Relationship Id="rId156" Type="http://schemas.openxmlformats.org/officeDocument/2006/relationships/customXml" Target="../ink/ink437.xml"/><Relationship Id="rId198" Type="http://schemas.openxmlformats.org/officeDocument/2006/relationships/customXml" Target="../ink/ink458.xml"/><Relationship Id="rId321" Type="http://schemas.openxmlformats.org/officeDocument/2006/relationships/image" Target="../media/image3771.png"/><Relationship Id="rId363" Type="http://schemas.openxmlformats.org/officeDocument/2006/relationships/image" Target="../media/image3792.png"/><Relationship Id="rId419" Type="http://schemas.openxmlformats.org/officeDocument/2006/relationships/image" Target="../media/image3820.png"/><Relationship Id="rId570" Type="http://schemas.openxmlformats.org/officeDocument/2006/relationships/customXml" Target="../ink/ink644.xml"/><Relationship Id="rId626" Type="http://schemas.openxmlformats.org/officeDocument/2006/relationships/customXml" Target="../ink/ink672.xml"/><Relationship Id="rId223" Type="http://schemas.openxmlformats.org/officeDocument/2006/relationships/image" Target="../media/image3722.png"/><Relationship Id="rId430" Type="http://schemas.openxmlformats.org/officeDocument/2006/relationships/customXml" Target="../ink/ink574.xml"/><Relationship Id="rId668" Type="http://schemas.openxmlformats.org/officeDocument/2006/relationships/customXml" Target="../ink/ink693.xml"/><Relationship Id="rId18" Type="http://schemas.openxmlformats.org/officeDocument/2006/relationships/customXml" Target="../ink/ink368.xml"/><Relationship Id="rId265" Type="http://schemas.openxmlformats.org/officeDocument/2006/relationships/image" Target="../media/image3743.png"/><Relationship Id="rId472" Type="http://schemas.openxmlformats.org/officeDocument/2006/relationships/customXml" Target="../ink/ink595.xml"/><Relationship Id="rId528" Type="http://schemas.openxmlformats.org/officeDocument/2006/relationships/customXml" Target="../ink/ink623.xml"/><Relationship Id="rId125" Type="http://schemas.openxmlformats.org/officeDocument/2006/relationships/image" Target="../media/image3673.png"/><Relationship Id="rId167" Type="http://schemas.openxmlformats.org/officeDocument/2006/relationships/image" Target="../media/image3694.png"/><Relationship Id="rId332" Type="http://schemas.openxmlformats.org/officeDocument/2006/relationships/customXml" Target="../ink/ink525.xml"/><Relationship Id="rId374" Type="http://schemas.openxmlformats.org/officeDocument/2006/relationships/customXml" Target="../ink/ink546.xml"/><Relationship Id="rId581" Type="http://schemas.openxmlformats.org/officeDocument/2006/relationships/image" Target="../media/image3901.png"/><Relationship Id="rId71" Type="http://schemas.openxmlformats.org/officeDocument/2006/relationships/image" Target="../media/image3647.png"/><Relationship Id="rId234" Type="http://schemas.openxmlformats.org/officeDocument/2006/relationships/customXml" Target="../ink/ink476.xml"/><Relationship Id="rId637" Type="http://schemas.openxmlformats.org/officeDocument/2006/relationships/image" Target="../media/image3929.png"/><Relationship Id="rId2" Type="http://schemas.openxmlformats.org/officeDocument/2006/relationships/notesSlide" Target="../notesSlides/notesSlide6.xml"/><Relationship Id="rId29" Type="http://schemas.openxmlformats.org/officeDocument/2006/relationships/image" Target="../media/image3626.png"/><Relationship Id="rId276" Type="http://schemas.openxmlformats.org/officeDocument/2006/relationships/customXml" Target="../ink/ink497.xml"/><Relationship Id="rId441" Type="http://schemas.openxmlformats.org/officeDocument/2006/relationships/image" Target="../media/image3831.png"/><Relationship Id="rId483" Type="http://schemas.openxmlformats.org/officeDocument/2006/relationships/image" Target="../media/image3852.png"/><Relationship Id="rId539" Type="http://schemas.openxmlformats.org/officeDocument/2006/relationships/image" Target="../media/image3880.png"/><Relationship Id="rId40" Type="http://schemas.openxmlformats.org/officeDocument/2006/relationships/customXml" Target="../ink/ink379.xml"/><Relationship Id="rId136" Type="http://schemas.openxmlformats.org/officeDocument/2006/relationships/customXml" Target="../ink/ink427.xml"/><Relationship Id="rId178" Type="http://schemas.openxmlformats.org/officeDocument/2006/relationships/customXml" Target="../ink/ink448.xml"/><Relationship Id="rId301" Type="http://schemas.openxmlformats.org/officeDocument/2006/relationships/image" Target="../media/image3761.png"/><Relationship Id="rId343" Type="http://schemas.openxmlformats.org/officeDocument/2006/relationships/image" Target="../media/image3782.png"/><Relationship Id="rId550" Type="http://schemas.openxmlformats.org/officeDocument/2006/relationships/customXml" Target="../ink/ink634.xml"/><Relationship Id="rId82" Type="http://schemas.openxmlformats.org/officeDocument/2006/relationships/customXml" Target="../ink/ink400.xml"/><Relationship Id="rId203" Type="http://schemas.openxmlformats.org/officeDocument/2006/relationships/image" Target="../media/image3712.png"/><Relationship Id="rId385" Type="http://schemas.openxmlformats.org/officeDocument/2006/relationships/image" Target="../media/image3803.png"/><Relationship Id="rId592" Type="http://schemas.openxmlformats.org/officeDocument/2006/relationships/customXml" Target="../ink/ink655.xml"/><Relationship Id="rId606" Type="http://schemas.openxmlformats.org/officeDocument/2006/relationships/customXml" Target="../ink/ink662.xml"/><Relationship Id="rId648" Type="http://schemas.openxmlformats.org/officeDocument/2006/relationships/customXml" Target="../ink/ink683.xml"/><Relationship Id="rId245" Type="http://schemas.openxmlformats.org/officeDocument/2006/relationships/image" Target="../media/image3733.png"/><Relationship Id="rId287" Type="http://schemas.openxmlformats.org/officeDocument/2006/relationships/image" Target="../media/image3754.png"/><Relationship Id="rId410" Type="http://schemas.openxmlformats.org/officeDocument/2006/relationships/customXml" Target="../ink/ink564.xml"/><Relationship Id="rId452" Type="http://schemas.openxmlformats.org/officeDocument/2006/relationships/customXml" Target="../ink/ink585.xml"/><Relationship Id="rId494" Type="http://schemas.openxmlformats.org/officeDocument/2006/relationships/customXml" Target="../ink/ink606.xml"/><Relationship Id="rId508" Type="http://schemas.openxmlformats.org/officeDocument/2006/relationships/customXml" Target="../ink/ink613.xml"/><Relationship Id="rId105" Type="http://schemas.openxmlformats.org/officeDocument/2006/relationships/image" Target="../media/image3664.png"/><Relationship Id="rId147" Type="http://schemas.openxmlformats.org/officeDocument/2006/relationships/image" Target="../media/image3684.png"/><Relationship Id="rId312" Type="http://schemas.openxmlformats.org/officeDocument/2006/relationships/customXml" Target="../ink/ink515.xml"/><Relationship Id="rId354" Type="http://schemas.openxmlformats.org/officeDocument/2006/relationships/customXml" Target="../ink/ink536.xml"/><Relationship Id="rId51" Type="http://schemas.openxmlformats.org/officeDocument/2006/relationships/image" Target="../media/image3637.png"/><Relationship Id="rId93" Type="http://schemas.openxmlformats.org/officeDocument/2006/relationships/image" Target="../media/image3658.png"/><Relationship Id="rId189" Type="http://schemas.openxmlformats.org/officeDocument/2006/relationships/image" Target="../media/image3705.png"/><Relationship Id="rId396" Type="http://schemas.openxmlformats.org/officeDocument/2006/relationships/customXml" Target="../ink/ink557.xml"/><Relationship Id="rId561" Type="http://schemas.openxmlformats.org/officeDocument/2006/relationships/image" Target="../media/image3891.png"/><Relationship Id="rId617" Type="http://schemas.openxmlformats.org/officeDocument/2006/relationships/image" Target="../media/image3919.png"/><Relationship Id="rId659" Type="http://schemas.openxmlformats.org/officeDocument/2006/relationships/image" Target="../media/image3940.png"/><Relationship Id="rId214" Type="http://schemas.openxmlformats.org/officeDocument/2006/relationships/customXml" Target="../ink/ink466.xml"/><Relationship Id="rId256" Type="http://schemas.openxmlformats.org/officeDocument/2006/relationships/customXml" Target="../ink/ink487.xml"/><Relationship Id="rId298" Type="http://schemas.openxmlformats.org/officeDocument/2006/relationships/customXml" Target="../ink/ink508.xml"/><Relationship Id="rId421" Type="http://schemas.openxmlformats.org/officeDocument/2006/relationships/image" Target="../media/image3821.png"/><Relationship Id="rId463" Type="http://schemas.openxmlformats.org/officeDocument/2006/relationships/image" Target="../media/image3842.png"/><Relationship Id="rId519" Type="http://schemas.openxmlformats.org/officeDocument/2006/relationships/image" Target="../media/image3870.png"/><Relationship Id="rId670" Type="http://schemas.openxmlformats.org/officeDocument/2006/relationships/customXml" Target="../ink/ink694.xml"/><Relationship Id="rId116" Type="http://schemas.openxmlformats.org/officeDocument/2006/relationships/customXml" Target="../ink/ink417.xml"/><Relationship Id="rId158" Type="http://schemas.openxmlformats.org/officeDocument/2006/relationships/customXml" Target="../ink/ink438.xml"/><Relationship Id="rId323" Type="http://schemas.openxmlformats.org/officeDocument/2006/relationships/image" Target="../media/image3772.png"/><Relationship Id="rId530" Type="http://schemas.openxmlformats.org/officeDocument/2006/relationships/customXml" Target="../ink/ink624.xml"/><Relationship Id="rId20" Type="http://schemas.openxmlformats.org/officeDocument/2006/relationships/customXml" Target="../ink/ink369.xml"/><Relationship Id="rId62" Type="http://schemas.openxmlformats.org/officeDocument/2006/relationships/customXml" Target="../ink/ink390.xml"/><Relationship Id="rId365" Type="http://schemas.openxmlformats.org/officeDocument/2006/relationships/image" Target="../media/image3793.png"/><Relationship Id="rId572" Type="http://schemas.openxmlformats.org/officeDocument/2006/relationships/customXml" Target="../ink/ink645.xml"/><Relationship Id="rId628" Type="http://schemas.openxmlformats.org/officeDocument/2006/relationships/customXml" Target="../ink/ink673.xml"/><Relationship Id="rId225" Type="http://schemas.openxmlformats.org/officeDocument/2006/relationships/image" Target="../media/image3723.png"/><Relationship Id="rId267" Type="http://schemas.openxmlformats.org/officeDocument/2006/relationships/image" Target="../media/image3744.png"/><Relationship Id="rId432" Type="http://schemas.openxmlformats.org/officeDocument/2006/relationships/customXml" Target="../ink/ink575.xml"/><Relationship Id="rId474" Type="http://schemas.openxmlformats.org/officeDocument/2006/relationships/customXml" Target="../ink/ink596.xml"/><Relationship Id="rId127" Type="http://schemas.openxmlformats.org/officeDocument/2006/relationships/image" Target="../media/image3674.png"/><Relationship Id="rId31" Type="http://schemas.openxmlformats.org/officeDocument/2006/relationships/image" Target="../media/image3627.png"/><Relationship Id="rId73" Type="http://schemas.openxmlformats.org/officeDocument/2006/relationships/image" Target="../media/image3648.png"/><Relationship Id="rId169" Type="http://schemas.openxmlformats.org/officeDocument/2006/relationships/image" Target="../media/image3695.png"/><Relationship Id="rId334" Type="http://schemas.openxmlformats.org/officeDocument/2006/relationships/customXml" Target="../ink/ink526.xml"/><Relationship Id="rId376" Type="http://schemas.openxmlformats.org/officeDocument/2006/relationships/customXml" Target="../ink/ink547.xml"/><Relationship Id="rId541" Type="http://schemas.openxmlformats.org/officeDocument/2006/relationships/image" Target="../media/image3881.png"/><Relationship Id="rId583" Type="http://schemas.openxmlformats.org/officeDocument/2006/relationships/image" Target="../media/image3902.png"/><Relationship Id="rId639" Type="http://schemas.openxmlformats.org/officeDocument/2006/relationships/image" Target="../media/image3930.png"/><Relationship Id="rId4" Type="http://schemas.openxmlformats.org/officeDocument/2006/relationships/customXml" Target="../ink/ink361.xml"/><Relationship Id="rId180" Type="http://schemas.openxmlformats.org/officeDocument/2006/relationships/customXml" Target="../ink/ink449.xml"/><Relationship Id="rId236" Type="http://schemas.openxmlformats.org/officeDocument/2006/relationships/customXml" Target="../ink/ink477.xml"/><Relationship Id="rId278" Type="http://schemas.openxmlformats.org/officeDocument/2006/relationships/customXml" Target="../ink/ink498.xml"/><Relationship Id="rId401" Type="http://schemas.openxmlformats.org/officeDocument/2006/relationships/image" Target="../media/image3811.png"/><Relationship Id="rId443" Type="http://schemas.openxmlformats.org/officeDocument/2006/relationships/image" Target="../media/image3832.png"/><Relationship Id="rId650" Type="http://schemas.openxmlformats.org/officeDocument/2006/relationships/customXml" Target="../ink/ink684.xml"/><Relationship Id="rId303" Type="http://schemas.openxmlformats.org/officeDocument/2006/relationships/image" Target="../media/image3762.png"/><Relationship Id="rId485" Type="http://schemas.openxmlformats.org/officeDocument/2006/relationships/image" Target="../media/image3853.png"/><Relationship Id="rId42" Type="http://schemas.openxmlformats.org/officeDocument/2006/relationships/customXml" Target="../ink/ink380.xml"/><Relationship Id="rId84" Type="http://schemas.openxmlformats.org/officeDocument/2006/relationships/customXml" Target="../ink/ink401.xml"/><Relationship Id="rId138" Type="http://schemas.openxmlformats.org/officeDocument/2006/relationships/customXml" Target="../ink/ink428.xml"/><Relationship Id="rId345" Type="http://schemas.openxmlformats.org/officeDocument/2006/relationships/image" Target="../media/image3783.png"/><Relationship Id="rId387" Type="http://schemas.openxmlformats.org/officeDocument/2006/relationships/image" Target="../media/image3804.png"/><Relationship Id="rId510" Type="http://schemas.openxmlformats.org/officeDocument/2006/relationships/customXml" Target="../ink/ink614.xml"/><Relationship Id="rId552" Type="http://schemas.openxmlformats.org/officeDocument/2006/relationships/customXml" Target="../ink/ink635.xml"/><Relationship Id="rId594" Type="http://schemas.openxmlformats.org/officeDocument/2006/relationships/customXml" Target="../ink/ink656.xml"/><Relationship Id="rId608" Type="http://schemas.openxmlformats.org/officeDocument/2006/relationships/customXml" Target="../ink/ink663.xml"/><Relationship Id="rId191" Type="http://schemas.openxmlformats.org/officeDocument/2006/relationships/image" Target="../media/image3706.png"/><Relationship Id="rId205" Type="http://schemas.openxmlformats.org/officeDocument/2006/relationships/image" Target="../media/image3713.png"/><Relationship Id="rId247" Type="http://schemas.openxmlformats.org/officeDocument/2006/relationships/image" Target="../media/image3734.png"/><Relationship Id="rId412" Type="http://schemas.openxmlformats.org/officeDocument/2006/relationships/customXml" Target="../ink/ink565.xml"/><Relationship Id="rId107" Type="http://schemas.openxmlformats.org/officeDocument/2006/relationships/image" Target="../media/image3665.png"/><Relationship Id="rId289" Type="http://schemas.openxmlformats.org/officeDocument/2006/relationships/image" Target="../media/image3755.png"/><Relationship Id="rId454" Type="http://schemas.openxmlformats.org/officeDocument/2006/relationships/customXml" Target="../ink/ink586.xml"/><Relationship Id="rId496" Type="http://schemas.openxmlformats.org/officeDocument/2006/relationships/customXml" Target="../ink/ink607.xml"/><Relationship Id="rId661" Type="http://schemas.openxmlformats.org/officeDocument/2006/relationships/image" Target="../media/image3941.png"/><Relationship Id="rId11" Type="http://schemas.openxmlformats.org/officeDocument/2006/relationships/image" Target="../media/image3617.png"/><Relationship Id="rId53" Type="http://schemas.openxmlformats.org/officeDocument/2006/relationships/image" Target="../media/image3638.png"/><Relationship Id="rId149" Type="http://schemas.openxmlformats.org/officeDocument/2006/relationships/image" Target="../media/image3685.png"/><Relationship Id="rId314" Type="http://schemas.openxmlformats.org/officeDocument/2006/relationships/customXml" Target="../ink/ink516.xml"/><Relationship Id="rId356" Type="http://schemas.openxmlformats.org/officeDocument/2006/relationships/customXml" Target="../ink/ink537.xml"/><Relationship Id="rId398" Type="http://schemas.openxmlformats.org/officeDocument/2006/relationships/customXml" Target="../ink/ink558.xml"/><Relationship Id="rId521" Type="http://schemas.openxmlformats.org/officeDocument/2006/relationships/image" Target="../media/image3871.png"/><Relationship Id="rId563" Type="http://schemas.openxmlformats.org/officeDocument/2006/relationships/image" Target="../media/image3892.png"/><Relationship Id="rId619" Type="http://schemas.openxmlformats.org/officeDocument/2006/relationships/image" Target="../media/image3920.png"/><Relationship Id="rId95" Type="http://schemas.openxmlformats.org/officeDocument/2006/relationships/image" Target="../media/image3659.png"/><Relationship Id="rId160" Type="http://schemas.openxmlformats.org/officeDocument/2006/relationships/customXml" Target="../ink/ink439.xml"/><Relationship Id="rId216" Type="http://schemas.openxmlformats.org/officeDocument/2006/relationships/customXml" Target="../ink/ink467.xml"/><Relationship Id="rId423" Type="http://schemas.openxmlformats.org/officeDocument/2006/relationships/image" Target="../media/image3822.png"/><Relationship Id="rId258" Type="http://schemas.openxmlformats.org/officeDocument/2006/relationships/customXml" Target="../ink/ink488.xml"/><Relationship Id="rId465" Type="http://schemas.openxmlformats.org/officeDocument/2006/relationships/image" Target="../media/image3843.png"/><Relationship Id="rId630" Type="http://schemas.openxmlformats.org/officeDocument/2006/relationships/customXml" Target="../ink/ink674.xml"/><Relationship Id="rId672" Type="http://schemas.openxmlformats.org/officeDocument/2006/relationships/customXml" Target="../ink/ink695.xml"/><Relationship Id="rId22" Type="http://schemas.openxmlformats.org/officeDocument/2006/relationships/customXml" Target="../ink/ink370.xml"/><Relationship Id="rId64" Type="http://schemas.openxmlformats.org/officeDocument/2006/relationships/customXml" Target="../ink/ink391.xml"/><Relationship Id="rId118" Type="http://schemas.openxmlformats.org/officeDocument/2006/relationships/customXml" Target="../ink/ink418.xml"/><Relationship Id="rId325" Type="http://schemas.openxmlformats.org/officeDocument/2006/relationships/image" Target="../media/image3773.png"/><Relationship Id="rId367" Type="http://schemas.openxmlformats.org/officeDocument/2006/relationships/image" Target="../media/image3794.png"/><Relationship Id="rId532" Type="http://schemas.openxmlformats.org/officeDocument/2006/relationships/customXml" Target="../ink/ink625.xml"/><Relationship Id="rId574" Type="http://schemas.openxmlformats.org/officeDocument/2006/relationships/customXml" Target="../ink/ink646.xml"/><Relationship Id="rId171" Type="http://schemas.openxmlformats.org/officeDocument/2006/relationships/image" Target="../media/image3696.png"/><Relationship Id="rId227" Type="http://schemas.openxmlformats.org/officeDocument/2006/relationships/image" Target="../media/image3724.png"/><Relationship Id="rId269" Type="http://schemas.openxmlformats.org/officeDocument/2006/relationships/image" Target="../media/image3745.png"/><Relationship Id="rId434" Type="http://schemas.openxmlformats.org/officeDocument/2006/relationships/customXml" Target="../ink/ink576.xml"/><Relationship Id="rId476" Type="http://schemas.openxmlformats.org/officeDocument/2006/relationships/customXml" Target="../ink/ink597.xml"/><Relationship Id="rId641" Type="http://schemas.openxmlformats.org/officeDocument/2006/relationships/image" Target="../media/image3931.png"/><Relationship Id="rId33" Type="http://schemas.openxmlformats.org/officeDocument/2006/relationships/image" Target="../media/image3628.png"/><Relationship Id="rId129" Type="http://schemas.openxmlformats.org/officeDocument/2006/relationships/image" Target="../media/image3675.png"/><Relationship Id="rId280" Type="http://schemas.openxmlformats.org/officeDocument/2006/relationships/customXml" Target="../ink/ink499.xml"/><Relationship Id="rId336" Type="http://schemas.openxmlformats.org/officeDocument/2006/relationships/customXml" Target="../ink/ink527.xml"/><Relationship Id="rId501" Type="http://schemas.openxmlformats.org/officeDocument/2006/relationships/image" Target="../media/image3861.png"/><Relationship Id="rId543" Type="http://schemas.openxmlformats.org/officeDocument/2006/relationships/image" Target="../media/image3882.png"/><Relationship Id="rId75" Type="http://schemas.openxmlformats.org/officeDocument/2006/relationships/image" Target="../media/image3649.png"/><Relationship Id="rId140" Type="http://schemas.openxmlformats.org/officeDocument/2006/relationships/customXml" Target="../ink/ink429.xml"/><Relationship Id="rId182" Type="http://schemas.openxmlformats.org/officeDocument/2006/relationships/customXml" Target="../ink/ink450.xml"/><Relationship Id="rId378" Type="http://schemas.openxmlformats.org/officeDocument/2006/relationships/customXml" Target="../ink/ink548.xml"/><Relationship Id="rId403" Type="http://schemas.openxmlformats.org/officeDocument/2006/relationships/image" Target="../media/image3812.png"/><Relationship Id="rId585" Type="http://schemas.openxmlformats.org/officeDocument/2006/relationships/image" Target="../media/image3903.png"/><Relationship Id="rId6" Type="http://schemas.openxmlformats.org/officeDocument/2006/relationships/customXml" Target="../ink/ink362.xml"/><Relationship Id="rId238" Type="http://schemas.openxmlformats.org/officeDocument/2006/relationships/customXml" Target="../ink/ink478.xml"/><Relationship Id="rId445" Type="http://schemas.openxmlformats.org/officeDocument/2006/relationships/image" Target="../media/image3833.png"/><Relationship Id="rId487" Type="http://schemas.openxmlformats.org/officeDocument/2006/relationships/image" Target="../media/image3854.png"/><Relationship Id="rId610" Type="http://schemas.openxmlformats.org/officeDocument/2006/relationships/customXml" Target="../ink/ink664.xml"/><Relationship Id="rId652" Type="http://schemas.openxmlformats.org/officeDocument/2006/relationships/customXml" Target="../ink/ink685.xml"/><Relationship Id="rId291" Type="http://schemas.openxmlformats.org/officeDocument/2006/relationships/image" Target="../media/image3756.png"/><Relationship Id="rId305" Type="http://schemas.openxmlformats.org/officeDocument/2006/relationships/image" Target="../media/image3763.png"/><Relationship Id="rId347" Type="http://schemas.openxmlformats.org/officeDocument/2006/relationships/image" Target="../media/image3784.png"/><Relationship Id="rId512" Type="http://schemas.openxmlformats.org/officeDocument/2006/relationships/customXml" Target="../ink/ink615.xml"/><Relationship Id="rId44" Type="http://schemas.openxmlformats.org/officeDocument/2006/relationships/customXml" Target="../ink/ink381.xml"/><Relationship Id="rId86" Type="http://schemas.openxmlformats.org/officeDocument/2006/relationships/customXml" Target="../ink/ink402.xml"/><Relationship Id="rId151" Type="http://schemas.openxmlformats.org/officeDocument/2006/relationships/image" Target="../media/image3686.png"/><Relationship Id="rId389" Type="http://schemas.openxmlformats.org/officeDocument/2006/relationships/image" Target="../media/image3805.png"/><Relationship Id="rId554" Type="http://schemas.openxmlformats.org/officeDocument/2006/relationships/customXml" Target="../ink/ink636.xml"/><Relationship Id="rId596" Type="http://schemas.openxmlformats.org/officeDocument/2006/relationships/customXml" Target="../ink/ink657.xml"/><Relationship Id="rId193" Type="http://schemas.openxmlformats.org/officeDocument/2006/relationships/image" Target="../media/image3707.png"/><Relationship Id="rId207" Type="http://schemas.openxmlformats.org/officeDocument/2006/relationships/image" Target="../media/image3714.png"/><Relationship Id="rId249" Type="http://schemas.openxmlformats.org/officeDocument/2006/relationships/image" Target="../media/image3735.png"/><Relationship Id="rId414" Type="http://schemas.openxmlformats.org/officeDocument/2006/relationships/customXml" Target="../ink/ink566.xml"/><Relationship Id="rId456" Type="http://schemas.openxmlformats.org/officeDocument/2006/relationships/customXml" Target="../ink/ink587.xml"/><Relationship Id="rId498" Type="http://schemas.openxmlformats.org/officeDocument/2006/relationships/customXml" Target="../ink/ink608.xml"/><Relationship Id="rId621" Type="http://schemas.openxmlformats.org/officeDocument/2006/relationships/image" Target="../media/image3921.png"/><Relationship Id="rId663" Type="http://schemas.openxmlformats.org/officeDocument/2006/relationships/image" Target="../media/image3942.png"/><Relationship Id="rId13" Type="http://schemas.openxmlformats.org/officeDocument/2006/relationships/image" Target="../media/image3618.png"/><Relationship Id="rId109" Type="http://schemas.openxmlformats.org/officeDocument/2006/relationships/image" Target="../media/image3116.png"/><Relationship Id="rId260" Type="http://schemas.openxmlformats.org/officeDocument/2006/relationships/customXml" Target="../ink/ink489.xml"/><Relationship Id="rId316" Type="http://schemas.openxmlformats.org/officeDocument/2006/relationships/customXml" Target="../ink/ink517.xml"/><Relationship Id="rId523" Type="http://schemas.openxmlformats.org/officeDocument/2006/relationships/image" Target="../media/image3872.png"/><Relationship Id="rId55" Type="http://schemas.openxmlformats.org/officeDocument/2006/relationships/image" Target="../media/image3639.png"/><Relationship Id="rId97" Type="http://schemas.openxmlformats.org/officeDocument/2006/relationships/image" Target="../media/image3660.png"/><Relationship Id="rId120" Type="http://schemas.openxmlformats.org/officeDocument/2006/relationships/customXml" Target="../ink/ink419.xml"/><Relationship Id="rId358" Type="http://schemas.openxmlformats.org/officeDocument/2006/relationships/customXml" Target="../ink/ink538.xml"/><Relationship Id="rId565" Type="http://schemas.openxmlformats.org/officeDocument/2006/relationships/image" Target="../media/image3893.png"/><Relationship Id="rId162" Type="http://schemas.openxmlformats.org/officeDocument/2006/relationships/customXml" Target="../ink/ink440.xml"/><Relationship Id="rId218" Type="http://schemas.openxmlformats.org/officeDocument/2006/relationships/customXml" Target="../ink/ink468.xml"/><Relationship Id="rId425" Type="http://schemas.openxmlformats.org/officeDocument/2006/relationships/image" Target="../media/image3823.png"/><Relationship Id="rId467" Type="http://schemas.openxmlformats.org/officeDocument/2006/relationships/image" Target="../media/image3844.png"/><Relationship Id="rId632" Type="http://schemas.openxmlformats.org/officeDocument/2006/relationships/customXml" Target="../ink/ink675.xml"/><Relationship Id="rId271" Type="http://schemas.openxmlformats.org/officeDocument/2006/relationships/image" Target="../media/image3746.png"/><Relationship Id="rId24" Type="http://schemas.openxmlformats.org/officeDocument/2006/relationships/customXml" Target="../ink/ink371.xml"/><Relationship Id="rId66" Type="http://schemas.openxmlformats.org/officeDocument/2006/relationships/customXml" Target="../ink/ink392.xml"/><Relationship Id="rId131" Type="http://schemas.openxmlformats.org/officeDocument/2006/relationships/image" Target="../media/image3676.png"/><Relationship Id="rId327" Type="http://schemas.openxmlformats.org/officeDocument/2006/relationships/image" Target="../media/image3774.png"/><Relationship Id="rId369" Type="http://schemas.openxmlformats.org/officeDocument/2006/relationships/image" Target="../media/image3795.png"/><Relationship Id="rId534" Type="http://schemas.openxmlformats.org/officeDocument/2006/relationships/customXml" Target="../ink/ink626.xml"/><Relationship Id="rId576" Type="http://schemas.openxmlformats.org/officeDocument/2006/relationships/customXml" Target="../ink/ink647.xml"/><Relationship Id="rId173" Type="http://schemas.openxmlformats.org/officeDocument/2006/relationships/image" Target="../media/image3697.png"/><Relationship Id="rId229" Type="http://schemas.openxmlformats.org/officeDocument/2006/relationships/image" Target="../media/image3725.png"/><Relationship Id="rId380" Type="http://schemas.openxmlformats.org/officeDocument/2006/relationships/customXml" Target="../ink/ink549.xml"/><Relationship Id="rId436" Type="http://schemas.openxmlformats.org/officeDocument/2006/relationships/customXml" Target="../ink/ink577.xml"/><Relationship Id="rId601" Type="http://schemas.openxmlformats.org/officeDocument/2006/relationships/image" Target="../media/image3911.png"/><Relationship Id="rId643" Type="http://schemas.openxmlformats.org/officeDocument/2006/relationships/image" Target="../media/image3932.png"/><Relationship Id="rId240" Type="http://schemas.openxmlformats.org/officeDocument/2006/relationships/customXml" Target="../ink/ink479.xml"/><Relationship Id="rId478" Type="http://schemas.openxmlformats.org/officeDocument/2006/relationships/customXml" Target="../ink/ink598.xml"/><Relationship Id="rId35" Type="http://schemas.openxmlformats.org/officeDocument/2006/relationships/image" Target="../media/image3629.png"/><Relationship Id="rId77" Type="http://schemas.openxmlformats.org/officeDocument/2006/relationships/image" Target="../media/image3650.png"/><Relationship Id="rId100" Type="http://schemas.openxmlformats.org/officeDocument/2006/relationships/customXml" Target="../ink/ink409.xml"/><Relationship Id="rId282" Type="http://schemas.openxmlformats.org/officeDocument/2006/relationships/customXml" Target="../ink/ink500.xml"/><Relationship Id="rId338" Type="http://schemas.openxmlformats.org/officeDocument/2006/relationships/customXml" Target="../ink/ink528.xml"/><Relationship Id="rId503" Type="http://schemas.openxmlformats.org/officeDocument/2006/relationships/image" Target="../media/image3862.png"/><Relationship Id="rId545" Type="http://schemas.openxmlformats.org/officeDocument/2006/relationships/image" Target="../media/image3883.png"/><Relationship Id="rId587" Type="http://schemas.openxmlformats.org/officeDocument/2006/relationships/image" Target="../media/image3904.png"/><Relationship Id="rId8" Type="http://schemas.openxmlformats.org/officeDocument/2006/relationships/customXml" Target="../ink/ink363.xml"/><Relationship Id="rId142" Type="http://schemas.openxmlformats.org/officeDocument/2006/relationships/customXml" Target="../ink/ink430.xml"/><Relationship Id="rId184" Type="http://schemas.openxmlformats.org/officeDocument/2006/relationships/customXml" Target="../ink/ink451.xml"/><Relationship Id="rId391" Type="http://schemas.openxmlformats.org/officeDocument/2006/relationships/image" Target="../media/image3806.png"/><Relationship Id="rId405" Type="http://schemas.openxmlformats.org/officeDocument/2006/relationships/image" Target="../media/image3813.png"/><Relationship Id="rId447" Type="http://schemas.openxmlformats.org/officeDocument/2006/relationships/image" Target="../media/image3834.png"/><Relationship Id="rId612" Type="http://schemas.openxmlformats.org/officeDocument/2006/relationships/customXml" Target="../ink/ink665.xml"/><Relationship Id="rId251" Type="http://schemas.openxmlformats.org/officeDocument/2006/relationships/image" Target="../media/image3736.png"/><Relationship Id="rId489" Type="http://schemas.openxmlformats.org/officeDocument/2006/relationships/image" Target="../media/image3855.png"/><Relationship Id="rId654" Type="http://schemas.openxmlformats.org/officeDocument/2006/relationships/customXml" Target="../ink/ink686.xml"/><Relationship Id="rId46" Type="http://schemas.openxmlformats.org/officeDocument/2006/relationships/customXml" Target="../ink/ink382.xml"/><Relationship Id="rId293" Type="http://schemas.openxmlformats.org/officeDocument/2006/relationships/image" Target="../media/image3757.png"/><Relationship Id="rId307" Type="http://schemas.openxmlformats.org/officeDocument/2006/relationships/image" Target="../media/image3764.png"/><Relationship Id="rId349" Type="http://schemas.openxmlformats.org/officeDocument/2006/relationships/image" Target="../media/image3785.png"/><Relationship Id="rId514" Type="http://schemas.openxmlformats.org/officeDocument/2006/relationships/customXml" Target="../ink/ink616.xml"/><Relationship Id="rId556" Type="http://schemas.openxmlformats.org/officeDocument/2006/relationships/customXml" Target="../ink/ink637.xml"/><Relationship Id="rId88" Type="http://schemas.openxmlformats.org/officeDocument/2006/relationships/customXml" Target="../ink/ink403.xml"/><Relationship Id="rId111" Type="http://schemas.openxmlformats.org/officeDocument/2006/relationships/image" Target="../media/image3666.png"/><Relationship Id="rId153" Type="http://schemas.openxmlformats.org/officeDocument/2006/relationships/image" Target="../media/image3687.png"/><Relationship Id="rId195" Type="http://schemas.openxmlformats.org/officeDocument/2006/relationships/image" Target="../media/image3708.png"/><Relationship Id="rId209" Type="http://schemas.openxmlformats.org/officeDocument/2006/relationships/image" Target="../media/image3715.png"/><Relationship Id="rId360" Type="http://schemas.openxmlformats.org/officeDocument/2006/relationships/customXml" Target="../ink/ink539.xml"/><Relationship Id="rId416" Type="http://schemas.openxmlformats.org/officeDocument/2006/relationships/customXml" Target="../ink/ink567.xml"/><Relationship Id="rId598" Type="http://schemas.openxmlformats.org/officeDocument/2006/relationships/customXml" Target="../ink/ink658.xml"/><Relationship Id="rId220" Type="http://schemas.openxmlformats.org/officeDocument/2006/relationships/customXml" Target="../ink/ink469.xml"/><Relationship Id="rId458" Type="http://schemas.openxmlformats.org/officeDocument/2006/relationships/customXml" Target="../ink/ink588.xml"/><Relationship Id="rId623" Type="http://schemas.openxmlformats.org/officeDocument/2006/relationships/image" Target="../media/image3922.png"/><Relationship Id="rId665" Type="http://schemas.openxmlformats.org/officeDocument/2006/relationships/image" Target="../media/image3943.png"/><Relationship Id="rId15" Type="http://schemas.openxmlformats.org/officeDocument/2006/relationships/image" Target="../media/image3619.png"/><Relationship Id="rId57" Type="http://schemas.openxmlformats.org/officeDocument/2006/relationships/image" Target="../media/image3640.png"/><Relationship Id="rId262" Type="http://schemas.openxmlformats.org/officeDocument/2006/relationships/customXml" Target="../ink/ink490.xml"/><Relationship Id="rId318" Type="http://schemas.openxmlformats.org/officeDocument/2006/relationships/customXml" Target="../ink/ink518.xml"/><Relationship Id="rId525" Type="http://schemas.openxmlformats.org/officeDocument/2006/relationships/image" Target="../media/image3873.png"/><Relationship Id="rId567" Type="http://schemas.openxmlformats.org/officeDocument/2006/relationships/image" Target="../media/image3894.png"/><Relationship Id="rId99" Type="http://schemas.openxmlformats.org/officeDocument/2006/relationships/image" Target="../media/image3661.png"/><Relationship Id="rId122" Type="http://schemas.openxmlformats.org/officeDocument/2006/relationships/customXml" Target="../ink/ink420.xml"/><Relationship Id="rId164" Type="http://schemas.openxmlformats.org/officeDocument/2006/relationships/customXml" Target="../ink/ink441.xml"/><Relationship Id="rId371" Type="http://schemas.openxmlformats.org/officeDocument/2006/relationships/image" Target="../media/image3796.png"/><Relationship Id="rId427" Type="http://schemas.openxmlformats.org/officeDocument/2006/relationships/image" Target="../media/image3824.png"/><Relationship Id="rId469" Type="http://schemas.openxmlformats.org/officeDocument/2006/relationships/image" Target="../media/image3845.png"/><Relationship Id="rId634" Type="http://schemas.openxmlformats.org/officeDocument/2006/relationships/customXml" Target="../ink/ink676.xml"/><Relationship Id="rId26" Type="http://schemas.openxmlformats.org/officeDocument/2006/relationships/customXml" Target="../ink/ink372.xml"/><Relationship Id="rId231" Type="http://schemas.openxmlformats.org/officeDocument/2006/relationships/image" Target="../media/image3726.png"/><Relationship Id="rId273" Type="http://schemas.openxmlformats.org/officeDocument/2006/relationships/image" Target="../media/image3747.png"/><Relationship Id="rId329" Type="http://schemas.openxmlformats.org/officeDocument/2006/relationships/image" Target="../media/image3775.png"/><Relationship Id="rId480" Type="http://schemas.openxmlformats.org/officeDocument/2006/relationships/customXml" Target="../ink/ink599.xml"/><Relationship Id="rId536" Type="http://schemas.openxmlformats.org/officeDocument/2006/relationships/customXml" Target="../ink/ink627.xml"/><Relationship Id="rId68" Type="http://schemas.openxmlformats.org/officeDocument/2006/relationships/customXml" Target="../ink/ink393.xml"/><Relationship Id="rId133" Type="http://schemas.openxmlformats.org/officeDocument/2006/relationships/image" Target="../media/image3677.png"/><Relationship Id="rId175" Type="http://schemas.openxmlformats.org/officeDocument/2006/relationships/image" Target="../media/image3698.png"/><Relationship Id="rId340" Type="http://schemas.openxmlformats.org/officeDocument/2006/relationships/customXml" Target="../ink/ink529.xml"/><Relationship Id="rId578" Type="http://schemas.openxmlformats.org/officeDocument/2006/relationships/customXml" Target="../ink/ink648.xml"/><Relationship Id="rId200" Type="http://schemas.openxmlformats.org/officeDocument/2006/relationships/customXml" Target="../ink/ink459.xml"/><Relationship Id="rId382" Type="http://schemas.openxmlformats.org/officeDocument/2006/relationships/customXml" Target="../ink/ink550.xml"/><Relationship Id="rId438" Type="http://schemas.openxmlformats.org/officeDocument/2006/relationships/customXml" Target="../ink/ink578.xml"/><Relationship Id="rId603" Type="http://schemas.openxmlformats.org/officeDocument/2006/relationships/image" Target="../media/image3912.png"/><Relationship Id="rId645" Type="http://schemas.openxmlformats.org/officeDocument/2006/relationships/image" Target="../media/image3933.png"/><Relationship Id="rId242" Type="http://schemas.openxmlformats.org/officeDocument/2006/relationships/customXml" Target="../ink/ink480.xml"/><Relationship Id="rId284" Type="http://schemas.openxmlformats.org/officeDocument/2006/relationships/customXml" Target="../ink/ink501.xml"/><Relationship Id="rId491" Type="http://schemas.openxmlformats.org/officeDocument/2006/relationships/image" Target="../media/image3856.png"/><Relationship Id="rId505" Type="http://schemas.openxmlformats.org/officeDocument/2006/relationships/image" Target="../media/image3863.png"/><Relationship Id="rId37" Type="http://schemas.openxmlformats.org/officeDocument/2006/relationships/image" Target="../media/image3630.png"/><Relationship Id="rId79" Type="http://schemas.openxmlformats.org/officeDocument/2006/relationships/image" Target="../media/image3651.png"/><Relationship Id="rId102" Type="http://schemas.openxmlformats.org/officeDocument/2006/relationships/customXml" Target="../ink/ink410.xml"/><Relationship Id="rId144" Type="http://schemas.openxmlformats.org/officeDocument/2006/relationships/customXml" Target="../ink/ink431.xml"/><Relationship Id="rId547" Type="http://schemas.openxmlformats.org/officeDocument/2006/relationships/image" Target="../media/image3884.png"/><Relationship Id="rId589" Type="http://schemas.openxmlformats.org/officeDocument/2006/relationships/image" Target="../media/image3905.png"/><Relationship Id="rId90" Type="http://schemas.openxmlformats.org/officeDocument/2006/relationships/customXml" Target="../ink/ink404.xml"/><Relationship Id="rId186" Type="http://schemas.openxmlformats.org/officeDocument/2006/relationships/customXml" Target="../ink/ink452.xml"/><Relationship Id="rId351" Type="http://schemas.openxmlformats.org/officeDocument/2006/relationships/image" Target="../media/image3786.png"/><Relationship Id="rId393" Type="http://schemas.openxmlformats.org/officeDocument/2006/relationships/image" Target="../media/image3807.png"/><Relationship Id="rId407" Type="http://schemas.openxmlformats.org/officeDocument/2006/relationships/image" Target="../media/image3814.png"/><Relationship Id="rId449" Type="http://schemas.openxmlformats.org/officeDocument/2006/relationships/image" Target="../media/image3835.png"/><Relationship Id="rId614" Type="http://schemas.openxmlformats.org/officeDocument/2006/relationships/customXml" Target="../ink/ink666.xml"/><Relationship Id="rId656" Type="http://schemas.openxmlformats.org/officeDocument/2006/relationships/customXml" Target="../ink/ink687.xml"/><Relationship Id="rId211" Type="http://schemas.openxmlformats.org/officeDocument/2006/relationships/image" Target="../media/image3716.png"/><Relationship Id="rId253" Type="http://schemas.openxmlformats.org/officeDocument/2006/relationships/image" Target="../media/image3737.png"/><Relationship Id="rId295" Type="http://schemas.openxmlformats.org/officeDocument/2006/relationships/image" Target="../media/image3758.png"/><Relationship Id="rId309" Type="http://schemas.openxmlformats.org/officeDocument/2006/relationships/image" Target="../media/image3765.png"/><Relationship Id="rId460" Type="http://schemas.openxmlformats.org/officeDocument/2006/relationships/customXml" Target="../ink/ink589.xml"/><Relationship Id="rId516" Type="http://schemas.openxmlformats.org/officeDocument/2006/relationships/customXml" Target="../ink/ink617.xml"/><Relationship Id="rId48" Type="http://schemas.openxmlformats.org/officeDocument/2006/relationships/customXml" Target="../ink/ink383.xml"/><Relationship Id="rId113" Type="http://schemas.openxmlformats.org/officeDocument/2006/relationships/image" Target="../media/image3667.png"/><Relationship Id="rId320" Type="http://schemas.openxmlformats.org/officeDocument/2006/relationships/customXml" Target="../ink/ink519.xml"/><Relationship Id="rId558" Type="http://schemas.openxmlformats.org/officeDocument/2006/relationships/customXml" Target="../ink/ink638.xml"/><Relationship Id="rId155" Type="http://schemas.openxmlformats.org/officeDocument/2006/relationships/image" Target="../media/image3688.png"/><Relationship Id="rId197" Type="http://schemas.openxmlformats.org/officeDocument/2006/relationships/image" Target="../media/image3709.png"/><Relationship Id="rId362" Type="http://schemas.openxmlformats.org/officeDocument/2006/relationships/customXml" Target="../ink/ink540.xml"/><Relationship Id="rId418" Type="http://schemas.openxmlformats.org/officeDocument/2006/relationships/customXml" Target="../ink/ink568.xml"/><Relationship Id="rId625" Type="http://schemas.openxmlformats.org/officeDocument/2006/relationships/image" Target="../media/image3923.png"/><Relationship Id="rId222" Type="http://schemas.openxmlformats.org/officeDocument/2006/relationships/customXml" Target="../ink/ink470.xml"/><Relationship Id="rId264" Type="http://schemas.openxmlformats.org/officeDocument/2006/relationships/customXml" Target="../ink/ink491.xml"/><Relationship Id="rId471" Type="http://schemas.openxmlformats.org/officeDocument/2006/relationships/image" Target="../media/image3846.png"/><Relationship Id="rId667" Type="http://schemas.openxmlformats.org/officeDocument/2006/relationships/image" Target="../media/image3944.png"/><Relationship Id="rId17" Type="http://schemas.openxmlformats.org/officeDocument/2006/relationships/image" Target="../media/image3620.png"/><Relationship Id="rId59" Type="http://schemas.openxmlformats.org/officeDocument/2006/relationships/image" Target="../media/image3641.png"/><Relationship Id="rId124" Type="http://schemas.openxmlformats.org/officeDocument/2006/relationships/customXml" Target="../ink/ink421.xml"/><Relationship Id="rId527" Type="http://schemas.openxmlformats.org/officeDocument/2006/relationships/image" Target="../media/image3874.png"/><Relationship Id="rId569" Type="http://schemas.openxmlformats.org/officeDocument/2006/relationships/image" Target="../media/image3895.png"/><Relationship Id="rId70" Type="http://schemas.openxmlformats.org/officeDocument/2006/relationships/customXml" Target="../ink/ink394.xml"/><Relationship Id="rId166" Type="http://schemas.openxmlformats.org/officeDocument/2006/relationships/customXml" Target="../ink/ink442.xml"/><Relationship Id="rId331" Type="http://schemas.openxmlformats.org/officeDocument/2006/relationships/image" Target="../media/image3776.png"/><Relationship Id="rId373" Type="http://schemas.openxmlformats.org/officeDocument/2006/relationships/image" Target="../media/image3797.png"/><Relationship Id="rId429" Type="http://schemas.openxmlformats.org/officeDocument/2006/relationships/image" Target="../media/image3825.png"/><Relationship Id="rId580" Type="http://schemas.openxmlformats.org/officeDocument/2006/relationships/customXml" Target="../ink/ink649.xml"/><Relationship Id="rId636" Type="http://schemas.openxmlformats.org/officeDocument/2006/relationships/customXml" Target="../ink/ink677.xml"/><Relationship Id="rId1" Type="http://schemas.openxmlformats.org/officeDocument/2006/relationships/slideLayout" Target="../slideLayouts/slideLayout7.xml"/><Relationship Id="rId233" Type="http://schemas.openxmlformats.org/officeDocument/2006/relationships/image" Target="../media/image3727.png"/><Relationship Id="rId440" Type="http://schemas.openxmlformats.org/officeDocument/2006/relationships/customXml" Target="../ink/ink579.xml"/><Relationship Id="rId28" Type="http://schemas.openxmlformats.org/officeDocument/2006/relationships/customXml" Target="../ink/ink373.xml"/><Relationship Id="rId275" Type="http://schemas.openxmlformats.org/officeDocument/2006/relationships/image" Target="../media/image3748.png"/><Relationship Id="rId300" Type="http://schemas.openxmlformats.org/officeDocument/2006/relationships/customXml" Target="../ink/ink509.xml"/><Relationship Id="rId482" Type="http://schemas.openxmlformats.org/officeDocument/2006/relationships/customXml" Target="../ink/ink600.xml"/><Relationship Id="rId538" Type="http://schemas.openxmlformats.org/officeDocument/2006/relationships/customXml" Target="../ink/ink628.xml"/><Relationship Id="rId81" Type="http://schemas.openxmlformats.org/officeDocument/2006/relationships/image" Target="../media/image3652.png"/><Relationship Id="rId135" Type="http://schemas.openxmlformats.org/officeDocument/2006/relationships/image" Target="../media/image3678.png"/><Relationship Id="rId177" Type="http://schemas.openxmlformats.org/officeDocument/2006/relationships/image" Target="../media/image3699.png"/><Relationship Id="rId342" Type="http://schemas.openxmlformats.org/officeDocument/2006/relationships/customXml" Target="../ink/ink530.xml"/><Relationship Id="rId384" Type="http://schemas.openxmlformats.org/officeDocument/2006/relationships/customXml" Target="../ink/ink551.xml"/><Relationship Id="rId591" Type="http://schemas.openxmlformats.org/officeDocument/2006/relationships/image" Target="../media/image3906.png"/><Relationship Id="rId605" Type="http://schemas.openxmlformats.org/officeDocument/2006/relationships/image" Target="../media/image3913.png"/><Relationship Id="rId202" Type="http://schemas.openxmlformats.org/officeDocument/2006/relationships/customXml" Target="../ink/ink460.xml"/><Relationship Id="rId244" Type="http://schemas.openxmlformats.org/officeDocument/2006/relationships/customXml" Target="../ink/ink481.xml"/><Relationship Id="rId647" Type="http://schemas.openxmlformats.org/officeDocument/2006/relationships/image" Target="../media/image3934.png"/><Relationship Id="rId39" Type="http://schemas.openxmlformats.org/officeDocument/2006/relationships/image" Target="../media/image3631.png"/><Relationship Id="rId286" Type="http://schemas.openxmlformats.org/officeDocument/2006/relationships/customXml" Target="../ink/ink502.xml"/><Relationship Id="rId451" Type="http://schemas.openxmlformats.org/officeDocument/2006/relationships/image" Target="../media/image3836.png"/><Relationship Id="rId493" Type="http://schemas.openxmlformats.org/officeDocument/2006/relationships/image" Target="../media/image3857.png"/><Relationship Id="rId507" Type="http://schemas.openxmlformats.org/officeDocument/2006/relationships/image" Target="../media/image3864.png"/><Relationship Id="rId549" Type="http://schemas.openxmlformats.org/officeDocument/2006/relationships/image" Target="../media/image3885.png"/><Relationship Id="rId50" Type="http://schemas.openxmlformats.org/officeDocument/2006/relationships/customXml" Target="../ink/ink384.xml"/><Relationship Id="rId104" Type="http://schemas.openxmlformats.org/officeDocument/2006/relationships/customXml" Target="../ink/ink411.xml"/><Relationship Id="rId146" Type="http://schemas.openxmlformats.org/officeDocument/2006/relationships/customXml" Target="../ink/ink432.xml"/><Relationship Id="rId188" Type="http://schemas.openxmlformats.org/officeDocument/2006/relationships/customXml" Target="../ink/ink453.xml"/><Relationship Id="rId311" Type="http://schemas.openxmlformats.org/officeDocument/2006/relationships/image" Target="../media/image3766.png"/><Relationship Id="rId353" Type="http://schemas.openxmlformats.org/officeDocument/2006/relationships/image" Target="../media/image3787.png"/><Relationship Id="rId395" Type="http://schemas.openxmlformats.org/officeDocument/2006/relationships/image" Target="../media/image3808.png"/><Relationship Id="rId409" Type="http://schemas.openxmlformats.org/officeDocument/2006/relationships/image" Target="../media/image3815.png"/><Relationship Id="rId560" Type="http://schemas.openxmlformats.org/officeDocument/2006/relationships/customXml" Target="../ink/ink639.xml"/><Relationship Id="rId92" Type="http://schemas.openxmlformats.org/officeDocument/2006/relationships/customXml" Target="../ink/ink405.xml"/><Relationship Id="rId213" Type="http://schemas.openxmlformats.org/officeDocument/2006/relationships/image" Target="../media/image3717.png"/><Relationship Id="rId420" Type="http://schemas.openxmlformats.org/officeDocument/2006/relationships/customXml" Target="../ink/ink569.xml"/><Relationship Id="rId616" Type="http://schemas.openxmlformats.org/officeDocument/2006/relationships/customXml" Target="../ink/ink667.xml"/><Relationship Id="rId658" Type="http://schemas.openxmlformats.org/officeDocument/2006/relationships/customXml" Target="../ink/ink688.xml"/><Relationship Id="rId255" Type="http://schemas.openxmlformats.org/officeDocument/2006/relationships/image" Target="../media/image3738.png"/><Relationship Id="rId297" Type="http://schemas.openxmlformats.org/officeDocument/2006/relationships/image" Target="../media/image3759.png"/><Relationship Id="rId462" Type="http://schemas.openxmlformats.org/officeDocument/2006/relationships/customXml" Target="../ink/ink590.xml"/><Relationship Id="rId518" Type="http://schemas.openxmlformats.org/officeDocument/2006/relationships/customXml" Target="../ink/ink618.xml"/><Relationship Id="rId115" Type="http://schemas.openxmlformats.org/officeDocument/2006/relationships/image" Target="../media/image3668.png"/><Relationship Id="rId157" Type="http://schemas.openxmlformats.org/officeDocument/2006/relationships/image" Target="../media/image3689.png"/><Relationship Id="rId322" Type="http://schemas.openxmlformats.org/officeDocument/2006/relationships/customXml" Target="../ink/ink520.xml"/><Relationship Id="rId364" Type="http://schemas.openxmlformats.org/officeDocument/2006/relationships/customXml" Target="../ink/ink541.xml"/><Relationship Id="rId61" Type="http://schemas.openxmlformats.org/officeDocument/2006/relationships/image" Target="../media/image3642.png"/><Relationship Id="rId199" Type="http://schemas.openxmlformats.org/officeDocument/2006/relationships/image" Target="../media/image3710.png"/><Relationship Id="rId571" Type="http://schemas.openxmlformats.org/officeDocument/2006/relationships/image" Target="../media/image3896.png"/><Relationship Id="rId627" Type="http://schemas.openxmlformats.org/officeDocument/2006/relationships/image" Target="../media/image3924.png"/><Relationship Id="rId669" Type="http://schemas.openxmlformats.org/officeDocument/2006/relationships/image" Target="../media/image3945.png"/><Relationship Id="rId19" Type="http://schemas.openxmlformats.org/officeDocument/2006/relationships/image" Target="../media/image3621.png"/><Relationship Id="rId224" Type="http://schemas.openxmlformats.org/officeDocument/2006/relationships/customXml" Target="../ink/ink471.xml"/><Relationship Id="rId266" Type="http://schemas.openxmlformats.org/officeDocument/2006/relationships/customXml" Target="../ink/ink492.xml"/><Relationship Id="rId431" Type="http://schemas.openxmlformats.org/officeDocument/2006/relationships/image" Target="../media/image3826.png"/><Relationship Id="rId473" Type="http://schemas.openxmlformats.org/officeDocument/2006/relationships/image" Target="../media/image3847.png"/><Relationship Id="rId529" Type="http://schemas.openxmlformats.org/officeDocument/2006/relationships/image" Target="../media/image3875.png"/><Relationship Id="rId30" Type="http://schemas.openxmlformats.org/officeDocument/2006/relationships/customXml" Target="../ink/ink374.xml"/><Relationship Id="rId126" Type="http://schemas.openxmlformats.org/officeDocument/2006/relationships/customXml" Target="../ink/ink422.xml"/><Relationship Id="rId168" Type="http://schemas.openxmlformats.org/officeDocument/2006/relationships/customXml" Target="../ink/ink443.xml"/><Relationship Id="rId333" Type="http://schemas.openxmlformats.org/officeDocument/2006/relationships/image" Target="../media/image3777.png"/><Relationship Id="rId540" Type="http://schemas.openxmlformats.org/officeDocument/2006/relationships/customXml" Target="../ink/ink629.xml"/><Relationship Id="rId72" Type="http://schemas.openxmlformats.org/officeDocument/2006/relationships/customXml" Target="../ink/ink395.xml"/><Relationship Id="rId375" Type="http://schemas.openxmlformats.org/officeDocument/2006/relationships/image" Target="../media/image3798.png"/><Relationship Id="rId582" Type="http://schemas.openxmlformats.org/officeDocument/2006/relationships/customXml" Target="../ink/ink650.xml"/><Relationship Id="rId638" Type="http://schemas.openxmlformats.org/officeDocument/2006/relationships/customXml" Target="../ink/ink678.xml"/><Relationship Id="rId3" Type="http://schemas.openxmlformats.org/officeDocument/2006/relationships/image" Target="../media/image33.png"/><Relationship Id="rId235" Type="http://schemas.openxmlformats.org/officeDocument/2006/relationships/image" Target="../media/image3728.png"/><Relationship Id="rId277" Type="http://schemas.openxmlformats.org/officeDocument/2006/relationships/image" Target="../media/image3749.png"/><Relationship Id="rId400" Type="http://schemas.openxmlformats.org/officeDocument/2006/relationships/customXml" Target="../ink/ink559.xml"/><Relationship Id="rId442" Type="http://schemas.openxmlformats.org/officeDocument/2006/relationships/customXml" Target="../ink/ink580.xml"/><Relationship Id="rId484" Type="http://schemas.openxmlformats.org/officeDocument/2006/relationships/customXml" Target="../ink/ink601.xml"/><Relationship Id="rId137" Type="http://schemas.openxmlformats.org/officeDocument/2006/relationships/image" Target="../media/image3679.png"/><Relationship Id="rId302" Type="http://schemas.openxmlformats.org/officeDocument/2006/relationships/customXml" Target="../ink/ink510.xml"/><Relationship Id="rId344" Type="http://schemas.openxmlformats.org/officeDocument/2006/relationships/customXml" Target="../ink/ink531.xml"/><Relationship Id="rId41" Type="http://schemas.openxmlformats.org/officeDocument/2006/relationships/image" Target="../media/image3632.png"/><Relationship Id="rId83" Type="http://schemas.openxmlformats.org/officeDocument/2006/relationships/image" Target="../media/image3653.png"/><Relationship Id="rId179" Type="http://schemas.openxmlformats.org/officeDocument/2006/relationships/image" Target="../media/image3700.png"/><Relationship Id="rId386" Type="http://schemas.openxmlformats.org/officeDocument/2006/relationships/customXml" Target="../ink/ink552.xml"/><Relationship Id="rId551" Type="http://schemas.openxmlformats.org/officeDocument/2006/relationships/image" Target="../media/image3886.png"/><Relationship Id="rId593" Type="http://schemas.openxmlformats.org/officeDocument/2006/relationships/image" Target="../media/image3907.png"/><Relationship Id="rId607" Type="http://schemas.openxmlformats.org/officeDocument/2006/relationships/image" Target="../media/image3914.png"/><Relationship Id="rId649" Type="http://schemas.openxmlformats.org/officeDocument/2006/relationships/image" Target="../media/image3935.png"/><Relationship Id="rId190" Type="http://schemas.openxmlformats.org/officeDocument/2006/relationships/customXml" Target="../ink/ink454.xml"/><Relationship Id="rId204" Type="http://schemas.openxmlformats.org/officeDocument/2006/relationships/customXml" Target="../ink/ink461.xml"/><Relationship Id="rId246" Type="http://schemas.openxmlformats.org/officeDocument/2006/relationships/customXml" Target="../ink/ink482.xml"/><Relationship Id="rId288" Type="http://schemas.openxmlformats.org/officeDocument/2006/relationships/customXml" Target="../ink/ink503.xml"/><Relationship Id="rId411" Type="http://schemas.openxmlformats.org/officeDocument/2006/relationships/image" Target="../media/image3816.png"/><Relationship Id="rId453" Type="http://schemas.openxmlformats.org/officeDocument/2006/relationships/image" Target="../media/image3837.png"/><Relationship Id="rId509" Type="http://schemas.openxmlformats.org/officeDocument/2006/relationships/image" Target="../media/image3865.png"/><Relationship Id="rId660" Type="http://schemas.openxmlformats.org/officeDocument/2006/relationships/customXml" Target="../ink/ink689.xml"/><Relationship Id="rId106" Type="http://schemas.openxmlformats.org/officeDocument/2006/relationships/customXml" Target="../ink/ink412.xml"/><Relationship Id="rId313" Type="http://schemas.openxmlformats.org/officeDocument/2006/relationships/image" Target="../media/image3767.png"/><Relationship Id="rId495" Type="http://schemas.openxmlformats.org/officeDocument/2006/relationships/image" Target="../media/image3858.png"/><Relationship Id="rId10" Type="http://schemas.openxmlformats.org/officeDocument/2006/relationships/customXml" Target="../ink/ink364.xml"/><Relationship Id="rId52" Type="http://schemas.openxmlformats.org/officeDocument/2006/relationships/customXml" Target="../ink/ink385.xml"/><Relationship Id="rId94" Type="http://schemas.openxmlformats.org/officeDocument/2006/relationships/customXml" Target="../ink/ink406.xml"/><Relationship Id="rId148" Type="http://schemas.openxmlformats.org/officeDocument/2006/relationships/customXml" Target="../ink/ink433.xml"/><Relationship Id="rId355" Type="http://schemas.openxmlformats.org/officeDocument/2006/relationships/image" Target="../media/image3788.png"/><Relationship Id="rId397" Type="http://schemas.openxmlformats.org/officeDocument/2006/relationships/image" Target="../media/image3809.png"/><Relationship Id="rId520" Type="http://schemas.openxmlformats.org/officeDocument/2006/relationships/customXml" Target="../ink/ink619.xml"/><Relationship Id="rId562" Type="http://schemas.openxmlformats.org/officeDocument/2006/relationships/customXml" Target="../ink/ink640.xml"/><Relationship Id="rId618" Type="http://schemas.openxmlformats.org/officeDocument/2006/relationships/customXml" Target="../ink/ink668.xml"/><Relationship Id="rId215" Type="http://schemas.openxmlformats.org/officeDocument/2006/relationships/image" Target="../media/image3718.png"/><Relationship Id="rId257" Type="http://schemas.openxmlformats.org/officeDocument/2006/relationships/image" Target="../media/image3739.png"/><Relationship Id="rId422" Type="http://schemas.openxmlformats.org/officeDocument/2006/relationships/customXml" Target="../ink/ink570.xml"/><Relationship Id="rId464" Type="http://schemas.openxmlformats.org/officeDocument/2006/relationships/customXml" Target="../ink/ink591.xml"/><Relationship Id="rId299" Type="http://schemas.openxmlformats.org/officeDocument/2006/relationships/image" Target="../media/image3760.png"/><Relationship Id="rId63" Type="http://schemas.openxmlformats.org/officeDocument/2006/relationships/image" Target="../media/image3643.png"/><Relationship Id="rId159" Type="http://schemas.openxmlformats.org/officeDocument/2006/relationships/image" Target="../media/image3690.png"/><Relationship Id="rId366" Type="http://schemas.openxmlformats.org/officeDocument/2006/relationships/customXml" Target="../ink/ink542.xml"/><Relationship Id="rId573" Type="http://schemas.openxmlformats.org/officeDocument/2006/relationships/image" Target="../media/image3897.png"/><Relationship Id="rId226" Type="http://schemas.openxmlformats.org/officeDocument/2006/relationships/customXml" Target="../ink/ink472.xml"/><Relationship Id="rId433" Type="http://schemas.openxmlformats.org/officeDocument/2006/relationships/image" Target="../media/image3827.png"/><Relationship Id="rId640" Type="http://schemas.openxmlformats.org/officeDocument/2006/relationships/customXml" Target="../ink/ink679.xml"/><Relationship Id="rId74" Type="http://schemas.openxmlformats.org/officeDocument/2006/relationships/customXml" Target="../ink/ink396.xml"/><Relationship Id="rId377" Type="http://schemas.openxmlformats.org/officeDocument/2006/relationships/image" Target="../media/image3799.png"/><Relationship Id="rId500" Type="http://schemas.openxmlformats.org/officeDocument/2006/relationships/customXml" Target="../ink/ink609.xml"/><Relationship Id="rId584" Type="http://schemas.openxmlformats.org/officeDocument/2006/relationships/customXml" Target="../ink/ink651.xml"/><Relationship Id="rId5" Type="http://schemas.openxmlformats.org/officeDocument/2006/relationships/image" Target="../media/image3614.png"/><Relationship Id="rId237" Type="http://schemas.openxmlformats.org/officeDocument/2006/relationships/image" Target="../media/image3729.png"/><Relationship Id="rId444" Type="http://schemas.openxmlformats.org/officeDocument/2006/relationships/customXml" Target="../ink/ink581.xml"/><Relationship Id="rId651" Type="http://schemas.openxmlformats.org/officeDocument/2006/relationships/image" Target="../media/image3936.png"/><Relationship Id="rId290" Type="http://schemas.openxmlformats.org/officeDocument/2006/relationships/customXml" Target="../ink/ink504.xml"/><Relationship Id="rId304" Type="http://schemas.openxmlformats.org/officeDocument/2006/relationships/customXml" Target="../ink/ink511.xml"/><Relationship Id="rId388" Type="http://schemas.openxmlformats.org/officeDocument/2006/relationships/customXml" Target="../ink/ink553.xml"/><Relationship Id="rId511" Type="http://schemas.openxmlformats.org/officeDocument/2006/relationships/image" Target="../media/image3866.png"/><Relationship Id="rId609" Type="http://schemas.openxmlformats.org/officeDocument/2006/relationships/image" Target="../media/image3915.png"/><Relationship Id="rId85" Type="http://schemas.openxmlformats.org/officeDocument/2006/relationships/image" Target="../media/image3654.png"/><Relationship Id="rId150" Type="http://schemas.openxmlformats.org/officeDocument/2006/relationships/customXml" Target="../ink/ink434.xml"/><Relationship Id="rId595" Type="http://schemas.openxmlformats.org/officeDocument/2006/relationships/image" Target="../media/image3908.png"/><Relationship Id="rId248" Type="http://schemas.openxmlformats.org/officeDocument/2006/relationships/customXml" Target="../ink/ink483.xml"/><Relationship Id="rId455" Type="http://schemas.openxmlformats.org/officeDocument/2006/relationships/image" Target="../media/image3838.png"/><Relationship Id="rId662" Type="http://schemas.openxmlformats.org/officeDocument/2006/relationships/customXml" Target="../ink/ink690.xml"/><Relationship Id="rId12" Type="http://schemas.openxmlformats.org/officeDocument/2006/relationships/customXml" Target="../ink/ink365.xml"/><Relationship Id="rId108" Type="http://schemas.openxmlformats.org/officeDocument/2006/relationships/customXml" Target="../ink/ink413.xml"/><Relationship Id="rId315" Type="http://schemas.openxmlformats.org/officeDocument/2006/relationships/image" Target="../media/image3768.png"/><Relationship Id="rId522" Type="http://schemas.openxmlformats.org/officeDocument/2006/relationships/customXml" Target="../ink/ink620.xml"/><Relationship Id="rId96" Type="http://schemas.openxmlformats.org/officeDocument/2006/relationships/customXml" Target="../ink/ink407.xml"/><Relationship Id="rId161" Type="http://schemas.openxmlformats.org/officeDocument/2006/relationships/image" Target="../media/image3691.png"/><Relationship Id="rId399" Type="http://schemas.openxmlformats.org/officeDocument/2006/relationships/image" Target="../media/image3810.png"/><Relationship Id="rId259" Type="http://schemas.openxmlformats.org/officeDocument/2006/relationships/image" Target="../media/image3740.png"/><Relationship Id="rId466" Type="http://schemas.openxmlformats.org/officeDocument/2006/relationships/customXml" Target="../ink/ink592.xml"/><Relationship Id="rId673" Type="http://schemas.openxmlformats.org/officeDocument/2006/relationships/image" Target="../media/image3947.png"/><Relationship Id="rId23" Type="http://schemas.openxmlformats.org/officeDocument/2006/relationships/image" Target="../media/image3623.png"/><Relationship Id="rId119" Type="http://schemas.openxmlformats.org/officeDocument/2006/relationships/image" Target="../media/image3670.png"/><Relationship Id="rId326" Type="http://schemas.openxmlformats.org/officeDocument/2006/relationships/customXml" Target="../ink/ink522.xml"/><Relationship Id="rId533" Type="http://schemas.openxmlformats.org/officeDocument/2006/relationships/image" Target="../media/image3877.png"/><Relationship Id="rId172" Type="http://schemas.openxmlformats.org/officeDocument/2006/relationships/customXml" Target="../ink/ink445.xml"/><Relationship Id="rId477" Type="http://schemas.openxmlformats.org/officeDocument/2006/relationships/image" Target="../media/image3849.png"/><Relationship Id="rId600" Type="http://schemas.openxmlformats.org/officeDocument/2006/relationships/customXml" Target="../ink/ink659.xml"/><Relationship Id="rId337" Type="http://schemas.openxmlformats.org/officeDocument/2006/relationships/image" Target="../media/image3779.png"/><Relationship Id="rId34" Type="http://schemas.openxmlformats.org/officeDocument/2006/relationships/customXml" Target="../ink/ink376.xml"/><Relationship Id="rId544" Type="http://schemas.openxmlformats.org/officeDocument/2006/relationships/customXml" Target="../ink/ink631.xml"/><Relationship Id="rId183" Type="http://schemas.openxmlformats.org/officeDocument/2006/relationships/image" Target="../media/image3702.png"/><Relationship Id="rId390" Type="http://schemas.openxmlformats.org/officeDocument/2006/relationships/customXml" Target="../ink/ink554.xml"/><Relationship Id="rId404" Type="http://schemas.openxmlformats.org/officeDocument/2006/relationships/customXml" Target="../ink/ink561.xml"/><Relationship Id="rId611" Type="http://schemas.openxmlformats.org/officeDocument/2006/relationships/image" Target="../media/image3916.png"/><Relationship Id="rId250" Type="http://schemas.openxmlformats.org/officeDocument/2006/relationships/customXml" Target="../ink/ink484.xml"/><Relationship Id="rId488" Type="http://schemas.openxmlformats.org/officeDocument/2006/relationships/customXml" Target="../ink/ink603.xml"/><Relationship Id="rId45" Type="http://schemas.openxmlformats.org/officeDocument/2006/relationships/image" Target="../media/image3634.png"/><Relationship Id="rId110" Type="http://schemas.openxmlformats.org/officeDocument/2006/relationships/customXml" Target="../ink/ink414.xml"/><Relationship Id="rId348" Type="http://schemas.openxmlformats.org/officeDocument/2006/relationships/customXml" Target="../ink/ink533.xml"/><Relationship Id="rId555" Type="http://schemas.openxmlformats.org/officeDocument/2006/relationships/image" Target="../media/image3888.png"/><Relationship Id="rId194" Type="http://schemas.openxmlformats.org/officeDocument/2006/relationships/customXml" Target="../ink/ink456.xml"/><Relationship Id="rId208" Type="http://schemas.openxmlformats.org/officeDocument/2006/relationships/customXml" Target="../ink/ink463.xml"/><Relationship Id="rId415" Type="http://schemas.openxmlformats.org/officeDocument/2006/relationships/image" Target="../media/image3818.png"/><Relationship Id="rId622" Type="http://schemas.openxmlformats.org/officeDocument/2006/relationships/customXml" Target="../ink/ink670.xml"/><Relationship Id="rId261" Type="http://schemas.openxmlformats.org/officeDocument/2006/relationships/image" Target="../media/image3741.png"/><Relationship Id="rId499" Type="http://schemas.openxmlformats.org/officeDocument/2006/relationships/image" Target="../media/image3860.png"/><Relationship Id="rId56" Type="http://schemas.openxmlformats.org/officeDocument/2006/relationships/customXml" Target="../ink/ink387.xml"/><Relationship Id="rId359" Type="http://schemas.openxmlformats.org/officeDocument/2006/relationships/image" Target="../media/image3790.png"/><Relationship Id="rId566" Type="http://schemas.openxmlformats.org/officeDocument/2006/relationships/customXml" Target="../ink/ink642.xml"/><Relationship Id="rId121" Type="http://schemas.openxmlformats.org/officeDocument/2006/relationships/image" Target="../media/image3671.png"/><Relationship Id="rId219" Type="http://schemas.openxmlformats.org/officeDocument/2006/relationships/image" Target="../media/image3720.png"/><Relationship Id="rId426" Type="http://schemas.openxmlformats.org/officeDocument/2006/relationships/customXml" Target="../ink/ink572.xml"/><Relationship Id="rId633" Type="http://schemas.openxmlformats.org/officeDocument/2006/relationships/image" Target="../media/image3927.png"/><Relationship Id="rId67" Type="http://schemas.openxmlformats.org/officeDocument/2006/relationships/image" Target="../media/image3645.png"/><Relationship Id="rId272" Type="http://schemas.openxmlformats.org/officeDocument/2006/relationships/customXml" Target="../ink/ink495.xml"/><Relationship Id="rId577" Type="http://schemas.openxmlformats.org/officeDocument/2006/relationships/image" Target="../media/image3899.png"/><Relationship Id="rId132" Type="http://schemas.openxmlformats.org/officeDocument/2006/relationships/customXml" Target="../ink/ink425.xml"/><Relationship Id="rId437" Type="http://schemas.openxmlformats.org/officeDocument/2006/relationships/image" Target="../media/image3829.png"/><Relationship Id="rId644" Type="http://schemas.openxmlformats.org/officeDocument/2006/relationships/customXml" Target="../ink/ink681.xml"/><Relationship Id="rId283" Type="http://schemas.openxmlformats.org/officeDocument/2006/relationships/image" Target="../media/image3752.png"/><Relationship Id="rId490" Type="http://schemas.openxmlformats.org/officeDocument/2006/relationships/customXml" Target="../ink/ink604.xml"/><Relationship Id="rId504" Type="http://schemas.openxmlformats.org/officeDocument/2006/relationships/customXml" Target="../ink/ink611.xml"/><Relationship Id="rId78" Type="http://schemas.openxmlformats.org/officeDocument/2006/relationships/customXml" Target="../ink/ink398.xml"/><Relationship Id="rId143" Type="http://schemas.openxmlformats.org/officeDocument/2006/relationships/image" Target="../media/image3682.png"/><Relationship Id="rId350" Type="http://schemas.openxmlformats.org/officeDocument/2006/relationships/customXml" Target="../ink/ink534.xml"/><Relationship Id="rId588" Type="http://schemas.openxmlformats.org/officeDocument/2006/relationships/customXml" Target="../ink/ink653.xml"/><Relationship Id="rId9" Type="http://schemas.openxmlformats.org/officeDocument/2006/relationships/image" Target="../media/image3616.png"/><Relationship Id="rId210" Type="http://schemas.openxmlformats.org/officeDocument/2006/relationships/customXml" Target="../ink/ink464.xml"/><Relationship Id="rId448" Type="http://schemas.openxmlformats.org/officeDocument/2006/relationships/customXml" Target="../ink/ink583.xml"/><Relationship Id="rId655" Type="http://schemas.openxmlformats.org/officeDocument/2006/relationships/image" Target="../media/image3938.png"/><Relationship Id="rId294" Type="http://schemas.openxmlformats.org/officeDocument/2006/relationships/customXml" Target="../ink/ink506.xml"/><Relationship Id="rId308" Type="http://schemas.openxmlformats.org/officeDocument/2006/relationships/customXml" Target="../ink/ink513.xml"/><Relationship Id="rId515" Type="http://schemas.openxmlformats.org/officeDocument/2006/relationships/image" Target="../media/image3868.png"/><Relationship Id="rId89" Type="http://schemas.openxmlformats.org/officeDocument/2006/relationships/image" Target="../media/image3656.png"/><Relationship Id="rId154" Type="http://schemas.openxmlformats.org/officeDocument/2006/relationships/customXml" Target="../ink/ink436.xml"/><Relationship Id="rId361" Type="http://schemas.openxmlformats.org/officeDocument/2006/relationships/image" Target="../media/image3791.png"/><Relationship Id="rId599" Type="http://schemas.openxmlformats.org/officeDocument/2006/relationships/image" Target="../media/image3910.png"/><Relationship Id="rId459" Type="http://schemas.openxmlformats.org/officeDocument/2006/relationships/image" Target="../media/image3840.png"/><Relationship Id="rId666" Type="http://schemas.openxmlformats.org/officeDocument/2006/relationships/customXml" Target="../ink/ink692.xml"/><Relationship Id="rId16" Type="http://schemas.openxmlformats.org/officeDocument/2006/relationships/customXml" Target="../ink/ink367.xml"/><Relationship Id="rId221" Type="http://schemas.openxmlformats.org/officeDocument/2006/relationships/image" Target="../media/image3721.png"/><Relationship Id="rId319" Type="http://schemas.openxmlformats.org/officeDocument/2006/relationships/image" Target="../media/image3770.png"/><Relationship Id="rId526" Type="http://schemas.openxmlformats.org/officeDocument/2006/relationships/customXml" Target="../ink/ink622.xml"/><Relationship Id="rId165" Type="http://schemas.openxmlformats.org/officeDocument/2006/relationships/image" Target="../media/image3693.png"/><Relationship Id="rId372" Type="http://schemas.openxmlformats.org/officeDocument/2006/relationships/customXml" Target="../ink/ink545.xml"/><Relationship Id="rId232" Type="http://schemas.openxmlformats.org/officeDocument/2006/relationships/customXml" Target="../ink/ink475.xml"/><Relationship Id="rId27" Type="http://schemas.openxmlformats.org/officeDocument/2006/relationships/image" Target="../media/image3625.png"/><Relationship Id="rId537" Type="http://schemas.openxmlformats.org/officeDocument/2006/relationships/image" Target="../media/image3879.png"/><Relationship Id="rId80" Type="http://schemas.openxmlformats.org/officeDocument/2006/relationships/customXml" Target="../ink/ink399.xml"/><Relationship Id="rId176" Type="http://schemas.openxmlformats.org/officeDocument/2006/relationships/customXml" Target="../ink/ink447.xml"/><Relationship Id="rId383" Type="http://schemas.openxmlformats.org/officeDocument/2006/relationships/image" Target="../media/image3802.png"/><Relationship Id="rId590" Type="http://schemas.openxmlformats.org/officeDocument/2006/relationships/customXml" Target="../ink/ink654.xml"/><Relationship Id="rId604" Type="http://schemas.openxmlformats.org/officeDocument/2006/relationships/customXml" Target="../ink/ink661.xml"/></Relationships>
</file>

<file path=ppt/slides/_rels/slide7.xml.rels><?xml version="1.0" encoding="UTF-8" standalone="yes"?>
<Relationships xmlns="http://schemas.openxmlformats.org/package/2006/relationships"><Relationship Id="rId13" Type="http://schemas.openxmlformats.org/officeDocument/2006/relationships/customXml" Target="../ink/ink701.xml"/><Relationship Id="rId18" Type="http://schemas.openxmlformats.org/officeDocument/2006/relationships/image" Target="../media/image3955.png"/><Relationship Id="rId26" Type="http://schemas.openxmlformats.org/officeDocument/2006/relationships/image" Target="../media/image3959.png"/><Relationship Id="rId39" Type="http://schemas.openxmlformats.org/officeDocument/2006/relationships/customXml" Target="../ink/ink714.xml"/><Relationship Id="rId21" Type="http://schemas.openxmlformats.org/officeDocument/2006/relationships/customXml" Target="../ink/ink705.xml"/><Relationship Id="rId34" Type="http://schemas.openxmlformats.org/officeDocument/2006/relationships/image" Target="../media/image3963.png"/><Relationship Id="rId42" Type="http://schemas.openxmlformats.org/officeDocument/2006/relationships/image" Target="../media/image3967.png"/><Relationship Id="rId47" Type="http://schemas.openxmlformats.org/officeDocument/2006/relationships/customXml" Target="../ink/ink718.xml"/><Relationship Id="rId50" Type="http://schemas.openxmlformats.org/officeDocument/2006/relationships/image" Target="../media/image35.png"/><Relationship Id="rId7" Type="http://schemas.openxmlformats.org/officeDocument/2006/relationships/customXml" Target="../ink/ink698.xml"/><Relationship Id="rId2" Type="http://schemas.openxmlformats.org/officeDocument/2006/relationships/notesSlide" Target="../notesSlides/notesSlide7.xml"/><Relationship Id="rId16" Type="http://schemas.openxmlformats.org/officeDocument/2006/relationships/image" Target="../media/image3954.png"/><Relationship Id="rId29" Type="http://schemas.openxmlformats.org/officeDocument/2006/relationships/customXml" Target="../ink/ink709.xml"/><Relationship Id="rId11" Type="http://schemas.openxmlformats.org/officeDocument/2006/relationships/customXml" Target="../ink/ink700.xml"/><Relationship Id="rId24" Type="http://schemas.openxmlformats.org/officeDocument/2006/relationships/image" Target="../media/image3958.png"/><Relationship Id="rId32" Type="http://schemas.openxmlformats.org/officeDocument/2006/relationships/image" Target="../media/image3962.png"/><Relationship Id="rId37" Type="http://schemas.openxmlformats.org/officeDocument/2006/relationships/customXml" Target="../ink/ink713.xml"/><Relationship Id="rId40" Type="http://schemas.openxmlformats.org/officeDocument/2006/relationships/image" Target="../media/image3966.png"/><Relationship Id="rId45" Type="http://schemas.openxmlformats.org/officeDocument/2006/relationships/customXml" Target="../ink/ink717.xml"/><Relationship Id="rId5" Type="http://schemas.openxmlformats.org/officeDocument/2006/relationships/customXml" Target="../ink/ink697.xml"/><Relationship Id="rId15" Type="http://schemas.openxmlformats.org/officeDocument/2006/relationships/customXml" Target="../ink/ink702.xml"/><Relationship Id="rId23" Type="http://schemas.openxmlformats.org/officeDocument/2006/relationships/customXml" Target="../ink/ink706.xml"/><Relationship Id="rId28" Type="http://schemas.openxmlformats.org/officeDocument/2006/relationships/image" Target="../media/image3960.png"/><Relationship Id="rId36" Type="http://schemas.openxmlformats.org/officeDocument/2006/relationships/image" Target="../media/image3964.png"/><Relationship Id="rId49" Type="http://schemas.openxmlformats.org/officeDocument/2006/relationships/customXml" Target="../ink/ink719.xml"/><Relationship Id="rId10" Type="http://schemas.openxmlformats.org/officeDocument/2006/relationships/image" Target="../media/image3951.png"/><Relationship Id="rId19" Type="http://schemas.openxmlformats.org/officeDocument/2006/relationships/customXml" Target="../ink/ink704.xml"/><Relationship Id="rId31" Type="http://schemas.openxmlformats.org/officeDocument/2006/relationships/customXml" Target="../ink/ink710.xml"/><Relationship Id="rId44" Type="http://schemas.openxmlformats.org/officeDocument/2006/relationships/image" Target="../media/image3968.png"/><Relationship Id="rId52" Type="http://schemas.openxmlformats.org/officeDocument/2006/relationships/image" Target="../media/image36.png"/><Relationship Id="rId4" Type="http://schemas.openxmlformats.org/officeDocument/2006/relationships/image" Target="../media/image3948.png"/><Relationship Id="rId9" Type="http://schemas.openxmlformats.org/officeDocument/2006/relationships/customXml" Target="../ink/ink699.xml"/><Relationship Id="rId14" Type="http://schemas.openxmlformats.org/officeDocument/2006/relationships/image" Target="../media/image3953.png"/><Relationship Id="rId22" Type="http://schemas.openxmlformats.org/officeDocument/2006/relationships/image" Target="../media/image3957.png"/><Relationship Id="rId27" Type="http://schemas.openxmlformats.org/officeDocument/2006/relationships/customXml" Target="../ink/ink708.xml"/><Relationship Id="rId30" Type="http://schemas.openxmlformats.org/officeDocument/2006/relationships/image" Target="../media/image3961.png"/><Relationship Id="rId35" Type="http://schemas.openxmlformats.org/officeDocument/2006/relationships/customXml" Target="../ink/ink712.xml"/><Relationship Id="rId43" Type="http://schemas.openxmlformats.org/officeDocument/2006/relationships/customXml" Target="../ink/ink716.xml"/><Relationship Id="rId48" Type="http://schemas.openxmlformats.org/officeDocument/2006/relationships/image" Target="../media/image34.png"/><Relationship Id="rId8" Type="http://schemas.openxmlformats.org/officeDocument/2006/relationships/image" Target="../media/image3950.png"/><Relationship Id="rId51" Type="http://schemas.openxmlformats.org/officeDocument/2006/relationships/customXml" Target="../ink/ink720.xml"/><Relationship Id="rId3" Type="http://schemas.openxmlformats.org/officeDocument/2006/relationships/customXml" Target="../ink/ink696.xml"/><Relationship Id="rId12" Type="http://schemas.openxmlformats.org/officeDocument/2006/relationships/image" Target="../media/image3952.png"/><Relationship Id="rId17" Type="http://schemas.openxmlformats.org/officeDocument/2006/relationships/customXml" Target="../ink/ink703.xml"/><Relationship Id="rId25" Type="http://schemas.openxmlformats.org/officeDocument/2006/relationships/customXml" Target="../ink/ink707.xml"/><Relationship Id="rId33" Type="http://schemas.openxmlformats.org/officeDocument/2006/relationships/customXml" Target="../ink/ink711.xml"/><Relationship Id="rId38" Type="http://schemas.openxmlformats.org/officeDocument/2006/relationships/image" Target="../media/image3965.png"/><Relationship Id="rId46" Type="http://schemas.openxmlformats.org/officeDocument/2006/relationships/image" Target="../media/image3969.png"/><Relationship Id="rId20" Type="http://schemas.openxmlformats.org/officeDocument/2006/relationships/image" Target="../media/image3956.png"/><Relationship Id="rId41" Type="http://schemas.openxmlformats.org/officeDocument/2006/relationships/customXml" Target="../ink/ink715.xml"/><Relationship Id="rId1" Type="http://schemas.openxmlformats.org/officeDocument/2006/relationships/slideLayout" Target="../slideLayouts/slideLayout7.xml"/><Relationship Id="rId6" Type="http://schemas.openxmlformats.org/officeDocument/2006/relationships/image" Target="../media/image3949.png"/></Relationships>
</file>

<file path=ppt/slides/_rels/slide8.xml.rels><?xml version="1.0" encoding="UTF-8" standalone="yes"?>
<Relationships xmlns="http://schemas.openxmlformats.org/package/2006/relationships"><Relationship Id="rId117" Type="http://schemas.openxmlformats.org/officeDocument/2006/relationships/image" Target="../media/image4026.png"/><Relationship Id="rId21" Type="http://schemas.openxmlformats.org/officeDocument/2006/relationships/image" Target="../media/image3978.png"/><Relationship Id="rId63" Type="http://schemas.openxmlformats.org/officeDocument/2006/relationships/image" Target="../media/image3999.png"/><Relationship Id="rId159" Type="http://schemas.openxmlformats.org/officeDocument/2006/relationships/image" Target="../media/image4047.png"/><Relationship Id="rId170" Type="http://schemas.openxmlformats.org/officeDocument/2006/relationships/customXml" Target="../ink/ink804.xml"/><Relationship Id="rId226" Type="http://schemas.openxmlformats.org/officeDocument/2006/relationships/customXml" Target="../ink/ink832.xml"/><Relationship Id="rId268" Type="http://schemas.openxmlformats.org/officeDocument/2006/relationships/customXml" Target="../ink/ink853.xml"/><Relationship Id="rId32" Type="http://schemas.openxmlformats.org/officeDocument/2006/relationships/customXml" Target="../ink/ink735.xml"/><Relationship Id="rId74" Type="http://schemas.openxmlformats.org/officeDocument/2006/relationships/customXml" Target="../ink/ink756.xml"/><Relationship Id="rId128" Type="http://schemas.openxmlformats.org/officeDocument/2006/relationships/customXml" Target="../ink/ink783.xml"/><Relationship Id="rId5" Type="http://schemas.openxmlformats.org/officeDocument/2006/relationships/image" Target="../media/image3970.png"/><Relationship Id="rId181" Type="http://schemas.openxmlformats.org/officeDocument/2006/relationships/image" Target="../media/image4058.png"/><Relationship Id="rId237" Type="http://schemas.openxmlformats.org/officeDocument/2006/relationships/image" Target="../media/image4086.png"/><Relationship Id="rId258" Type="http://schemas.openxmlformats.org/officeDocument/2006/relationships/customXml" Target="../ink/ink848.xml"/><Relationship Id="rId279" Type="http://schemas.openxmlformats.org/officeDocument/2006/relationships/image" Target="../media/image48.png"/><Relationship Id="rId22" Type="http://schemas.openxmlformats.org/officeDocument/2006/relationships/customXml" Target="../ink/ink730.xml"/><Relationship Id="rId43" Type="http://schemas.openxmlformats.org/officeDocument/2006/relationships/image" Target="../media/image3989.png"/><Relationship Id="rId64" Type="http://schemas.openxmlformats.org/officeDocument/2006/relationships/customXml" Target="../ink/ink751.xml"/><Relationship Id="rId118" Type="http://schemas.openxmlformats.org/officeDocument/2006/relationships/customXml" Target="../ink/ink778.xml"/><Relationship Id="rId139" Type="http://schemas.openxmlformats.org/officeDocument/2006/relationships/image" Target="../media/image4037.png"/><Relationship Id="rId85" Type="http://schemas.openxmlformats.org/officeDocument/2006/relationships/image" Target="../media/image4010.png"/><Relationship Id="rId150" Type="http://schemas.openxmlformats.org/officeDocument/2006/relationships/customXml" Target="../ink/ink794.xml"/><Relationship Id="rId171" Type="http://schemas.openxmlformats.org/officeDocument/2006/relationships/image" Target="../media/image4053.png"/><Relationship Id="rId192" Type="http://schemas.openxmlformats.org/officeDocument/2006/relationships/customXml" Target="../ink/ink815.xml"/><Relationship Id="rId206" Type="http://schemas.openxmlformats.org/officeDocument/2006/relationships/customXml" Target="../ink/ink822.xml"/><Relationship Id="rId227" Type="http://schemas.openxmlformats.org/officeDocument/2006/relationships/image" Target="../media/image4081.png"/><Relationship Id="rId248" Type="http://schemas.openxmlformats.org/officeDocument/2006/relationships/customXml" Target="../ink/ink843.xml"/><Relationship Id="rId269" Type="http://schemas.openxmlformats.org/officeDocument/2006/relationships/image" Target="../media/image43.png"/><Relationship Id="rId12" Type="http://schemas.openxmlformats.org/officeDocument/2006/relationships/customXml" Target="../ink/ink725.xml"/><Relationship Id="rId33" Type="http://schemas.openxmlformats.org/officeDocument/2006/relationships/image" Target="../media/image3984.png"/><Relationship Id="rId108" Type="http://schemas.openxmlformats.org/officeDocument/2006/relationships/customXml" Target="../ink/ink773.xml"/><Relationship Id="rId129" Type="http://schemas.openxmlformats.org/officeDocument/2006/relationships/image" Target="../media/image4032.png"/><Relationship Id="rId54" Type="http://schemas.openxmlformats.org/officeDocument/2006/relationships/customXml" Target="../ink/ink746.xml"/><Relationship Id="rId75" Type="http://schemas.openxmlformats.org/officeDocument/2006/relationships/image" Target="../media/image4005.png"/><Relationship Id="rId96" Type="http://schemas.openxmlformats.org/officeDocument/2006/relationships/customXml" Target="../ink/ink767.xml"/><Relationship Id="rId140" Type="http://schemas.openxmlformats.org/officeDocument/2006/relationships/customXml" Target="../ink/ink789.xml"/><Relationship Id="rId161" Type="http://schemas.openxmlformats.org/officeDocument/2006/relationships/image" Target="../media/image4048.png"/><Relationship Id="rId182" Type="http://schemas.openxmlformats.org/officeDocument/2006/relationships/customXml" Target="../ink/ink810.xml"/><Relationship Id="rId217" Type="http://schemas.openxmlformats.org/officeDocument/2006/relationships/image" Target="../media/image4076.png"/><Relationship Id="rId6" Type="http://schemas.openxmlformats.org/officeDocument/2006/relationships/customXml" Target="../ink/ink722.xml"/><Relationship Id="rId238" Type="http://schemas.openxmlformats.org/officeDocument/2006/relationships/customXml" Target="../ink/ink838.xml"/><Relationship Id="rId259" Type="http://schemas.openxmlformats.org/officeDocument/2006/relationships/image" Target="../media/image38.png"/><Relationship Id="rId23" Type="http://schemas.openxmlformats.org/officeDocument/2006/relationships/image" Target="../media/image3979.png"/><Relationship Id="rId119" Type="http://schemas.openxmlformats.org/officeDocument/2006/relationships/image" Target="../media/image4027.png"/><Relationship Id="rId270" Type="http://schemas.openxmlformats.org/officeDocument/2006/relationships/customXml" Target="../ink/ink854.xml"/><Relationship Id="rId44" Type="http://schemas.openxmlformats.org/officeDocument/2006/relationships/customXml" Target="../ink/ink741.xml"/><Relationship Id="rId65" Type="http://schemas.openxmlformats.org/officeDocument/2006/relationships/image" Target="../media/image4000.png"/><Relationship Id="rId86" Type="http://schemas.openxmlformats.org/officeDocument/2006/relationships/customXml" Target="../ink/ink762.xml"/><Relationship Id="rId130" Type="http://schemas.openxmlformats.org/officeDocument/2006/relationships/customXml" Target="../ink/ink784.xml"/><Relationship Id="rId151" Type="http://schemas.openxmlformats.org/officeDocument/2006/relationships/image" Target="../media/image4043.png"/><Relationship Id="rId172" Type="http://schemas.openxmlformats.org/officeDocument/2006/relationships/customXml" Target="../ink/ink805.xml"/><Relationship Id="rId193" Type="http://schemas.openxmlformats.org/officeDocument/2006/relationships/image" Target="../media/image4064.png"/><Relationship Id="rId207" Type="http://schemas.openxmlformats.org/officeDocument/2006/relationships/image" Target="../media/image4071.png"/><Relationship Id="rId228" Type="http://schemas.openxmlformats.org/officeDocument/2006/relationships/customXml" Target="../ink/ink833.xml"/><Relationship Id="rId249" Type="http://schemas.openxmlformats.org/officeDocument/2006/relationships/image" Target="../media/image4092.png"/><Relationship Id="rId13" Type="http://schemas.openxmlformats.org/officeDocument/2006/relationships/image" Target="../media/image3974.png"/><Relationship Id="rId109" Type="http://schemas.openxmlformats.org/officeDocument/2006/relationships/image" Target="../media/image4022.png"/><Relationship Id="rId260" Type="http://schemas.openxmlformats.org/officeDocument/2006/relationships/customXml" Target="../ink/ink849.xml"/><Relationship Id="rId34" Type="http://schemas.openxmlformats.org/officeDocument/2006/relationships/customXml" Target="../ink/ink736.xml"/><Relationship Id="rId55" Type="http://schemas.openxmlformats.org/officeDocument/2006/relationships/image" Target="../media/image3995.png"/><Relationship Id="rId76" Type="http://schemas.openxmlformats.org/officeDocument/2006/relationships/customXml" Target="../ink/ink757.xml"/><Relationship Id="rId97" Type="http://schemas.openxmlformats.org/officeDocument/2006/relationships/image" Target="../media/image4016.png"/><Relationship Id="rId120" Type="http://schemas.openxmlformats.org/officeDocument/2006/relationships/customXml" Target="../ink/ink779.xml"/><Relationship Id="rId141" Type="http://schemas.openxmlformats.org/officeDocument/2006/relationships/image" Target="../media/image4038.png"/><Relationship Id="rId7" Type="http://schemas.openxmlformats.org/officeDocument/2006/relationships/image" Target="../media/image3971.png"/><Relationship Id="rId162" Type="http://schemas.openxmlformats.org/officeDocument/2006/relationships/customXml" Target="../ink/ink800.xml"/><Relationship Id="rId183" Type="http://schemas.openxmlformats.org/officeDocument/2006/relationships/image" Target="../media/image4059.png"/><Relationship Id="rId218" Type="http://schemas.openxmlformats.org/officeDocument/2006/relationships/customXml" Target="../ink/ink828.xml"/><Relationship Id="rId239" Type="http://schemas.openxmlformats.org/officeDocument/2006/relationships/image" Target="../media/image4087.png"/><Relationship Id="rId250" Type="http://schemas.openxmlformats.org/officeDocument/2006/relationships/customXml" Target="../ink/ink844.xml"/><Relationship Id="rId271" Type="http://schemas.openxmlformats.org/officeDocument/2006/relationships/image" Target="../media/image44.png"/><Relationship Id="rId24" Type="http://schemas.openxmlformats.org/officeDocument/2006/relationships/customXml" Target="../ink/ink731.xml"/><Relationship Id="rId45" Type="http://schemas.openxmlformats.org/officeDocument/2006/relationships/image" Target="../media/image3990.png"/><Relationship Id="rId66" Type="http://schemas.openxmlformats.org/officeDocument/2006/relationships/customXml" Target="../ink/ink752.xml"/><Relationship Id="rId87" Type="http://schemas.openxmlformats.org/officeDocument/2006/relationships/image" Target="../media/image4011.png"/><Relationship Id="rId110" Type="http://schemas.openxmlformats.org/officeDocument/2006/relationships/customXml" Target="../ink/ink774.xml"/><Relationship Id="rId131" Type="http://schemas.openxmlformats.org/officeDocument/2006/relationships/image" Target="../media/image4033.png"/><Relationship Id="rId152" Type="http://schemas.openxmlformats.org/officeDocument/2006/relationships/customXml" Target="../ink/ink795.xml"/><Relationship Id="rId173" Type="http://schemas.openxmlformats.org/officeDocument/2006/relationships/image" Target="../media/image4054.png"/><Relationship Id="rId194" Type="http://schemas.openxmlformats.org/officeDocument/2006/relationships/customXml" Target="../ink/ink816.xml"/><Relationship Id="rId208" Type="http://schemas.openxmlformats.org/officeDocument/2006/relationships/customXml" Target="../ink/ink823.xml"/><Relationship Id="rId229" Type="http://schemas.openxmlformats.org/officeDocument/2006/relationships/image" Target="../media/image4082.png"/><Relationship Id="rId240" Type="http://schemas.openxmlformats.org/officeDocument/2006/relationships/customXml" Target="../ink/ink839.xml"/><Relationship Id="rId261" Type="http://schemas.openxmlformats.org/officeDocument/2006/relationships/image" Target="../media/image39.png"/><Relationship Id="rId14" Type="http://schemas.openxmlformats.org/officeDocument/2006/relationships/customXml" Target="../ink/ink726.xml"/><Relationship Id="rId35" Type="http://schemas.openxmlformats.org/officeDocument/2006/relationships/image" Target="../media/image3985.png"/><Relationship Id="rId56" Type="http://schemas.openxmlformats.org/officeDocument/2006/relationships/customXml" Target="../ink/ink747.xml"/><Relationship Id="rId77" Type="http://schemas.openxmlformats.org/officeDocument/2006/relationships/image" Target="../media/image4006.png"/><Relationship Id="rId100" Type="http://schemas.openxmlformats.org/officeDocument/2006/relationships/customXml" Target="../ink/ink769.xml"/><Relationship Id="rId8" Type="http://schemas.openxmlformats.org/officeDocument/2006/relationships/customXml" Target="../ink/ink723.xml"/><Relationship Id="rId98" Type="http://schemas.openxmlformats.org/officeDocument/2006/relationships/customXml" Target="../ink/ink768.xml"/><Relationship Id="rId121" Type="http://schemas.openxmlformats.org/officeDocument/2006/relationships/image" Target="../media/image4028.png"/><Relationship Id="rId142" Type="http://schemas.openxmlformats.org/officeDocument/2006/relationships/customXml" Target="../ink/ink790.xml"/><Relationship Id="rId163" Type="http://schemas.openxmlformats.org/officeDocument/2006/relationships/image" Target="../media/image4049.png"/><Relationship Id="rId184" Type="http://schemas.openxmlformats.org/officeDocument/2006/relationships/customXml" Target="../ink/ink811.xml"/><Relationship Id="rId219" Type="http://schemas.openxmlformats.org/officeDocument/2006/relationships/image" Target="../media/image4077.png"/><Relationship Id="rId230" Type="http://schemas.openxmlformats.org/officeDocument/2006/relationships/customXml" Target="../ink/ink834.xml"/><Relationship Id="rId251" Type="http://schemas.openxmlformats.org/officeDocument/2006/relationships/image" Target="../media/image4093.png"/><Relationship Id="rId25" Type="http://schemas.openxmlformats.org/officeDocument/2006/relationships/image" Target="../media/image3980.png"/><Relationship Id="rId46" Type="http://schemas.openxmlformats.org/officeDocument/2006/relationships/customXml" Target="../ink/ink742.xml"/><Relationship Id="rId67" Type="http://schemas.openxmlformats.org/officeDocument/2006/relationships/image" Target="../media/image4001.png"/><Relationship Id="rId272" Type="http://schemas.openxmlformats.org/officeDocument/2006/relationships/customXml" Target="../ink/ink855.xml"/><Relationship Id="rId88" Type="http://schemas.openxmlformats.org/officeDocument/2006/relationships/customXml" Target="../ink/ink763.xml"/><Relationship Id="rId111" Type="http://schemas.openxmlformats.org/officeDocument/2006/relationships/image" Target="../media/image4023.png"/><Relationship Id="rId132" Type="http://schemas.openxmlformats.org/officeDocument/2006/relationships/customXml" Target="../ink/ink785.xml"/><Relationship Id="rId153" Type="http://schemas.openxmlformats.org/officeDocument/2006/relationships/image" Target="../media/image4044.png"/><Relationship Id="rId174" Type="http://schemas.openxmlformats.org/officeDocument/2006/relationships/customXml" Target="../ink/ink806.xml"/><Relationship Id="rId195" Type="http://schemas.openxmlformats.org/officeDocument/2006/relationships/image" Target="../media/image4065.png"/><Relationship Id="rId209" Type="http://schemas.openxmlformats.org/officeDocument/2006/relationships/image" Target="../media/image4072.png"/><Relationship Id="rId220" Type="http://schemas.openxmlformats.org/officeDocument/2006/relationships/customXml" Target="../ink/ink829.xml"/><Relationship Id="rId241" Type="http://schemas.openxmlformats.org/officeDocument/2006/relationships/image" Target="../media/image4088.png"/><Relationship Id="rId15" Type="http://schemas.openxmlformats.org/officeDocument/2006/relationships/image" Target="../media/image3975.png"/><Relationship Id="rId36" Type="http://schemas.openxmlformats.org/officeDocument/2006/relationships/customXml" Target="../ink/ink737.xml"/><Relationship Id="rId57" Type="http://schemas.openxmlformats.org/officeDocument/2006/relationships/image" Target="../media/image3996.png"/><Relationship Id="rId262" Type="http://schemas.openxmlformats.org/officeDocument/2006/relationships/customXml" Target="../ink/ink850.xml"/><Relationship Id="rId78" Type="http://schemas.openxmlformats.org/officeDocument/2006/relationships/customXml" Target="../ink/ink758.xml"/><Relationship Id="rId99" Type="http://schemas.openxmlformats.org/officeDocument/2006/relationships/image" Target="../media/image4017.png"/><Relationship Id="rId101" Type="http://schemas.openxmlformats.org/officeDocument/2006/relationships/image" Target="../media/image4018.png"/><Relationship Id="rId122" Type="http://schemas.openxmlformats.org/officeDocument/2006/relationships/customXml" Target="../ink/ink780.xml"/><Relationship Id="rId143" Type="http://schemas.openxmlformats.org/officeDocument/2006/relationships/image" Target="../media/image4039.png"/><Relationship Id="rId164" Type="http://schemas.openxmlformats.org/officeDocument/2006/relationships/customXml" Target="../ink/ink801.xml"/><Relationship Id="rId185" Type="http://schemas.openxmlformats.org/officeDocument/2006/relationships/image" Target="../media/image4060.png"/><Relationship Id="rId9" Type="http://schemas.openxmlformats.org/officeDocument/2006/relationships/image" Target="../media/image3972.png"/><Relationship Id="rId210" Type="http://schemas.openxmlformats.org/officeDocument/2006/relationships/customXml" Target="../ink/ink824.xml"/><Relationship Id="rId26" Type="http://schemas.openxmlformats.org/officeDocument/2006/relationships/customXml" Target="../ink/ink732.xml"/><Relationship Id="rId231" Type="http://schemas.openxmlformats.org/officeDocument/2006/relationships/image" Target="../media/image4083.png"/><Relationship Id="rId252" Type="http://schemas.openxmlformats.org/officeDocument/2006/relationships/customXml" Target="../ink/ink845.xml"/><Relationship Id="rId273" Type="http://schemas.openxmlformats.org/officeDocument/2006/relationships/image" Target="../media/image45.png"/><Relationship Id="rId47" Type="http://schemas.openxmlformats.org/officeDocument/2006/relationships/image" Target="../media/image3991.png"/><Relationship Id="rId68" Type="http://schemas.openxmlformats.org/officeDocument/2006/relationships/customXml" Target="../ink/ink753.xml"/><Relationship Id="rId89" Type="http://schemas.openxmlformats.org/officeDocument/2006/relationships/image" Target="../media/image4012.png"/><Relationship Id="rId112" Type="http://schemas.openxmlformats.org/officeDocument/2006/relationships/customXml" Target="../ink/ink775.xml"/><Relationship Id="rId133" Type="http://schemas.openxmlformats.org/officeDocument/2006/relationships/image" Target="../media/image4034.png"/><Relationship Id="rId154" Type="http://schemas.openxmlformats.org/officeDocument/2006/relationships/customXml" Target="../ink/ink796.xml"/><Relationship Id="rId175" Type="http://schemas.openxmlformats.org/officeDocument/2006/relationships/image" Target="../media/image4055.png"/><Relationship Id="rId196" Type="http://schemas.openxmlformats.org/officeDocument/2006/relationships/customXml" Target="../ink/ink817.xml"/><Relationship Id="rId200" Type="http://schemas.openxmlformats.org/officeDocument/2006/relationships/customXml" Target="../ink/ink819.xml"/><Relationship Id="rId16" Type="http://schemas.openxmlformats.org/officeDocument/2006/relationships/customXml" Target="../ink/ink727.xml"/><Relationship Id="rId221" Type="http://schemas.openxmlformats.org/officeDocument/2006/relationships/image" Target="../media/image4078.png"/><Relationship Id="rId242" Type="http://schemas.openxmlformats.org/officeDocument/2006/relationships/customXml" Target="../ink/ink840.xml"/><Relationship Id="rId263" Type="http://schemas.openxmlformats.org/officeDocument/2006/relationships/image" Target="../media/image40.png"/><Relationship Id="rId37" Type="http://schemas.openxmlformats.org/officeDocument/2006/relationships/image" Target="../media/image3986.png"/><Relationship Id="rId58" Type="http://schemas.openxmlformats.org/officeDocument/2006/relationships/customXml" Target="../ink/ink748.xml"/><Relationship Id="rId79" Type="http://schemas.openxmlformats.org/officeDocument/2006/relationships/image" Target="../media/image4007.png"/><Relationship Id="rId102" Type="http://schemas.openxmlformats.org/officeDocument/2006/relationships/customXml" Target="../ink/ink770.xml"/><Relationship Id="rId123" Type="http://schemas.openxmlformats.org/officeDocument/2006/relationships/image" Target="../media/image4029.png"/><Relationship Id="rId144" Type="http://schemas.openxmlformats.org/officeDocument/2006/relationships/customXml" Target="../ink/ink791.xml"/><Relationship Id="rId90" Type="http://schemas.openxmlformats.org/officeDocument/2006/relationships/customXml" Target="../ink/ink764.xml"/><Relationship Id="rId165" Type="http://schemas.openxmlformats.org/officeDocument/2006/relationships/image" Target="../media/image4050.png"/><Relationship Id="rId186" Type="http://schemas.openxmlformats.org/officeDocument/2006/relationships/customXml" Target="../ink/ink812.xml"/><Relationship Id="rId211" Type="http://schemas.openxmlformats.org/officeDocument/2006/relationships/image" Target="../media/image4073.png"/><Relationship Id="rId232" Type="http://schemas.openxmlformats.org/officeDocument/2006/relationships/customXml" Target="../ink/ink835.xml"/><Relationship Id="rId253" Type="http://schemas.openxmlformats.org/officeDocument/2006/relationships/image" Target="../media/image4094.png"/><Relationship Id="rId274" Type="http://schemas.openxmlformats.org/officeDocument/2006/relationships/customXml" Target="../ink/ink856.xml"/><Relationship Id="rId27" Type="http://schemas.openxmlformats.org/officeDocument/2006/relationships/image" Target="../media/image3981.png"/><Relationship Id="rId48" Type="http://schemas.openxmlformats.org/officeDocument/2006/relationships/customXml" Target="../ink/ink743.xml"/><Relationship Id="rId69" Type="http://schemas.openxmlformats.org/officeDocument/2006/relationships/image" Target="../media/image4002.png"/><Relationship Id="rId113" Type="http://schemas.openxmlformats.org/officeDocument/2006/relationships/image" Target="../media/image4024.png"/><Relationship Id="rId134" Type="http://schemas.openxmlformats.org/officeDocument/2006/relationships/customXml" Target="../ink/ink786.xml"/><Relationship Id="rId80" Type="http://schemas.openxmlformats.org/officeDocument/2006/relationships/customXml" Target="../ink/ink759.xml"/><Relationship Id="rId155" Type="http://schemas.openxmlformats.org/officeDocument/2006/relationships/image" Target="../media/image4045.png"/><Relationship Id="rId176" Type="http://schemas.openxmlformats.org/officeDocument/2006/relationships/customXml" Target="../ink/ink807.xml"/><Relationship Id="rId197" Type="http://schemas.openxmlformats.org/officeDocument/2006/relationships/image" Target="../media/image4066.png"/><Relationship Id="rId201" Type="http://schemas.openxmlformats.org/officeDocument/2006/relationships/image" Target="../media/image4068.png"/><Relationship Id="rId222" Type="http://schemas.openxmlformats.org/officeDocument/2006/relationships/customXml" Target="../ink/ink830.xml"/><Relationship Id="rId243" Type="http://schemas.openxmlformats.org/officeDocument/2006/relationships/image" Target="../media/image4089.png"/><Relationship Id="rId264" Type="http://schemas.openxmlformats.org/officeDocument/2006/relationships/customXml" Target="../ink/ink851.xml"/><Relationship Id="rId17" Type="http://schemas.openxmlformats.org/officeDocument/2006/relationships/image" Target="../media/image3976.png"/><Relationship Id="rId38" Type="http://schemas.openxmlformats.org/officeDocument/2006/relationships/customXml" Target="../ink/ink738.xml"/><Relationship Id="rId59" Type="http://schemas.openxmlformats.org/officeDocument/2006/relationships/image" Target="../media/image3997.png"/><Relationship Id="rId103" Type="http://schemas.openxmlformats.org/officeDocument/2006/relationships/image" Target="../media/image4019.png"/><Relationship Id="rId124" Type="http://schemas.openxmlformats.org/officeDocument/2006/relationships/customXml" Target="../ink/ink781.xml"/><Relationship Id="rId70" Type="http://schemas.openxmlformats.org/officeDocument/2006/relationships/customXml" Target="../ink/ink754.xml"/><Relationship Id="rId91" Type="http://schemas.openxmlformats.org/officeDocument/2006/relationships/image" Target="../media/image4013.png"/><Relationship Id="rId145" Type="http://schemas.openxmlformats.org/officeDocument/2006/relationships/image" Target="../media/image4040.png"/><Relationship Id="rId166" Type="http://schemas.openxmlformats.org/officeDocument/2006/relationships/customXml" Target="../ink/ink802.xml"/><Relationship Id="rId187" Type="http://schemas.openxmlformats.org/officeDocument/2006/relationships/image" Target="../media/image4061.png"/><Relationship Id="rId1" Type="http://schemas.openxmlformats.org/officeDocument/2006/relationships/slideLayout" Target="../slideLayouts/slideLayout7.xml"/><Relationship Id="rId212" Type="http://schemas.openxmlformats.org/officeDocument/2006/relationships/customXml" Target="../ink/ink825.xml"/><Relationship Id="rId233" Type="http://schemas.openxmlformats.org/officeDocument/2006/relationships/image" Target="../media/image4084.png"/><Relationship Id="rId254" Type="http://schemas.openxmlformats.org/officeDocument/2006/relationships/customXml" Target="../ink/ink846.xml"/><Relationship Id="rId28" Type="http://schemas.openxmlformats.org/officeDocument/2006/relationships/customXml" Target="../ink/ink733.xml"/><Relationship Id="rId49" Type="http://schemas.openxmlformats.org/officeDocument/2006/relationships/image" Target="../media/image3992.png"/><Relationship Id="rId114" Type="http://schemas.openxmlformats.org/officeDocument/2006/relationships/customXml" Target="../ink/ink776.xml"/><Relationship Id="rId275" Type="http://schemas.openxmlformats.org/officeDocument/2006/relationships/image" Target="../media/image46.png"/><Relationship Id="rId60" Type="http://schemas.openxmlformats.org/officeDocument/2006/relationships/customXml" Target="../ink/ink749.xml"/><Relationship Id="rId81" Type="http://schemas.openxmlformats.org/officeDocument/2006/relationships/image" Target="../media/image4008.png"/><Relationship Id="rId135" Type="http://schemas.openxmlformats.org/officeDocument/2006/relationships/image" Target="../media/image4035.png"/><Relationship Id="rId156" Type="http://schemas.openxmlformats.org/officeDocument/2006/relationships/customXml" Target="../ink/ink797.xml"/><Relationship Id="rId177" Type="http://schemas.openxmlformats.org/officeDocument/2006/relationships/image" Target="../media/image4056.png"/><Relationship Id="rId198" Type="http://schemas.openxmlformats.org/officeDocument/2006/relationships/customXml" Target="../ink/ink818.xml"/><Relationship Id="rId202" Type="http://schemas.openxmlformats.org/officeDocument/2006/relationships/customXml" Target="../ink/ink820.xml"/><Relationship Id="rId223" Type="http://schemas.openxmlformats.org/officeDocument/2006/relationships/image" Target="../media/image4079.png"/><Relationship Id="rId244" Type="http://schemas.openxmlformats.org/officeDocument/2006/relationships/customXml" Target="../ink/ink841.xml"/><Relationship Id="rId18" Type="http://schemas.openxmlformats.org/officeDocument/2006/relationships/customXml" Target="../ink/ink728.xml"/><Relationship Id="rId39" Type="http://schemas.openxmlformats.org/officeDocument/2006/relationships/image" Target="../media/image3987.png"/><Relationship Id="rId265" Type="http://schemas.openxmlformats.org/officeDocument/2006/relationships/image" Target="../media/image41.png"/><Relationship Id="rId50" Type="http://schemas.openxmlformats.org/officeDocument/2006/relationships/customXml" Target="../ink/ink744.xml"/><Relationship Id="rId104" Type="http://schemas.openxmlformats.org/officeDocument/2006/relationships/customXml" Target="../ink/ink771.xml"/><Relationship Id="rId125" Type="http://schemas.openxmlformats.org/officeDocument/2006/relationships/image" Target="../media/image4030.png"/><Relationship Id="rId146" Type="http://schemas.openxmlformats.org/officeDocument/2006/relationships/customXml" Target="../ink/ink792.xml"/><Relationship Id="rId167" Type="http://schemas.openxmlformats.org/officeDocument/2006/relationships/image" Target="../media/image4051.png"/><Relationship Id="rId188" Type="http://schemas.openxmlformats.org/officeDocument/2006/relationships/customXml" Target="../ink/ink813.xml"/><Relationship Id="rId71" Type="http://schemas.openxmlformats.org/officeDocument/2006/relationships/image" Target="../media/image4003.png"/><Relationship Id="rId92" Type="http://schemas.openxmlformats.org/officeDocument/2006/relationships/customXml" Target="../ink/ink765.xml"/><Relationship Id="rId213" Type="http://schemas.openxmlformats.org/officeDocument/2006/relationships/image" Target="../media/image4074.png"/><Relationship Id="rId234" Type="http://schemas.openxmlformats.org/officeDocument/2006/relationships/customXml" Target="../ink/ink836.xml"/><Relationship Id="rId2" Type="http://schemas.openxmlformats.org/officeDocument/2006/relationships/notesSlide" Target="../notesSlides/notesSlide8.xml"/><Relationship Id="rId29" Type="http://schemas.openxmlformats.org/officeDocument/2006/relationships/image" Target="../media/image3982.png"/><Relationship Id="rId255" Type="http://schemas.openxmlformats.org/officeDocument/2006/relationships/image" Target="../media/image4095.png"/><Relationship Id="rId276" Type="http://schemas.openxmlformats.org/officeDocument/2006/relationships/customXml" Target="../ink/ink857.xml"/><Relationship Id="rId40" Type="http://schemas.openxmlformats.org/officeDocument/2006/relationships/customXml" Target="../ink/ink739.xml"/><Relationship Id="rId115" Type="http://schemas.openxmlformats.org/officeDocument/2006/relationships/image" Target="../media/image4025.png"/><Relationship Id="rId136" Type="http://schemas.openxmlformats.org/officeDocument/2006/relationships/customXml" Target="../ink/ink787.xml"/><Relationship Id="rId157" Type="http://schemas.openxmlformats.org/officeDocument/2006/relationships/image" Target="../media/image4046.png"/><Relationship Id="rId178" Type="http://schemas.openxmlformats.org/officeDocument/2006/relationships/customXml" Target="../ink/ink808.xml"/><Relationship Id="rId61" Type="http://schemas.openxmlformats.org/officeDocument/2006/relationships/image" Target="../media/image3998.png"/><Relationship Id="rId82" Type="http://schemas.openxmlformats.org/officeDocument/2006/relationships/customXml" Target="../ink/ink760.xml"/><Relationship Id="rId199" Type="http://schemas.openxmlformats.org/officeDocument/2006/relationships/image" Target="../media/image4067.png"/><Relationship Id="rId203" Type="http://schemas.openxmlformats.org/officeDocument/2006/relationships/image" Target="../media/image4069.png"/><Relationship Id="rId19" Type="http://schemas.openxmlformats.org/officeDocument/2006/relationships/image" Target="../media/image3977.png"/><Relationship Id="rId224" Type="http://schemas.openxmlformats.org/officeDocument/2006/relationships/customXml" Target="../ink/ink831.xml"/><Relationship Id="rId245" Type="http://schemas.openxmlformats.org/officeDocument/2006/relationships/image" Target="../media/image4090.png"/><Relationship Id="rId266" Type="http://schemas.openxmlformats.org/officeDocument/2006/relationships/customXml" Target="../ink/ink852.xml"/><Relationship Id="rId30" Type="http://schemas.openxmlformats.org/officeDocument/2006/relationships/customXml" Target="../ink/ink734.xml"/><Relationship Id="rId105" Type="http://schemas.openxmlformats.org/officeDocument/2006/relationships/image" Target="../media/image4020.png"/><Relationship Id="rId126" Type="http://schemas.openxmlformats.org/officeDocument/2006/relationships/customXml" Target="../ink/ink782.xml"/><Relationship Id="rId147" Type="http://schemas.openxmlformats.org/officeDocument/2006/relationships/image" Target="../media/image4041.png"/><Relationship Id="rId168" Type="http://schemas.openxmlformats.org/officeDocument/2006/relationships/customXml" Target="../ink/ink803.xml"/><Relationship Id="rId51" Type="http://schemas.openxmlformats.org/officeDocument/2006/relationships/image" Target="../media/image3993.png"/><Relationship Id="rId72" Type="http://schemas.openxmlformats.org/officeDocument/2006/relationships/customXml" Target="../ink/ink755.xml"/><Relationship Id="rId93" Type="http://schemas.openxmlformats.org/officeDocument/2006/relationships/image" Target="../media/image4014.png"/><Relationship Id="rId189" Type="http://schemas.openxmlformats.org/officeDocument/2006/relationships/image" Target="../media/image4062.png"/><Relationship Id="rId3" Type="http://schemas.openxmlformats.org/officeDocument/2006/relationships/image" Target="NULL"/><Relationship Id="rId214" Type="http://schemas.openxmlformats.org/officeDocument/2006/relationships/customXml" Target="../ink/ink826.xml"/><Relationship Id="rId235" Type="http://schemas.openxmlformats.org/officeDocument/2006/relationships/image" Target="../media/image4085.png"/><Relationship Id="rId256" Type="http://schemas.openxmlformats.org/officeDocument/2006/relationships/customXml" Target="../ink/ink847.xml"/><Relationship Id="rId277" Type="http://schemas.openxmlformats.org/officeDocument/2006/relationships/image" Target="../media/image47.png"/><Relationship Id="rId116" Type="http://schemas.openxmlformats.org/officeDocument/2006/relationships/customXml" Target="../ink/ink777.xml"/><Relationship Id="rId137" Type="http://schemas.openxmlformats.org/officeDocument/2006/relationships/image" Target="../media/image4036.png"/><Relationship Id="rId158" Type="http://schemas.openxmlformats.org/officeDocument/2006/relationships/customXml" Target="../ink/ink798.xml"/><Relationship Id="rId20" Type="http://schemas.openxmlformats.org/officeDocument/2006/relationships/customXml" Target="../ink/ink729.xml"/><Relationship Id="rId41" Type="http://schemas.openxmlformats.org/officeDocument/2006/relationships/image" Target="../media/image3988.png"/><Relationship Id="rId62" Type="http://schemas.openxmlformats.org/officeDocument/2006/relationships/customXml" Target="../ink/ink750.xml"/><Relationship Id="rId83" Type="http://schemas.openxmlformats.org/officeDocument/2006/relationships/image" Target="../media/image4009.png"/><Relationship Id="rId179" Type="http://schemas.openxmlformats.org/officeDocument/2006/relationships/image" Target="../media/image4057.png"/><Relationship Id="rId190" Type="http://schemas.openxmlformats.org/officeDocument/2006/relationships/customXml" Target="../ink/ink814.xml"/><Relationship Id="rId204" Type="http://schemas.openxmlformats.org/officeDocument/2006/relationships/customXml" Target="../ink/ink821.xml"/><Relationship Id="rId225" Type="http://schemas.openxmlformats.org/officeDocument/2006/relationships/image" Target="../media/image4080.png"/><Relationship Id="rId246" Type="http://schemas.openxmlformats.org/officeDocument/2006/relationships/customXml" Target="../ink/ink842.xml"/><Relationship Id="rId267" Type="http://schemas.openxmlformats.org/officeDocument/2006/relationships/image" Target="../media/image42.png"/><Relationship Id="rId106" Type="http://schemas.openxmlformats.org/officeDocument/2006/relationships/customXml" Target="../ink/ink772.xml"/><Relationship Id="rId127" Type="http://schemas.openxmlformats.org/officeDocument/2006/relationships/image" Target="../media/image4031.png"/><Relationship Id="rId10" Type="http://schemas.openxmlformats.org/officeDocument/2006/relationships/customXml" Target="../ink/ink724.xml"/><Relationship Id="rId31" Type="http://schemas.openxmlformats.org/officeDocument/2006/relationships/image" Target="../media/image3983.png"/><Relationship Id="rId52" Type="http://schemas.openxmlformats.org/officeDocument/2006/relationships/customXml" Target="../ink/ink745.xml"/><Relationship Id="rId73" Type="http://schemas.openxmlformats.org/officeDocument/2006/relationships/image" Target="../media/image4004.png"/><Relationship Id="rId94" Type="http://schemas.openxmlformats.org/officeDocument/2006/relationships/customXml" Target="../ink/ink766.xml"/><Relationship Id="rId148" Type="http://schemas.openxmlformats.org/officeDocument/2006/relationships/customXml" Target="../ink/ink793.xml"/><Relationship Id="rId169" Type="http://schemas.openxmlformats.org/officeDocument/2006/relationships/image" Target="../media/image4052.png"/><Relationship Id="rId4" Type="http://schemas.openxmlformats.org/officeDocument/2006/relationships/customXml" Target="../ink/ink721.xml"/><Relationship Id="rId180" Type="http://schemas.openxmlformats.org/officeDocument/2006/relationships/customXml" Target="../ink/ink809.xml"/><Relationship Id="rId215" Type="http://schemas.openxmlformats.org/officeDocument/2006/relationships/image" Target="../media/image4075.png"/><Relationship Id="rId236" Type="http://schemas.openxmlformats.org/officeDocument/2006/relationships/customXml" Target="../ink/ink837.xml"/><Relationship Id="rId257" Type="http://schemas.openxmlformats.org/officeDocument/2006/relationships/image" Target="../media/image37.png"/><Relationship Id="rId278" Type="http://schemas.openxmlformats.org/officeDocument/2006/relationships/customXml" Target="../ink/ink858.xml"/><Relationship Id="rId42" Type="http://schemas.openxmlformats.org/officeDocument/2006/relationships/customXml" Target="../ink/ink740.xml"/><Relationship Id="rId84" Type="http://schemas.openxmlformats.org/officeDocument/2006/relationships/customXml" Target="../ink/ink761.xml"/><Relationship Id="rId138" Type="http://schemas.openxmlformats.org/officeDocument/2006/relationships/customXml" Target="../ink/ink788.xml"/><Relationship Id="rId191" Type="http://schemas.openxmlformats.org/officeDocument/2006/relationships/image" Target="../media/image4063.png"/><Relationship Id="rId205" Type="http://schemas.openxmlformats.org/officeDocument/2006/relationships/image" Target="../media/image4070.png"/><Relationship Id="rId247" Type="http://schemas.openxmlformats.org/officeDocument/2006/relationships/image" Target="../media/image4091.png"/><Relationship Id="rId107" Type="http://schemas.openxmlformats.org/officeDocument/2006/relationships/image" Target="../media/image4021.png"/><Relationship Id="rId11" Type="http://schemas.openxmlformats.org/officeDocument/2006/relationships/image" Target="../media/image3973.png"/><Relationship Id="rId53" Type="http://schemas.openxmlformats.org/officeDocument/2006/relationships/image" Target="../media/image3994.png"/><Relationship Id="rId149" Type="http://schemas.openxmlformats.org/officeDocument/2006/relationships/image" Target="../media/image4042.png"/><Relationship Id="rId95" Type="http://schemas.openxmlformats.org/officeDocument/2006/relationships/image" Target="../media/image4015.png"/><Relationship Id="rId160" Type="http://schemas.openxmlformats.org/officeDocument/2006/relationships/customXml" Target="../ink/ink799.xml"/><Relationship Id="rId216" Type="http://schemas.openxmlformats.org/officeDocument/2006/relationships/customXml" Target="../ink/ink827.xml"/></Relationships>
</file>

<file path=ppt/slides/_rels/slide9.xml.rels><?xml version="1.0" encoding="UTF-8" standalone="yes"?>
<Relationships xmlns="http://schemas.openxmlformats.org/package/2006/relationships"><Relationship Id="rId26" Type="http://schemas.openxmlformats.org/officeDocument/2006/relationships/customXml" Target="../ink/ink870.xml"/><Relationship Id="rId21" Type="http://schemas.openxmlformats.org/officeDocument/2006/relationships/image" Target="../media/image57.png"/><Relationship Id="rId42" Type="http://schemas.openxmlformats.org/officeDocument/2006/relationships/customXml" Target="../ink/ink878.xml"/><Relationship Id="rId47" Type="http://schemas.openxmlformats.org/officeDocument/2006/relationships/image" Target="../media/image70.png"/><Relationship Id="rId63" Type="http://schemas.openxmlformats.org/officeDocument/2006/relationships/image" Target="../media/image78.png"/><Relationship Id="rId68" Type="http://schemas.openxmlformats.org/officeDocument/2006/relationships/customXml" Target="../ink/ink891.xml"/><Relationship Id="rId84" Type="http://schemas.openxmlformats.org/officeDocument/2006/relationships/customXml" Target="../ink/ink899.xml"/><Relationship Id="rId89" Type="http://schemas.openxmlformats.org/officeDocument/2006/relationships/image" Target="../media/image91.png"/><Relationship Id="rId16" Type="http://schemas.openxmlformats.org/officeDocument/2006/relationships/customXml" Target="../ink/ink865.xml"/><Relationship Id="rId11" Type="http://schemas.openxmlformats.org/officeDocument/2006/relationships/image" Target="../media/image52.png"/><Relationship Id="rId32" Type="http://schemas.openxmlformats.org/officeDocument/2006/relationships/customXml" Target="../ink/ink873.xml"/><Relationship Id="rId37" Type="http://schemas.openxmlformats.org/officeDocument/2006/relationships/image" Target="../media/image65.png"/><Relationship Id="rId53" Type="http://schemas.openxmlformats.org/officeDocument/2006/relationships/image" Target="../media/image73.png"/><Relationship Id="rId58" Type="http://schemas.openxmlformats.org/officeDocument/2006/relationships/customXml" Target="../ink/ink886.xml"/><Relationship Id="rId74" Type="http://schemas.openxmlformats.org/officeDocument/2006/relationships/customXml" Target="../ink/ink894.xml"/><Relationship Id="rId79" Type="http://schemas.openxmlformats.org/officeDocument/2006/relationships/image" Target="../media/image86.png"/><Relationship Id="rId5" Type="http://schemas.openxmlformats.org/officeDocument/2006/relationships/image" Target="../media/image49.png"/><Relationship Id="rId90" Type="http://schemas.openxmlformats.org/officeDocument/2006/relationships/customXml" Target="../ink/ink902.xml"/><Relationship Id="rId95" Type="http://schemas.openxmlformats.org/officeDocument/2006/relationships/image" Target="../media/image94.png"/><Relationship Id="rId22" Type="http://schemas.openxmlformats.org/officeDocument/2006/relationships/customXml" Target="../ink/ink868.xml"/><Relationship Id="rId27" Type="http://schemas.openxmlformats.org/officeDocument/2006/relationships/image" Target="../media/image60.png"/><Relationship Id="rId43" Type="http://schemas.openxmlformats.org/officeDocument/2006/relationships/image" Target="../media/image68.png"/><Relationship Id="rId48" Type="http://schemas.openxmlformats.org/officeDocument/2006/relationships/customXml" Target="../ink/ink881.xml"/><Relationship Id="rId64" Type="http://schemas.openxmlformats.org/officeDocument/2006/relationships/customXml" Target="../ink/ink889.xml"/><Relationship Id="rId69" Type="http://schemas.openxmlformats.org/officeDocument/2006/relationships/image" Target="../media/image81.png"/><Relationship Id="rId8" Type="http://schemas.openxmlformats.org/officeDocument/2006/relationships/customXml" Target="../ink/ink861.xml"/><Relationship Id="rId51" Type="http://schemas.openxmlformats.org/officeDocument/2006/relationships/image" Target="../media/image72.png"/><Relationship Id="rId72" Type="http://schemas.openxmlformats.org/officeDocument/2006/relationships/customXml" Target="../ink/ink893.xml"/><Relationship Id="rId80" Type="http://schemas.openxmlformats.org/officeDocument/2006/relationships/customXml" Target="../ink/ink897.xml"/><Relationship Id="rId85" Type="http://schemas.openxmlformats.org/officeDocument/2006/relationships/image" Target="../media/image89.png"/><Relationship Id="rId93" Type="http://schemas.openxmlformats.org/officeDocument/2006/relationships/image" Target="../media/image93.png"/><Relationship Id="rId3" Type="http://schemas.openxmlformats.org/officeDocument/2006/relationships/image" Target="NULL"/><Relationship Id="rId12" Type="http://schemas.openxmlformats.org/officeDocument/2006/relationships/customXml" Target="../ink/ink863.xml"/><Relationship Id="rId17" Type="http://schemas.openxmlformats.org/officeDocument/2006/relationships/image" Target="../media/image55.png"/><Relationship Id="rId25" Type="http://schemas.openxmlformats.org/officeDocument/2006/relationships/image" Target="../media/image59.png"/><Relationship Id="rId33" Type="http://schemas.openxmlformats.org/officeDocument/2006/relationships/image" Target="../media/image63.png"/><Relationship Id="rId38" Type="http://schemas.openxmlformats.org/officeDocument/2006/relationships/customXml" Target="../ink/ink876.xml"/><Relationship Id="rId46" Type="http://schemas.openxmlformats.org/officeDocument/2006/relationships/customXml" Target="../ink/ink880.xml"/><Relationship Id="rId59" Type="http://schemas.openxmlformats.org/officeDocument/2006/relationships/image" Target="../media/image76.png"/><Relationship Id="rId67" Type="http://schemas.openxmlformats.org/officeDocument/2006/relationships/image" Target="../media/image80.png"/><Relationship Id="rId20" Type="http://schemas.openxmlformats.org/officeDocument/2006/relationships/customXml" Target="../ink/ink867.xml"/><Relationship Id="rId41" Type="http://schemas.openxmlformats.org/officeDocument/2006/relationships/image" Target="../media/image67.png"/><Relationship Id="rId54" Type="http://schemas.openxmlformats.org/officeDocument/2006/relationships/customXml" Target="../ink/ink884.xml"/><Relationship Id="rId62" Type="http://schemas.openxmlformats.org/officeDocument/2006/relationships/customXml" Target="../ink/ink888.xml"/><Relationship Id="rId70" Type="http://schemas.openxmlformats.org/officeDocument/2006/relationships/customXml" Target="../ink/ink892.xml"/><Relationship Id="rId75" Type="http://schemas.openxmlformats.org/officeDocument/2006/relationships/image" Target="../media/image84.png"/><Relationship Id="rId83" Type="http://schemas.openxmlformats.org/officeDocument/2006/relationships/image" Target="../media/image88.png"/><Relationship Id="rId88" Type="http://schemas.openxmlformats.org/officeDocument/2006/relationships/customXml" Target="../ink/ink901.xml"/><Relationship Id="rId91"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customXml" Target="../ink/ink860.xml"/><Relationship Id="rId15" Type="http://schemas.openxmlformats.org/officeDocument/2006/relationships/image" Target="../media/image54.png"/><Relationship Id="rId23" Type="http://schemas.openxmlformats.org/officeDocument/2006/relationships/image" Target="../media/image58.png"/><Relationship Id="rId28" Type="http://schemas.openxmlformats.org/officeDocument/2006/relationships/customXml" Target="../ink/ink871.xml"/><Relationship Id="rId36" Type="http://schemas.openxmlformats.org/officeDocument/2006/relationships/customXml" Target="../ink/ink875.xml"/><Relationship Id="rId49" Type="http://schemas.openxmlformats.org/officeDocument/2006/relationships/image" Target="../media/image71.png"/><Relationship Id="rId57" Type="http://schemas.openxmlformats.org/officeDocument/2006/relationships/image" Target="../media/image75.png"/><Relationship Id="rId10" Type="http://schemas.openxmlformats.org/officeDocument/2006/relationships/customXml" Target="../ink/ink862.xml"/><Relationship Id="rId31" Type="http://schemas.openxmlformats.org/officeDocument/2006/relationships/image" Target="../media/image62.png"/><Relationship Id="rId44" Type="http://schemas.openxmlformats.org/officeDocument/2006/relationships/customXml" Target="../ink/ink879.xml"/><Relationship Id="rId52" Type="http://schemas.openxmlformats.org/officeDocument/2006/relationships/customXml" Target="../ink/ink883.xml"/><Relationship Id="rId60" Type="http://schemas.openxmlformats.org/officeDocument/2006/relationships/customXml" Target="../ink/ink887.xml"/><Relationship Id="rId65" Type="http://schemas.openxmlformats.org/officeDocument/2006/relationships/image" Target="../media/image79.png"/><Relationship Id="rId73" Type="http://schemas.openxmlformats.org/officeDocument/2006/relationships/image" Target="../media/image83.png"/><Relationship Id="rId78" Type="http://schemas.openxmlformats.org/officeDocument/2006/relationships/customXml" Target="../ink/ink896.xml"/><Relationship Id="rId81" Type="http://schemas.openxmlformats.org/officeDocument/2006/relationships/image" Target="../media/image87.png"/><Relationship Id="rId86" Type="http://schemas.openxmlformats.org/officeDocument/2006/relationships/customXml" Target="../ink/ink900.xml"/><Relationship Id="rId94" Type="http://schemas.openxmlformats.org/officeDocument/2006/relationships/customXml" Target="../ink/ink904.xml"/><Relationship Id="rId4" Type="http://schemas.openxmlformats.org/officeDocument/2006/relationships/customXml" Target="../ink/ink859.xml"/><Relationship Id="rId9" Type="http://schemas.openxmlformats.org/officeDocument/2006/relationships/image" Target="../media/image51.png"/><Relationship Id="rId13" Type="http://schemas.openxmlformats.org/officeDocument/2006/relationships/image" Target="../media/image53.png"/><Relationship Id="rId18" Type="http://schemas.openxmlformats.org/officeDocument/2006/relationships/customXml" Target="../ink/ink866.xml"/><Relationship Id="rId39" Type="http://schemas.openxmlformats.org/officeDocument/2006/relationships/image" Target="../media/image66.png"/><Relationship Id="rId34" Type="http://schemas.openxmlformats.org/officeDocument/2006/relationships/customXml" Target="../ink/ink874.xml"/><Relationship Id="rId50" Type="http://schemas.openxmlformats.org/officeDocument/2006/relationships/customXml" Target="../ink/ink882.xml"/><Relationship Id="rId55" Type="http://schemas.openxmlformats.org/officeDocument/2006/relationships/image" Target="../media/image74.png"/><Relationship Id="rId76" Type="http://schemas.openxmlformats.org/officeDocument/2006/relationships/customXml" Target="../ink/ink895.xml"/><Relationship Id="rId7" Type="http://schemas.openxmlformats.org/officeDocument/2006/relationships/image" Target="../media/image50.png"/><Relationship Id="rId71" Type="http://schemas.openxmlformats.org/officeDocument/2006/relationships/image" Target="../media/image82.png"/><Relationship Id="rId92" Type="http://schemas.openxmlformats.org/officeDocument/2006/relationships/customXml" Target="../ink/ink903.xml"/><Relationship Id="rId2" Type="http://schemas.openxmlformats.org/officeDocument/2006/relationships/notesSlide" Target="../notesSlides/notesSlide9.xml"/><Relationship Id="rId29" Type="http://schemas.openxmlformats.org/officeDocument/2006/relationships/image" Target="../media/image61.png"/><Relationship Id="rId24" Type="http://schemas.openxmlformats.org/officeDocument/2006/relationships/customXml" Target="../ink/ink869.xml"/><Relationship Id="rId40" Type="http://schemas.openxmlformats.org/officeDocument/2006/relationships/customXml" Target="../ink/ink877.xml"/><Relationship Id="rId45" Type="http://schemas.openxmlformats.org/officeDocument/2006/relationships/image" Target="../media/image69.png"/><Relationship Id="rId66" Type="http://schemas.openxmlformats.org/officeDocument/2006/relationships/customXml" Target="../ink/ink890.xml"/><Relationship Id="rId87" Type="http://schemas.openxmlformats.org/officeDocument/2006/relationships/image" Target="../media/image90.png"/><Relationship Id="rId61" Type="http://schemas.openxmlformats.org/officeDocument/2006/relationships/image" Target="../media/image77.png"/><Relationship Id="rId82" Type="http://schemas.openxmlformats.org/officeDocument/2006/relationships/customXml" Target="../ink/ink898.xml"/><Relationship Id="rId19" Type="http://schemas.openxmlformats.org/officeDocument/2006/relationships/image" Target="../media/image56.png"/><Relationship Id="rId14" Type="http://schemas.openxmlformats.org/officeDocument/2006/relationships/customXml" Target="../ink/ink864.xml"/><Relationship Id="rId30" Type="http://schemas.openxmlformats.org/officeDocument/2006/relationships/customXml" Target="../ink/ink872.xml"/><Relationship Id="rId35" Type="http://schemas.openxmlformats.org/officeDocument/2006/relationships/image" Target="../media/image64.png"/><Relationship Id="rId56" Type="http://schemas.openxmlformats.org/officeDocument/2006/relationships/customXml" Target="../ink/ink885.xml"/><Relationship Id="rId77"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E4660936-E158-5076-2DD6-322E300D846A}"/>
                  </a:ext>
                </a:extLst>
              </p14:cNvPr>
              <p14:cNvContentPartPr/>
              <p14:nvPr/>
            </p14:nvContentPartPr>
            <p14:xfrm>
              <a:off x="10164034" y="772106"/>
              <a:ext cx="439920" cy="191160"/>
            </p14:xfrm>
          </p:contentPart>
        </mc:Choice>
        <mc:Fallback xmlns="">
          <p:pic>
            <p:nvPicPr>
              <p:cNvPr id="2" name="Freihand 1">
                <a:extLst>
                  <a:ext uri="{FF2B5EF4-FFF2-40B4-BE49-F238E27FC236}">
                    <a16:creationId xmlns:a16="http://schemas.microsoft.com/office/drawing/2014/main" id="{E4660936-E158-5076-2DD6-322E300D846A}"/>
                  </a:ext>
                </a:extLst>
              </p:cNvPr>
              <p:cNvPicPr/>
              <p:nvPr/>
            </p:nvPicPr>
            <p:blipFill>
              <a:blip r:embed="rId6"/>
              <a:stretch>
                <a:fillRect/>
              </a:stretch>
            </p:blipFill>
            <p:spPr>
              <a:xfrm>
                <a:off x="10155394" y="763466"/>
                <a:ext cx="4575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84E1C87D-C61F-4422-BDBE-41A2BA6B6226}"/>
                  </a:ext>
                </a:extLst>
              </p14:cNvPr>
              <p14:cNvContentPartPr/>
              <p14:nvPr/>
            </p14:nvContentPartPr>
            <p14:xfrm>
              <a:off x="10024714" y="2220746"/>
              <a:ext cx="949680" cy="355320"/>
            </p14:xfrm>
          </p:contentPart>
        </mc:Choice>
        <mc:Fallback xmlns="">
          <p:pic>
            <p:nvPicPr>
              <p:cNvPr id="3" name="Freihand 2">
                <a:extLst>
                  <a:ext uri="{FF2B5EF4-FFF2-40B4-BE49-F238E27FC236}">
                    <a16:creationId xmlns:a16="http://schemas.microsoft.com/office/drawing/2014/main" id="{84E1C87D-C61F-4422-BDBE-41A2BA6B6226}"/>
                  </a:ext>
                </a:extLst>
              </p:cNvPr>
              <p:cNvPicPr/>
              <p:nvPr/>
            </p:nvPicPr>
            <p:blipFill>
              <a:blip r:embed="rId8"/>
              <a:stretch>
                <a:fillRect/>
              </a:stretch>
            </p:blipFill>
            <p:spPr>
              <a:xfrm>
                <a:off x="10015714" y="2212106"/>
                <a:ext cx="967320" cy="372960"/>
              </a:xfrm>
              <a:prstGeom prst="rect">
                <a:avLst/>
              </a:prstGeom>
            </p:spPr>
          </p:pic>
        </mc:Fallback>
      </mc:AlternateContent>
      <p:grpSp>
        <p:nvGrpSpPr>
          <p:cNvPr id="9" name="Gruppieren 8">
            <a:extLst>
              <a:ext uri="{FF2B5EF4-FFF2-40B4-BE49-F238E27FC236}">
                <a16:creationId xmlns:a16="http://schemas.microsoft.com/office/drawing/2014/main" id="{B4DF918F-57CD-2C71-29A9-759A691C76C5}"/>
              </a:ext>
            </a:extLst>
          </p:cNvPr>
          <p:cNvGrpSpPr/>
          <p:nvPr/>
        </p:nvGrpSpPr>
        <p:grpSpPr>
          <a:xfrm>
            <a:off x="623613" y="2437413"/>
            <a:ext cx="129240" cy="176040"/>
            <a:chOff x="623613" y="2437413"/>
            <a:chExt cx="129240" cy="176040"/>
          </a:xfrm>
        </p:grpSpPr>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1CD2339D-9719-5947-7D7B-8303593F1DF4}"/>
                    </a:ext>
                  </a:extLst>
                </p14:cNvPr>
                <p14:cNvContentPartPr/>
                <p14:nvPr/>
              </p14:nvContentPartPr>
              <p14:xfrm>
                <a:off x="623613" y="2437413"/>
                <a:ext cx="127440" cy="160920"/>
              </p14:xfrm>
            </p:contentPart>
          </mc:Choice>
          <mc:Fallback>
            <p:pic>
              <p:nvPicPr>
                <p:cNvPr id="4" name="Freihand 3">
                  <a:extLst>
                    <a:ext uri="{FF2B5EF4-FFF2-40B4-BE49-F238E27FC236}">
                      <a16:creationId xmlns:a16="http://schemas.microsoft.com/office/drawing/2014/main" id="{1CD2339D-9719-5947-7D7B-8303593F1DF4}"/>
                    </a:ext>
                  </a:extLst>
                </p:cNvPr>
                <p:cNvPicPr/>
                <p:nvPr/>
              </p:nvPicPr>
              <p:blipFill>
                <a:blip r:embed="rId10"/>
                <a:stretch>
                  <a:fillRect/>
                </a:stretch>
              </p:blipFill>
              <p:spPr>
                <a:xfrm>
                  <a:off x="614973" y="2428413"/>
                  <a:ext cx="1450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C8B82D69-051E-3FBE-4F4B-1ACA087C82D0}"/>
                    </a:ext>
                  </a:extLst>
                </p14:cNvPr>
                <p14:cNvContentPartPr/>
                <p14:nvPr/>
              </p14:nvContentPartPr>
              <p14:xfrm>
                <a:off x="637653" y="2521653"/>
                <a:ext cx="115200" cy="91800"/>
              </p14:xfrm>
            </p:contentPart>
          </mc:Choice>
          <mc:Fallback>
            <p:pic>
              <p:nvPicPr>
                <p:cNvPr id="6" name="Freihand 5">
                  <a:extLst>
                    <a:ext uri="{FF2B5EF4-FFF2-40B4-BE49-F238E27FC236}">
                      <a16:creationId xmlns:a16="http://schemas.microsoft.com/office/drawing/2014/main" id="{C8B82D69-051E-3FBE-4F4B-1ACA087C82D0}"/>
                    </a:ext>
                  </a:extLst>
                </p:cNvPr>
                <p:cNvPicPr/>
                <p:nvPr/>
              </p:nvPicPr>
              <p:blipFill>
                <a:blip r:embed="rId12"/>
                <a:stretch>
                  <a:fillRect/>
                </a:stretch>
              </p:blipFill>
              <p:spPr>
                <a:xfrm>
                  <a:off x="629013" y="2512653"/>
                  <a:ext cx="132840" cy="109440"/>
                </a:xfrm>
                <a:prstGeom prst="rect">
                  <a:avLst/>
                </a:prstGeom>
              </p:spPr>
            </p:pic>
          </mc:Fallback>
        </mc:AlternateContent>
      </p:grpSp>
      <p:grpSp>
        <p:nvGrpSpPr>
          <p:cNvPr id="16" name="Gruppieren 15">
            <a:extLst>
              <a:ext uri="{FF2B5EF4-FFF2-40B4-BE49-F238E27FC236}">
                <a16:creationId xmlns:a16="http://schemas.microsoft.com/office/drawing/2014/main" id="{95D58F17-6E88-C798-3722-C81AE544F29A}"/>
              </a:ext>
            </a:extLst>
          </p:cNvPr>
          <p:cNvGrpSpPr/>
          <p:nvPr/>
        </p:nvGrpSpPr>
        <p:grpSpPr>
          <a:xfrm>
            <a:off x="521733" y="2957973"/>
            <a:ext cx="159480" cy="150480"/>
            <a:chOff x="521733" y="2957973"/>
            <a:chExt cx="159480" cy="150480"/>
          </a:xfrm>
        </p:grpSpPr>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22569DB9-6136-DCDE-8BEE-B1256215F4FD}"/>
                    </a:ext>
                  </a:extLst>
                </p14:cNvPr>
                <p14:cNvContentPartPr/>
                <p14:nvPr/>
              </p14:nvContentPartPr>
              <p14:xfrm>
                <a:off x="521733" y="2978493"/>
                <a:ext cx="146160" cy="87480"/>
              </p14:xfrm>
            </p:contentPart>
          </mc:Choice>
          <mc:Fallback>
            <p:pic>
              <p:nvPicPr>
                <p:cNvPr id="14" name="Freihand 13">
                  <a:extLst>
                    <a:ext uri="{FF2B5EF4-FFF2-40B4-BE49-F238E27FC236}">
                      <a16:creationId xmlns:a16="http://schemas.microsoft.com/office/drawing/2014/main" id="{22569DB9-6136-DCDE-8BEE-B1256215F4FD}"/>
                    </a:ext>
                  </a:extLst>
                </p:cNvPr>
                <p:cNvPicPr/>
                <p:nvPr/>
              </p:nvPicPr>
              <p:blipFill>
                <a:blip r:embed="rId14"/>
                <a:stretch>
                  <a:fillRect/>
                </a:stretch>
              </p:blipFill>
              <p:spPr>
                <a:xfrm>
                  <a:off x="512733" y="2969853"/>
                  <a:ext cx="163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3755937C-0975-09B2-0E1C-79078D3637C2}"/>
                    </a:ext>
                  </a:extLst>
                </p14:cNvPr>
                <p14:cNvContentPartPr/>
                <p14:nvPr/>
              </p14:nvContentPartPr>
              <p14:xfrm>
                <a:off x="550893" y="2957973"/>
                <a:ext cx="130320" cy="150480"/>
              </p14:xfrm>
            </p:contentPart>
          </mc:Choice>
          <mc:Fallback>
            <p:pic>
              <p:nvPicPr>
                <p:cNvPr id="15" name="Freihand 14">
                  <a:extLst>
                    <a:ext uri="{FF2B5EF4-FFF2-40B4-BE49-F238E27FC236}">
                      <a16:creationId xmlns:a16="http://schemas.microsoft.com/office/drawing/2014/main" id="{3755937C-0975-09B2-0E1C-79078D3637C2}"/>
                    </a:ext>
                  </a:extLst>
                </p:cNvPr>
                <p:cNvPicPr/>
                <p:nvPr/>
              </p:nvPicPr>
              <p:blipFill>
                <a:blip r:embed="rId16"/>
                <a:stretch>
                  <a:fillRect/>
                </a:stretch>
              </p:blipFill>
              <p:spPr>
                <a:xfrm>
                  <a:off x="542253" y="2948973"/>
                  <a:ext cx="147960" cy="1681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Monetary growth and </a:t>
            </a:r>
            <a:r>
              <a:rPr lang="de-DE" altLang="de-DE" sz="3200" b="1" dirty="0">
                <a:solidFill>
                  <a:srgbClr val="000000"/>
                </a:solidFill>
                <a:latin typeface="Sparkasse Rg" pitchFamily="34" charset="0"/>
              </a:rPr>
              <a:t>Inflation</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2" name="Gruppieren 21">
            <a:extLst>
              <a:ext uri="{FF2B5EF4-FFF2-40B4-BE49-F238E27FC236}">
                <a16:creationId xmlns:a16="http://schemas.microsoft.com/office/drawing/2014/main" id="{AC23AB4F-1015-7246-900D-BC08EB9DC15B}"/>
              </a:ext>
            </a:extLst>
          </p:cNvPr>
          <p:cNvGrpSpPr/>
          <p:nvPr/>
        </p:nvGrpSpPr>
        <p:grpSpPr>
          <a:xfrm>
            <a:off x="440373" y="718773"/>
            <a:ext cx="1089360" cy="363240"/>
            <a:chOff x="440373" y="718773"/>
            <a:chExt cx="1089360" cy="363240"/>
          </a:xfrm>
        </p:grpSpPr>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08ED7099-6EC8-B23A-4868-C4F87162ABAF}"/>
                    </a:ext>
                  </a:extLst>
                </p14:cNvPr>
                <p14:cNvContentPartPr/>
                <p14:nvPr/>
              </p14:nvContentPartPr>
              <p14:xfrm>
                <a:off x="570693" y="841533"/>
                <a:ext cx="15120" cy="237240"/>
              </p14:xfrm>
            </p:contentPart>
          </mc:Choice>
          <mc:Fallback>
            <p:pic>
              <p:nvPicPr>
                <p:cNvPr id="4" name="Freihand 3">
                  <a:extLst>
                    <a:ext uri="{FF2B5EF4-FFF2-40B4-BE49-F238E27FC236}">
                      <a16:creationId xmlns:a16="http://schemas.microsoft.com/office/drawing/2014/main" id="{08ED7099-6EC8-B23A-4868-C4F87162ABAF}"/>
                    </a:ext>
                  </a:extLst>
                </p:cNvPr>
                <p:cNvPicPr/>
                <p:nvPr/>
              </p:nvPicPr>
              <p:blipFill>
                <a:blip r:embed="rId4"/>
                <a:stretch>
                  <a:fillRect/>
                </a:stretch>
              </p:blipFill>
              <p:spPr>
                <a:xfrm>
                  <a:off x="561693" y="832533"/>
                  <a:ext cx="327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B4272270-7CB4-1538-2FAC-F1771FB7470A}"/>
                    </a:ext>
                  </a:extLst>
                </p14:cNvPr>
                <p14:cNvContentPartPr/>
                <p14:nvPr/>
              </p14:nvContentPartPr>
              <p14:xfrm>
                <a:off x="440373" y="763773"/>
                <a:ext cx="309240" cy="48600"/>
              </p14:xfrm>
            </p:contentPart>
          </mc:Choice>
          <mc:Fallback>
            <p:pic>
              <p:nvPicPr>
                <p:cNvPr id="5" name="Freihand 4">
                  <a:extLst>
                    <a:ext uri="{FF2B5EF4-FFF2-40B4-BE49-F238E27FC236}">
                      <a16:creationId xmlns:a16="http://schemas.microsoft.com/office/drawing/2014/main" id="{B4272270-7CB4-1538-2FAC-F1771FB7470A}"/>
                    </a:ext>
                  </a:extLst>
                </p:cNvPr>
                <p:cNvPicPr/>
                <p:nvPr/>
              </p:nvPicPr>
              <p:blipFill>
                <a:blip r:embed="rId6"/>
                <a:stretch>
                  <a:fillRect/>
                </a:stretch>
              </p:blipFill>
              <p:spPr>
                <a:xfrm>
                  <a:off x="431733" y="755133"/>
                  <a:ext cx="326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B2005805-5A30-B07C-84C4-8C44BC8FB05E}"/>
                    </a:ext>
                  </a:extLst>
                </p14:cNvPr>
                <p14:cNvContentPartPr/>
                <p14:nvPr/>
              </p14:nvContentPartPr>
              <p14:xfrm>
                <a:off x="810813" y="911373"/>
                <a:ext cx="158400" cy="170640"/>
              </p14:xfrm>
            </p:contentPart>
          </mc:Choice>
          <mc:Fallback>
            <p:pic>
              <p:nvPicPr>
                <p:cNvPr id="9" name="Freihand 8">
                  <a:extLst>
                    <a:ext uri="{FF2B5EF4-FFF2-40B4-BE49-F238E27FC236}">
                      <a16:creationId xmlns:a16="http://schemas.microsoft.com/office/drawing/2014/main" id="{B2005805-5A30-B07C-84C4-8C44BC8FB05E}"/>
                    </a:ext>
                  </a:extLst>
                </p:cNvPr>
                <p:cNvPicPr/>
                <p:nvPr/>
              </p:nvPicPr>
              <p:blipFill>
                <a:blip r:embed="rId8"/>
                <a:stretch>
                  <a:fillRect/>
                </a:stretch>
              </p:blipFill>
              <p:spPr>
                <a:xfrm>
                  <a:off x="802173" y="902733"/>
                  <a:ext cx="1760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E69380FB-F384-6226-B03D-E5345D248673}"/>
                    </a:ext>
                  </a:extLst>
                </p14:cNvPr>
                <p14:cNvContentPartPr/>
                <p14:nvPr/>
              </p14:nvContentPartPr>
              <p14:xfrm>
                <a:off x="1050573" y="770613"/>
                <a:ext cx="210240" cy="253080"/>
              </p14:xfrm>
            </p:contentPart>
          </mc:Choice>
          <mc:Fallback>
            <p:pic>
              <p:nvPicPr>
                <p:cNvPr id="10" name="Freihand 9">
                  <a:extLst>
                    <a:ext uri="{FF2B5EF4-FFF2-40B4-BE49-F238E27FC236}">
                      <a16:creationId xmlns:a16="http://schemas.microsoft.com/office/drawing/2014/main" id="{E69380FB-F384-6226-B03D-E5345D248673}"/>
                    </a:ext>
                  </a:extLst>
                </p:cNvPr>
                <p:cNvPicPr/>
                <p:nvPr/>
              </p:nvPicPr>
              <p:blipFill>
                <a:blip r:embed="rId10"/>
                <a:stretch>
                  <a:fillRect/>
                </a:stretch>
              </p:blipFill>
              <p:spPr>
                <a:xfrm>
                  <a:off x="1041573" y="761613"/>
                  <a:ext cx="2278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254A972E-6013-93E9-D0B1-754ACC981093}"/>
                    </a:ext>
                  </a:extLst>
                </p14:cNvPr>
                <p14:cNvContentPartPr/>
                <p14:nvPr/>
              </p14:nvContentPartPr>
              <p14:xfrm>
                <a:off x="1291053" y="890493"/>
                <a:ext cx="181800" cy="149400"/>
              </p14:xfrm>
            </p:contentPart>
          </mc:Choice>
          <mc:Fallback>
            <p:pic>
              <p:nvPicPr>
                <p:cNvPr id="11" name="Freihand 10">
                  <a:extLst>
                    <a:ext uri="{FF2B5EF4-FFF2-40B4-BE49-F238E27FC236}">
                      <a16:creationId xmlns:a16="http://schemas.microsoft.com/office/drawing/2014/main" id="{254A972E-6013-93E9-D0B1-754ACC981093}"/>
                    </a:ext>
                  </a:extLst>
                </p:cNvPr>
                <p:cNvPicPr/>
                <p:nvPr/>
              </p:nvPicPr>
              <p:blipFill>
                <a:blip r:embed="rId12"/>
                <a:stretch>
                  <a:fillRect/>
                </a:stretch>
              </p:blipFill>
              <p:spPr>
                <a:xfrm>
                  <a:off x="1282413" y="881853"/>
                  <a:ext cx="1994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039C751D-CEC6-E606-A8CB-46071CD2A291}"/>
                    </a:ext>
                  </a:extLst>
                </p14:cNvPr>
                <p14:cNvContentPartPr/>
                <p14:nvPr/>
              </p14:nvContentPartPr>
              <p14:xfrm>
                <a:off x="1467093" y="718773"/>
                <a:ext cx="62640" cy="213840"/>
              </p14:xfrm>
            </p:contentPart>
          </mc:Choice>
          <mc:Fallback>
            <p:pic>
              <p:nvPicPr>
                <p:cNvPr id="12" name="Freihand 11">
                  <a:extLst>
                    <a:ext uri="{FF2B5EF4-FFF2-40B4-BE49-F238E27FC236}">
                      <a16:creationId xmlns:a16="http://schemas.microsoft.com/office/drawing/2014/main" id="{039C751D-CEC6-E606-A8CB-46071CD2A291}"/>
                    </a:ext>
                  </a:extLst>
                </p:cNvPr>
                <p:cNvPicPr/>
                <p:nvPr/>
              </p:nvPicPr>
              <p:blipFill>
                <a:blip r:embed="rId14"/>
                <a:stretch>
                  <a:fillRect/>
                </a:stretch>
              </p:blipFill>
              <p:spPr>
                <a:xfrm>
                  <a:off x="1458093" y="709773"/>
                  <a:ext cx="80280" cy="231480"/>
                </a:xfrm>
                <a:prstGeom prst="rect">
                  <a:avLst/>
                </a:prstGeom>
              </p:spPr>
            </p:pic>
          </mc:Fallback>
        </mc:AlternateContent>
      </p:grpSp>
      <p:grpSp>
        <p:nvGrpSpPr>
          <p:cNvPr id="21" name="Gruppieren 20">
            <a:extLst>
              <a:ext uri="{FF2B5EF4-FFF2-40B4-BE49-F238E27FC236}">
                <a16:creationId xmlns:a16="http://schemas.microsoft.com/office/drawing/2014/main" id="{FE35EA9E-8E5D-0ECB-D242-30E9D4A0FE17}"/>
              </a:ext>
            </a:extLst>
          </p:cNvPr>
          <p:cNvGrpSpPr/>
          <p:nvPr/>
        </p:nvGrpSpPr>
        <p:grpSpPr>
          <a:xfrm>
            <a:off x="1781373" y="706533"/>
            <a:ext cx="2296800" cy="367920"/>
            <a:chOff x="1781373" y="706533"/>
            <a:chExt cx="2296800" cy="367920"/>
          </a:xfrm>
        </p:grpSpPr>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9FF96A76-FC90-A65B-BA22-85A8B2704B2F}"/>
                    </a:ext>
                  </a:extLst>
                </p14:cNvPr>
                <p14:cNvContentPartPr/>
                <p14:nvPr/>
              </p14:nvContentPartPr>
              <p14:xfrm>
                <a:off x="1781373" y="773493"/>
                <a:ext cx="311040" cy="244800"/>
              </p14:xfrm>
            </p:contentPart>
          </mc:Choice>
          <mc:Fallback>
            <p:pic>
              <p:nvPicPr>
                <p:cNvPr id="13" name="Freihand 12">
                  <a:extLst>
                    <a:ext uri="{FF2B5EF4-FFF2-40B4-BE49-F238E27FC236}">
                      <a16:creationId xmlns:a16="http://schemas.microsoft.com/office/drawing/2014/main" id="{9FF96A76-FC90-A65B-BA22-85A8B2704B2F}"/>
                    </a:ext>
                  </a:extLst>
                </p:cNvPr>
                <p:cNvPicPr/>
                <p:nvPr/>
              </p:nvPicPr>
              <p:blipFill>
                <a:blip r:embed="rId16"/>
                <a:stretch>
                  <a:fillRect/>
                </a:stretch>
              </p:blipFill>
              <p:spPr>
                <a:xfrm>
                  <a:off x="1772733" y="764853"/>
                  <a:ext cx="3286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27138491-3D95-46AD-CB46-A87F1BAE81B0}"/>
                    </a:ext>
                  </a:extLst>
                </p14:cNvPr>
                <p14:cNvContentPartPr/>
                <p14:nvPr/>
              </p14:nvContentPartPr>
              <p14:xfrm>
                <a:off x="2229933" y="865653"/>
                <a:ext cx="49680" cy="132840"/>
              </p14:xfrm>
            </p:contentPart>
          </mc:Choice>
          <mc:Fallback>
            <p:pic>
              <p:nvPicPr>
                <p:cNvPr id="14" name="Freihand 13">
                  <a:extLst>
                    <a:ext uri="{FF2B5EF4-FFF2-40B4-BE49-F238E27FC236}">
                      <a16:creationId xmlns:a16="http://schemas.microsoft.com/office/drawing/2014/main" id="{27138491-3D95-46AD-CB46-A87F1BAE81B0}"/>
                    </a:ext>
                  </a:extLst>
                </p:cNvPr>
                <p:cNvPicPr/>
                <p:nvPr/>
              </p:nvPicPr>
              <p:blipFill>
                <a:blip r:embed="rId18"/>
                <a:stretch>
                  <a:fillRect/>
                </a:stretch>
              </p:blipFill>
              <p:spPr>
                <a:xfrm>
                  <a:off x="2221293" y="857013"/>
                  <a:ext cx="67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83D9CCDD-1374-654E-6AA7-7CE3A79DF924}"/>
                    </a:ext>
                  </a:extLst>
                </p14:cNvPr>
                <p14:cNvContentPartPr/>
                <p14:nvPr/>
              </p14:nvContentPartPr>
              <p14:xfrm>
                <a:off x="2367453" y="708693"/>
                <a:ext cx="475560" cy="365760"/>
              </p14:xfrm>
            </p:contentPart>
          </mc:Choice>
          <mc:Fallback>
            <p:pic>
              <p:nvPicPr>
                <p:cNvPr id="15" name="Freihand 14">
                  <a:extLst>
                    <a:ext uri="{FF2B5EF4-FFF2-40B4-BE49-F238E27FC236}">
                      <a16:creationId xmlns:a16="http://schemas.microsoft.com/office/drawing/2014/main" id="{83D9CCDD-1374-654E-6AA7-7CE3A79DF924}"/>
                    </a:ext>
                  </a:extLst>
                </p:cNvPr>
                <p:cNvPicPr/>
                <p:nvPr/>
              </p:nvPicPr>
              <p:blipFill>
                <a:blip r:embed="rId20"/>
                <a:stretch>
                  <a:fillRect/>
                </a:stretch>
              </p:blipFill>
              <p:spPr>
                <a:xfrm>
                  <a:off x="2358453" y="700053"/>
                  <a:ext cx="493200" cy="383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7B0285FB-7167-8B89-61DC-01FED18B3E06}"/>
                    </a:ext>
                  </a:extLst>
                </p14:cNvPr>
                <p14:cNvContentPartPr/>
                <p14:nvPr/>
              </p14:nvContentPartPr>
              <p14:xfrm>
                <a:off x="2933373" y="800853"/>
                <a:ext cx="353880" cy="97920"/>
              </p14:xfrm>
            </p:contentPart>
          </mc:Choice>
          <mc:Fallback>
            <p:pic>
              <p:nvPicPr>
                <p:cNvPr id="16" name="Freihand 15">
                  <a:extLst>
                    <a:ext uri="{FF2B5EF4-FFF2-40B4-BE49-F238E27FC236}">
                      <a16:creationId xmlns:a16="http://schemas.microsoft.com/office/drawing/2014/main" id="{7B0285FB-7167-8B89-61DC-01FED18B3E06}"/>
                    </a:ext>
                  </a:extLst>
                </p:cNvPr>
                <p:cNvPicPr/>
                <p:nvPr/>
              </p:nvPicPr>
              <p:blipFill>
                <a:blip r:embed="rId22"/>
                <a:stretch>
                  <a:fillRect/>
                </a:stretch>
              </p:blipFill>
              <p:spPr>
                <a:xfrm>
                  <a:off x="2924733" y="791853"/>
                  <a:ext cx="371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69BC666B-5482-8E74-8E0D-1198428D3803}"/>
                    </a:ext>
                  </a:extLst>
                </p14:cNvPr>
                <p14:cNvContentPartPr/>
                <p14:nvPr/>
              </p14:nvContentPartPr>
              <p14:xfrm>
                <a:off x="3385533" y="706533"/>
                <a:ext cx="222120" cy="235080"/>
              </p14:xfrm>
            </p:contentPart>
          </mc:Choice>
          <mc:Fallback>
            <p:pic>
              <p:nvPicPr>
                <p:cNvPr id="17" name="Freihand 16">
                  <a:extLst>
                    <a:ext uri="{FF2B5EF4-FFF2-40B4-BE49-F238E27FC236}">
                      <a16:creationId xmlns:a16="http://schemas.microsoft.com/office/drawing/2014/main" id="{69BC666B-5482-8E74-8E0D-1198428D3803}"/>
                    </a:ext>
                  </a:extLst>
                </p:cNvPr>
                <p:cNvPicPr/>
                <p:nvPr/>
              </p:nvPicPr>
              <p:blipFill>
                <a:blip r:embed="rId24"/>
                <a:stretch>
                  <a:fillRect/>
                </a:stretch>
              </p:blipFill>
              <p:spPr>
                <a:xfrm>
                  <a:off x="3376533" y="697533"/>
                  <a:ext cx="2397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35C5D4CD-FC8A-6B30-E0EC-93F8169C2A66}"/>
                    </a:ext>
                  </a:extLst>
                </p14:cNvPr>
                <p14:cNvContentPartPr/>
                <p14:nvPr/>
              </p14:nvContentPartPr>
              <p14:xfrm>
                <a:off x="3621333" y="727413"/>
                <a:ext cx="303120" cy="218520"/>
              </p14:xfrm>
            </p:contentPart>
          </mc:Choice>
          <mc:Fallback>
            <p:pic>
              <p:nvPicPr>
                <p:cNvPr id="18" name="Freihand 17">
                  <a:extLst>
                    <a:ext uri="{FF2B5EF4-FFF2-40B4-BE49-F238E27FC236}">
                      <a16:creationId xmlns:a16="http://schemas.microsoft.com/office/drawing/2014/main" id="{35C5D4CD-FC8A-6B30-E0EC-93F8169C2A66}"/>
                    </a:ext>
                  </a:extLst>
                </p:cNvPr>
                <p:cNvPicPr/>
                <p:nvPr/>
              </p:nvPicPr>
              <p:blipFill>
                <a:blip r:embed="rId26"/>
                <a:stretch>
                  <a:fillRect/>
                </a:stretch>
              </p:blipFill>
              <p:spPr>
                <a:xfrm>
                  <a:off x="3612693" y="718413"/>
                  <a:ext cx="3207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AAC9B292-FEAB-6799-EB4A-F2317C9E55D4}"/>
                    </a:ext>
                  </a:extLst>
                </p14:cNvPr>
                <p14:cNvContentPartPr/>
                <p14:nvPr/>
              </p14:nvContentPartPr>
              <p14:xfrm>
                <a:off x="3978453" y="707973"/>
                <a:ext cx="99720" cy="276480"/>
              </p14:xfrm>
            </p:contentPart>
          </mc:Choice>
          <mc:Fallback>
            <p:pic>
              <p:nvPicPr>
                <p:cNvPr id="19" name="Freihand 18">
                  <a:extLst>
                    <a:ext uri="{FF2B5EF4-FFF2-40B4-BE49-F238E27FC236}">
                      <a16:creationId xmlns:a16="http://schemas.microsoft.com/office/drawing/2014/main" id="{AAC9B292-FEAB-6799-EB4A-F2317C9E55D4}"/>
                    </a:ext>
                  </a:extLst>
                </p:cNvPr>
                <p:cNvPicPr/>
                <p:nvPr/>
              </p:nvPicPr>
              <p:blipFill>
                <a:blip r:embed="rId28"/>
                <a:stretch>
                  <a:fillRect/>
                </a:stretch>
              </p:blipFill>
              <p:spPr>
                <a:xfrm>
                  <a:off x="3969453" y="698973"/>
                  <a:ext cx="117360" cy="29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21384816-EAE0-177E-11F8-946DF8404F87}"/>
                  </a:ext>
                </a:extLst>
              </p14:cNvPr>
              <p14:cNvContentPartPr/>
              <p14:nvPr/>
            </p14:nvContentPartPr>
            <p14:xfrm>
              <a:off x="4465533" y="729933"/>
              <a:ext cx="262800" cy="457560"/>
            </p14:xfrm>
          </p:contentPart>
        </mc:Choice>
        <mc:Fallback>
          <p:pic>
            <p:nvPicPr>
              <p:cNvPr id="20" name="Freihand 19">
                <a:extLst>
                  <a:ext uri="{FF2B5EF4-FFF2-40B4-BE49-F238E27FC236}">
                    <a16:creationId xmlns:a16="http://schemas.microsoft.com/office/drawing/2014/main" id="{21384816-EAE0-177E-11F8-946DF8404F87}"/>
                  </a:ext>
                </a:extLst>
              </p:cNvPr>
              <p:cNvPicPr/>
              <p:nvPr/>
            </p:nvPicPr>
            <p:blipFill>
              <a:blip r:embed="rId30"/>
              <a:stretch>
                <a:fillRect/>
              </a:stretch>
            </p:blipFill>
            <p:spPr>
              <a:xfrm>
                <a:off x="4456893" y="720933"/>
                <a:ext cx="280440" cy="475200"/>
              </a:xfrm>
              <a:prstGeom prst="rect">
                <a:avLst/>
              </a:prstGeom>
            </p:spPr>
          </p:pic>
        </mc:Fallback>
      </mc:AlternateContent>
      <p:grpSp>
        <p:nvGrpSpPr>
          <p:cNvPr id="49" name="Gruppieren 48">
            <a:extLst>
              <a:ext uri="{FF2B5EF4-FFF2-40B4-BE49-F238E27FC236}">
                <a16:creationId xmlns:a16="http://schemas.microsoft.com/office/drawing/2014/main" id="{3C774F7C-1EFF-17D7-3F0E-7E5FB6012CF1}"/>
              </a:ext>
            </a:extLst>
          </p:cNvPr>
          <p:cNvGrpSpPr/>
          <p:nvPr/>
        </p:nvGrpSpPr>
        <p:grpSpPr>
          <a:xfrm>
            <a:off x="4979253" y="669093"/>
            <a:ext cx="3014280" cy="537120"/>
            <a:chOff x="4979253" y="669093"/>
            <a:chExt cx="3014280" cy="537120"/>
          </a:xfrm>
        </p:grpSpPr>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E9A4FD5C-E9C3-78D8-E54F-7C7E550902C7}"/>
                    </a:ext>
                  </a:extLst>
                </p14:cNvPr>
                <p14:cNvContentPartPr/>
                <p14:nvPr/>
              </p14:nvContentPartPr>
              <p14:xfrm>
                <a:off x="4979253" y="1171653"/>
                <a:ext cx="38160" cy="27720"/>
              </p14:xfrm>
            </p:contentPart>
          </mc:Choice>
          <mc:Fallback>
            <p:pic>
              <p:nvPicPr>
                <p:cNvPr id="23" name="Freihand 22">
                  <a:extLst>
                    <a:ext uri="{FF2B5EF4-FFF2-40B4-BE49-F238E27FC236}">
                      <a16:creationId xmlns:a16="http://schemas.microsoft.com/office/drawing/2014/main" id="{E9A4FD5C-E9C3-78D8-E54F-7C7E550902C7}"/>
                    </a:ext>
                  </a:extLst>
                </p:cNvPr>
                <p:cNvPicPr/>
                <p:nvPr/>
              </p:nvPicPr>
              <p:blipFill>
                <a:blip r:embed="rId32"/>
                <a:stretch>
                  <a:fillRect/>
                </a:stretch>
              </p:blipFill>
              <p:spPr>
                <a:xfrm>
                  <a:off x="4970613" y="1162653"/>
                  <a:ext cx="558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064C56FF-23CF-3319-B1F0-5E9360A38168}"/>
                    </a:ext>
                  </a:extLst>
                </p14:cNvPr>
                <p14:cNvContentPartPr/>
                <p14:nvPr/>
              </p14:nvContentPartPr>
              <p14:xfrm>
                <a:off x="5139813" y="762693"/>
                <a:ext cx="212400" cy="195840"/>
              </p14:xfrm>
            </p:contentPart>
          </mc:Choice>
          <mc:Fallback>
            <p:pic>
              <p:nvPicPr>
                <p:cNvPr id="24" name="Freihand 23">
                  <a:extLst>
                    <a:ext uri="{FF2B5EF4-FFF2-40B4-BE49-F238E27FC236}">
                      <a16:creationId xmlns:a16="http://schemas.microsoft.com/office/drawing/2014/main" id="{064C56FF-23CF-3319-B1F0-5E9360A38168}"/>
                    </a:ext>
                  </a:extLst>
                </p:cNvPr>
                <p:cNvPicPr/>
                <p:nvPr/>
              </p:nvPicPr>
              <p:blipFill>
                <a:blip r:embed="rId34"/>
                <a:stretch>
                  <a:fillRect/>
                </a:stretch>
              </p:blipFill>
              <p:spPr>
                <a:xfrm>
                  <a:off x="5131173" y="753693"/>
                  <a:ext cx="2300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CED5EF96-EAC9-2AC3-8742-081DF3A593DC}"/>
                    </a:ext>
                  </a:extLst>
                </p14:cNvPr>
                <p14:cNvContentPartPr/>
                <p14:nvPr/>
              </p14:nvContentPartPr>
              <p14:xfrm>
                <a:off x="5263653" y="842253"/>
                <a:ext cx="313560" cy="147960"/>
              </p14:xfrm>
            </p:contentPart>
          </mc:Choice>
          <mc:Fallback>
            <p:pic>
              <p:nvPicPr>
                <p:cNvPr id="25" name="Freihand 24">
                  <a:extLst>
                    <a:ext uri="{FF2B5EF4-FFF2-40B4-BE49-F238E27FC236}">
                      <a16:creationId xmlns:a16="http://schemas.microsoft.com/office/drawing/2014/main" id="{CED5EF96-EAC9-2AC3-8742-081DF3A593DC}"/>
                    </a:ext>
                  </a:extLst>
                </p:cNvPr>
                <p:cNvPicPr/>
                <p:nvPr/>
              </p:nvPicPr>
              <p:blipFill>
                <a:blip r:embed="rId36"/>
                <a:stretch>
                  <a:fillRect/>
                </a:stretch>
              </p:blipFill>
              <p:spPr>
                <a:xfrm>
                  <a:off x="5255013" y="833613"/>
                  <a:ext cx="331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5EBBE10F-0D37-5474-DE14-B4E3D858799A}"/>
                    </a:ext>
                  </a:extLst>
                </p14:cNvPr>
                <p14:cNvContentPartPr/>
                <p14:nvPr/>
              </p14:nvContentPartPr>
              <p14:xfrm>
                <a:off x="5657493" y="860253"/>
                <a:ext cx="376200" cy="110880"/>
              </p14:xfrm>
            </p:contentPart>
          </mc:Choice>
          <mc:Fallback>
            <p:pic>
              <p:nvPicPr>
                <p:cNvPr id="26" name="Freihand 25">
                  <a:extLst>
                    <a:ext uri="{FF2B5EF4-FFF2-40B4-BE49-F238E27FC236}">
                      <a16:creationId xmlns:a16="http://schemas.microsoft.com/office/drawing/2014/main" id="{5EBBE10F-0D37-5474-DE14-B4E3D858799A}"/>
                    </a:ext>
                  </a:extLst>
                </p:cNvPr>
                <p:cNvPicPr/>
                <p:nvPr/>
              </p:nvPicPr>
              <p:blipFill>
                <a:blip r:embed="rId38"/>
                <a:stretch>
                  <a:fillRect/>
                </a:stretch>
              </p:blipFill>
              <p:spPr>
                <a:xfrm>
                  <a:off x="5648853" y="851613"/>
                  <a:ext cx="393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5AF933FB-D028-C3DB-3837-E864CE72359E}"/>
                    </a:ext>
                  </a:extLst>
                </p14:cNvPr>
                <p14:cNvContentPartPr/>
                <p14:nvPr/>
              </p14:nvContentPartPr>
              <p14:xfrm>
                <a:off x="6117933" y="723093"/>
                <a:ext cx="68400" cy="261000"/>
              </p14:xfrm>
            </p:contentPart>
          </mc:Choice>
          <mc:Fallback>
            <p:pic>
              <p:nvPicPr>
                <p:cNvPr id="27" name="Freihand 26">
                  <a:extLst>
                    <a:ext uri="{FF2B5EF4-FFF2-40B4-BE49-F238E27FC236}">
                      <a16:creationId xmlns:a16="http://schemas.microsoft.com/office/drawing/2014/main" id="{5AF933FB-D028-C3DB-3837-E864CE72359E}"/>
                    </a:ext>
                  </a:extLst>
                </p:cNvPr>
                <p:cNvPicPr/>
                <p:nvPr/>
              </p:nvPicPr>
              <p:blipFill>
                <a:blip r:embed="rId40"/>
                <a:stretch>
                  <a:fillRect/>
                </a:stretch>
              </p:blipFill>
              <p:spPr>
                <a:xfrm>
                  <a:off x="6108933" y="714093"/>
                  <a:ext cx="860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06F1B639-E970-FB8C-8480-A8C36F4F80B7}"/>
                    </a:ext>
                  </a:extLst>
                </p14:cNvPr>
                <p14:cNvContentPartPr/>
                <p14:nvPr/>
              </p14:nvContentPartPr>
              <p14:xfrm>
                <a:off x="6197493" y="840453"/>
                <a:ext cx="108360" cy="109440"/>
              </p14:xfrm>
            </p:contentPart>
          </mc:Choice>
          <mc:Fallback>
            <p:pic>
              <p:nvPicPr>
                <p:cNvPr id="28" name="Freihand 27">
                  <a:extLst>
                    <a:ext uri="{FF2B5EF4-FFF2-40B4-BE49-F238E27FC236}">
                      <a16:creationId xmlns:a16="http://schemas.microsoft.com/office/drawing/2014/main" id="{06F1B639-E970-FB8C-8480-A8C36F4F80B7}"/>
                    </a:ext>
                  </a:extLst>
                </p:cNvPr>
                <p:cNvPicPr/>
                <p:nvPr/>
              </p:nvPicPr>
              <p:blipFill>
                <a:blip r:embed="rId42"/>
                <a:stretch>
                  <a:fillRect/>
                </a:stretch>
              </p:blipFill>
              <p:spPr>
                <a:xfrm>
                  <a:off x="6188853" y="831813"/>
                  <a:ext cx="1260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CE818C82-446E-58F6-8CEA-5A4D0C2363EA}"/>
                    </a:ext>
                  </a:extLst>
                </p14:cNvPr>
                <p14:cNvContentPartPr/>
                <p14:nvPr/>
              </p14:nvContentPartPr>
              <p14:xfrm>
                <a:off x="6314853" y="693213"/>
                <a:ext cx="132120" cy="242640"/>
              </p14:xfrm>
            </p:contentPart>
          </mc:Choice>
          <mc:Fallback>
            <p:pic>
              <p:nvPicPr>
                <p:cNvPr id="29" name="Freihand 28">
                  <a:extLst>
                    <a:ext uri="{FF2B5EF4-FFF2-40B4-BE49-F238E27FC236}">
                      <a16:creationId xmlns:a16="http://schemas.microsoft.com/office/drawing/2014/main" id="{CE818C82-446E-58F6-8CEA-5A4D0C2363EA}"/>
                    </a:ext>
                  </a:extLst>
                </p:cNvPr>
                <p:cNvPicPr/>
                <p:nvPr/>
              </p:nvPicPr>
              <p:blipFill>
                <a:blip r:embed="rId44"/>
                <a:stretch>
                  <a:fillRect/>
                </a:stretch>
              </p:blipFill>
              <p:spPr>
                <a:xfrm>
                  <a:off x="6305853" y="684213"/>
                  <a:ext cx="1497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E4AF36E4-3D3E-9CF5-A6F2-E134A5F7E597}"/>
                    </a:ext>
                  </a:extLst>
                </p14:cNvPr>
                <p14:cNvContentPartPr/>
                <p14:nvPr/>
              </p14:nvContentPartPr>
              <p14:xfrm>
                <a:off x="6393693" y="755853"/>
                <a:ext cx="150120" cy="450360"/>
              </p14:xfrm>
            </p:contentPart>
          </mc:Choice>
          <mc:Fallback>
            <p:pic>
              <p:nvPicPr>
                <p:cNvPr id="30" name="Freihand 29">
                  <a:extLst>
                    <a:ext uri="{FF2B5EF4-FFF2-40B4-BE49-F238E27FC236}">
                      <a16:creationId xmlns:a16="http://schemas.microsoft.com/office/drawing/2014/main" id="{E4AF36E4-3D3E-9CF5-A6F2-E134A5F7E597}"/>
                    </a:ext>
                  </a:extLst>
                </p:cNvPr>
                <p:cNvPicPr/>
                <p:nvPr/>
              </p:nvPicPr>
              <p:blipFill>
                <a:blip r:embed="rId46"/>
                <a:stretch>
                  <a:fillRect/>
                </a:stretch>
              </p:blipFill>
              <p:spPr>
                <a:xfrm>
                  <a:off x="6384693" y="747213"/>
                  <a:ext cx="167760" cy="468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C4E94A3C-F320-D512-DAE5-FBC31E9E3560}"/>
                    </a:ext>
                  </a:extLst>
                </p14:cNvPr>
                <p14:cNvContentPartPr/>
                <p14:nvPr/>
              </p14:nvContentPartPr>
              <p14:xfrm>
                <a:off x="6724533" y="840453"/>
                <a:ext cx="118800" cy="102600"/>
              </p14:xfrm>
            </p:contentPart>
          </mc:Choice>
          <mc:Fallback>
            <p:pic>
              <p:nvPicPr>
                <p:cNvPr id="31" name="Freihand 30">
                  <a:extLst>
                    <a:ext uri="{FF2B5EF4-FFF2-40B4-BE49-F238E27FC236}">
                      <a16:creationId xmlns:a16="http://schemas.microsoft.com/office/drawing/2014/main" id="{C4E94A3C-F320-D512-DAE5-FBC31E9E3560}"/>
                    </a:ext>
                  </a:extLst>
                </p:cNvPr>
                <p:cNvPicPr/>
                <p:nvPr/>
              </p:nvPicPr>
              <p:blipFill>
                <a:blip r:embed="rId48"/>
                <a:stretch>
                  <a:fillRect/>
                </a:stretch>
              </p:blipFill>
              <p:spPr>
                <a:xfrm>
                  <a:off x="6715893" y="831453"/>
                  <a:ext cx="136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480F834E-4DC5-E58D-1C44-E3CAAD431B7C}"/>
                    </a:ext>
                  </a:extLst>
                </p14:cNvPr>
                <p14:cNvContentPartPr/>
                <p14:nvPr/>
              </p14:nvContentPartPr>
              <p14:xfrm>
                <a:off x="6750813" y="669093"/>
                <a:ext cx="212760" cy="249840"/>
              </p14:xfrm>
            </p:contentPart>
          </mc:Choice>
          <mc:Fallback>
            <p:pic>
              <p:nvPicPr>
                <p:cNvPr id="32" name="Freihand 31">
                  <a:extLst>
                    <a:ext uri="{FF2B5EF4-FFF2-40B4-BE49-F238E27FC236}">
                      <a16:creationId xmlns:a16="http://schemas.microsoft.com/office/drawing/2014/main" id="{480F834E-4DC5-E58D-1C44-E3CAAD431B7C}"/>
                    </a:ext>
                  </a:extLst>
                </p:cNvPr>
                <p:cNvPicPr/>
                <p:nvPr/>
              </p:nvPicPr>
              <p:blipFill>
                <a:blip r:embed="rId50"/>
                <a:stretch>
                  <a:fillRect/>
                </a:stretch>
              </p:blipFill>
              <p:spPr>
                <a:xfrm>
                  <a:off x="6741813" y="660093"/>
                  <a:ext cx="2304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F044A197-0B69-03D7-8B8F-1C7738A84388}"/>
                    </a:ext>
                  </a:extLst>
                </p14:cNvPr>
                <p14:cNvContentPartPr/>
                <p14:nvPr/>
              </p14:nvContentPartPr>
              <p14:xfrm>
                <a:off x="7031613" y="804813"/>
                <a:ext cx="150120" cy="93600"/>
              </p14:xfrm>
            </p:contentPart>
          </mc:Choice>
          <mc:Fallback>
            <p:pic>
              <p:nvPicPr>
                <p:cNvPr id="33" name="Freihand 32">
                  <a:extLst>
                    <a:ext uri="{FF2B5EF4-FFF2-40B4-BE49-F238E27FC236}">
                      <a16:creationId xmlns:a16="http://schemas.microsoft.com/office/drawing/2014/main" id="{F044A197-0B69-03D7-8B8F-1C7738A84388}"/>
                    </a:ext>
                  </a:extLst>
                </p:cNvPr>
                <p:cNvPicPr/>
                <p:nvPr/>
              </p:nvPicPr>
              <p:blipFill>
                <a:blip r:embed="rId52"/>
                <a:stretch>
                  <a:fillRect/>
                </a:stretch>
              </p:blipFill>
              <p:spPr>
                <a:xfrm>
                  <a:off x="7022613" y="796173"/>
                  <a:ext cx="167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07984DE6-3B26-B141-DC5E-97EC46654DF5}"/>
                    </a:ext>
                  </a:extLst>
                </p14:cNvPr>
                <p14:cNvContentPartPr/>
                <p14:nvPr/>
              </p14:nvContentPartPr>
              <p14:xfrm>
                <a:off x="7292973" y="790053"/>
                <a:ext cx="31320" cy="28440"/>
              </p14:xfrm>
            </p:contentPart>
          </mc:Choice>
          <mc:Fallback>
            <p:pic>
              <p:nvPicPr>
                <p:cNvPr id="34" name="Freihand 33">
                  <a:extLst>
                    <a:ext uri="{FF2B5EF4-FFF2-40B4-BE49-F238E27FC236}">
                      <a16:creationId xmlns:a16="http://schemas.microsoft.com/office/drawing/2014/main" id="{07984DE6-3B26-B141-DC5E-97EC46654DF5}"/>
                    </a:ext>
                  </a:extLst>
                </p:cNvPr>
                <p:cNvPicPr/>
                <p:nvPr/>
              </p:nvPicPr>
              <p:blipFill>
                <a:blip r:embed="rId54"/>
                <a:stretch>
                  <a:fillRect/>
                </a:stretch>
              </p:blipFill>
              <p:spPr>
                <a:xfrm>
                  <a:off x="7284333" y="781413"/>
                  <a:ext cx="489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E9A81A9E-F1BB-8FEC-BAA6-8C17FC9F2BAD}"/>
                    </a:ext>
                  </a:extLst>
                </p14:cNvPr>
                <p14:cNvContentPartPr/>
                <p14:nvPr/>
              </p14:nvContentPartPr>
              <p14:xfrm>
                <a:off x="7160853" y="791853"/>
                <a:ext cx="343800" cy="280080"/>
              </p14:xfrm>
            </p:contentPart>
          </mc:Choice>
          <mc:Fallback>
            <p:pic>
              <p:nvPicPr>
                <p:cNvPr id="35" name="Freihand 34">
                  <a:extLst>
                    <a:ext uri="{FF2B5EF4-FFF2-40B4-BE49-F238E27FC236}">
                      <a16:creationId xmlns:a16="http://schemas.microsoft.com/office/drawing/2014/main" id="{E9A81A9E-F1BB-8FEC-BAA6-8C17FC9F2BAD}"/>
                    </a:ext>
                  </a:extLst>
                </p:cNvPr>
                <p:cNvPicPr/>
                <p:nvPr/>
              </p:nvPicPr>
              <p:blipFill>
                <a:blip r:embed="rId56"/>
                <a:stretch>
                  <a:fillRect/>
                </a:stretch>
              </p:blipFill>
              <p:spPr>
                <a:xfrm>
                  <a:off x="7151853" y="783213"/>
                  <a:ext cx="3614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E0B07658-07DD-92EA-B5D6-DA9AB1BDDFE9}"/>
                    </a:ext>
                  </a:extLst>
                </p14:cNvPr>
                <p14:cNvContentPartPr/>
                <p14:nvPr/>
              </p14:nvContentPartPr>
              <p14:xfrm>
                <a:off x="7731813" y="701133"/>
                <a:ext cx="261720" cy="400320"/>
              </p14:xfrm>
            </p:contentPart>
          </mc:Choice>
          <mc:Fallback>
            <p:pic>
              <p:nvPicPr>
                <p:cNvPr id="36" name="Freihand 35">
                  <a:extLst>
                    <a:ext uri="{FF2B5EF4-FFF2-40B4-BE49-F238E27FC236}">
                      <a16:creationId xmlns:a16="http://schemas.microsoft.com/office/drawing/2014/main" id="{E0B07658-07DD-92EA-B5D6-DA9AB1BDDFE9}"/>
                    </a:ext>
                  </a:extLst>
                </p:cNvPr>
                <p:cNvPicPr/>
                <p:nvPr/>
              </p:nvPicPr>
              <p:blipFill>
                <a:blip r:embed="rId58"/>
                <a:stretch>
                  <a:fillRect/>
                </a:stretch>
              </p:blipFill>
              <p:spPr>
                <a:xfrm>
                  <a:off x="7722813" y="692133"/>
                  <a:ext cx="279360" cy="417960"/>
                </a:xfrm>
                <a:prstGeom prst="rect">
                  <a:avLst/>
                </a:prstGeom>
              </p:spPr>
            </p:pic>
          </mc:Fallback>
        </mc:AlternateContent>
      </p:grpSp>
      <p:grpSp>
        <p:nvGrpSpPr>
          <p:cNvPr id="48" name="Gruppieren 47">
            <a:extLst>
              <a:ext uri="{FF2B5EF4-FFF2-40B4-BE49-F238E27FC236}">
                <a16:creationId xmlns:a16="http://schemas.microsoft.com/office/drawing/2014/main" id="{13FD65E1-4D01-E4F4-A54E-A02617037CFD}"/>
              </a:ext>
            </a:extLst>
          </p:cNvPr>
          <p:cNvGrpSpPr/>
          <p:nvPr/>
        </p:nvGrpSpPr>
        <p:grpSpPr>
          <a:xfrm>
            <a:off x="8252733" y="778893"/>
            <a:ext cx="1047240" cy="370440"/>
            <a:chOff x="8252733" y="778893"/>
            <a:chExt cx="1047240" cy="370440"/>
          </a:xfrm>
        </p:grpSpPr>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88A24E3D-75C4-F30B-42BA-47E94C3AE330}"/>
                    </a:ext>
                  </a:extLst>
                </p14:cNvPr>
                <p14:cNvContentPartPr/>
                <p14:nvPr/>
              </p14:nvContentPartPr>
              <p14:xfrm>
                <a:off x="8252733" y="803013"/>
                <a:ext cx="271800" cy="78120"/>
              </p14:xfrm>
            </p:contentPart>
          </mc:Choice>
          <mc:Fallback>
            <p:pic>
              <p:nvPicPr>
                <p:cNvPr id="37" name="Freihand 36">
                  <a:extLst>
                    <a:ext uri="{FF2B5EF4-FFF2-40B4-BE49-F238E27FC236}">
                      <a16:creationId xmlns:a16="http://schemas.microsoft.com/office/drawing/2014/main" id="{88A24E3D-75C4-F30B-42BA-47E94C3AE330}"/>
                    </a:ext>
                  </a:extLst>
                </p:cNvPr>
                <p:cNvPicPr/>
                <p:nvPr/>
              </p:nvPicPr>
              <p:blipFill>
                <a:blip r:embed="rId60"/>
                <a:stretch>
                  <a:fillRect/>
                </a:stretch>
              </p:blipFill>
              <p:spPr>
                <a:xfrm>
                  <a:off x="8244093" y="794013"/>
                  <a:ext cx="289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A5E726D5-4AC1-3BF5-ABC9-F2EA5E86EBF8}"/>
                    </a:ext>
                  </a:extLst>
                </p14:cNvPr>
                <p14:cNvContentPartPr/>
                <p14:nvPr/>
              </p14:nvContentPartPr>
              <p14:xfrm>
                <a:off x="8598333" y="814173"/>
                <a:ext cx="316800" cy="66960"/>
              </p14:xfrm>
            </p:contentPart>
          </mc:Choice>
          <mc:Fallback>
            <p:pic>
              <p:nvPicPr>
                <p:cNvPr id="38" name="Freihand 37">
                  <a:extLst>
                    <a:ext uri="{FF2B5EF4-FFF2-40B4-BE49-F238E27FC236}">
                      <a16:creationId xmlns:a16="http://schemas.microsoft.com/office/drawing/2014/main" id="{A5E726D5-4AC1-3BF5-ABC9-F2EA5E86EBF8}"/>
                    </a:ext>
                  </a:extLst>
                </p:cNvPr>
                <p:cNvPicPr/>
                <p:nvPr/>
              </p:nvPicPr>
              <p:blipFill>
                <a:blip r:embed="rId62"/>
                <a:stretch>
                  <a:fillRect/>
                </a:stretch>
              </p:blipFill>
              <p:spPr>
                <a:xfrm>
                  <a:off x="8589333" y="805173"/>
                  <a:ext cx="334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254F1430-5D45-184D-AEB3-2880DD3E8955}"/>
                    </a:ext>
                  </a:extLst>
                </p14:cNvPr>
                <p14:cNvContentPartPr/>
                <p14:nvPr/>
              </p14:nvContentPartPr>
              <p14:xfrm>
                <a:off x="9014493" y="779973"/>
                <a:ext cx="98640" cy="91440"/>
              </p14:xfrm>
            </p:contentPart>
          </mc:Choice>
          <mc:Fallback>
            <p:pic>
              <p:nvPicPr>
                <p:cNvPr id="39" name="Freihand 38">
                  <a:extLst>
                    <a:ext uri="{FF2B5EF4-FFF2-40B4-BE49-F238E27FC236}">
                      <a16:creationId xmlns:a16="http://schemas.microsoft.com/office/drawing/2014/main" id="{254F1430-5D45-184D-AEB3-2880DD3E8955}"/>
                    </a:ext>
                  </a:extLst>
                </p:cNvPr>
                <p:cNvPicPr/>
                <p:nvPr/>
              </p:nvPicPr>
              <p:blipFill>
                <a:blip r:embed="rId64"/>
                <a:stretch>
                  <a:fillRect/>
                </a:stretch>
              </p:blipFill>
              <p:spPr>
                <a:xfrm>
                  <a:off x="9005493" y="771333"/>
                  <a:ext cx="116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4BFB464D-E7D2-CA7D-1882-83E31DEE1040}"/>
                    </a:ext>
                  </a:extLst>
                </p14:cNvPr>
                <p14:cNvContentPartPr/>
                <p14:nvPr/>
              </p14:nvContentPartPr>
              <p14:xfrm>
                <a:off x="9190533" y="778893"/>
                <a:ext cx="109440" cy="370440"/>
              </p14:xfrm>
            </p:contentPart>
          </mc:Choice>
          <mc:Fallback>
            <p:pic>
              <p:nvPicPr>
                <p:cNvPr id="40" name="Freihand 39">
                  <a:extLst>
                    <a:ext uri="{FF2B5EF4-FFF2-40B4-BE49-F238E27FC236}">
                      <a16:creationId xmlns:a16="http://schemas.microsoft.com/office/drawing/2014/main" id="{4BFB464D-E7D2-CA7D-1882-83E31DEE1040}"/>
                    </a:ext>
                  </a:extLst>
                </p:cNvPr>
                <p:cNvPicPr/>
                <p:nvPr/>
              </p:nvPicPr>
              <p:blipFill>
                <a:blip r:embed="rId66"/>
                <a:stretch>
                  <a:fillRect/>
                </a:stretch>
              </p:blipFill>
              <p:spPr>
                <a:xfrm>
                  <a:off x="9181893" y="769893"/>
                  <a:ext cx="127080" cy="388080"/>
                </a:xfrm>
                <a:prstGeom prst="rect">
                  <a:avLst/>
                </a:prstGeom>
              </p:spPr>
            </p:pic>
          </mc:Fallback>
        </mc:AlternateContent>
      </p:grpSp>
      <p:grpSp>
        <p:nvGrpSpPr>
          <p:cNvPr id="47" name="Gruppieren 46">
            <a:extLst>
              <a:ext uri="{FF2B5EF4-FFF2-40B4-BE49-F238E27FC236}">
                <a16:creationId xmlns:a16="http://schemas.microsoft.com/office/drawing/2014/main" id="{568CE300-1C9D-1F35-0CEB-C0016511353A}"/>
              </a:ext>
            </a:extLst>
          </p:cNvPr>
          <p:cNvGrpSpPr/>
          <p:nvPr/>
        </p:nvGrpSpPr>
        <p:grpSpPr>
          <a:xfrm>
            <a:off x="9587253" y="587013"/>
            <a:ext cx="1658160" cy="564840"/>
            <a:chOff x="9587253" y="587013"/>
            <a:chExt cx="1658160" cy="564840"/>
          </a:xfrm>
        </p:grpSpPr>
        <mc:AlternateContent xmlns:mc="http://schemas.openxmlformats.org/markup-compatibility/2006">
          <mc:Choice xmlns:p14="http://schemas.microsoft.com/office/powerpoint/2010/main" Requires="p14">
            <p:contentPart p14:bwMode="auto" r:id="rId67">
              <p14:nvContentPartPr>
                <p14:cNvPr id="41" name="Freihand 40">
                  <a:extLst>
                    <a:ext uri="{FF2B5EF4-FFF2-40B4-BE49-F238E27FC236}">
                      <a16:creationId xmlns:a16="http://schemas.microsoft.com/office/drawing/2014/main" id="{6307D230-D42F-0E13-A945-11624A42DE2E}"/>
                    </a:ext>
                  </a:extLst>
                </p14:cNvPr>
                <p14:cNvContentPartPr/>
                <p14:nvPr/>
              </p14:nvContentPartPr>
              <p14:xfrm>
                <a:off x="9587253" y="766653"/>
                <a:ext cx="190800" cy="143280"/>
              </p14:xfrm>
            </p:contentPart>
          </mc:Choice>
          <mc:Fallback>
            <p:pic>
              <p:nvPicPr>
                <p:cNvPr id="41" name="Freihand 40">
                  <a:extLst>
                    <a:ext uri="{FF2B5EF4-FFF2-40B4-BE49-F238E27FC236}">
                      <a16:creationId xmlns:a16="http://schemas.microsoft.com/office/drawing/2014/main" id="{6307D230-D42F-0E13-A945-11624A42DE2E}"/>
                    </a:ext>
                  </a:extLst>
                </p:cNvPr>
                <p:cNvPicPr/>
                <p:nvPr/>
              </p:nvPicPr>
              <p:blipFill>
                <a:blip r:embed="rId68"/>
                <a:stretch>
                  <a:fillRect/>
                </a:stretch>
              </p:blipFill>
              <p:spPr>
                <a:xfrm>
                  <a:off x="9578253" y="757653"/>
                  <a:ext cx="2084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Freihand 41">
                  <a:extLst>
                    <a:ext uri="{FF2B5EF4-FFF2-40B4-BE49-F238E27FC236}">
                      <a16:creationId xmlns:a16="http://schemas.microsoft.com/office/drawing/2014/main" id="{DD9FBCC2-6E7B-B4C3-6F07-26FB42AE880D}"/>
                    </a:ext>
                  </a:extLst>
                </p14:cNvPr>
                <p14:cNvContentPartPr/>
                <p14:nvPr/>
              </p14:nvContentPartPr>
              <p14:xfrm>
                <a:off x="9765813" y="768813"/>
                <a:ext cx="475200" cy="383040"/>
              </p14:xfrm>
            </p:contentPart>
          </mc:Choice>
          <mc:Fallback>
            <p:pic>
              <p:nvPicPr>
                <p:cNvPr id="42" name="Freihand 41">
                  <a:extLst>
                    <a:ext uri="{FF2B5EF4-FFF2-40B4-BE49-F238E27FC236}">
                      <a16:creationId xmlns:a16="http://schemas.microsoft.com/office/drawing/2014/main" id="{DD9FBCC2-6E7B-B4C3-6F07-26FB42AE880D}"/>
                    </a:ext>
                  </a:extLst>
                </p:cNvPr>
                <p:cNvPicPr/>
                <p:nvPr/>
              </p:nvPicPr>
              <p:blipFill>
                <a:blip r:embed="rId70"/>
                <a:stretch>
                  <a:fillRect/>
                </a:stretch>
              </p:blipFill>
              <p:spPr>
                <a:xfrm>
                  <a:off x="9756813" y="759813"/>
                  <a:ext cx="49284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13321A9E-F41D-E8B8-C008-F8A67B99091E}"/>
                    </a:ext>
                  </a:extLst>
                </p14:cNvPr>
                <p14:cNvContentPartPr/>
                <p14:nvPr/>
              </p14:nvContentPartPr>
              <p14:xfrm>
                <a:off x="10313733" y="800133"/>
                <a:ext cx="160560" cy="76680"/>
              </p14:xfrm>
            </p:contentPart>
          </mc:Choice>
          <mc:Fallback>
            <p:pic>
              <p:nvPicPr>
                <p:cNvPr id="43" name="Freihand 42">
                  <a:extLst>
                    <a:ext uri="{FF2B5EF4-FFF2-40B4-BE49-F238E27FC236}">
                      <a16:creationId xmlns:a16="http://schemas.microsoft.com/office/drawing/2014/main" id="{13321A9E-F41D-E8B8-C008-F8A67B99091E}"/>
                    </a:ext>
                  </a:extLst>
                </p:cNvPr>
                <p:cNvPicPr/>
                <p:nvPr/>
              </p:nvPicPr>
              <p:blipFill>
                <a:blip r:embed="rId72"/>
                <a:stretch>
                  <a:fillRect/>
                </a:stretch>
              </p:blipFill>
              <p:spPr>
                <a:xfrm>
                  <a:off x="10305093" y="791493"/>
                  <a:ext cx="178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156CF3A9-3FA5-733D-EA88-08713C08061C}"/>
                    </a:ext>
                  </a:extLst>
                </p14:cNvPr>
                <p14:cNvContentPartPr/>
                <p14:nvPr/>
              </p14:nvContentPartPr>
              <p14:xfrm>
                <a:off x="10552413" y="602133"/>
                <a:ext cx="224280" cy="279000"/>
              </p14:xfrm>
            </p:contentPart>
          </mc:Choice>
          <mc:Fallback>
            <p:pic>
              <p:nvPicPr>
                <p:cNvPr id="44" name="Freihand 43">
                  <a:extLst>
                    <a:ext uri="{FF2B5EF4-FFF2-40B4-BE49-F238E27FC236}">
                      <a16:creationId xmlns:a16="http://schemas.microsoft.com/office/drawing/2014/main" id="{156CF3A9-3FA5-733D-EA88-08713C08061C}"/>
                    </a:ext>
                  </a:extLst>
                </p:cNvPr>
                <p:cNvPicPr/>
                <p:nvPr/>
              </p:nvPicPr>
              <p:blipFill>
                <a:blip r:embed="rId74"/>
                <a:stretch>
                  <a:fillRect/>
                </a:stretch>
              </p:blipFill>
              <p:spPr>
                <a:xfrm>
                  <a:off x="10543773" y="593493"/>
                  <a:ext cx="24192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406CA74E-8954-7CA8-C873-C552AD4FD4B4}"/>
                    </a:ext>
                  </a:extLst>
                </p14:cNvPr>
                <p14:cNvContentPartPr/>
                <p14:nvPr/>
              </p14:nvContentPartPr>
              <p14:xfrm>
                <a:off x="10852293" y="587013"/>
                <a:ext cx="8280" cy="60120"/>
              </p14:xfrm>
            </p:contentPart>
          </mc:Choice>
          <mc:Fallback>
            <p:pic>
              <p:nvPicPr>
                <p:cNvPr id="45" name="Freihand 44">
                  <a:extLst>
                    <a:ext uri="{FF2B5EF4-FFF2-40B4-BE49-F238E27FC236}">
                      <a16:creationId xmlns:a16="http://schemas.microsoft.com/office/drawing/2014/main" id="{406CA74E-8954-7CA8-C873-C552AD4FD4B4}"/>
                    </a:ext>
                  </a:extLst>
                </p:cNvPr>
                <p:cNvPicPr/>
                <p:nvPr/>
              </p:nvPicPr>
              <p:blipFill>
                <a:blip r:embed="rId76"/>
                <a:stretch>
                  <a:fillRect/>
                </a:stretch>
              </p:blipFill>
              <p:spPr>
                <a:xfrm>
                  <a:off x="10843653" y="578013"/>
                  <a:ext cx="25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09B070F5-D2A9-C92B-A902-46BDE0FBA17B}"/>
                    </a:ext>
                  </a:extLst>
                </p14:cNvPr>
                <p14:cNvContentPartPr/>
                <p14:nvPr/>
              </p14:nvContentPartPr>
              <p14:xfrm>
                <a:off x="10890093" y="771693"/>
                <a:ext cx="355320" cy="99360"/>
              </p14:xfrm>
            </p:contentPart>
          </mc:Choice>
          <mc:Fallback>
            <p:pic>
              <p:nvPicPr>
                <p:cNvPr id="46" name="Freihand 45">
                  <a:extLst>
                    <a:ext uri="{FF2B5EF4-FFF2-40B4-BE49-F238E27FC236}">
                      <a16:creationId xmlns:a16="http://schemas.microsoft.com/office/drawing/2014/main" id="{09B070F5-D2A9-C92B-A902-46BDE0FBA17B}"/>
                    </a:ext>
                  </a:extLst>
                </p:cNvPr>
                <p:cNvPicPr/>
                <p:nvPr/>
              </p:nvPicPr>
              <p:blipFill>
                <a:blip r:embed="rId78"/>
                <a:stretch>
                  <a:fillRect/>
                </a:stretch>
              </p:blipFill>
              <p:spPr>
                <a:xfrm>
                  <a:off x="10881453" y="763053"/>
                  <a:ext cx="372960" cy="11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B0EA3BB8-95B8-4D65-3292-B4034E7650C6}"/>
                  </a:ext>
                </a:extLst>
              </p14:cNvPr>
              <p14:cNvContentPartPr/>
              <p14:nvPr/>
            </p14:nvContentPartPr>
            <p14:xfrm>
              <a:off x="1059573" y="1575933"/>
              <a:ext cx="271080" cy="317880"/>
            </p14:xfrm>
          </p:contentPart>
        </mc:Choice>
        <mc:Fallback>
          <p:pic>
            <p:nvPicPr>
              <p:cNvPr id="50" name="Freihand 49">
                <a:extLst>
                  <a:ext uri="{FF2B5EF4-FFF2-40B4-BE49-F238E27FC236}">
                    <a16:creationId xmlns:a16="http://schemas.microsoft.com/office/drawing/2014/main" id="{B0EA3BB8-95B8-4D65-3292-B4034E7650C6}"/>
                  </a:ext>
                </a:extLst>
              </p:cNvPr>
              <p:cNvPicPr/>
              <p:nvPr/>
            </p:nvPicPr>
            <p:blipFill>
              <a:blip r:embed="rId80"/>
              <a:stretch>
                <a:fillRect/>
              </a:stretch>
            </p:blipFill>
            <p:spPr>
              <a:xfrm>
                <a:off x="1050933" y="1566933"/>
                <a:ext cx="288720" cy="335520"/>
              </a:xfrm>
              <a:prstGeom prst="rect">
                <a:avLst/>
              </a:prstGeom>
            </p:spPr>
          </p:pic>
        </mc:Fallback>
      </mc:AlternateContent>
      <p:grpSp>
        <p:nvGrpSpPr>
          <p:cNvPr id="59" name="Gruppieren 58">
            <a:extLst>
              <a:ext uri="{FF2B5EF4-FFF2-40B4-BE49-F238E27FC236}">
                <a16:creationId xmlns:a16="http://schemas.microsoft.com/office/drawing/2014/main" id="{5CC218C6-7E2F-E404-150E-82A80010C563}"/>
              </a:ext>
            </a:extLst>
          </p:cNvPr>
          <p:cNvGrpSpPr/>
          <p:nvPr/>
        </p:nvGrpSpPr>
        <p:grpSpPr>
          <a:xfrm>
            <a:off x="1552773" y="1587453"/>
            <a:ext cx="414360" cy="229680"/>
            <a:chOff x="1552773" y="1587453"/>
            <a:chExt cx="414360" cy="229680"/>
          </a:xfrm>
        </p:grpSpPr>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0EAA9E03-EB3D-5429-B102-BEFB1B76CA14}"/>
                    </a:ext>
                  </a:extLst>
                </p14:cNvPr>
                <p14:cNvContentPartPr/>
                <p14:nvPr/>
              </p14:nvContentPartPr>
              <p14:xfrm>
                <a:off x="1552773" y="1680693"/>
                <a:ext cx="36720" cy="45720"/>
              </p14:xfrm>
            </p:contentPart>
          </mc:Choice>
          <mc:Fallback>
            <p:pic>
              <p:nvPicPr>
                <p:cNvPr id="51" name="Freihand 50">
                  <a:extLst>
                    <a:ext uri="{FF2B5EF4-FFF2-40B4-BE49-F238E27FC236}">
                      <a16:creationId xmlns:a16="http://schemas.microsoft.com/office/drawing/2014/main" id="{0EAA9E03-EB3D-5429-B102-BEFB1B76CA14}"/>
                    </a:ext>
                  </a:extLst>
                </p:cNvPr>
                <p:cNvPicPr/>
                <p:nvPr/>
              </p:nvPicPr>
              <p:blipFill>
                <a:blip r:embed="rId82"/>
                <a:stretch>
                  <a:fillRect/>
                </a:stretch>
              </p:blipFill>
              <p:spPr>
                <a:xfrm>
                  <a:off x="1543773" y="1672053"/>
                  <a:ext cx="543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C6B3E04B-711D-2514-6731-AA52765823CC}"/>
                    </a:ext>
                  </a:extLst>
                </p14:cNvPr>
                <p14:cNvContentPartPr/>
                <p14:nvPr/>
              </p14:nvContentPartPr>
              <p14:xfrm>
                <a:off x="1746453" y="1587453"/>
                <a:ext cx="220680" cy="229680"/>
              </p14:xfrm>
            </p:contentPart>
          </mc:Choice>
          <mc:Fallback>
            <p:pic>
              <p:nvPicPr>
                <p:cNvPr id="52" name="Freihand 51">
                  <a:extLst>
                    <a:ext uri="{FF2B5EF4-FFF2-40B4-BE49-F238E27FC236}">
                      <a16:creationId xmlns:a16="http://schemas.microsoft.com/office/drawing/2014/main" id="{C6B3E04B-711D-2514-6731-AA52765823CC}"/>
                    </a:ext>
                  </a:extLst>
                </p:cNvPr>
                <p:cNvPicPr/>
                <p:nvPr/>
              </p:nvPicPr>
              <p:blipFill>
                <a:blip r:embed="rId84"/>
                <a:stretch>
                  <a:fillRect/>
                </a:stretch>
              </p:blipFill>
              <p:spPr>
                <a:xfrm>
                  <a:off x="1737813" y="1578813"/>
                  <a:ext cx="238320" cy="247320"/>
                </a:xfrm>
                <a:prstGeom prst="rect">
                  <a:avLst/>
                </a:prstGeom>
              </p:spPr>
            </p:pic>
          </mc:Fallback>
        </mc:AlternateContent>
      </p:grpSp>
      <p:grpSp>
        <p:nvGrpSpPr>
          <p:cNvPr id="58" name="Gruppieren 57">
            <a:extLst>
              <a:ext uri="{FF2B5EF4-FFF2-40B4-BE49-F238E27FC236}">
                <a16:creationId xmlns:a16="http://schemas.microsoft.com/office/drawing/2014/main" id="{4D7CF072-CEA1-A41C-34A3-8CF35DDC0828}"/>
              </a:ext>
            </a:extLst>
          </p:cNvPr>
          <p:cNvGrpSpPr/>
          <p:nvPr/>
        </p:nvGrpSpPr>
        <p:grpSpPr>
          <a:xfrm>
            <a:off x="2539533" y="1682133"/>
            <a:ext cx="309240" cy="118800"/>
            <a:chOff x="2539533" y="1682133"/>
            <a:chExt cx="309240" cy="118800"/>
          </a:xfrm>
        </p:grpSpPr>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ADCB6282-7C95-B594-C4D5-731D24D81E09}"/>
                    </a:ext>
                  </a:extLst>
                </p14:cNvPr>
                <p14:cNvContentPartPr/>
                <p14:nvPr/>
              </p14:nvContentPartPr>
              <p14:xfrm>
                <a:off x="2539533" y="1682133"/>
                <a:ext cx="309240" cy="25920"/>
              </p14:xfrm>
            </p:contentPart>
          </mc:Choice>
          <mc:Fallback>
            <p:pic>
              <p:nvPicPr>
                <p:cNvPr id="53" name="Freihand 52">
                  <a:extLst>
                    <a:ext uri="{FF2B5EF4-FFF2-40B4-BE49-F238E27FC236}">
                      <a16:creationId xmlns:a16="http://schemas.microsoft.com/office/drawing/2014/main" id="{ADCB6282-7C95-B594-C4D5-731D24D81E09}"/>
                    </a:ext>
                  </a:extLst>
                </p:cNvPr>
                <p:cNvPicPr/>
                <p:nvPr/>
              </p:nvPicPr>
              <p:blipFill>
                <a:blip r:embed="rId86"/>
                <a:stretch>
                  <a:fillRect/>
                </a:stretch>
              </p:blipFill>
              <p:spPr>
                <a:xfrm>
                  <a:off x="2530533" y="1673133"/>
                  <a:ext cx="3268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BE36FF25-B744-9F63-8D9D-61A643755AE1}"/>
                    </a:ext>
                  </a:extLst>
                </p14:cNvPr>
                <p14:cNvContentPartPr/>
                <p14:nvPr/>
              </p14:nvContentPartPr>
              <p14:xfrm>
                <a:off x="2589933" y="1762773"/>
                <a:ext cx="223200" cy="38160"/>
              </p14:xfrm>
            </p:contentPart>
          </mc:Choice>
          <mc:Fallback>
            <p:pic>
              <p:nvPicPr>
                <p:cNvPr id="54" name="Freihand 53">
                  <a:extLst>
                    <a:ext uri="{FF2B5EF4-FFF2-40B4-BE49-F238E27FC236}">
                      <a16:creationId xmlns:a16="http://schemas.microsoft.com/office/drawing/2014/main" id="{BE36FF25-B744-9F63-8D9D-61A643755AE1}"/>
                    </a:ext>
                  </a:extLst>
                </p:cNvPr>
                <p:cNvPicPr/>
                <p:nvPr/>
              </p:nvPicPr>
              <p:blipFill>
                <a:blip r:embed="rId88"/>
                <a:stretch>
                  <a:fillRect/>
                </a:stretch>
              </p:blipFill>
              <p:spPr>
                <a:xfrm>
                  <a:off x="2581293" y="1754133"/>
                  <a:ext cx="240840" cy="55800"/>
                </a:xfrm>
                <a:prstGeom prst="rect">
                  <a:avLst/>
                </a:prstGeom>
              </p:spPr>
            </p:pic>
          </mc:Fallback>
        </mc:AlternateContent>
      </p:grpSp>
      <p:grpSp>
        <p:nvGrpSpPr>
          <p:cNvPr id="57" name="Gruppieren 56">
            <a:extLst>
              <a:ext uri="{FF2B5EF4-FFF2-40B4-BE49-F238E27FC236}">
                <a16:creationId xmlns:a16="http://schemas.microsoft.com/office/drawing/2014/main" id="{7136D198-0347-84C8-5E28-ADCE90A630B8}"/>
              </a:ext>
            </a:extLst>
          </p:cNvPr>
          <p:cNvGrpSpPr/>
          <p:nvPr/>
        </p:nvGrpSpPr>
        <p:grpSpPr>
          <a:xfrm>
            <a:off x="3263853" y="1579893"/>
            <a:ext cx="313200" cy="212040"/>
            <a:chOff x="3263853" y="1579893"/>
            <a:chExt cx="313200" cy="212040"/>
          </a:xfrm>
        </p:grpSpPr>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21C61DFF-B396-7CA1-EF61-393077E8E176}"/>
                    </a:ext>
                  </a:extLst>
                </p14:cNvPr>
                <p14:cNvContentPartPr/>
                <p14:nvPr/>
              </p14:nvContentPartPr>
              <p14:xfrm>
                <a:off x="3437733" y="1601493"/>
                <a:ext cx="9360" cy="190440"/>
              </p14:xfrm>
            </p:contentPart>
          </mc:Choice>
          <mc:Fallback>
            <p:pic>
              <p:nvPicPr>
                <p:cNvPr id="55" name="Freihand 54">
                  <a:extLst>
                    <a:ext uri="{FF2B5EF4-FFF2-40B4-BE49-F238E27FC236}">
                      <a16:creationId xmlns:a16="http://schemas.microsoft.com/office/drawing/2014/main" id="{21C61DFF-B396-7CA1-EF61-393077E8E176}"/>
                    </a:ext>
                  </a:extLst>
                </p:cNvPr>
                <p:cNvPicPr/>
                <p:nvPr/>
              </p:nvPicPr>
              <p:blipFill>
                <a:blip r:embed="rId90"/>
                <a:stretch>
                  <a:fillRect/>
                </a:stretch>
              </p:blipFill>
              <p:spPr>
                <a:xfrm>
                  <a:off x="3429093" y="1592853"/>
                  <a:ext cx="2700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0FF5C63C-D768-2D7F-083D-9339EF9A4552}"/>
                    </a:ext>
                  </a:extLst>
                </p14:cNvPr>
                <p14:cNvContentPartPr/>
                <p14:nvPr/>
              </p14:nvContentPartPr>
              <p14:xfrm>
                <a:off x="3263853" y="1579893"/>
                <a:ext cx="313200" cy="105120"/>
              </p14:xfrm>
            </p:contentPart>
          </mc:Choice>
          <mc:Fallback>
            <p:pic>
              <p:nvPicPr>
                <p:cNvPr id="56" name="Freihand 55">
                  <a:extLst>
                    <a:ext uri="{FF2B5EF4-FFF2-40B4-BE49-F238E27FC236}">
                      <a16:creationId xmlns:a16="http://schemas.microsoft.com/office/drawing/2014/main" id="{0FF5C63C-D768-2D7F-083D-9339EF9A4552}"/>
                    </a:ext>
                  </a:extLst>
                </p:cNvPr>
                <p:cNvPicPr/>
                <p:nvPr/>
              </p:nvPicPr>
              <p:blipFill>
                <a:blip r:embed="rId92"/>
                <a:stretch>
                  <a:fillRect/>
                </a:stretch>
              </p:blipFill>
              <p:spPr>
                <a:xfrm>
                  <a:off x="3254853" y="1570893"/>
                  <a:ext cx="330840" cy="122760"/>
                </a:xfrm>
                <a:prstGeom prst="rect">
                  <a:avLst/>
                </a:prstGeom>
              </p:spPr>
            </p:pic>
          </mc:Fallback>
        </mc:AlternateContent>
      </p:grpSp>
      <p:grpSp>
        <p:nvGrpSpPr>
          <p:cNvPr id="62" name="Gruppieren 61">
            <a:extLst>
              <a:ext uri="{FF2B5EF4-FFF2-40B4-BE49-F238E27FC236}">
                <a16:creationId xmlns:a16="http://schemas.microsoft.com/office/drawing/2014/main" id="{8904876E-D58E-38E3-EA8F-F8EEABAE2559}"/>
              </a:ext>
            </a:extLst>
          </p:cNvPr>
          <p:cNvGrpSpPr/>
          <p:nvPr/>
        </p:nvGrpSpPr>
        <p:grpSpPr>
          <a:xfrm>
            <a:off x="3789813" y="1549293"/>
            <a:ext cx="483120" cy="204480"/>
            <a:chOff x="3789813" y="1549293"/>
            <a:chExt cx="483120" cy="204480"/>
          </a:xfrm>
        </p:grpSpPr>
        <mc:AlternateContent xmlns:mc="http://schemas.openxmlformats.org/markup-compatibility/2006">
          <mc:Choice xmlns:p14="http://schemas.microsoft.com/office/powerpoint/2010/main" Requires="p14">
            <p:contentPart p14:bwMode="auto" r:id="rId93">
              <p14:nvContentPartPr>
                <p14:cNvPr id="60" name="Freihand 59">
                  <a:extLst>
                    <a:ext uri="{FF2B5EF4-FFF2-40B4-BE49-F238E27FC236}">
                      <a16:creationId xmlns:a16="http://schemas.microsoft.com/office/drawing/2014/main" id="{8883D5B6-E268-4F41-8F2E-B3909E449456}"/>
                    </a:ext>
                  </a:extLst>
                </p14:cNvPr>
                <p14:cNvContentPartPr/>
                <p14:nvPr/>
              </p14:nvContentPartPr>
              <p14:xfrm>
                <a:off x="3789813" y="1679973"/>
                <a:ext cx="54720" cy="50760"/>
              </p14:xfrm>
            </p:contentPart>
          </mc:Choice>
          <mc:Fallback>
            <p:pic>
              <p:nvPicPr>
                <p:cNvPr id="60" name="Freihand 59">
                  <a:extLst>
                    <a:ext uri="{FF2B5EF4-FFF2-40B4-BE49-F238E27FC236}">
                      <a16:creationId xmlns:a16="http://schemas.microsoft.com/office/drawing/2014/main" id="{8883D5B6-E268-4F41-8F2E-B3909E449456}"/>
                    </a:ext>
                  </a:extLst>
                </p:cNvPr>
                <p:cNvPicPr/>
                <p:nvPr/>
              </p:nvPicPr>
              <p:blipFill>
                <a:blip r:embed="rId94"/>
                <a:stretch>
                  <a:fillRect/>
                </a:stretch>
              </p:blipFill>
              <p:spPr>
                <a:xfrm>
                  <a:off x="3781173" y="1670973"/>
                  <a:ext cx="723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1" name="Freihand 60">
                  <a:extLst>
                    <a:ext uri="{FF2B5EF4-FFF2-40B4-BE49-F238E27FC236}">
                      <a16:creationId xmlns:a16="http://schemas.microsoft.com/office/drawing/2014/main" id="{935FD3E9-E78A-D243-A96F-F5B103B42D82}"/>
                    </a:ext>
                  </a:extLst>
                </p14:cNvPr>
                <p14:cNvContentPartPr/>
                <p14:nvPr/>
              </p14:nvContentPartPr>
              <p14:xfrm>
                <a:off x="4048293" y="1549293"/>
                <a:ext cx="224640" cy="204480"/>
              </p14:xfrm>
            </p:contentPart>
          </mc:Choice>
          <mc:Fallback>
            <p:pic>
              <p:nvPicPr>
                <p:cNvPr id="61" name="Freihand 60">
                  <a:extLst>
                    <a:ext uri="{FF2B5EF4-FFF2-40B4-BE49-F238E27FC236}">
                      <a16:creationId xmlns:a16="http://schemas.microsoft.com/office/drawing/2014/main" id="{935FD3E9-E78A-D243-A96F-F5B103B42D82}"/>
                    </a:ext>
                  </a:extLst>
                </p:cNvPr>
                <p:cNvPicPr/>
                <p:nvPr/>
              </p:nvPicPr>
              <p:blipFill>
                <a:blip r:embed="rId96"/>
                <a:stretch>
                  <a:fillRect/>
                </a:stretch>
              </p:blipFill>
              <p:spPr>
                <a:xfrm>
                  <a:off x="4039653" y="1540653"/>
                  <a:ext cx="242280" cy="222120"/>
                </a:xfrm>
                <a:prstGeom prst="rect">
                  <a:avLst/>
                </a:prstGeom>
              </p:spPr>
            </p:pic>
          </mc:Fallback>
        </mc:AlternateContent>
      </p:grpSp>
      <p:grpSp>
        <p:nvGrpSpPr>
          <p:cNvPr id="83" name="Gruppieren 82">
            <a:extLst>
              <a:ext uri="{FF2B5EF4-FFF2-40B4-BE49-F238E27FC236}">
                <a16:creationId xmlns:a16="http://schemas.microsoft.com/office/drawing/2014/main" id="{74796503-DF16-1FF5-BF93-06F0524EDC1D}"/>
              </a:ext>
            </a:extLst>
          </p:cNvPr>
          <p:cNvGrpSpPr/>
          <p:nvPr/>
        </p:nvGrpSpPr>
        <p:grpSpPr>
          <a:xfrm>
            <a:off x="5759373" y="1470093"/>
            <a:ext cx="1022040" cy="291600"/>
            <a:chOff x="5759373" y="1470093"/>
            <a:chExt cx="1022040" cy="291600"/>
          </a:xfrm>
        </p:grpSpPr>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0351A171-51FA-A075-7D97-654338044397}"/>
                    </a:ext>
                  </a:extLst>
                </p14:cNvPr>
                <p14:cNvContentPartPr/>
                <p14:nvPr/>
              </p14:nvContentPartPr>
              <p14:xfrm>
                <a:off x="5822373" y="1470093"/>
                <a:ext cx="20520" cy="291600"/>
              </p14:xfrm>
            </p:contentPart>
          </mc:Choice>
          <mc:Fallback>
            <p:pic>
              <p:nvPicPr>
                <p:cNvPr id="63" name="Freihand 62">
                  <a:extLst>
                    <a:ext uri="{FF2B5EF4-FFF2-40B4-BE49-F238E27FC236}">
                      <a16:creationId xmlns:a16="http://schemas.microsoft.com/office/drawing/2014/main" id="{0351A171-51FA-A075-7D97-654338044397}"/>
                    </a:ext>
                  </a:extLst>
                </p:cNvPr>
                <p:cNvPicPr/>
                <p:nvPr/>
              </p:nvPicPr>
              <p:blipFill>
                <a:blip r:embed="rId98"/>
                <a:stretch>
                  <a:fillRect/>
                </a:stretch>
              </p:blipFill>
              <p:spPr>
                <a:xfrm>
                  <a:off x="5813373" y="1461093"/>
                  <a:ext cx="3816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5328EEBA-1004-0C65-6FEF-2812CC4E8059}"/>
                    </a:ext>
                  </a:extLst>
                </p14:cNvPr>
                <p14:cNvContentPartPr/>
                <p14:nvPr/>
              </p14:nvContentPartPr>
              <p14:xfrm>
                <a:off x="5759373" y="1632453"/>
                <a:ext cx="167760" cy="25920"/>
              </p14:xfrm>
            </p:contentPart>
          </mc:Choice>
          <mc:Fallback>
            <p:pic>
              <p:nvPicPr>
                <p:cNvPr id="64" name="Freihand 63">
                  <a:extLst>
                    <a:ext uri="{FF2B5EF4-FFF2-40B4-BE49-F238E27FC236}">
                      <a16:creationId xmlns:a16="http://schemas.microsoft.com/office/drawing/2014/main" id="{5328EEBA-1004-0C65-6FEF-2812CC4E8059}"/>
                    </a:ext>
                  </a:extLst>
                </p:cNvPr>
                <p:cNvPicPr/>
                <p:nvPr/>
              </p:nvPicPr>
              <p:blipFill>
                <a:blip r:embed="rId100"/>
                <a:stretch>
                  <a:fillRect/>
                </a:stretch>
              </p:blipFill>
              <p:spPr>
                <a:xfrm>
                  <a:off x="5750373" y="1623453"/>
                  <a:ext cx="1854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B10E6485-6E37-56FC-4B45-4D2EE286F1B7}"/>
                    </a:ext>
                  </a:extLst>
                </p14:cNvPr>
                <p14:cNvContentPartPr/>
                <p14:nvPr/>
              </p14:nvContentPartPr>
              <p14:xfrm>
                <a:off x="5977893" y="1478373"/>
                <a:ext cx="458280" cy="237240"/>
              </p14:xfrm>
            </p:contentPart>
          </mc:Choice>
          <mc:Fallback>
            <p:pic>
              <p:nvPicPr>
                <p:cNvPr id="65" name="Freihand 64">
                  <a:extLst>
                    <a:ext uri="{FF2B5EF4-FFF2-40B4-BE49-F238E27FC236}">
                      <a16:creationId xmlns:a16="http://schemas.microsoft.com/office/drawing/2014/main" id="{B10E6485-6E37-56FC-4B45-4D2EE286F1B7}"/>
                    </a:ext>
                  </a:extLst>
                </p:cNvPr>
                <p:cNvPicPr/>
                <p:nvPr/>
              </p:nvPicPr>
              <p:blipFill>
                <a:blip r:embed="rId102"/>
                <a:stretch>
                  <a:fillRect/>
                </a:stretch>
              </p:blipFill>
              <p:spPr>
                <a:xfrm>
                  <a:off x="5968893" y="1469733"/>
                  <a:ext cx="4759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E274A787-78B2-CAF9-49C9-C87D7602C940}"/>
                    </a:ext>
                  </a:extLst>
                </p14:cNvPr>
                <p14:cNvContentPartPr/>
                <p14:nvPr/>
              </p14:nvContentPartPr>
              <p14:xfrm>
                <a:off x="6350133" y="1626693"/>
                <a:ext cx="289800" cy="79200"/>
              </p14:xfrm>
            </p:contentPart>
          </mc:Choice>
          <mc:Fallback>
            <p:pic>
              <p:nvPicPr>
                <p:cNvPr id="66" name="Freihand 65">
                  <a:extLst>
                    <a:ext uri="{FF2B5EF4-FFF2-40B4-BE49-F238E27FC236}">
                      <a16:creationId xmlns:a16="http://schemas.microsoft.com/office/drawing/2014/main" id="{E274A787-78B2-CAF9-49C9-C87D7602C940}"/>
                    </a:ext>
                  </a:extLst>
                </p:cNvPr>
                <p:cNvPicPr/>
                <p:nvPr/>
              </p:nvPicPr>
              <p:blipFill>
                <a:blip r:embed="rId104"/>
                <a:stretch>
                  <a:fillRect/>
                </a:stretch>
              </p:blipFill>
              <p:spPr>
                <a:xfrm>
                  <a:off x="6341133" y="1618053"/>
                  <a:ext cx="307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8" name="Freihand 67">
                  <a:extLst>
                    <a:ext uri="{FF2B5EF4-FFF2-40B4-BE49-F238E27FC236}">
                      <a16:creationId xmlns:a16="http://schemas.microsoft.com/office/drawing/2014/main" id="{26F91D71-EBA3-8A4C-85F1-54579FD93048}"/>
                    </a:ext>
                  </a:extLst>
                </p14:cNvPr>
                <p14:cNvContentPartPr/>
                <p14:nvPr/>
              </p14:nvContentPartPr>
              <p14:xfrm>
                <a:off x="6563613" y="1595733"/>
                <a:ext cx="217800" cy="157680"/>
              </p14:xfrm>
            </p:contentPart>
          </mc:Choice>
          <mc:Fallback>
            <p:pic>
              <p:nvPicPr>
                <p:cNvPr id="68" name="Freihand 67">
                  <a:extLst>
                    <a:ext uri="{FF2B5EF4-FFF2-40B4-BE49-F238E27FC236}">
                      <a16:creationId xmlns:a16="http://schemas.microsoft.com/office/drawing/2014/main" id="{26F91D71-EBA3-8A4C-85F1-54579FD93048}"/>
                    </a:ext>
                  </a:extLst>
                </p:cNvPr>
                <p:cNvPicPr/>
                <p:nvPr/>
              </p:nvPicPr>
              <p:blipFill>
                <a:blip r:embed="rId106"/>
                <a:stretch>
                  <a:fillRect/>
                </a:stretch>
              </p:blipFill>
              <p:spPr>
                <a:xfrm>
                  <a:off x="6554973" y="1587093"/>
                  <a:ext cx="235440" cy="175320"/>
                </a:xfrm>
                <a:prstGeom prst="rect">
                  <a:avLst/>
                </a:prstGeom>
              </p:spPr>
            </p:pic>
          </mc:Fallback>
        </mc:AlternateContent>
      </p:grpSp>
      <p:grpSp>
        <p:nvGrpSpPr>
          <p:cNvPr id="82" name="Gruppieren 81">
            <a:extLst>
              <a:ext uri="{FF2B5EF4-FFF2-40B4-BE49-F238E27FC236}">
                <a16:creationId xmlns:a16="http://schemas.microsoft.com/office/drawing/2014/main" id="{75287C4D-E2AE-1E8A-A04B-034ED0BE26D7}"/>
              </a:ext>
            </a:extLst>
          </p:cNvPr>
          <p:cNvGrpSpPr/>
          <p:nvPr/>
        </p:nvGrpSpPr>
        <p:grpSpPr>
          <a:xfrm>
            <a:off x="7155093" y="1447053"/>
            <a:ext cx="834840" cy="486360"/>
            <a:chOff x="7155093" y="1447053"/>
            <a:chExt cx="834840" cy="486360"/>
          </a:xfrm>
        </p:grpSpPr>
        <mc:AlternateContent xmlns:mc="http://schemas.openxmlformats.org/markup-compatibility/2006">
          <mc:Choice xmlns:p14="http://schemas.microsoft.com/office/powerpoint/2010/main" Requires="p14">
            <p:contentPart p14:bwMode="auto" r:id="rId107">
              <p14:nvContentPartPr>
                <p14:cNvPr id="69" name="Freihand 68">
                  <a:extLst>
                    <a:ext uri="{FF2B5EF4-FFF2-40B4-BE49-F238E27FC236}">
                      <a16:creationId xmlns:a16="http://schemas.microsoft.com/office/drawing/2014/main" id="{087B4646-D36D-FD25-9B2F-9954F635FAF3}"/>
                    </a:ext>
                  </a:extLst>
                </p14:cNvPr>
                <p14:cNvContentPartPr/>
                <p14:nvPr/>
              </p14:nvContentPartPr>
              <p14:xfrm>
                <a:off x="7155093" y="1447053"/>
                <a:ext cx="134640" cy="296280"/>
              </p14:xfrm>
            </p:contentPart>
          </mc:Choice>
          <mc:Fallback>
            <p:pic>
              <p:nvPicPr>
                <p:cNvPr id="69" name="Freihand 68">
                  <a:extLst>
                    <a:ext uri="{FF2B5EF4-FFF2-40B4-BE49-F238E27FC236}">
                      <a16:creationId xmlns:a16="http://schemas.microsoft.com/office/drawing/2014/main" id="{087B4646-D36D-FD25-9B2F-9954F635FAF3}"/>
                    </a:ext>
                  </a:extLst>
                </p:cNvPr>
                <p:cNvPicPr/>
                <p:nvPr/>
              </p:nvPicPr>
              <p:blipFill>
                <a:blip r:embed="rId108"/>
                <a:stretch>
                  <a:fillRect/>
                </a:stretch>
              </p:blipFill>
              <p:spPr>
                <a:xfrm>
                  <a:off x="7146093" y="1438413"/>
                  <a:ext cx="15228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0" name="Freihand 69">
                  <a:extLst>
                    <a:ext uri="{FF2B5EF4-FFF2-40B4-BE49-F238E27FC236}">
                      <a16:creationId xmlns:a16="http://schemas.microsoft.com/office/drawing/2014/main" id="{CF796FC1-3BF5-1FEB-CB86-2E76C500DE6C}"/>
                    </a:ext>
                  </a:extLst>
                </p14:cNvPr>
                <p14:cNvContentPartPr/>
                <p14:nvPr/>
              </p14:nvContentPartPr>
              <p14:xfrm>
                <a:off x="7307013" y="1604013"/>
                <a:ext cx="139680" cy="118440"/>
              </p14:xfrm>
            </p:contentPart>
          </mc:Choice>
          <mc:Fallback>
            <p:pic>
              <p:nvPicPr>
                <p:cNvPr id="70" name="Freihand 69">
                  <a:extLst>
                    <a:ext uri="{FF2B5EF4-FFF2-40B4-BE49-F238E27FC236}">
                      <a16:creationId xmlns:a16="http://schemas.microsoft.com/office/drawing/2014/main" id="{CF796FC1-3BF5-1FEB-CB86-2E76C500DE6C}"/>
                    </a:ext>
                  </a:extLst>
                </p:cNvPr>
                <p:cNvPicPr/>
                <p:nvPr/>
              </p:nvPicPr>
              <p:blipFill>
                <a:blip r:embed="rId110"/>
                <a:stretch>
                  <a:fillRect/>
                </a:stretch>
              </p:blipFill>
              <p:spPr>
                <a:xfrm>
                  <a:off x="7298013" y="1595013"/>
                  <a:ext cx="157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1" name="Freihand 70">
                  <a:extLst>
                    <a:ext uri="{FF2B5EF4-FFF2-40B4-BE49-F238E27FC236}">
                      <a16:creationId xmlns:a16="http://schemas.microsoft.com/office/drawing/2014/main" id="{AAF21917-5E78-3213-65DE-005C370B746C}"/>
                    </a:ext>
                  </a:extLst>
                </p14:cNvPr>
                <p14:cNvContentPartPr/>
                <p14:nvPr/>
              </p14:nvContentPartPr>
              <p14:xfrm>
                <a:off x="7542093" y="1595733"/>
                <a:ext cx="196200" cy="337680"/>
              </p14:xfrm>
            </p:contentPart>
          </mc:Choice>
          <mc:Fallback>
            <p:pic>
              <p:nvPicPr>
                <p:cNvPr id="71" name="Freihand 70">
                  <a:extLst>
                    <a:ext uri="{FF2B5EF4-FFF2-40B4-BE49-F238E27FC236}">
                      <a16:creationId xmlns:a16="http://schemas.microsoft.com/office/drawing/2014/main" id="{AAF21917-5E78-3213-65DE-005C370B746C}"/>
                    </a:ext>
                  </a:extLst>
                </p:cNvPr>
                <p:cNvPicPr/>
                <p:nvPr/>
              </p:nvPicPr>
              <p:blipFill>
                <a:blip r:embed="rId112"/>
                <a:stretch>
                  <a:fillRect/>
                </a:stretch>
              </p:blipFill>
              <p:spPr>
                <a:xfrm>
                  <a:off x="7533093" y="1586733"/>
                  <a:ext cx="21384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36604E67-91E2-79DA-A4E0-B34D18F6C3FC}"/>
                    </a:ext>
                  </a:extLst>
                </p14:cNvPr>
                <p14:cNvContentPartPr/>
                <p14:nvPr/>
              </p14:nvContentPartPr>
              <p14:xfrm>
                <a:off x="7808853" y="1560093"/>
                <a:ext cx="181080" cy="142920"/>
              </p14:xfrm>
            </p:contentPart>
          </mc:Choice>
          <mc:Fallback>
            <p:pic>
              <p:nvPicPr>
                <p:cNvPr id="72" name="Freihand 71">
                  <a:extLst>
                    <a:ext uri="{FF2B5EF4-FFF2-40B4-BE49-F238E27FC236}">
                      <a16:creationId xmlns:a16="http://schemas.microsoft.com/office/drawing/2014/main" id="{36604E67-91E2-79DA-A4E0-B34D18F6C3FC}"/>
                    </a:ext>
                  </a:extLst>
                </p:cNvPr>
                <p:cNvPicPr/>
                <p:nvPr/>
              </p:nvPicPr>
              <p:blipFill>
                <a:blip r:embed="rId114"/>
                <a:stretch>
                  <a:fillRect/>
                </a:stretch>
              </p:blipFill>
              <p:spPr>
                <a:xfrm>
                  <a:off x="7800213" y="1551453"/>
                  <a:ext cx="198720" cy="16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73" name="Freihand 72">
                <a:extLst>
                  <a:ext uri="{FF2B5EF4-FFF2-40B4-BE49-F238E27FC236}">
                    <a16:creationId xmlns:a16="http://schemas.microsoft.com/office/drawing/2014/main" id="{D342C9B0-BDA7-1FDB-F85C-7E653541B2CC}"/>
                  </a:ext>
                </a:extLst>
              </p14:cNvPr>
              <p14:cNvContentPartPr/>
              <p14:nvPr/>
            </p14:nvContentPartPr>
            <p14:xfrm>
              <a:off x="8427333" y="1510053"/>
              <a:ext cx="329040" cy="439560"/>
            </p14:xfrm>
          </p:contentPart>
        </mc:Choice>
        <mc:Fallback>
          <p:pic>
            <p:nvPicPr>
              <p:cNvPr id="73" name="Freihand 72">
                <a:extLst>
                  <a:ext uri="{FF2B5EF4-FFF2-40B4-BE49-F238E27FC236}">
                    <a16:creationId xmlns:a16="http://schemas.microsoft.com/office/drawing/2014/main" id="{D342C9B0-BDA7-1FDB-F85C-7E653541B2CC}"/>
                  </a:ext>
                </a:extLst>
              </p:cNvPr>
              <p:cNvPicPr/>
              <p:nvPr/>
            </p:nvPicPr>
            <p:blipFill>
              <a:blip r:embed="rId116"/>
              <a:stretch>
                <a:fillRect/>
              </a:stretch>
            </p:blipFill>
            <p:spPr>
              <a:xfrm>
                <a:off x="8418333" y="1501053"/>
                <a:ext cx="346680" cy="457200"/>
              </a:xfrm>
              <a:prstGeom prst="rect">
                <a:avLst/>
              </a:prstGeom>
            </p:spPr>
          </p:pic>
        </mc:Fallback>
      </mc:AlternateContent>
      <p:grpSp>
        <p:nvGrpSpPr>
          <p:cNvPr id="81" name="Gruppieren 80">
            <a:extLst>
              <a:ext uri="{FF2B5EF4-FFF2-40B4-BE49-F238E27FC236}">
                <a16:creationId xmlns:a16="http://schemas.microsoft.com/office/drawing/2014/main" id="{5FA82D49-4A89-9F9F-3545-3E928771EDB2}"/>
              </a:ext>
            </a:extLst>
          </p:cNvPr>
          <p:cNvGrpSpPr/>
          <p:nvPr/>
        </p:nvGrpSpPr>
        <p:grpSpPr>
          <a:xfrm>
            <a:off x="9084693" y="1467213"/>
            <a:ext cx="698040" cy="237240"/>
            <a:chOff x="9084693" y="1467213"/>
            <a:chExt cx="698040" cy="237240"/>
          </a:xfrm>
        </p:grpSpPr>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716D4C79-3F9B-CDC0-2950-F1E23A1436A6}"/>
                    </a:ext>
                  </a:extLst>
                </p14:cNvPr>
                <p14:cNvContentPartPr/>
                <p14:nvPr/>
              </p14:nvContentPartPr>
              <p14:xfrm>
                <a:off x="9084693" y="1470453"/>
                <a:ext cx="310680" cy="234000"/>
              </p14:xfrm>
            </p:contentPart>
          </mc:Choice>
          <mc:Fallback>
            <p:pic>
              <p:nvPicPr>
                <p:cNvPr id="74" name="Freihand 73">
                  <a:extLst>
                    <a:ext uri="{FF2B5EF4-FFF2-40B4-BE49-F238E27FC236}">
                      <a16:creationId xmlns:a16="http://schemas.microsoft.com/office/drawing/2014/main" id="{716D4C79-3F9B-CDC0-2950-F1E23A1436A6}"/>
                    </a:ext>
                  </a:extLst>
                </p:cNvPr>
                <p:cNvPicPr/>
                <p:nvPr/>
              </p:nvPicPr>
              <p:blipFill>
                <a:blip r:embed="rId118"/>
                <a:stretch>
                  <a:fillRect/>
                </a:stretch>
              </p:blipFill>
              <p:spPr>
                <a:xfrm>
                  <a:off x="9076053" y="1461813"/>
                  <a:ext cx="3283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5" name="Freihand 74">
                  <a:extLst>
                    <a:ext uri="{FF2B5EF4-FFF2-40B4-BE49-F238E27FC236}">
                      <a16:creationId xmlns:a16="http://schemas.microsoft.com/office/drawing/2014/main" id="{1F2973B5-9256-6ED2-DDA2-122F522B6BCA}"/>
                    </a:ext>
                  </a:extLst>
                </p14:cNvPr>
                <p14:cNvContentPartPr/>
                <p14:nvPr/>
              </p14:nvContentPartPr>
              <p14:xfrm>
                <a:off x="9491133" y="1467213"/>
                <a:ext cx="291600" cy="220320"/>
              </p14:xfrm>
            </p:contentPart>
          </mc:Choice>
          <mc:Fallback>
            <p:pic>
              <p:nvPicPr>
                <p:cNvPr id="75" name="Freihand 74">
                  <a:extLst>
                    <a:ext uri="{FF2B5EF4-FFF2-40B4-BE49-F238E27FC236}">
                      <a16:creationId xmlns:a16="http://schemas.microsoft.com/office/drawing/2014/main" id="{1F2973B5-9256-6ED2-DDA2-122F522B6BCA}"/>
                    </a:ext>
                  </a:extLst>
                </p:cNvPr>
                <p:cNvPicPr/>
                <p:nvPr/>
              </p:nvPicPr>
              <p:blipFill>
                <a:blip r:embed="rId120"/>
                <a:stretch>
                  <a:fillRect/>
                </a:stretch>
              </p:blipFill>
              <p:spPr>
                <a:xfrm>
                  <a:off x="9482493" y="1458573"/>
                  <a:ext cx="309240" cy="237960"/>
                </a:xfrm>
                <a:prstGeom prst="rect">
                  <a:avLst/>
                </a:prstGeom>
              </p:spPr>
            </p:pic>
          </mc:Fallback>
        </mc:AlternateContent>
      </p:grpSp>
      <p:grpSp>
        <p:nvGrpSpPr>
          <p:cNvPr id="80" name="Gruppieren 79">
            <a:extLst>
              <a:ext uri="{FF2B5EF4-FFF2-40B4-BE49-F238E27FC236}">
                <a16:creationId xmlns:a16="http://schemas.microsoft.com/office/drawing/2014/main" id="{EE3C01FF-E41E-FA1F-D56E-55D47D9CA42B}"/>
              </a:ext>
            </a:extLst>
          </p:cNvPr>
          <p:cNvGrpSpPr/>
          <p:nvPr/>
        </p:nvGrpSpPr>
        <p:grpSpPr>
          <a:xfrm>
            <a:off x="10106733" y="1451373"/>
            <a:ext cx="827640" cy="303480"/>
            <a:chOff x="10106733" y="1451373"/>
            <a:chExt cx="827640" cy="303480"/>
          </a:xfrm>
        </p:grpSpPr>
        <mc:AlternateContent xmlns:mc="http://schemas.openxmlformats.org/markup-compatibility/2006">
          <mc:Choice xmlns:p14="http://schemas.microsoft.com/office/powerpoint/2010/main" Requires="p14">
            <p:contentPart p14:bwMode="auto" r:id="rId121">
              <p14:nvContentPartPr>
                <p14:cNvPr id="76" name="Freihand 75">
                  <a:extLst>
                    <a:ext uri="{FF2B5EF4-FFF2-40B4-BE49-F238E27FC236}">
                      <a16:creationId xmlns:a16="http://schemas.microsoft.com/office/drawing/2014/main" id="{B6D95466-52D8-466C-4748-5967B4CC9E29}"/>
                    </a:ext>
                  </a:extLst>
                </p14:cNvPr>
                <p14:cNvContentPartPr/>
                <p14:nvPr/>
              </p14:nvContentPartPr>
              <p14:xfrm>
                <a:off x="10106733" y="1604373"/>
                <a:ext cx="253440" cy="150480"/>
              </p14:xfrm>
            </p:contentPart>
          </mc:Choice>
          <mc:Fallback>
            <p:pic>
              <p:nvPicPr>
                <p:cNvPr id="76" name="Freihand 75">
                  <a:extLst>
                    <a:ext uri="{FF2B5EF4-FFF2-40B4-BE49-F238E27FC236}">
                      <a16:creationId xmlns:a16="http://schemas.microsoft.com/office/drawing/2014/main" id="{B6D95466-52D8-466C-4748-5967B4CC9E29}"/>
                    </a:ext>
                  </a:extLst>
                </p:cNvPr>
                <p:cNvPicPr/>
                <p:nvPr/>
              </p:nvPicPr>
              <p:blipFill>
                <a:blip r:embed="rId122"/>
                <a:stretch>
                  <a:fillRect/>
                </a:stretch>
              </p:blipFill>
              <p:spPr>
                <a:xfrm>
                  <a:off x="10098093" y="1595373"/>
                  <a:ext cx="271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7" name="Freihand 76">
                  <a:extLst>
                    <a:ext uri="{FF2B5EF4-FFF2-40B4-BE49-F238E27FC236}">
                      <a16:creationId xmlns:a16="http://schemas.microsoft.com/office/drawing/2014/main" id="{818BBE95-6B47-A292-A935-054BAAD3B54F}"/>
                    </a:ext>
                  </a:extLst>
                </p14:cNvPr>
                <p14:cNvContentPartPr/>
                <p14:nvPr/>
              </p14:nvContentPartPr>
              <p14:xfrm>
                <a:off x="10344693" y="1468653"/>
                <a:ext cx="24840" cy="8280"/>
              </p14:xfrm>
            </p:contentPart>
          </mc:Choice>
          <mc:Fallback>
            <p:pic>
              <p:nvPicPr>
                <p:cNvPr id="77" name="Freihand 76">
                  <a:extLst>
                    <a:ext uri="{FF2B5EF4-FFF2-40B4-BE49-F238E27FC236}">
                      <a16:creationId xmlns:a16="http://schemas.microsoft.com/office/drawing/2014/main" id="{818BBE95-6B47-A292-A935-054BAAD3B54F}"/>
                    </a:ext>
                  </a:extLst>
                </p:cNvPr>
                <p:cNvPicPr/>
                <p:nvPr/>
              </p:nvPicPr>
              <p:blipFill>
                <a:blip r:embed="rId124"/>
                <a:stretch>
                  <a:fillRect/>
                </a:stretch>
              </p:blipFill>
              <p:spPr>
                <a:xfrm>
                  <a:off x="10335693" y="1460013"/>
                  <a:ext cx="424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8" name="Freihand 77">
                  <a:extLst>
                    <a:ext uri="{FF2B5EF4-FFF2-40B4-BE49-F238E27FC236}">
                      <a16:creationId xmlns:a16="http://schemas.microsoft.com/office/drawing/2014/main" id="{F059B02B-C58F-2795-B7F7-55AC7F6EF54B}"/>
                    </a:ext>
                  </a:extLst>
                </p14:cNvPr>
                <p14:cNvContentPartPr/>
                <p14:nvPr/>
              </p14:nvContentPartPr>
              <p14:xfrm>
                <a:off x="10471413" y="1451373"/>
                <a:ext cx="277560" cy="228240"/>
              </p14:xfrm>
            </p:contentPart>
          </mc:Choice>
          <mc:Fallback>
            <p:pic>
              <p:nvPicPr>
                <p:cNvPr id="78" name="Freihand 77">
                  <a:extLst>
                    <a:ext uri="{FF2B5EF4-FFF2-40B4-BE49-F238E27FC236}">
                      <a16:creationId xmlns:a16="http://schemas.microsoft.com/office/drawing/2014/main" id="{F059B02B-C58F-2795-B7F7-55AC7F6EF54B}"/>
                    </a:ext>
                  </a:extLst>
                </p:cNvPr>
                <p:cNvPicPr/>
                <p:nvPr/>
              </p:nvPicPr>
              <p:blipFill>
                <a:blip r:embed="rId126"/>
                <a:stretch>
                  <a:fillRect/>
                </a:stretch>
              </p:blipFill>
              <p:spPr>
                <a:xfrm>
                  <a:off x="10462773" y="1442373"/>
                  <a:ext cx="2952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9" name="Freihand 78">
                  <a:extLst>
                    <a:ext uri="{FF2B5EF4-FFF2-40B4-BE49-F238E27FC236}">
                      <a16:creationId xmlns:a16="http://schemas.microsoft.com/office/drawing/2014/main" id="{A013D2FC-818C-0FB0-C067-6FF4AA499027}"/>
                    </a:ext>
                  </a:extLst>
                </p14:cNvPr>
                <p14:cNvContentPartPr/>
                <p14:nvPr/>
              </p14:nvContentPartPr>
              <p14:xfrm>
                <a:off x="10805493" y="1569453"/>
                <a:ext cx="128880" cy="136440"/>
              </p14:xfrm>
            </p:contentPart>
          </mc:Choice>
          <mc:Fallback>
            <p:pic>
              <p:nvPicPr>
                <p:cNvPr id="79" name="Freihand 78">
                  <a:extLst>
                    <a:ext uri="{FF2B5EF4-FFF2-40B4-BE49-F238E27FC236}">
                      <a16:creationId xmlns:a16="http://schemas.microsoft.com/office/drawing/2014/main" id="{A013D2FC-818C-0FB0-C067-6FF4AA499027}"/>
                    </a:ext>
                  </a:extLst>
                </p:cNvPr>
                <p:cNvPicPr/>
                <p:nvPr/>
              </p:nvPicPr>
              <p:blipFill>
                <a:blip r:embed="rId128"/>
                <a:stretch>
                  <a:fillRect/>
                </a:stretch>
              </p:blipFill>
              <p:spPr>
                <a:xfrm>
                  <a:off x="10796493" y="1560813"/>
                  <a:ext cx="146520" cy="154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84" name="Freihand 83">
                <a:extLst>
                  <a:ext uri="{FF2B5EF4-FFF2-40B4-BE49-F238E27FC236}">
                    <a16:creationId xmlns:a16="http://schemas.microsoft.com/office/drawing/2014/main" id="{5BDE4955-8364-614D-AB79-3DBE77712532}"/>
                  </a:ext>
                </a:extLst>
              </p14:cNvPr>
              <p14:cNvContentPartPr/>
              <p14:nvPr/>
            </p14:nvContentPartPr>
            <p14:xfrm>
              <a:off x="4812933" y="1366773"/>
              <a:ext cx="41040" cy="509400"/>
            </p14:xfrm>
          </p:contentPart>
        </mc:Choice>
        <mc:Fallback>
          <p:pic>
            <p:nvPicPr>
              <p:cNvPr id="84" name="Freihand 83">
                <a:extLst>
                  <a:ext uri="{FF2B5EF4-FFF2-40B4-BE49-F238E27FC236}">
                    <a16:creationId xmlns:a16="http://schemas.microsoft.com/office/drawing/2014/main" id="{5BDE4955-8364-614D-AB79-3DBE77712532}"/>
                  </a:ext>
                </a:extLst>
              </p:cNvPr>
              <p:cNvPicPr/>
              <p:nvPr/>
            </p:nvPicPr>
            <p:blipFill>
              <a:blip r:embed="rId130"/>
              <a:stretch>
                <a:fillRect/>
              </a:stretch>
            </p:blipFill>
            <p:spPr>
              <a:xfrm>
                <a:off x="4803933" y="1358133"/>
                <a:ext cx="5868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5" name="Freihand 84">
                <a:extLst>
                  <a:ext uri="{FF2B5EF4-FFF2-40B4-BE49-F238E27FC236}">
                    <a16:creationId xmlns:a16="http://schemas.microsoft.com/office/drawing/2014/main" id="{DB57B43B-EB50-AB24-022A-D81EE723E7F9}"/>
                  </a:ext>
                </a:extLst>
              </p14:cNvPr>
              <p14:cNvContentPartPr/>
              <p14:nvPr/>
            </p14:nvContentPartPr>
            <p14:xfrm>
              <a:off x="5096253" y="1389093"/>
              <a:ext cx="300600" cy="402480"/>
            </p14:xfrm>
          </p:contentPart>
        </mc:Choice>
        <mc:Fallback>
          <p:pic>
            <p:nvPicPr>
              <p:cNvPr id="85" name="Freihand 84">
                <a:extLst>
                  <a:ext uri="{FF2B5EF4-FFF2-40B4-BE49-F238E27FC236}">
                    <a16:creationId xmlns:a16="http://schemas.microsoft.com/office/drawing/2014/main" id="{DB57B43B-EB50-AB24-022A-D81EE723E7F9}"/>
                  </a:ext>
                </a:extLst>
              </p:cNvPr>
              <p:cNvPicPr/>
              <p:nvPr/>
            </p:nvPicPr>
            <p:blipFill>
              <a:blip r:embed="rId132"/>
              <a:stretch>
                <a:fillRect/>
              </a:stretch>
            </p:blipFill>
            <p:spPr>
              <a:xfrm>
                <a:off x="5087253" y="1380453"/>
                <a:ext cx="31824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6" name="Freihand 85">
                <a:extLst>
                  <a:ext uri="{FF2B5EF4-FFF2-40B4-BE49-F238E27FC236}">
                    <a16:creationId xmlns:a16="http://schemas.microsoft.com/office/drawing/2014/main" id="{5E016A79-A8E9-F994-3E73-DC56FA8ED433}"/>
                  </a:ext>
                </a:extLst>
              </p14:cNvPr>
              <p14:cNvContentPartPr/>
              <p14:nvPr/>
            </p14:nvContentPartPr>
            <p14:xfrm>
              <a:off x="390333" y="2270373"/>
              <a:ext cx="294120" cy="391320"/>
            </p14:xfrm>
          </p:contentPart>
        </mc:Choice>
        <mc:Fallback>
          <p:pic>
            <p:nvPicPr>
              <p:cNvPr id="86" name="Freihand 85">
                <a:extLst>
                  <a:ext uri="{FF2B5EF4-FFF2-40B4-BE49-F238E27FC236}">
                    <a16:creationId xmlns:a16="http://schemas.microsoft.com/office/drawing/2014/main" id="{5E016A79-A8E9-F994-3E73-DC56FA8ED433}"/>
                  </a:ext>
                </a:extLst>
              </p:cNvPr>
              <p:cNvPicPr/>
              <p:nvPr/>
            </p:nvPicPr>
            <p:blipFill>
              <a:blip r:embed="rId134"/>
              <a:stretch>
                <a:fillRect/>
              </a:stretch>
            </p:blipFill>
            <p:spPr>
              <a:xfrm>
                <a:off x="381333" y="2261373"/>
                <a:ext cx="311760" cy="408960"/>
              </a:xfrm>
              <a:prstGeom prst="rect">
                <a:avLst/>
              </a:prstGeom>
            </p:spPr>
          </p:pic>
        </mc:Fallback>
      </mc:AlternateContent>
      <p:grpSp>
        <p:nvGrpSpPr>
          <p:cNvPr id="100" name="Gruppieren 99">
            <a:extLst>
              <a:ext uri="{FF2B5EF4-FFF2-40B4-BE49-F238E27FC236}">
                <a16:creationId xmlns:a16="http://schemas.microsoft.com/office/drawing/2014/main" id="{39333857-7BBA-C78E-805D-87B4BEE1C410}"/>
              </a:ext>
            </a:extLst>
          </p:cNvPr>
          <p:cNvGrpSpPr/>
          <p:nvPr/>
        </p:nvGrpSpPr>
        <p:grpSpPr>
          <a:xfrm>
            <a:off x="933573" y="2229333"/>
            <a:ext cx="1109520" cy="417600"/>
            <a:chOff x="933573" y="2229333"/>
            <a:chExt cx="1109520" cy="417600"/>
          </a:xfrm>
        </p:grpSpPr>
        <mc:AlternateContent xmlns:mc="http://schemas.openxmlformats.org/markup-compatibility/2006">
          <mc:Choice xmlns:p14="http://schemas.microsoft.com/office/powerpoint/2010/main" Requires="p14">
            <p:contentPart p14:bwMode="auto" r:id="rId135">
              <p14:nvContentPartPr>
                <p14:cNvPr id="87" name="Freihand 86">
                  <a:extLst>
                    <a:ext uri="{FF2B5EF4-FFF2-40B4-BE49-F238E27FC236}">
                      <a16:creationId xmlns:a16="http://schemas.microsoft.com/office/drawing/2014/main" id="{3802D2D9-021E-766C-681F-506036680691}"/>
                    </a:ext>
                  </a:extLst>
                </p14:cNvPr>
                <p14:cNvContentPartPr/>
                <p14:nvPr/>
              </p14:nvContentPartPr>
              <p14:xfrm>
                <a:off x="933573" y="2244453"/>
                <a:ext cx="106560" cy="402480"/>
              </p14:xfrm>
            </p:contentPart>
          </mc:Choice>
          <mc:Fallback>
            <p:pic>
              <p:nvPicPr>
                <p:cNvPr id="87" name="Freihand 86">
                  <a:extLst>
                    <a:ext uri="{FF2B5EF4-FFF2-40B4-BE49-F238E27FC236}">
                      <a16:creationId xmlns:a16="http://schemas.microsoft.com/office/drawing/2014/main" id="{3802D2D9-021E-766C-681F-506036680691}"/>
                    </a:ext>
                  </a:extLst>
                </p:cNvPr>
                <p:cNvPicPr/>
                <p:nvPr/>
              </p:nvPicPr>
              <p:blipFill>
                <a:blip r:embed="rId136"/>
                <a:stretch>
                  <a:fillRect/>
                </a:stretch>
              </p:blipFill>
              <p:spPr>
                <a:xfrm>
                  <a:off x="924933" y="2235453"/>
                  <a:ext cx="12420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8" name="Freihand 87">
                  <a:extLst>
                    <a:ext uri="{FF2B5EF4-FFF2-40B4-BE49-F238E27FC236}">
                      <a16:creationId xmlns:a16="http://schemas.microsoft.com/office/drawing/2014/main" id="{0A41EDD5-7DE5-B915-E8C9-DE28160F8930}"/>
                    </a:ext>
                  </a:extLst>
                </p14:cNvPr>
                <p14:cNvContentPartPr/>
                <p14:nvPr/>
              </p14:nvContentPartPr>
              <p14:xfrm>
                <a:off x="1179093" y="2297373"/>
                <a:ext cx="195840" cy="207720"/>
              </p14:xfrm>
            </p:contentPart>
          </mc:Choice>
          <mc:Fallback>
            <p:pic>
              <p:nvPicPr>
                <p:cNvPr id="88" name="Freihand 87">
                  <a:extLst>
                    <a:ext uri="{FF2B5EF4-FFF2-40B4-BE49-F238E27FC236}">
                      <a16:creationId xmlns:a16="http://schemas.microsoft.com/office/drawing/2014/main" id="{0A41EDD5-7DE5-B915-E8C9-DE28160F8930}"/>
                    </a:ext>
                  </a:extLst>
                </p:cNvPr>
                <p:cNvPicPr/>
                <p:nvPr/>
              </p:nvPicPr>
              <p:blipFill>
                <a:blip r:embed="rId138"/>
                <a:stretch>
                  <a:fillRect/>
                </a:stretch>
              </p:blipFill>
              <p:spPr>
                <a:xfrm>
                  <a:off x="1170453" y="2288373"/>
                  <a:ext cx="21348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9" name="Freihand 88">
                  <a:extLst>
                    <a:ext uri="{FF2B5EF4-FFF2-40B4-BE49-F238E27FC236}">
                      <a16:creationId xmlns:a16="http://schemas.microsoft.com/office/drawing/2014/main" id="{C5040732-30BD-C81C-0F45-18330E983247}"/>
                    </a:ext>
                  </a:extLst>
                </p14:cNvPr>
                <p14:cNvContentPartPr/>
                <p14:nvPr/>
              </p14:nvContentPartPr>
              <p14:xfrm>
                <a:off x="1545933" y="2394573"/>
                <a:ext cx="8280" cy="18000"/>
              </p14:xfrm>
            </p:contentPart>
          </mc:Choice>
          <mc:Fallback>
            <p:pic>
              <p:nvPicPr>
                <p:cNvPr id="89" name="Freihand 88">
                  <a:extLst>
                    <a:ext uri="{FF2B5EF4-FFF2-40B4-BE49-F238E27FC236}">
                      <a16:creationId xmlns:a16="http://schemas.microsoft.com/office/drawing/2014/main" id="{C5040732-30BD-C81C-0F45-18330E983247}"/>
                    </a:ext>
                  </a:extLst>
                </p:cNvPr>
                <p:cNvPicPr/>
                <p:nvPr/>
              </p:nvPicPr>
              <p:blipFill>
                <a:blip r:embed="rId140"/>
                <a:stretch>
                  <a:fillRect/>
                </a:stretch>
              </p:blipFill>
              <p:spPr>
                <a:xfrm>
                  <a:off x="1536933" y="2385573"/>
                  <a:ext cx="259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0" name="Freihand 89">
                  <a:extLst>
                    <a:ext uri="{FF2B5EF4-FFF2-40B4-BE49-F238E27FC236}">
                      <a16:creationId xmlns:a16="http://schemas.microsoft.com/office/drawing/2014/main" id="{2B0E9711-7884-6AB2-10A7-1ADE57F24218}"/>
                    </a:ext>
                  </a:extLst>
                </p14:cNvPr>
                <p14:cNvContentPartPr/>
                <p14:nvPr/>
              </p14:nvContentPartPr>
              <p14:xfrm>
                <a:off x="1752573" y="2280453"/>
                <a:ext cx="183600" cy="214200"/>
              </p14:xfrm>
            </p:contentPart>
          </mc:Choice>
          <mc:Fallback>
            <p:pic>
              <p:nvPicPr>
                <p:cNvPr id="90" name="Freihand 89">
                  <a:extLst>
                    <a:ext uri="{FF2B5EF4-FFF2-40B4-BE49-F238E27FC236}">
                      <a16:creationId xmlns:a16="http://schemas.microsoft.com/office/drawing/2014/main" id="{2B0E9711-7884-6AB2-10A7-1ADE57F24218}"/>
                    </a:ext>
                  </a:extLst>
                </p:cNvPr>
                <p:cNvPicPr/>
                <p:nvPr/>
              </p:nvPicPr>
              <p:blipFill>
                <a:blip r:embed="rId142"/>
                <a:stretch>
                  <a:fillRect/>
                </a:stretch>
              </p:blipFill>
              <p:spPr>
                <a:xfrm>
                  <a:off x="1743933" y="2271453"/>
                  <a:ext cx="2012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1" name="Freihand 90">
                  <a:extLst>
                    <a:ext uri="{FF2B5EF4-FFF2-40B4-BE49-F238E27FC236}">
                      <a16:creationId xmlns:a16="http://schemas.microsoft.com/office/drawing/2014/main" id="{F699C4DF-863A-8053-C83C-6DED20232D88}"/>
                    </a:ext>
                  </a:extLst>
                </p14:cNvPr>
                <p14:cNvContentPartPr/>
                <p14:nvPr/>
              </p14:nvContentPartPr>
              <p14:xfrm>
                <a:off x="1951653" y="2229333"/>
                <a:ext cx="91440" cy="323280"/>
              </p14:xfrm>
            </p:contentPart>
          </mc:Choice>
          <mc:Fallback>
            <p:pic>
              <p:nvPicPr>
                <p:cNvPr id="91" name="Freihand 90">
                  <a:extLst>
                    <a:ext uri="{FF2B5EF4-FFF2-40B4-BE49-F238E27FC236}">
                      <a16:creationId xmlns:a16="http://schemas.microsoft.com/office/drawing/2014/main" id="{F699C4DF-863A-8053-C83C-6DED20232D88}"/>
                    </a:ext>
                  </a:extLst>
                </p:cNvPr>
                <p:cNvPicPr/>
                <p:nvPr/>
              </p:nvPicPr>
              <p:blipFill>
                <a:blip r:embed="rId144"/>
                <a:stretch>
                  <a:fillRect/>
                </a:stretch>
              </p:blipFill>
              <p:spPr>
                <a:xfrm>
                  <a:off x="1943013" y="2220333"/>
                  <a:ext cx="109080" cy="340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5">
            <p14:nvContentPartPr>
              <p14:cNvPr id="92" name="Freihand 91">
                <a:extLst>
                  <a:ext uri="{FF2B5EF4-FFF2-40B4-BE49-F238E27FC236}">
                    <a16:creationId xmlns:a16="http://schemas.microsoft.com/office/drawing/2014/main" id="{B2657886-E91D-C816-916E-46FE6A8272A0}"/>
                  </a:ext>
                </a:extLst>
              </p14:cNvPr>
              <p14:cNvContentPartPr/>
              <p14:nvPr/>
            </p14:nvContentPartPr>
            <p14:xfrm>
              <a:off x="2524053" y="2391333"/>
              <a:ext cx="216360" cy="116280"/>
            </p14:xfrm>
          </p:contentPart>
        </mc:Choice>
        <mc:Fallback>
          <p:pic>
            <p:nvPicPr>
              <p:cNvPr id="92" name="Freihand 91">
                <a:extLst>
                  <a:ext uri="{FF2B5EF4-FFF2-40B4-BE49-F238E27FC236}">
                    <a16:creationId xmlns:a16="http://schemas.microsoft.com/office/drawing/2014/main" id="{B2657886-E91D-C816-916E-46FE6A8272A0}"/>
                  </a:ext>
                </a:extLst>
              </p:cNvPr>
              <p:cNvPicPr/>
              <p:nvPr/>
            </p:nvPicPr>
            <p:blipFill>
              <a:blip r:embed="rId146"/>
              <a:stretch>
                <a:fillRect/>
              </a:stretch>
            </p:blipFill>
            <p:spPr>
              <a:xfrm>
                <a:off x="2515413" y="2382693"/>
                <a:ext cx="234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1" name="Freihand 100">
                <a:extLst>
                  <a:ext uri="{FF2B5EF4-FFF2-40B4-BE49-F238E27FC236}">
                    <a16:creationId xmlns:a16="http://schemas.microsoft.com/office/drawing/2014/main" id="{A3DAC56D-CCFC-172D-61C1-5350AA5451A0}"/>
                  </a:ext>
                </a:extLst>
              </p14:cNvPr>
              <p14:cNvContentPartPr/>
              <p14:nvPr/>
            </p14:nvContentPartPr>
            <p14:xfrm>
              <a:off x="4045053" y="1751973"/>
              <a:ext cx="42840" cy="180720"/>
            </p14:xfrm>
          </p:contentPart>
        </mc:Choice>
        <mc:Fallback>
          <p:pic>
            <p:nvPicPr>
              <p:cNvPr id="101" name="Freihand 100">
                <a:extLst>
                  <a:ext uri="{FF2B5EF4-FFF2-40B4-BE49-F238E27FC236}">
                    <a16:creationId xmlns:a16="http://schemas.microsoft.com/office/drawing/2014/main" id="{A3DAC56D-CCFC-172D-61C1-5350AA5451A0}"/>
                  </a:ext>
                </a:extLst>
              </p:cNvPr>
              <p:cNvPicPr/>
              <p:nvPr/>
            </p:nvPicPr>
            <p:blipFill>
              <a:blip r:embed="rId148"/>
              <a:stretch>
                <a:fillRect/>
              </a:stretch>
            </p:blipFill>
            <p:spPr>
              <a:xfrm>
                <a:off x="4036413" y="1743333"/>
                <a:ext cx="60480" cy="198360"/>
              </a:xfrm>
              <a:prstGeom prst="rect">
                <a:avLst/>
              </a:prstGeom>
            </p:spPr>
          </p:pic>
        </mc:Fallback>
      </mc:AlternateContent>
      <p:grpSp>
        <p:nvGrpSpPr>
          <p:cNvPr id="105" name="Gruppieren 104">
            <a:extLst>
              <a:ext uri="{FF2B5EF4-FFF2-40B4-BE49-F238E27FC236}">
                <a16:creationId xmlns:a16="http://schemas.microsoft.com/office/drawing/2014/main" id="{1190C32C-55BD-525A-858F-B648F0EB963E}"/>
              </a:ext>
            </a:extLst>
          </p:cNvPr>
          <p:cNvGrpSpPr/>
          <p:nvPr/>
        </p:nvGrpSpPr>
        <p:grpSpPr>
          <a:xfrm>
            <a:off x="3101853" y="2135733"/>
            <a:ext cx="1649520" cy="539280"/>
            <a:chOff x="3101853" y="2135733"/>
            <a:chExt cx="1649520" cy="539280"/>
          </a:xfrm>
        </p:grpSpPr>
        <mc:AlternateContent xmlns:mc="http://schemas.openxmlformats.org/markup-compatibility/2006">
          <mc:Choice xmlns:p14="http://schemas.microsoft.com/office/powerpoint/2010/main" Requires="p14">
            <p:contentPart p14:bwMode="auto" r:id="rId149">
              <p14:nvContentPartPr>
                <p14:cNvPr id="93" name="Freihand 92">
                  <a:extLst>
                    <a:ext uri="{FF2B5EF4-FFF2-40B4-BE49-F238E27FC236}">
                      <a16:creationId xmlns:a16="http://schemas.microsoft.com/office/drawing/2014/main" id="{AC3A9C93-035A-E428-AB1C-64151C83B6C7}"/>
                    </a:ext>
                  </a:extLst>
                </p14:cNvPr>
                <p14:cNvContentPartPr/>
                <p14:nvPr/>
              </p14:nvContentPartPr>
              <p14:xfrm>
                <a:off x="3101853" y="2158773"/>
                <a:ext cx="310680" cy="309240"/>
              </p14:xfrm>
            </p:contentPart>
          </mc:Choice>
          <mc:Fallback>
            <p:pic>
              <p:nvPicPr>
                <p:cNvPr id="93" name="Freihand 92">
                  <a:extLst>
                    <a:ext uri="{FF2B5EF4-FFF2-40B4-BE49-F238E27FC236}">
                      <a16:creationId xmlns:a16="http://schemas.microsoft.com/office/drawing/2014/main" id="{AC3A9C93-035A-E428-AB1C-64151C83B6C7}"/>
                    </a:ext>
                  </a:extLst>
                </p:cNvPr>
                <p:cNvPicPr/>
                <p:nvPr/>
              </p:nvPicPr>
              <p:blipFill>
                <a:blip r:embed="rId150"/>
                <a:stretch>
                  <a:fillRect/>
                </a:stretch>
              </p:blipFill>
              <p:spPr>
                <a:xfrm>
                  <a:off x="3092853" y="2150133"/>
                  <a:ext cx="32832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4" name="Freihand 93">
                  <a:extLst>
                    <a:ext uri="{FF2B5EF4-FFF2-40B4-BE49-F238E27FC236}">
                      <a16:creationId xmlns:a16="http://schemas.microsoft.com/office/drawing/2014/main" id="{8B771EE6-DCDE-D2EB-A47B-20F9D965F844}"/>
                    </a:ext>
                  </a:extLst>
                </p14:cNvPr>
                <p14:cNvContentPartPr/>
                <p14:nvPr/>
              </p14:nvContentPartPr>
              <p14:xfrm>
                <a:off x="3593253" y="2157333"/>
                <a:ext cx="96480" cy="356040"/>
              </p14:xfrm>
            </p:contentPart>
          </mc:Choice>
          <mc:Fallback>
            <p:pic>
              <p:nvPicPr>
                <p:cNvPr id="94" name="Freihand 93">
                  <a:extLst>
                    <a:ext uri="{FF2B5EF4-FFF2-40B4-BE49-F238E27FC236}">
                      <a16:creationId xmlns:a16="http://schemas.microsoft.com/office/drawing/2014/main" id="{8B771EE6-DCDE-D2EB-A47B-20F9D965F844}"/>
                    </a:ext>
                  </a:extLst>
                </p:cNvPr>
                <p:cNvPicPr/>
                <p:nvPr/>
              </p:nvPicPr>
              <p:blipFill>
                <a:blip r:embed="rId152"/>
                <a:stretch>
                  <a:fillRect/>
                </a:stretch>
              </p:blipFill>
              <p:spPr>
                <a:xfrm>
                  <a:off x="3584253" y="2148333"/>
                  <a:ext cx="11412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5" name="Freihand 94">
                  <a:extLst>
                    <a:ext uri="{FF2B5EF4-FFF2-40B4-BE49-F238E27FC236}">
                      <a16:creationId xmlns:a16="http://schemas.microsoft.com/office/drawing/2014/main" id="{A3132D07-64A9-536B-B15A-1A1B6B00C6F4}"/>
                    </a:ext>
                  </a:extLst>
                </p14:cNvPr>
                <p14:cNvContentPartPr/>
                <p14:nvPr/>
              </p14:nvContentPartPr>
              <p14:xfrm>
                <a:off x="3902853" y="2212053"/>
                <a:ext cx="25920" cy="252360"/>
              </p14:xfrm>
            </p:contentPart>
          </mc:Choice>
          <mc:Fallback>
            <p:pic>
              <p:nvPicPr>
                <p:cNvPr id="95" name="Freihand 94">
                  <a:extLst>
                    <a:ext uri="{FF2B5EF4-FFF2-40B4-BE49-F238E27FC236}">
                      <a16:creationId xmlns:a16="http://schemas.microsoft.com/office/drawing/2014/main" id="{A3132D07-64A9-536B-B15A-1A1B6B00C6F4}"/>
                    </a:ext>
                  </a:extLst>
                </p:cNvPr>
                <p:cNvPicPr/>
                <p:nvPr/>
              </p:nvPicPr>
              <p:blipFill>
                <a:blip r:embed="rId154"/>
                <a:stretch>
                  <a:fillRect/>
                </a:stretch>
              </p:blipFill>
              <p:spPr>
                <a:xfrm>
                  <a:off x="3894213" y="2203413"/>
                  <a:ext cx="435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6" name="Freihand 95">
                  <a:extLst>
                    <a:ext uri="{FF2B5EF4-FFF2-40B4-BE49-F238E27FC236}">
                      <a16:creationId xmlns:a16="http://schemas.microsoft.com/office/drawing/2014/main" id="{192CEC68-2469-ECE5-41E2-5239C48BCEDC}"/>
                    </a:ext>
                  </a:extLst>
                </p14:cNvPr>
                <p14:cNvContentPartPr/>
                <p14:nvPr/>
              </p14:nvContentPartPr>
              <p14:xfrm>
                <a:off x="3835893" y="2178573"/>
                <a:ext cx="189000" cy="156240"/>
              </p14:xfrm>
            </p:contentPart>
          </mc:Choice>
          <mc:Fallback>
            <p:pic>
              <p:nvPicPr>
                <p:cNvPr id="96" name="Freihand 95">
                  <a:extLst>
                    <a:ext uri="{FF2B5EF4-FFF2-40B4-BE49-F238E27FC236}">
                      <a16:creationId xmlns:a16="http://schemas.microsoft.com/office/drawing/2014/main" id="{192CEC68-2469-ECE5-41E2-5239C48BCEDC}"/>
                    </a:ext>
                  </a:extLst>
                </p:cNvPr>
                <p:cNvPicPr/>
                <p:nvPr/>
              </p:nvPicPr>
              <p:blipFill>
                <a:blip r:embed="rId156"/>
                <a:stretch>
                  <a:fillRect/>
                </a:stretch>
              </p:blipFill>
              <p:spPr>
                <a:xfrm>
                  <a:off x="3827253" y="2169573"/>
                  <a:ext cx="2066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7" name="Freihand 96">
                  <a:extLst>
                    <a:ext uri="{FF2B5EF4-FFF2-40B4-BE49-F238E27FC236}">
                      <a16:creationId xmlns:a16="http://schemas.microsoft.com/office/drawing/2014/main" id="{FB5C6E92-54A2-72F1-3841-1D03FA5F7BAA}"/>
                    </a:ext>
                  </a:extLst>
                </p14:cNvPr>
                <p14:cNvContentPartPr/>
                <p14:nvPr/>
              </p14:nvContentPartPr>
              <p14:xfrm>
                <a:off x="4152333" y="2357853"/>
                <a:ext cx="34560" cy="35280"/>
              </p14:xfrm>
            </p:contentPart>
          </mc:Choice>
          <mc:Fallback>
            <p:pic>
              <p:nvPicPr>
                <p:cNvPr id="97" name="Freihand 96">
                  <a:extLst>
                    <a:ext uri="{FF2B5EF4-FFF2-40B4-BE49-F238E27FC236}">
                      <a16:creationId xmlns:a16="http://schemas.microsoft.com/office/drawing/2014/main" id="{FB5C6E92-54A2-72F1-3841-1D03FA5F7BAA}"/>
                    </a:ext>
                  </a:extLst>
                </p:cNvPr>
                <p:cNvPicPr/>
                <p:nvPr/>
              </p:nvPicPr>
              <p:blipFill>
                <a:blip r:embed="rId158"/>
                <a:stretch>
                  <a:fillRect/>
                </a:stretch>
              </p:blipFill>
              <p:spPr>
                <a:xfrm>
                  <a:off x="4143693" y="2349213"/>
                  <a:ext cx="522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8" name="Freihand 97">
                  <a:extLst>
                    <a:ext uri="{FF2B5EF4-FFF2-40B4-BE49-F238E27FC236}">
                      <a16:creationId xmlns:a16="http://schemas.microsoft.com/office/drawing/2014/main" id="{8CC82752-FB63-F57E-E2D4-5F293382B63D}"/>
                    </a:ext>
                  </a:extLst>
                </p14:cNvPr>
                <p14:cNvContentPartPr/>
                <p14:nvPr/>
              </p14:nvContentPartPr>
              <p14:xfrm>
                <a:off x="4302453" y="2187573"/>
                <a:ext cx="242640" cy="237960"/>
              </p14:xfrm>
            </p:contentPart>
          </mc:Choice>
          <mc:Fallback>
            <p:pic>
              <p:nvPicPr>
                <p:cNvPr id="98" name="Freihand 97">
                  <a:extLst>
                    <a:ext uri="{FF2B5EF4-FFF2-40B4-BE49-F238E27FC236}">
                      <a16:creationId xmlns:a16="http://schemas.microsoft.com/office/drawing/2014/main" id="{8CC82752-FB63-F57E-E2D4-5F293382B63D}"/>
                    </a:ext>
                  </a:extLst>
                </p:cNvPr>
                <p:cNvPicPr/>
                <p:nvPr/>
              </p:nvPicPr>
              <p:blipFill>
                <a:blip r:embed="rId160"/>
                <a:stretch>
                  <a:fillRect/>
                </a:stretch>
              </p:blipFill>
              <p:spPr>
                <a:xfrm>
                  <a:off x="4293813" y="2178573"/>
                  <a:ext cx="2602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2" name="Freihand 101">
                  <a:extLst>
                    <a:ext uri="{FF2B5EF4-FFF2-40B4-BE49-F238E27FC236}">
                      <a16:creationId xmlns:a16="http://schemas.microsoft.com/office/drawing/2014/main" id="{A9F16B19-2D07-1CEF-26A5-8BB0D95D3F08}"/>
                    </a:ext>
                  </a:extLst>
                </p14:cNvPr>
                <p14:cNvContentPartPr/>
                <p14:nvPr/>
              </p14:nvContentPartPr>
              <p14:xfrm>
                <a:off x="4351413" y="2456133"/>
                <a:ext cx="55440" cy="194040"/>
              </p14:xfrm>
            </p:contentPart>
          </mc:Choice>
          <mc:Fallback>
            <p:pic>
              <p:nvPicPr>
                <p:cNvPr id="102" name="Freihand 101">
                  <a:extLst>
                    <a:ext uri="{FF2B5EF4-FFF2-40B4-BE49-F238E27FC236}">
                      <a16:creationId xmlns:a16="http://schemas.microsoft.com/office/drawing/2014/main" id="{A9F16B19-2D07-1CEF-26A5-8BB0D95D3F08}"/>
                    </a:ext>
                  </a:extLst>
                </p:cNvPr>
                <p:cNvPicPr/>
                <p:nvPr/>
              </p:nvPicPr>
              <p:blipFill>
                <a:blip r:embed="rId162"/>
                <a:stretch>
                  <a:fillRect/>
                </a:stretch>
              </p:blipFill>
              <p:spPr>
                <a:xfrm>
                  <a:off x="4342413" y="2447133"/>
                  <a:ext cx="730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4" name="Freihand 103">
                  <a:extLst>
                    <a:ext uri="{FF2B5EF4-FFF2-40B4-BE49-F238E27FC236}">
                      <a16:creationId xmlns:a16="http://schemas.microsoft.com/office/drawing/2014/main" id="{381F98E1-8EC4-91D5-92DF-3562F3BC73A4}"/>
                    </a:ext>
                  </a:extLst>
                </p14:cNvPr>
                <p14:cNvContentPartPr/>
                <p14:nvPr/>
              </p14:nvContentPartPr>
              <p14:xfrm>
                <a:off x="4555173" y="2135733"/>
                <a:ext cx="196200" cy="539280"/>
              </p14:xfrm>
            </p:contentPart>
          </mc:Choice>
          <mc:Fallback>
            <p:pic>
              <p:nvPicPr>
                <p:cNvPr id="104" name="Freihand 103">
                  <a:extLst>
                    <a:ext uri="{FF2B5EF4-FFF2-40B4-BE49-F238E27FC236}">
                      <a16:creationId xmlns:a16="http://schemas.microsoft.com/office/drawing/2014/main" id="{381F98E1-8EC4-91D5-92DF-3562F3BC73A4}"/>
                    </a:ext>
                  </a:extLst>
                </p:cNvPr>
                <p:cNvPicPr/>
                <p:nvPr/>
              </p:nvPicPr>
              <p:blipFill>
                <a:blip r:embed="rId164"/>
                <a:stretch>
                  <a:fillRect/>
                </a:stretch>
              </p:blipFill>
              <p:spPr>
                <a:xfrm>
                  <a:off x="4546533" y="2126733"/>
                  <a:ext cx="213840" cy="556920"/>
                </a:xfrm>
                <a:prstGeom prst="rect">
                  <a:avLst/>
                </a:prstGeom>
              </p:spPr>
            </p:pic>
          </mc:Fallback>
        </mc:AlternateContent>
      </p:grpSp>
      <p:grpSp>
        <p:nvGrpSpPr>
          <p:cNvPr id="116" name="Gruppieren 115">
            <a:extLst>
              <a:ext uri="{FF2B5EF4-FFF2-40B4-BE49-F238E27FC236}">
                <a16:creationId xmlns:a16="http://schemas.microsoft.com/office/drawing/2014/main" id="{47CC0142-7E28-4A43-D2CC-0C05ACAB8BFA}"/>
              </a:ext>
            </a:extLst>
          </p:cNvPr>
          <p:cNvGrpSpPr/>
          <p:nvPr/>
        </p:nvGrpSpPr>
        <p:grpSpPr>
          <a:xfrm>
            <a:off x="8744133" y="1885533"/>
            <a:ext cx="2007360" cy="412920"/>
            <a:chOff x="8744133" y="1885533"/>
            <a:chExt cx="2007360" cy="412920"/>
          </a:xfrm>
        </p:grpSpPr>
        <mc:AlternateContent xmlns:mc="http://schemas.openxmlformats.org/markup-compatibility/2006">
          <mc:Choice xmlns:p14="http://schemas.microsoft.com/office/powerpoint/2010/main" Requires="p14">
            <p:contentPart p14:bwMode="auto" r:id="rId165">
              <p14:nvContentPartPr>
                <p14:cNvPr id="106" name="Freihand 105">
                  <a:extLst>
                    <a:ext uri="{FF2B5EF4-FFF2-40B4-BE49-F238E27FC236}">
                      <a16:creationId xmlns:a16="http://schemas.microsoft.com/office/drawing/2014/main" id="{CA803DE4-83B9-96EA-BC3E-8AB456817843}"/>
                    </a:ext>
                  </a:extLst>
                </p14:cNvPr>
                <p14:cNvContentPartPr/>
                <p14:nvPr/>
              </p14:nvContentPartPr>
              <p14:xfrm>
                <a:off x="8744133" y="1975533"/>
                <a:ext cx="307080" cy="271800"/>
              </p14:xfrm>
            </p:contentPart>
          </mc:Choice>
          <mc:Fallback>
            <p:pic>
              <p:nvPicPr>
                <p:cNvPr id="106" name="Freihand 105">
                  <a:extLst>
                    <a:ext uri="{FF2B5EF4-FFF2-40B4-BE49-F238E27FC236}">
                      <a16:creationId xmlns:a16="http://schemas.microsoft.com/office/drawing/2014/main" id="{CA803DE4-83B9-96EA-BC3E-8AB456817843}"/>
                    </a:ext>
                  </a:extLst>
                </p:cNvPr>
                <p:cNvPicPr/>
                <p:nvPr/>
              </p:nvPicPr>
              <p:blipFill>
                <a:blip r:embed="rId166"/>
                <a:stretch>
                  <a:fillRect/>
                </a:stretch>
              </p:blipFill>
              <p:spPr>
                <a:xfrm>
                  <a:off x="8735493" y="1966533"/>
                  <a:ext cx="3247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7" name="Freihand 106">
                  <a:extLst>
                    <a:ext uri="{FF2B5EF4-FFF2-40B4-BE49-F238E27FC236}">
                      <a16:creationId xmlns:a16="http://schemas.microsoft.com/office/drawing/2014/main" id="{4AA048F4-EEAB-1D47-800A-185886489F2C}"/>
                    </a:ext>
                  </a:extLst>
                </p14:cNvPr>
                <p14:cNvContentPartPr/>
                <p14:nvPr/>
              </p14:nvContentPartPr>
              <p14:xfrm>
                <a:off x="9221493" y="1922253"/>
                <a:ext cx="116640" cy="360000"/>
              </p14:xfrm>
            </p:contentPart>
          </mc:Choice>
          <mc:Fallback>
            <p:pic>
              <p:nvPicPr>
                <p:cNvPr id="107" name="Freihand 106">
                  <a:extLst>
                    <a:ext uri="{FF2B5EF4-FFF2-40B4-BE49-F238E27FC236}">
                      <a16:creationId xmlns:a16="http://schemas.microsoft.com/office/drawing/2014/main" id="{4AA048F4-EEAB-1D47-800A-185886489F2C}"/>
                    </a:ext>
                  </a:extLst>
                </p:cNvPr>
                <p:cNvPicPr/>
                <p:nvPr/>
              </p:nvPicPr>
              <p:blipFill>
                <a:blip r:embed="rId168"/>
                <a:stretch>
                  <a:fillRect/>
                </a:stretch>
              </p:blipFill>
              <p:spPr>
                <a:xfrm>
                  <a:off x="9212493" y="1913253"/>
                  <a:ext cx="13428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8" name="Freihand 107">
                  <a:extLst>
                    <a:ext uri="{FF2B5EF4-FFF2-40B4-BE49-F238E27FC236}">
                      <a16:creationId xmlns:a16="http://schemas.microsoft.com/office/drawing/2014/main" id="{D53617E7-4C75-032C-7FB6-193428123407}"/>
                    </a:ext>
                  </a:extLst>
                </p14:cNvPr>
                <p14:cNvContentPartPr/>
                <p14:nvPr/>
              </p14:nvContentPartPr>
              <p14:xfrm>
                <a:off x="9454053" y="1946013"/>
                <a:ext cx="213480" cy="288360"/>
              </p14:xfrm>
            </p:contentPart>
          </mc:Choice>
          <mc:Fallback>
            <p:pic>
              <p:nvPicPr>
                <p:cNvPr id="108" name="Freihand 107">
                  <a:extLst>
                    <a:ext uri="{FF2B5EF4-FFF2-40B4-BE49-F238E27FC236}">
                      <a16:creationId xmlns:a16="http://schemas.microsoft.com/office/drawing/2014/main" id="{D53617E7-4C75-032C-7FB6-193428123407}"/>
                    </a:ext>
                  </a:extLst>
                </p:cNvPr>
                <p:cNvPicPr/>
                <p:nvPr/>
              </p:nvPicPr>
              <p:blipFill>
                <a:blip r:embed="rId170"/>
                <a:stretch>
                  <a:fillRect/>
                </a:stretch>
              </p:blipFill>
              <p:spPr>
                <a:xfrm>
                  <a:off x="9445413" y="1937013"/>
                  <a:ext cx="23112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9" name="Freihand 108">
                  <a:extLst>
                    <a:ext uri="{FF2B5EF4-FFF2-40B4-BE49-F238E27FC236}">
                      <a16:creationId xmlns:a16="http://schemas.microsoft.com/office/drawing/2014/main" id="{16BB400B-6DA0-B090-0A94-7260F0991F8A}"/>
                    </a:ext>
                  </a:extLst>
                </p14:cNvPr>
                <p14:cNvContentPartPr/>
                <p14:nvPr/>
              </p14:nvContentPartPr>
              <p14:xfrm>
                <a:off x="9473493" y="1990653"/>
                <a:ext cx="140040" cy="191880"/>
              </p14:xfrm>
            </p:contentPart>
          </mc:Choice>
          <mc:Fallback>
            <p:pic>
              <p:nvPicPr>
                <p:cNvPr id="109" name="Freihand 108">
                  <a:extLst>
                    <a:ext uri="{FF2B5EF4-FFF2-40B4-BE49-F238E27FC236}">
                      <a16:creationId xmlns:a16="http://schemas.microsoft.com/office/drawing/2014/main" id="{16BB400B-6DA0-B090-0A94-7260F0991F8A}"/>
                    </a:ext>
                  </a:extLst>
                </p:cNvPr>
                <p:cNvPicPr/>
                <p:nvPr/>
              </p:nvPicPr>
              <p:blipFill>
                <a:blip r:embed="rId172"/>
                <a:stretch>
                  <a:fillRect/>
                </a:stretch>
              </p:blipFill>
              <p:spPr>
                <a:xfrm>
                  <a:off x="9464853" y="1981653"/>
                  <a:ext cx="1576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0" name="Freihand 109">
                  <a:extLst>
                    <a:ext uri="{FF2B5EF4-FFF2-40B4-BE49-F238E27FC236}">
                      <a16:creationId xmlns:a16="http://schemas.microsoft.com/office/drawing/2014/main" id="{51552BF2-AE74-EEB5-B9C0-52146E08EC59}"/>
                    </a:ext>
                  </a:extLst>
                </p14:cNvPr>
                <p14:cNvContentPartPr/>
                <p14:nvPr/>
              </p14:nvContentPartPr>
              <p14:xfrm>
                <a:off x="9848253" y="2062653"/>
                <a:ext cx="23400" cy="24840"/>
              </p14:xfrm>
            </p:contentPart>
          </mc:Choice>
          <mc:Fallback>
            <p:pic>
              <p:nvPicPr>
                <p:cNvPr id="110" name="Freihand 109">
                  <a:extLst>
                    <a:ext uri="{FF2B5EF4-FFF2-40B4-BE49-F238E27FC236}">
                      <a16:creationId xmlns:a16="http://schemas.microsoft.com/office/drawing/2014/main" id="{51552BF2-AE74-EEB5-B9C0-52146E08EC59}"/>
                    </a:ext>
                  </a:extLst>
                </p:cNvPr>
                <p:cNvPicPr/>
                <p:nvPr/>
              </p:nvPicPr>
              <p:blipFill>
                <a:blip r:embed="rId174"/>
                <a:stretch>
                  <a:fillRect/>
                </a:stretch>
              </p:blipFill>
              <p:spPr>
                <a:xfrm>
                  <a:off x="9839613" y="2053653"/>
                  <a:ext cx="410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1" name="Freihand 110">
                  <a:extLst>
                    <a:ext uri="{FF2B5EF4-FFF2-40B4-BE49-F238E27FC236}">
                      <a16:creationId xmlns:a16="http://schemas.microsoft.com/office/drawing/2014/main" id="{6AA9C99A-3F43-A8E5-7C56-AFC11C3B4FC3}"/>
                    </a:ext>
                  </a:extLst>
                </p14:cNvPr>
                <p14:cNvContentPartPr/>
                <p14:nvPr/>
              </p14:nvContentPartPr>
              <p14:xfrm>
                <a:off x="9988293" y="1969413"/>
                <a:ext cx="238680" cy="329040"/>
              </p14:xfrm>
            </p:contentPart>
          </mc:Choice>
          <mc:Fallback>
            <p:pic>
              <p:nvPicPr>
                <p:cNvPr id="111" name="Freihand 110">
                  <a:extLst>
                    <a:ext uri="{FF2B5EF4-FFF2-40B4-BE49-F238E27FC236}">
                      <a16:creationId xmlns:a16="http://schemas.microsoft.com/office/drawing/2014/main" id="{6AA9C99A-3F43-A8E5-7C56-AFC11C3B4FC3}"/>
                    </a:ext>
                  </a:extLst>
                </p:cNvPr>
                <p:cNvPicPr/>
                <p:nvPr/>
              </p:nvPicPr>
              <p:blipFill>
                <a:blip r:embed="rId176"/>
                <a:stretch>
                  <a:fillRect/>
                </a:stretch>
              </p:blipFill>
              <p:spPr>
                <a:xfrm>
                  <a:off x="9979293" y="1960413"/>
                  <a:ext cx="25632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2" name="Freihand 111">
                  <a:extLst>
                    <a:ext uri="{FF2B5EF4-FFF2-40B4-BE49-F238E27FC236}">
                      <a16:creationId xmlns:a16="http://schemas.microsoft.com/office/drawing/2014/main" id="{AE90334D-F4AB-BDB4-3E54-79A260E7E42B}"/>
                    </a:ext>
                  </a:extLst>
                </p14:cNvPr>
                <p14:cNvContentPartPr/>
                <p14:nvPr/>
              </p14:nvContentPartPr>
              <p14:xfrm>
                <a:off x="10257213" y="1885533"/>
                <a:ext cx="128160" cy="355680"/>
              </p14:xfrm>
            </p:contentPart>
          </mc:Choice>
          <mc:Fallback>
            <p:pic>
              <p:nvPicPr>
                <p:cNvPr id="112" name="Freihand 111">
                  <a:extLst>
                    <a:ext uri="{FF2B5EF4-FFF2-40B4-BE49-F238E27FC236}">
                      <a16:creationId xmlns:a16="http://schemas.microsoft.com/office/drawing/2014/main" id="{AE90334D-F4AB-BDB4-3E54-79A260E7E42B}"/>
                    </a:ext>
                  </a:extLst>
                </p:cNvPr>
                <p:cNvPicPr/>
                <p:nvPr/>
              </p:nvPicPr>
              <p:blipFill>
                <a:blip r:embed="rId178"/>
                <a:stretch>
                  <a:fillRect/>
                </a:stretch>
              </p:blipFill>
              <p:spPr>
                <a:xfrm>
                  <a:off x="10248573" y="1876533"/>
                  <a:ext cx="14580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4" name="Freihand 113">
                  <a:extLst>
                    <a:ext uri="{FF2B5EF4-FFF2-40B4-BE49-F238E27FC236}">
                      <a16:creationId xmlns:a16="http://schemas.microsoft.com/office/drawing/2014/main" id="{497A2E07-287D-4BD3-2886-4C21A9EBAED0}"/>
                    </a:ext>
                  </a:extLst>
                </p14:cNvPr>
                <p14:cNvContentPartPr/>
                <p14:nvPr/>
              </p14:nvContentPartPr>
              <p14:xfrm>
                <a:off x="10536213" y="2035653"/>
                <a:ext cx="215280" cy="9360"/>
              </p14:xfrm>
            </p:contentPart>
          </mc:Choice>
          <mc:Fallback>
            <p:pic>
              <p:nvPicPr>
                <p:cNvPr id="114" name="Freihand 113">
                  <a:extLst>
                    <a:ext uri="{FF2B5EF4-FFF2-40B4-BE49-F238E27FC236}">
                      <a16:creationId xmlns:a16="http://schemas.microsoft.com/office/drawing/2014/main" id="{497A2E07-287D-4BD3-2886-4C21A9EBAED0}"/>
                    </a:ext>
                  </a:extLst>
                </p:cNvPr>
                <p:cNvPicPr/>
                <p:nvPr/>
              </p:nvPicPr>
              <p:blipFill>
                <a:blip r:embed="rId180"/>
                <a:stretch>
                  <a:fillRect/>
                </a:stretch>
              </p:blipFill>
              <p:spPr>
                <a:xfrm>
                  <a:off x="10527213" y="2027013"/>
                  <a:ext cx="232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5" name="Freihand 114">
                  <a:extLst>
                    <a:ext uri="{FF2B5EF4-FFF2-40B4-BE49-F238E27FC236}">
                      <a16:creationId xmlns:a16="http://schemas.microsoft.com/office/drawing/2014/main" id="{B26E5B96-0AC2-E425-DDB5-199F81407E26}"/>
                    </a:ext>
                  </a:extLst>
                </p14:cNvPr>
                <p14:cNvContentPartPr/>
                <p14:nvPr/>
              </p14:nvContentPartPr>
              <p14:xfrm>
                <a:off x="10535493" y="2153373"/>
                <a:ext cx="213480" cy="12600"/>
              </p14:xfrm>
            </p:contentPart>
          </mc:Choice>
          <mc:Fallback>
            <p:pic>
              <p:nvPicPr>
                <p:cNvPr id="115" name="Freihand 114">
                  <a:extLst>
                    <a:ext uri="{FF2B5EF4-FFF2-40B4-BE49-F238E27FC236}">
                      <a16:creationId xmlns:a16="http://schemas.microsoft.com/office/drawing/2014/main" id="{B26E5B96-0AC2-E425-DDB5-199F81407E26}"/>
                    </a:ext>
                  </a:extLst>
                </p:cNvPr>
                <p:cNvPicPr/>
                <p:nvPr/>
              </p:nvPicPr>
              <p:blipFill>
                <a:blip r:embed="rId182"/>
                <a:stretch>
                  <a:fillRect/>
                </a:stretch>
              </p:blipFill>
              <p:spPr>
                <a:xfrm>
                  <a:off x="10526853" y="2144733"/>
                  <a:ext cx="231120" cy="30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3">
            <p14:nvContentPartPr>
              <p14:cNvPr id="129" name="Freihand 128">
                <a:extLst>
                  <a:ext uri="{FF2B5EF4-FFF2-40B4-BE49-F238E27FC236}">
                    <a16:creationId xmlns:a16="http://schemas.microsoft.com/office/drawing/2014/main" id="{6BBABD68-3FEA-64CB-8F21-045456DEBE40}"/>
                  </a:ext>
                </a:extLst>
              </p14:cNvPr>
              <p14:cNvContentPartPr/>
              <p14:nvPr/>
            </p14:nvContentPartPr>
            <p14:xfrm>
              <a:off x="9929973" y="2415813"/>
              <a:ext cx="293040" cy="549000"/>
            </p14:xfrm>
          </p:contentPart>
        </mc:Choice>
        <mc:Fallback>
          <p:pic>
            <p:nvPicPr>
              <p:cNvPr id="129" name="Freihand 128">
                <a:extLst>
                  <a:ext uri="{FF2B5EF4-FFF2-40B4-BE49-F238E27FC236}">
                    <a16:creationId xmlns:a16="http://schemas.microsoft.com/office/drawing/2014/main" id="{6BBABD68-3FEA-64CB-8F21-045456DEBE40}"/>
                  </a:ext>
                </a:extLst>
              </p:cNvPr>
              <p:cNvPicPr/>
              <p:nvPr/>
            </p:nvPicPr>
            <p:blipFill>
              <a:blip r:embed="rId184"/>
              <a:stretch>
                <a:fillRect/>
              </a:stretch>
            </p:blipFill>
            <p:spPr>
              <a:xfrm>
                <a:off x="9921333" y="2406813"/>
                <a:ext cx="310680" cy="566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1" name="Freihand 130">
                <a:extLst>
                  <a:ext uri="{FF2B5EF4-FFF2-40B4-BE49-F238E27FC236}">
                    <a16:creationId xmlns:a16="http://schemas.microsoft.com/office/drawing/2014/main" id="{394EB426-1208-EA85-A9E7-BED944171095}"/>
                  </a:ext>
                </a:extLst>
              </p14:cNvPr>
              <p14:cNvContentPartPr/>
              <p14:nvPr/>
            </p14:nvContentPartPr>
            <p14:xfrm>
              <a:off x="431013" y="3050853"/>
              <a:ext cx="292320" cy="380880"/>
            </p14:xfrm>
          </p:contentPart>
        </mc:Choice>
        <mc:Fallback>
          <p:pic>
            <p:nvPicPr>
              <p:cNvPr id="131" name="Freihand 130">
                <a:extLst>
                  <a:ext uri="{FF2B5EF4-FFF2-40B4-BE49-F238E27FC236}">
                    <a16:creationId xmlns:a16="http://schemas.microsoft.com/office/drawing/2014/main" id="{394EB426-1208-EA85-A9E7-BED944171095}"/>
                  </a:ext>
                </a:extLst>
              </p:cNvPr>
              <p:cNvPicPr/>
              <p:nvPr/>
            </p:nvPicPr>
            <p:blipFill>
              <a:blip r:embed="rId186"/>
              <a:stretch>
                <a:fillRect/>
              </a:stretch>
            </p:blipFill>
            <p:spPr>
              <a:xfrm>
                <a:off x="422373" y="3041853"/>
                <a:ext cx="30996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2" name="Freihand 131">
                <a:extLst>
                  <a:ext uri="{FF2B5EF4-FFF2-40B4-BE49-F238E27FC236}">
                    <a16:creationId xmlns:a16="http://schemas.microsoft.com/office/drawing/2014/main" id="{67415AAB-E160-CDFE-F70E-33421CDFC2A1}"/>
                  </a:ext>
                </a:extLst>
              </p14:cNvPr>
              <p14:cNvContentPartPr/>
              <p14:nvPr/>
            </p14:nvContentPartPr>
            <p14:xfrm>
              <a:off x="947613" y="3064533"/>
              <a:ext cx="207000" cy="249840"/>
            </p14:xfrm>
          </p:contentPart>
        </mc:Choice>
        <mc:Fallback>
          <p:pic>
            <p:nvPicPr>
              <p:cNvPr id="132" name="Freihand 131">
                <a:extLst>
                  <a:ext uri="{FF2B5EF4-FFF2-40B4-BE49-F238E27FC236}">
                    <a16:creationId xmlns:a16="http://schemas.microsoft.com/office/drawing/2014/main" id="{67415AAB-E160-CDFE-F70E-33421CDFC2A1}"/>
                  </a:ext>
                </a:extLst>
              </p:cNvPr>
              <p:cNvPicPr/>
              <p:nvPr/>
            </p:nvPicPr>
            <p:blipFill>
              <a:blip r:embed="rId188"/>
              <a:stretch>
                <a:fillRect/>
              </a:stretch>
            </p:blipFill>
            <p:spPr>
              <a:xfrm>
                <a:off x="938613" y="3055533"/>
                <a:ext cx="224640" cy="267480"/>
              </a:xfrm>
              <a:prstGeom prst="rect">
                <a:avLst/>
              </a:prstGeom>
            </p:spPr>
          </p:pic>
        </mc:Fallback>
      </mc:AlternateContent>
      <p:grpSp>
        <p:nvGrpSpPr>
          <p:cNvPr id="140" name="Gruppieren 139">
            <a:extLst>
              <a:ext uri="{FF2B5EF4-FFF2-40B4-BE49-F238E27FC236}">
                <a16:creationId xmlns:a16="http://schemas.microsoft.com/office/drawing/2014/main" id="{650FA2FC-9CF1-85C7-984B-B2E69DF4AA7E}"/>
              </a:ext>
            </a:extLst>
          </p:cNvPr>
          <p:cNvGrpSpPr/>
          <p:nvPr/>
        </p:nvGrpSpPr>
        <p:grpSpPr>
          <a:xfrm>
            <a:off x="1385373" y="3189453"/>
            <a:ext cx="165240" cy="197280"/>
            <a:chOff x="1385373" y="3189453"/>
            <a:chExt cx="165240" cy="197280"/>
          </a:xfrm>
        </p:grpSpPr>
        <mc:AlternateContent xmlns:mc="http://schemas.openxmlformats.org/markup-compatibility/2006">
          <mc:Choice xmlns:p14="http://schemas.microsoft.com/office/powerpoint/2010/main" Requires="p14">
            <p:contentPart p14:bwMode="auto" r:id="rId189">
              <p14:nvContentPartPr>
                <p14:cNvPr id="133" name="Freihand 132">
                  <a:extLst>
                    <a:ext uri="{FF2B5EF4-FFF2-40B4-BE49-F238E27FC236}">
                      <a16:creationId xmlns:a16="http://schemas.microsoft.com/office/drawing/2014/main" id="{7F38D55E-2060-8AC7-E5E8-6DCD4166381D}"/>
                    </a:ext>
                  </a:extLst>
                </p14:cNvPr>
                <p14:cNvContentPartPr/>
                <p14:nvPr/>
              </p14:nvContentPartPr>
              <p14:xfrm>
                <a:off x="1447653" y="3189453"/>
                <a:ext cx="46080" cy="197280"/>
              </p14:xfrm>
            </p:contentPart>
          </mc:Choice>
          <mc:Fallback>
            <p:pic>
              <p:nvPicPr>
                <p:cNvPr id="133" name="Freihand 132">
                  <a:extLst>
                    <a:ext uri="{FF2B5EF4-FFF2-40B4-BE49-F238E27FC236}">
                      <a16:creationId xmlns:a16="http://schemas.microsoft.com/office/drawing/2014/main" id="{7F38D55E-2060-8AC7-E5E8-6DCD4166381D}"/>
                    </a:ext>
                  </a:extLst>
                </p:cNvPr>
                <p:cNvPicPr/>
                <p:nvPr/>
              </p:nvPicPr>
              <p:blipFill>
                <a:blip r:embed="rId190"/>
                <a:stretch>
                  <a:fillRect/>
                </a:stretch>
              </p:blipFill>
              <p:spPr>
                <a:xfrm>
                  <a:off x="1438653" y="3180453"/>
                  <a:ext cx="637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4" name="Freihand 133">
                  <a:extLst>
                    <a:ext uri="{FF2B5EF4-FFF2-40B4-BE49-F238E27FC236}">
                      <a16:creationId xmlns:a16="http://schemas.microsoft.com/office/drawing/2014/main" id="{CC68B9A9-DB96-C510-4105-EBC8D4B4E5BE}"/>
                    </a:ext>
                  </a:extLst>
                </p14:cNvPr>
                <p14:cNvContentPartPr/>
                <p14:nvPr/>
              </p14:nvContentPartPr>
              <p14:xfrm>
                <a:off x="1385373" y="3269013"/>
                <a:ext cx="165240" cy="32040"/>
              </p14:xfrm>
            </p:contentPart>
          </mc:Choice>
          <mc:Fallback>
            <p:pic>
              <p:nvPicPr>
                <p:cNvPr id="134" name="Freihand 133">
                  <a:extLst>
                    <a:ext uri="{FF2B5EF4-FFF2-40B4-BE49-F238E27FC236}">
                      <a16:creationId xmlns:a16="http://schemas.microsoft.com/office/drawing/2014/main" id="{CC68B9A9-DB96-C510-4105-EBC8D4B4E5BE}"/>
                    </a:ext>
                  </a:extLst>
                </p:cNvPr>
                <p:cNvPicPr/>
                <p:nvPr/>
              </p:nvPicPr>
              <p:blipFill>
                <a:blip r:embed="rId192"/>
                <a:stretch>
                  <a:fillRect/>
                </a:stretch>
              </p:blipFill>
              <p:spPr>
                <a:xfrm>
                  <a:off x="1376373" y="3260373"/>
                  <a:ext cx="182880" cy="4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3">
            <p14:nvContentPartPr>
              <p14:cNvPr id="135" name="Freihand 134">
                <a:extLst>
                  <a:ext uri="{FF2B5EF4-FFF2-40B4-BE49-F238E27FC236}">
                    <a16:creationId xmlns:a16="http://schemas.microsoft.com/office/drawing/2014/main" id="{AD52346C-C214-8E81-C97F-9F29DB1FEEAA}"/>
                  </a:ext>
                </a:extLst>
              </p14:cNvPr>
              <p14:cNvContentPartPr/>
              <p14:nvPr/>
            </p14:nvContentPartPr>
            <p14:xfrm>
              <a:off x="1848333" y="3004413"/>
              <a:ext cx="291240" cy="297360"/>
            </p14:xfrm>
          </p:contentPart>
        </mc:Choice>
        <mc:Fallback>
          <p:pic>
            <p:nvPicPr>
              <p:cNvPr id="135" name="Freihand 134">
                <a:extLst>
                  <a:ext uri="{FF2B5EF4-FFF2-40B4-BE49-F238E27FC236}">
                    <a16:creationId xmlns:a16="http://schemas.microsoft.com/office/drawing/2014/main" id="{AD52346C-C214-8E81-C97F-9F29DB1FEEAA}"/>
                  </a:ext>
                </a:extLst>
              </p:cNvPr>
              <p:cNvPicPr/>
              <p:nvPr/>
            </p:nvPicPr>
            <p:blipFill>
              <a:blip r:embed="rId194"/>
              <a:stretch>
                <a:fillRect/>
              </a:stretch>
            </p:blipFill>
            <p:spPr>
              <a:xfrm>
                <a:off x="1839693" y="2995413"/>
                <a:ext cx="30888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6" name="Freihand 135">
                <a:extLst>
                  <a:ext uri="{FF2B5EF4-FFF2-40B4-BE49-F238E27FC236}">
                    <a16:creationId xmlns:a16="http://schemas.microsoft.com/office/drawing/2014/main" id="{D3F819F6-BE94-0C46-625B-4812D103929D}"/>
                  </a:ext>
                </a:extLst>
              </p14:cNvPr>
              <p14:cNvContentPartPr/>
              <p14:nvPr/>
            </p14:nvContentPartPr>
            <p14:xfrm>
              <a:off x="2365293" y="3033933"/>
              <a:ext cx="209160" cy="246960"/>
            </p14:xfrm>
          </p:contentPart>
        </mc:Choice>
        <mc:Fallback>
          <p:pic>
            <p:nvPicPr>
              <p:cNvPr id="136" name="Freihand 135">
                <a:extLst>
                  <a:ext uri="{FF2B5EF4-FFF2-40B4-BE49-F238E27FC236}">
                    <a16:creationId xmlns:a16="http://schemas.microsoft.com/office/drawing/2014/main" id="{D3F819F6-BE94-0C46-625B-4812D103929D}"/>
                  </a:ext>
                </a:extLst>
              </p:cNvPr>
              <p:cNvPicPr/>
              <p:nvPr/>
            </p:nvPicPr>
            <p:blipFill>
              <a:blip r:embed="rId196"/>
              <a:stretch>
                <a:fillRect/>
              </a:stretch>
            </p:blipFill>
            <p:spPr>
              <a:xfrm>
                <a:off x="2356653" y="3024933"/>
                <a:ext cx="226800" cy="264600"/>
              </a:xfrm>
              <a:prstGeom prst="rect">
                <a:avLst/>
              </a:prstGeom>
            </p:spPr>
          </p:pic>
        </mc:Fallback>
      </mc:AlternateContent>
      <p:grpSp>
        <p:nvGrpSpPr>
          <p:cNvPr id="139" name="Gruppieren 138">
            <a:extLst>
              <a:ext uri="{FF2B5EF4-FFF2-40B4-BE49-F238E27FC236}">
                <a16:creationId xmlns:a16="http://schemas.microsoft.com/office/drawing/2014/main" id="{BF6F5E3E-C2A9-4FA4-0F0A-BDB7D57AC866}"/>
              </a:ext>
            </a:extLst>
          </p:cNvPr>
          <p:cNvGrpSpPr/>
          <p:nvPr/>
        </p:nvGrpSpPr>
        <p:grpSpPr>
          <a:xfrm>
            <a:off x="2811693" y="3151293"/>
            <a:ext cx="223560" cy="110880"/>
            <a:chOff x="2811693" y="3151293"/>
            <a:chExt cx="223560" cy="110880"/>
          </a:xfrm>
        </p:grpSpPr>
        <mc:AlternateContent xmlns:mc="http://schemas.openxmlformats.org/markup-compatibility/2006">
          <mc:Choice xmlns:p14="http://schemas.microsoft.com/office/powerpoint/2010/main" Requires="p14">
            <p:contentPart p14:bwMode="auto" r:id="rId197">
              <p14:nvContentPartPr>
                <p14:cNvPr id="137" name="Freihand 136">
                  <a:extLst>
                    <a:ext uri="{FF2B5EF4-FFF2-40B4-BE49-F238E27FC236}">
                      <a16:creationId xmlns:a16="http://schemas.microsoft.com/office/drawing/2014/main" id="{EC675D03-0B0C-829F-892A-5AB4355B7BE8}"/>
                    </a:ext>
                  </a:extLst>
                </p14:cNvPr>
                <p14:cNvContentPartPr/>
                <p14:nvPr/>
              </p14:nvContentPartPr>
              <p14:xfrm>
                <a:off x="2811693" y="3151293"/>
                <a:ext cx="221400" cy="21240"/>
              </p14:xfrm>
            </p:contentPart>
          </mc:Choice>
          <mc:Fallback>
            <p:pic>
              <p:nvPicPr>
                <p:cNvPr id="137" name="Freihand 136">
                  <a:extLst>
                    <a:ext uri="{FF2B5EF4-FFF2-40B4-BE49-F238E27FC236}">
                      <a16:creationId xmlns:a16="http://schemas.microsoft.com/office/drawing/2014/main" id="{EC675D03-0B0C-829F-892A-5AB4355B7BE8}"/>
                    </a:ext>
                  </a:extLst>
                </p:cNvPr>
                <p:cNvPicPr/>
                <p:nvPr/>
              </p:nvPicPr>
              <p:blipFill>
                <a:blip r:embed="rId198"/>
                <a:stretch>
                  <a:fillRect/>
                </a:stretch>
              </p:blipFill>
              <p:spPr>
                <a:xfrm>
                  <a:off x="2802693" y="3142653"/>
                  <a:ext cx="2390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8" name="Freihand 137">
                  <a:extLst>
                    <a:ext uri="{FF2B5EF4-FFF2-40B4-BE49-F238E27FC236}">
                      <a16:creationId xmlns:a16="http://schemas.microsoft.com/office/drawing/2014/main" id="{A620962E-601C-C491-A315-99540A14C150}"/>
                    </a:ext>
                  </a:extLst>
                </p14:cNvPr>
                <p14:cNvContentPartPr/>
                <p14:nvPr/>
              </p14:nvContentPartPr>
              <p14:xfrm>
                <a:off x="2827533" y="3253893"/>
                <a:ext cx="207720" cy="8280"/>
              </p14:xfrm>
            </p:contentPart>
          </mc:Choice>
          <mc:Fallback>
            <p:pic>
              <p:nvPicPr>
                <p:cNvPr id="138" name="Freihand 137">
                  <a:extLst>
                    <a:ext uri="{FF2B5EF4-FFF2-40B4-BE49-F238E27FC236}">
                      <a16:creationId xmlns:a16="http://schemas.microsoft.com/office/drawing/2014/main" id="{A620962E-601C-C491-A315-99540A14C150}"/>
                    </a:ext>
                  </a:extLst>
                </p:cNvPr>
                <p:cNvPicPr/>
                <p:nvPr/>
              </p:nvPicPr>
              <p:blipFill>
                <a:blip r:embed="rId200"/>
                <a:stretch>
                  <a:fillRect/>
                </a:stretch>
              </p:blipFill>
              <p:spPr>
                <a:xfrm>
                  <a:off x="2818533" y="3244893"/>
                  <a:ext cx="225360" cy="2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1">
            <p14:nvContentPartPr>
              <p14:cNvPr id="141" name="Freihand 140">
                <a:extLst>
                  <a:ext uri="{FF2B5EF4-FFF2-40B4-BE49-F238E27FC236}">
                    <a16:creationId xmlns:a16="http://schemas.microsoft.com/office/drawing/2014/main" id="{20253508-DF32-5289-E6BA-8790962CC7A9}"/>
                  </a:ext>
                </a:extLst>
              </p14:cNvPr>
              <p14:cNvContentPartPr/>
              <p14:nvPr/>
            </p14:nvContentPartPr>
            <p14:xfrm>
              <a:off x="3258453" y="2878413"/>
              <a:ext cx="276120" cy="333000"/>
            </p14:xfrm>
          </p:contentPart>
        </mc:Choice>
        <mc:Fallback>
          <p:pic>
            <p:nvPicPr>
              <p:cNvPr id="141" name="Freihand 140">
                <a:extLst>
                  <a:ext uri="{FF2B5EF4-FFF2-40B4-BE49-F238E27FC236}">
                    <a16:creationId xmlns:a16="http://schemas.microsoft.com/office/drawing/2014/main" id="{20253508-DF32-5289-E6BA-8790962CC7A9}"/>
                  </a:ext>
                </a:extLst>
              </p:cNvPr>
              <p:cNvPicPr/>
              <p:nvPr/>
            </p:nvPicPr>
            <p:blipFill>
              <a:blip r:embed="rId202"/>
              <a:stretch>
                <a:fillRect/>
              </a:stretch>
            </p:blipFill>
            <p:spPr>
              <a:xfrm>
                <a:off x="3249453" y="2869773"/>
                <a:ext cx="293760" cy="350640"/>
              </a:xfrm>
              <a:prstGeom prst="rect">
                <a:avLst/>
              </a:prstGeom>
            </p:spPr>
          </p:pic>
        </mc:Fallback>
      </mc:AlternateContent>
      <p:grpSp>
        <p:nvGrpSpPr>
          <p:cNvPr id="151" name="Gruppieren 150">
            <a:extLst>
              <a:ext uri="{FF2B5EF4-FFF2-40B4-BE49-F238E27FC236}">
                <a16:creationId xmlns:a16="http://schemas.microsoft.com/office/drawing/2014/main" id="{90C35566-9874-6872-A03D-9BB9B687A7A7}"/>
              </a:ext>
            </a:extLst>
          </p:cNvPr>
          <p:cNvGrpSpPr/>
          <p:nvPr/>
        </p:nvGrpSpPr>
        <p:grpSpPr>
          <a:xfrm>
            <a:off x="3744813" y="2878773"/>
            <a:ext cx="245160" cy="332640"/>
            <a:chOff x="3744813" y="2878773"/>
            <a:chExt cx="245160" cy="332640"/>
          </a:xfrm>
        </p:grpSpPr>
        <mc:AlternateContent xmlns:mc="http://schemas.openxmlformats.org/markup-compatibility/2006">
          <mc:Choice xmlns:p14="http://schemas.microsoft.com/office/powerpoint/2010/main" Requires="p14">
            <p:contentPart p14:bwMode="auto" r:id="rId203">
              <p14:nvContentPartPr>
                <p14:cNvPr id="142" name="Freihand 141">
                  <a:extLst>
                    <a:ext uri="{FF2B5EF4-FFF2-40B4-BE49-F238E27FC236}">
                      <a16:creationId xmlns:a16="http://schemas.microsoft.com/office/drawing/2014/main" id="{0DB2EE02-290D-2104-7E80-3B3974300EA0}"/>
                    </a:ext>
                  </a:extLst>
                </p14:cNvPr>
                <p14:cNvContentPartPr/>
                <p14:nvPr/>
              </p14:nvContentPartPr>
              <p14:xfrm>
                <a:off x="3821493" y="2952933"/>
                <a:ext cx="38880" cy="258480"/>
              </p14:xfrm>
            </p:contentPart>
          </mc:Choice>
          <mc:Fallback>
            <p:pic>
              <p:nvPicPr>
                <p:cNvPr id="142" name="Freihand 141">
                  <a:extLst>
                    <a:ext uri="{FF2B5EF4-FFF2-40B4-BE49-F238E27FC236}">
                      <a16:creationId xmlns:a16="http://schemas.microsoft.com/office/drawing/2014/main" id="{0DB2EE02-290D-2104-7E80-3B3974300EA0}"/>
                    </a:ext>
                  </a:extLst>
                </p:cNvPr>
                <p:cNvPicPr/>
                <p:nvPr/>
              </p:nvPicPr>
              <p:blipFill>
                <a:blip r:embed="rId204"/>
                <a:stretch>
                  <a:fillRect/>
                </a:stretch>
              </p:blipFill>
              <p:spPr>
                <a:xfrm>
                  <a:off x="3812853" y="2944293"/>
                  <a:ext cx="565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3" name="Freihand 142">
                  <a:extLst>
                    <a:ext uri="{FF2B5EF4-FFF2-40B4-BE49-F238E27FC236}">
                      <a16:creationId xmlns:a16="http://schemas.microsoft.com/office/drawing/2014/main" id="{A9E62AAC-7E8A-F83C-94FB-4E39D2033E2A}"/>
                    </a:ext>
                  </a:extLst>
                </p14:cNvPr>
                <p14:cNvContentPartPr/>
                <p14:nvPr/>
              </p14:nvContentPartPr>
              <p14:xfrm>
                <a:off x="3744813" y="2878773"/>
                <a:ext cx="245160" cy="168120"/>
              </p14:xfrm>
            </p:contentPart>
          </mc:Choice>
          <mc:Fallback>
            <p:pic>
              <p:nvPicPr>
                <p:cNvPr id="143" name="Freihand 142">
                  <a:extLst>
                    <a:ext uri="{FF2B5EF4-FFF2-40B4-BE49-F238E27FC236}">
                      <a16:creationId xmlns:a16="http://schemas.microsoft.com/office/drawing/2014/main" id="{A9E62AAC-7E8A-F83C-94FB-4E39D2033E2A}"/>
                    </a:ext>
                  </a:extLst>
                </p:cNvPr>
                <p:cNvPicPr/>
                <p:nvPr/>
              </p:nvPicPr>
              <p:blipFill>
                <a:blip r:embed="rId206"/>
                <a:stretch>
                  <a:fillRect/>
                </a:stretch>
              </p:blipFill>
              <p:spPr>
                <a:xfrm>
                  <a:off x="3735813" y="2870133"/>
                  <a:ext cx="262800" cy="185760"/>
                </a:xfrm>
                <a:prstGeom prst="rect">
                  <a:avLst/>
                </a:prstGeom>
              </p:spPr>
            </p:pic>
          </mc:Fallback>
        </mc:AlternateContent>
      </p:grpSp>
      <p:grpSp>
        <p:nvGrpSpPr>
          <p:cNvPr id="150" name="Gruppieren 149">
            <a:extLst>
              <a:ext uri="{FF2B5EF4-FFF2-40B4-BE49-F238E27FC236}">
                <a16:creationId xmlns:a16="http://schemas.microsoft.com/office/drawing/2014/main" id="{03528D06-ED9F-620D-CEED-B65EAE4D8255}"/>
              </a:ext>
            </a:extLst>
          </p:cNvPr>
          <p:cNvGrpSpPr/>
          <p:nvPr/>
        </p:nvGrpSpPr>
        <p:grpSpPr>
          <a:xfrm>
            <a:off x="4270053" y="3001893"/>
            <a:ext cx="188280" cy="208440"/>
            <a:chOff x="4270053" y="3001893"/>
            <a:chExt cx="188280" cy="208440"/>
          </a:xfrm>
        </p:grpSpPr>
        <mc:AlternateContent xmlns:mc="http://schemas.openxmlformats.org/markup-compatibility/2006">
          <mc:Choice xmlns:p14="http://schemas.microsoft.com/office/powerpoint/2010/main" Requires="p14">
            <p:contentPart p14:bwMode="auto" r:id="rId207">
              <p14:nvContentPartPr>
                <p14:cNvPr id="144" name="Freihand 143">
                  <a:extLst>
                    <a:ext uri="{FF2B5EF4-FFF2-40B4-BE49-F238E27FC236}">
                      <a16:creationId xmlns:a16="http://schemas.microsoft.com/office/drawing/2014/main" id="{C2ADC552-4125-E0D8-D63D-AE9A6E35A5EF}"/>
                    </a:ext>
                  </a:extLst>
                </p14:cNvPr>
                <p14:cNvContentPartPr/>
                <p14:nvPr/>
              </p14:nvContentPartPr>
              <p14:xfrm>
                <a:off x="4312173" y="3001893"/>
                <a:ext cx="30240" cy="208440"/>
              </p14:xfrm>
            </p:contentPart>
          </mc:Choice>
          <mc:Fallback>
            <p:pic>
              <p:nvPicPr>
                <p:cNvPr id="144" name="Freihand 143">
                  <a:extLst>
                    <a:ext uri="{FF2B5EF4-FFF2-40B4-BE49-F238E27FC236}">
                      <a16:creationId xmlns:a16="http://schemas.microsoft.com/office/drawing/2014/main" id="{C2ADC552-4125-E0D8-D63D-AE9A6E35A5EF}"/>
                    </a:ext>
                  </a:extLst>
                </p:cNvPr>
                <p:cNvPicPr/>
                <p:nvPr/>
              </p:nvPicPr>
              <p:blipFill>
                <a:blip r:embed="rId208"/>
                <a:stretch>
                  <a:fillRect/>
                </a:stretch>
              </p:blipFill>
              <p:spPr>
                <a:xfrm>
                  <a:off x="4303533" y="2992893"/>
                  <a:ext cx="478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5" name="Freihand 144">
                  <a:extLst>
                    <a:ext uri="{FF2B5EF4-FFF2-40B4-BE49-F238E27FC236}">
                      <a16:creationId xmlns:a16="http://schemas.microsoft.com/office/drawing/2014/main" id="{B4B2FEED-96A2-3482-703E-92EA4D0F7AF7}"/>
                    </a:ext>
                  </a:extLst>
                </p14:cNvPr>
                <p14:cNvContentPartPr/>
                <p14:nvPr/>
              </p14:nvContentPartPr>
              <p14:xfrm>
                <a:off x="4270053" y="3056613"/>
                <a:ext cx="188280" cy="32040"/>
              </p14:xfrm>
            </p:contentPart>
          </mc:Choice>
          <mc:Fallback>
            <p:pic>
              <p:nvPicPr>
                <p:cNvPr id="145" name="Freihand 144">
                  <a:extLst>
                    <a:ext uri="{FF2B5EF4-FFF2-40B4-BE49-F238E27FC236}">
                      <a16:creationId xmlns:a16="http://schemas.microsoft.com/office/drawing/2014/main" id="{B4B2FEED-96A2-3482-703E-92EA4D0F7AF7}"/>
                    </a:ext>
                  </a:extLst>
                </p:cNvPr>
                <p:cNvPicPr/>
                <p:nvPr/>
              </p:nvPicPr>
              <p:blipFill>
                <a:blip r:embed="rId210"/>
                <a:stretch>
                  <a:fillRect/>
                </a:stretch>
              </p:blipFill>
              <p:spPr>
                <a:xfrm>
                  <a:off x="4261413" y="3047973"/>
                  <a:ext cx="205920" cy="4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1">
            <p14:nvContentPartPr>
              <p14:cNvPr id="146" name="Freihand 145">
                <a:extLst>
                  <a:ext uri="{FF2B5EF4-FFF2-40B4-BE49-F238E27FC236}">
                    <a16:creationId xmlns:a16="http://schemas.microsoft.com/office/drawing/2014/main" id="{60FBAD90-5720-383A-96C2-CD8D488862FD}"/>
                  </a:ext>
                </a:extLst>
              </p14:cNvPr>
              <p14:cNvContentPartPr/>
              <p14:nvPr/>
            </p14:nvContentPartPr>
            <p14:xfrm>
              <a:off x="4818693" y="2820453"/>
              <a:ext cx="281520" cy="274320"/>
            </p14:xfrm>
          </p:contentPart>
        </mc:Choice>
        <mc:Fallback>
          <p:pic>
            <p:nvPicPr>
              <p:cNvPr id="146" name="Freihand 145">
                <a:extLst>
                  <a:ext uri="{FF2B5EF4-FFF2-40B4-BE49-F238E27FC236}">
                    <a16:creationId xmlns:a16="http://schemas.microsoft.com/office/drawing/2014/main" id="{60FBAD90-5720-383A-96C2-CD8D488862FD}"/>
                  </a:ext>
                </a:extLst>
              </p:cNvPr>
              <p:cNvPicPr/>
              <p:nvPr/>
            </p:nvPicPr>
            <p:blipFill>
              <a:blip r:embed="rId212"/>
              <a:stretch>
                <a:fillRect/>
              </a:stretch>
            </p:blipFill>
            <p:spPr>
              <a:xfrm>
                <a:off x="4810053" y="2811813"/>
                <a:ext cx="299160" cy="291960"/>
              </a:xfrm>
              <a:prstGeom prst="rect">
                <a:avLst/>
              </a:prstGeom>
            </p:spPr>
          </p:pic>
        </mc:Fallback>
      </mc:AlternateContent>
      <p:grpSp>
        <p:nvGrpSpPr>
          <p:cNvPr id="149" name="Gruppieren 148">
            <a:extLst>
              <a:ext uri="{FF2B5EF4-FFF2-40B4-BE49-F238E27FC236}">
                <a16:creationId xmlns:a16="http://schemas.microsoft.com/office/drawing/2014/main" id="{57A66151-6214-9E39-CD68-116174FD42BF}"/>
              </a:ext>
            </a:extLst>
          </p:cNvPr>
          <p:cNvGrpSpPr/>
          <p:nvPr/>
        </p:nvGrpSpPr>
        <p:grpSpPr>
          <a:xfrm>
            <a:off x="5348613" y="2824053"/>
            <a:ext cx="229680" cy="428040"/>
            <a:chOff x="5348613" y="2824053"/>
            <a:chExt cx="229680" cy="428040"/>
          </a:xfrm>
        </p:grpSpPr>
        <mc:AlternateContent xmlns:mc="http://schemas.openxmlformats.org/markup-compatibility/2006">
          <mc:Choice xmlns:p14="http://schemas.microsoft.com/office/powerpoint/2010/main" Requires="p14">
            <p:contentPart p14:bwMode="auto" r:id="rId213">
              <p14:nvContentPartPr>
                <p14:cNvPr id="147" name="Freihand 146">
                  <a:extLst>
                    <a:ext uri="{FF2B5EF4-FFF2-40B4-BE49-F238E27FC236}">
                      <a16:creationId xmlns:a16="http://schemas.microsoft.com/office/drawing/2014/main" id="{136A7461-FEAD-C002-DB7A-80D881FF8577}"/>
                    </a:ext>
                  </a:extLst>
                </p14:cNvPr>
                <p14:cNvContentPartPr/>
                <p14:nvPr/>
              </p14:nvContentPartPr>
              <p14:xfrm>
                <a:off x="5348613" y="2838813"/>
                <a:ext cx="192600" cy="168120"/>
              </p14:xfrm>
            </p:contentPart>
          </mc:Choice>
          <mc:Fallback>
            <p:pic>
              <p:nvPicPr>
                <p:cNvPr id="147" name="Freihand 146">
                  <a:extLst>
                    <a:ext uri="{FF2B5EF4-FFF2-40B4-BE49-F238E27FC236}">
                      <a16:creationId xmlns:a16="http://schemas.microsoft.com/office/drawing/2014/main" id="{136A7461-FEAD-C002-DB7A-80D881FF8577}"/>
                    </a:ext>
                  </a:extLst>
                </p:cNvPr>
                <p:cNvPicPr/>
                <p:nvPr/>
              </p:nvPicPr>
              <p:blipFill>
                <a:blip r:embed="rId214"/>
                <a:stretch>
                  <a:fillRect/>
                </a:stretch>
              </p:blipFill>
              <p:spPr>
                <a:xfrm>
                  <a:off x="5339973" y="2830173"/>
                  <a:ext cx="2102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8" name="Freihand 147">
                  <a:extLst>
                    <a:ext uri="{FF2B5EF4-FFF2-40B4-BE49-F238E27FC236}">
                      <a16:creationId xmlns:a16="http://schemas.microsoft.com/office/drawing/2014/main" id="{83129922-F6B5-5162-AAD4-48FB29C3218C}"/>
                    </a:ext>
                  </a:extLst>
                </p14:cNvPr>
                <p14:cNvContentPartPr/>
                <p14:nvPr/>
              </p14:nvContentPartPr>
              <p14:xfrm>
                <a:off x="5382093" y="2824053"/>
                <a:ext cx="196200" cy="428040"/>
              </p14:xfrm>
            </p:contentPart>
          </mc:Choice>
          <mc:Fallback>
            <p:pic>
              <p:nvPicPr>
                <p:cNvPr id="148" name="Freihand 147">
                  <a:extLst>
                    <a:ext uri="{FF2B5EF4-FFF2-40B4-BE49-F238E27FC236}">
                      <a16:creationId xmlns:a16="http://schemas.microsoft.com/office/drawing/2014/main" id="{83129922-F6B5-5162-AAD4-48FB29C3218C}"/>
                    </a:ext>
                  </a:extLst>
                </p:cNvPr>
                <p:cNvPicPr/>
                <p:nvPr/>
              </p:nvPicPr>
              <p:blipFill>
                <a:blip r:embed="rId216"/>
                <a:stretch>
                  <a:fillRect/>
                </a:stretch>
              </p:blipFill>
              <p:spPr>
                <a:xfrm>
                  <a:off x="5373453" y="2815413"/>
                  <a:ext cx="213840" cy="44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7">
            <p14:nvContentPartPr>
              <p14:cNvPr id="210" name="Freihand 209">
                <a:extLst>
                  <a:ext uri="{FF2B5EF4-FFF2-40B4-BE49-F238E27FC236}">
                    <a16:creationId xmlns:a16="http://schemas.microsoft.com/office/drawing/2014/main" id="{253B8B9D-2EC3-EA50-A66F-9D52BA6FB786}"/>
                  </a:ext>
                </a:extLst>
              </p14:cNvPr>
              <p14:cNvContentPartPr/>
              <p14:nvPr/>
            </p14:nvContentPartPr>
            <p14:xfrm>
              <a:off x="6260133" y="2291973"/>
              <a:ext cx="261360" cy="308880"/>
            </p14:xfrm>
          </p:contentPart>
        </mc:Choice>
        <mc:Fallback>
          <p:pic>
            <p:nvPicPr>
              <p:cNvPr id="210" name="Freihand 209">
                <a:extLst>
                  <a:ext uri="{FF2B5EF4-FFF2-40B4-BE49-F238E27FC236}">
                    <a16:creationId xmlns:a16="http://schemas.microsoft.com/office/drawing/2014/main" id="{253B8B9D-2EC3-EA50-A66F-9D52BA6FB786}"/>
                  </a:ext>
                </a:extLst>
              </p:cNvPr>
              <p:cNvPicPr/>
              <p:nvPr/>
            </p:nvPicPr>
            <p:blipFill>
              <a:blip r:embed="rId218"/>
              <a:stretch>
                <a:fillRect/>
              </a:stretch>
            </p:blipFill>
            <p:spPr>
              <a:xfrm>
                <a:off x="6251133" y="2282973"/>
                <a:ext cx="279000" cy="326520"/>
              </a:xfrm>
              <a:prstGeom prst="rect">
                <a:avLst/>
              </a:prstGeom>
            </p:spPr>
          </p:pic>
        </mc:Fallback>
      </mc:AlternateContent>
      <p:grpSp>
        <p:nvGrpSpPr>
          <p:cNvPr id="223" name="Gruppieren 222">
            <a:extLst>
              <a:ext uri="{FF2B5EF4-FFF2-40B4-BE49-F238E27FC236}">
                <a16:creationId xmlns:a16="http://schemas.microsoft.com/office/drawing/2014/main" id="{16DA0BB5-8A0C-3BDA-2666-05EBCB6CBA51}"/>
              </a:ext>
            </a:extLst>
          </p:cNvPr>
          <p:cNvGrpSpPr/>
          <p:nvPr/>
        </p:nvGrpSpPr>
        <p:grpSpPr>
          <a:xfrm>
            <a:off x="5935773" y="2481693"/>
            <a:ext cx="5768280" cy="1804320"/>
            <a:chOff x="5935773" y="2481693"/>
            <a:chExt cx="5768280" cy="1804320"/>
          </a:xfrm>
        </p:grpSpPr>
        <mc:AlternateContent xmlns:mc="http://schemas.openxmlformats.org/markup-compatibility/2006">
          <mc:Choice xmlns:p14="http://schemas.microsoft.com/office/powerpoint/2010/main" Requires="p14">
            <p:contentPart p14:bwMode="auto" r:id="rId219">
              <p14:nvContentPartPr>
                <p14:cNvPr id="117" name="Freihand 116">
                  <a:extLst>
                    <a:ext uri="{FF2B5EF4-FFF2-40B4-BE49-F238E27FC236}">
                      <a16:creationId xmlns:a16="http://schemas.microsoft.com/office/drawing/2014/main" id="{CF3BC61E-242A-552F-60C2-2B26084004E7}"/>
                    </a:ext>
                  </a:extLst>
                </p14:cNvPr>
                <p14:cNvContentPartPr/>
                <p14:nvPr/>
              </p14:nvContentPartPr>
              <p14:xfrm>
                <a:off x="8696253" y="2691213"/>
                <a:ext cx="267840" cy="25200"/>
              </p14:xfrm>
            </p:contentPart>
          </mc:Choice>
          <mc:Fallback>
            <p:pic>
              <p:nvPicPr>
                <p:cNvPr id="117" name="Freihand 116">
                  <a:extLst>
                    <a:ext uri="{FF2B5EF4-FFF2-40B4-BE49-F238E27FC236}">
                      <a16:creationId xmlns:a16="http://schemas.microsoft.com/office/drawing/2014/main" id="{CF3BC61E-242A-552F-60C2-2B26084004E7}"/>
                    </a:ext>
                  </a:extLst>
                </p:cNvPr>
                <p:cNvPicPr/>
                <p:nvPr/>
              </p:nvPicPr>
              <p:blipFill>
                <a:blip r:embed="rId220"/>
                <a:stretch>
                  <a:fillRect/>
                </a:stretch>
              </p:blipFill>
              <p:spPr>
                <a:xfrm>
                  <a:off x="8687253" y="2682573"/>
                  <a:ext cx="2854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8" name="Freihand 117">
                  <a:extLst>
                    <a:ext uri="{FF2B5EF4-FFF2-40B4-BE49-F238E27FC236}">
                      <a16:creationId xmlns:a16="http://schemas.microsoft.com/office/drawing/2014/main" id="{A67E2A23-3255-6701-ADB1-07C4BAF0D19A}"/>
                    </a:ext>
                  </a:extLst>
                </p14:cNvPr>
                <p14:cNvContentPartPr/>
                <p14:nvPr/>
              </p14:nvContentPartPr>
              <p14:xfrm>
                <a:off x="8694813" y="2768613"/>
                <a:ext cx="198720" cy="11520"/>
              </p14:xfrm>
            </p:contentPart>
          </mc:Choice>
          <mc:Fallback>
            <p:pic>
              <p:nvPicPr>
                <p:cNvPr id="118" name="Freihand 117">
                  <a:extLst>
                    <a:ext uri="{FF2B5EF4-FFF2-40B4-BE49-F238E27FC236}">
                      <a16:creationId xmlns:a16="http://schemas.microsoft.com/office/drawing/2014/main" id="{A67E2A23-3255-6701-ADB1-07C4BAF0D19A}"/>
                    </a:ext>
                  </a:extLst>
                </p:cNvPr>
                <p:cNvPicPr/>
                <p:nvPr/>
              </p:nvPicPr>
              <p:blipFill>
                <a:blip r:embed="rId222"/>
                <a:stretch>
                  <a:fillRect/>
                </a:stretch>
              </p:blipFill>
              <p:spPr>
                <a:xfrm>
                  <a:off x="8686173" y="2759973"/>
                  <a:ext cx="2163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9" name="Freihand 118">
                  <a:extLst>
                    <a:ext uri="{FF2B5EF4-FFF2-40B4-BE49-F238E27FC236}">
                      <a16:creationId xmlns:a16="http://schemas.microsoft.com/office/drawing/2014/main" id="{0F278807-18B5-864B-D3EC-45A2E57EB61F}"/>
                    </a:ext>
                  </a:extLst>
                </p14:cNvPr>
                <p14:cNvContentPartPr/>
                <p14:nvPr/>
              </p14:nvContentPartPr>
              <p14:xfrm>
                <a:off x="9130773" y="2510133"/>
                <a:ext cx="258480" cy="247320"/>
              </p14:xfrm>
            </p:contentPart>
          </mc:Choice>
          <mc:Fallback>
            <p:pic>
              <p:nvPicPr>
                <p:cNvPr id="119" name="Freihand 118">
                  <a:extLst>
                    <a:ext uri="{FF2B5EF4-FFF2-40B4-BE49-F238E27FC236}">
                      <a16:creationId xmlns:a16="http://schemas.microsoft.com/office/drawing/2014/main" id="{0F278807-18B5-864B-D3EC-45A2E57EB61F}"/>
                    </a:ext>
                  </a:extLst>
                </p:cNvPr>
                <p:cNvPicPr/>
                <p:nvPr/>
              </p:nvPicPr>
              <p:blipFill>
                <a:blip r:embed="rId224"/>
                <a:stretch>
                  <a:fillRect/>
                </a:stretch>
              </p:blipFill>
              <p:spPr>
                <a:xfrm>
                  <a:off x="9121773" y="2501133"/>
                  <a:ext cx="2761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20" name="Freihand 119">
                  <a:extLst>
                    <a:ext uri="{FF2B5EF4-FFF2-40B4-BE49-F238E27FC236}">
                      <a16:creationId xmlns:a16="http://schemas.microsoft.com/office/drawing/2014/main" id="{4D6F3F2E-1EEC-9C35-2C10-89DC0208B705}"/>
                    </a:ext>
                  </a:extLst>
                </p14:cNvPr>
                <p14:cNvContentPartPr/>
                <p14:nvPr/>
              </p14:nvContentPartPr>
              <p14:xfrm>
                <a:off x="9591213" y="2536053"/>
                <a:ext cx="144360" cy="219960"/>
              </p14:xfrm>
            </p:contentPart>
          </mc:Choice>
          <mc:Fallback>
            <p:pic>
              <p:nvPicPr>
                <p:cNvPr id="120" name="Freihand 119">
                  <a:extLst>
                    <a:ext uri="{FF2B5EF4-FFF2-40B4-BE49-F238E27FC236}">
                      <a16:creationId xmlns:a16="http://schemas.microsoft.com/office/drawing/2014/main" id="{4D6F3F2E-1EEC-9C35-2C10-89DC0208B705}"/>
                    </a:ext>
                  </a:extLst>
                </p:cNvPr>
                <p:cNvPicPr/>
                <p:nvPr/>
              </p:nvPicPr>
              <p:blipFill>
                <a:blip r:embed="rId226"/>
                <a:stretch>
                  <a:fillRect/>
                </a:stretch>
              </p:blipFill>
              <p:spPr>
                <a:xfrm>
                  <a:off x="9582213" y="2527413"/>
                  <a:ext cx="1620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21" name="Freihand 120">
                  <a:extLst>
                    <a:ext uri="{FF2B5EF4-FFF2-40B4-BE49-F238E27FC236}">
                      <a16:creationId xmlns:a16="http://schemas.microsoft.com/office/drawing/2014/main" id="{E16A5C39-7952-5F30-03C1-18782171C5A4}"/>
                    </a:ext>
                  </a:extLst>
                </p14:cNvPr>
                <p14:cNvContentPartPr/>
                <p14:nvPr/>
              </p14:nvContentPartPr>
              <p14:xfrm>
                <a:off x="9588333" y="2582493"/>
                <a:ext cx="140040" cy="143640"/>
              </p14:xfrm>
            </p:contentPart>
          </mc:Choice>
          <mc:Fallback>
            <p:pic>
              <p:nvPicPr>
                <p:cNvPr id="121" name="Freihand 120">
                  <a:extLst>
                    <a:ext uri="{FF2B5EF4-FFF2-40B4-BE49-F238E27FC236}">
                      <a16:creationId xmlns:a16="http://schemas.microsoft.com/office/drawing/2014/main" id="{E16A5C39-7952-5F30-03C1-18782171C5A4}"/>
                    </a:ext>
                  </a:extLst>
                </p:cNvPr>
                <p:cNvPicPr/>
                <p:nvPr/>
              </p:nvPicPr>
              <p:blipFill>
                <a:blip r:embed="rId228"/>
                <a:stretch>
                  <a:fillRect/>
                </a:stretch>
              </p:blipFill>
              <p:spPr>
                <a:xfrm>
                  <a:off x="9579693" y="2573853"/>
                  <a:ext cx="1576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23" name="Freihand 122">
                  <a:extLst>
                    <a:ext uri="{FF2B5EF4-FFF2-40B4-BE49-F238E27FC236}">
                      <a16:creationId xmlns:a16="http://schemas.microsoft.com/office/drawing/2014/main" id="{CCF17AFB-A2B3-76F7-ECB5-1548128039B7}"/>
                    </a:ext>
                  </a:extLst>
                </p14:cNvPr>
                <p14:cNvContentPartPr/>
                <p14:nvPr/>
              </p14:nvContentPartPr>
              <p14:xfrm>
                <a:off x="10059933" y="2568453"/>
                <a:ext cx="19440" cy="162360"/>
              </p14:xfrm>
            </p:contentPart>
          </mc:Choice>
          <mc:Fallback>
            <p:pic>
              <p:nvPicPr>
                <p:cNvPr id="123" name="Freihand 122">
                  <a:extLst>
                    <a:ext uri="{FF2B5EF4-FFF2-40B4-BE49-F238E27FC236}">
                      <a16:creationId xmlns:a16="http://schemas.microsoft.com/office/drawing/2014/main" id="{CCF17AFB-A2B3-76F7-ECB5-1548128039B7}"/>
                    </a:ext>
                  </a:extLst>
                </p:cNvPr>
                <p:cNvPicPr/>
                <p:nvPr/>
              </p:nvPicPr>
              <p:blipFill>
                <a:blip r:embed="rId230"/>
                <a:stretch>
                  <a:fillRect/>
                </a:stretch>
              </p:blipFill>
              <p:spPr>
                <a:xfrm>
                  <a:off x="10050933" y="2559813"/>
                  <a:ext cx="370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24" name="Freihand 123">
                  <a:extLst>
                    <a:ext uri="{FF2B5EF4-FFF2-40B4-BE49-F238E27FC236}">
                      <a16:creationId xmlns:a16="http://schemas.microsoft.com/office/drawing/2014/main" id="{64C29BB3-A1F9-D1AF-74EE-177BAD7073B0}"/>
                    </a:ext>
                  </a:extLst>
                </p14:cNvPr>
                <p14:cNvContentPartPr/>
                <p14:nvPr/>
              </p14:nvContentPartPr>
              <p14:xfrm>
                <a:off x="9980733" y="2635773"/>
                <a:ext cx="176760" cy="38160"/>
              </p14:xfrm>
            </p:contentPart>
          </mc:Choice>
          <mc:Fallback>
            <p:pic>
              <p:nvPicPr>
                <p:cNvPr id="124" name="Freihand 123">
                  <a:extLst>
                    <a:ext uri="{FF2B5EF4-FFF2-40B4-BE49-F238E27FC236}">
                      <a16:creationId xmlns:a16="http://schemas.microsoft.com/office/drawing/2014/main" id="{64C29BB3-A1F9-D1AF-74EE-177BAD7073B0}"/>
                    </a:ext>
                  </a:extLst>
                </p:cNvPr>
                <p:cNvPicPr/>
                <p:nvPr/>
              </p:nvPicPr>
              <p:blipFill>
                <a:blip r:embed="rId232"/>
                <a:stretch>
                  <a:fillRect/>
                </a:stretch>
              </p:blipFill>
              <p:spPr>
                <a:xfrm>
                  <a:off x="9972093" y="2626773"/>
                  <a:ext cx="1944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25" name="Freihand 124">
                  <a:extLst>
                    <a:ext uri="{FF2B5EF4-FFF2-40B4-BE49-F238E27FC236}">
                      <a16:creationId xmlns:a16="http://schemas.microsoft.com/office/drawing/2014/main" id="{054D80F1-4883-FF62-29E1-3BE8850C1EC8}"/>
                    </a:ext>
                  </a:extLst>
                </p14:cNvPr>
                <p14:cNvContentPartPr/>
                <p14:nvPr/>
              </p14:nvContentPartPr>
              <p14:xfrm>
                <a:off x="10349373" y="2481693"/>
                <a:ext cx="227880" cy="179640"/>
              </p14:xfrm>
            </p:contentPart>
          </mc:Choice>
          <mc:Fallback>
            <p:pic>
              <p:nvPicPr>
                <p:cNvPr id="125" name="Freihand 124">
                  <a:extLst>
                    <a:ext uri="{FF2B5EF4-FFF2-40B4-BE49-F238E27FC236}">
                      <a16:creationId xmlns:a16="http://schemas.microsoft.com/office/drawing/2014/main" id="{054D80F1-4883-FF62-29E1-3BE8850C1EC8}"/>
                    </a:ext>
                  </a:extLst>
                </p:cNvPr>
                <p:cNvPicPr/>
                <p:nvPr/>
              </p:nvPicPr>
              <p:blipFill>
                <a:blip r:embed="rId234"/>
                <a:stretch>
                  <a:fillRect/>
                </a:stretch>
              </p:blipFill>
              <p:spPr>
                <a:xfrm>
                  <a:off x="10340733" y="2473053"/>
                  <a:ext cx="2455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27" name="Freihand 126">
                  <a:extLst>
                    <a:ext uri="{FF2B5EF4-FFF2-40B4-BE49-F238E27FC236}">
                      <a16:creationId xmlns:a16="http://schemas.microsoft.com/office/drawing/2014/main" id="{BDEB536E-3C40-3F55-5549-3497B1DFA1C4}"/>
                    </a:ext>
                  </a:extLst>
                </p14:cNvPr>
                <p14:cNvContentPartPr/>
                <p14:nvPr/>
              </p14:nvContentPartPr>
              <p14:xfrm>
                <a:off x="10753293" y="2492493"/>
                <a:ext cx="211320" cy="330120"/>
              </p14:xfrm>
            </p:contentPart>
          </mc:Choice>
          <mc:Fallback>
            <p:pic>
              <p:nvPicPr>
                <p:cNvPr id="127" name="Freihand 126">
                  <a:extLst>
                    <a:ext uri="{FF2B5EF4-FFF2-40B4-BE49-F238E27FC236}">
                      <a16:creationId xmlns:a16="http://schemas.microsoft.com/office/drawing/2014/main" id="{BDEB536E-3C40-3F55-5549-3497B1DFA1C4}"/>
                    </a:ext>
                  </a:extLst>
                </p:cNvPr>
                <p:cNvPicPr/>
                <p:nvPr/>
              </p:nvPicPr>
              <p:blipFill>
                <a:blip r:embed="rId236"/>
                <a:stretch>
                  <a:fillRect/>
                </a:stretch>
              </p:blipFill>
              <p:spPr>
                <a:xfrm>
                  <a:off x="10744293" y="2483853"/>
                  <a:ext cx="22896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2" name="Freihand 151">
                  <a:extLst>
                    <a:ext uri="{FF2B5EF4-FFF2-40B4-BE49-F238E27FC236}">
                      <a16:creationId xmlns:a16="http://schemas.microsoft.com/office/drawing/2014/main" id="{EE1FABE5-158C-1783-211C-F1E760906097}"/>
                    </a:ext>
                  </a:extLst>
                </p14:cNvPr>
                <p14:cNvContentPartPr/>
                <p14:nvPr/>
              </p14:nvContentPartPr>
              <p14:xfrm>
                <a:off x="5935773" y="2708853"/>
                <a:ext cx="15120" cy="394560"/>
              </p14:xfrm>
            </p:contentPart>
          </mc:Choice>
          <mc:Fallback>
            <p:pic>
              <p:nvPicPr>
                <p:cNvPr id="152" name="Freihand 151">
                  <a:extLst>
                    <a:ext uri="{FF2B5EF4-FFF2-40B4-BE49-F238E27FC236}">
                      <a16:creationId xmlns:a16="http://schemas.microsoft.com/office/drawing/2014/main" id="{EE1FABE5-158C-1783-211C-F1E760906097}"/>
                    </a:ext>
                  </a:extLst>
                </p:cNvPr>
                <p:cNvPicPr/>
                <p:nvPr/>
              </p:nvPicPr>
              <p:blipFill>
                <a:blip r:embed="rId238"/>
                <a:stretch>
                  <a:fillRect/>
                </a:stretch>
              </p:blipFill>
              <p:spPr>
                <a:xfrm>
                  <a:off x="5926773" y="2699853"/>
                  <a:ext cx="3276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3" name="Freihand 152">
                  <a:extLst>
                    <a:ext uri="{FF2B5EF4-FFF2-40B4-BE49-F238E27FC236}">
                      <a16:creationId xmlns:a16="http://schemas.microsoft.com/office/drawing/2014/main" id="{A1CF23A0-05C2-5D66-6FAB-750D32D3A9A2}"/>
                    </a:ext>
                  </a:extLst>
                </p14:cNvPr>
                <p14:cNvContentPartPr/>
                <p14:nvPr/>
              </p14:nvContentPartPr>
              <p14:xfrm>
                <a:off x="6202533" y="2821893"/>
                <a:ext cx="9360" cy="185760"/>
              </p14:xfrm>
            </p:contentPart>
          </mc:Choice>
          <mc:Fallback>
            <p:pic>
              <p:nvPicPr>
                <p:cNvPr id="153" name="Freihand 152">
                  <a:extLst>
                    <a:ext uri="{FF2B5EF4-FFF2-40B4-BE49-F238E27FC236}">
                      <a16:creationId xmlns:a16="http://schemas.microsoft.com/office/drawing/2014/main" id="{A1CF23A0-05C2-5D66-6FAB-750D32D3A9A2}"/>
                    </a:ext>
                  </a:extLst>
                </p:cNvPr>
                <p:cNvPicPr/>
                <p:nvPr/>
              </p:nvPicPr>
              <p:blipFill>
                <a:blip r:embed="rId240"/>
                <a:stretch>
                  <a:fillRect/>
                </a:stretch>
              </p:blipFill>
              <p:spPr>
                <a:xfrm>
                  <a:off x="6193533" y="2812893"/>
                  <a:ext cx="270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4" name="Freihand 153">
                  <a:extLst>
                    <a:ext uri="{FF2B5EF4-FFF2-40B4-BE49-F238E27FC236}">
                      <a16:creationId xmlns:a16="http://schemas.microsoft.com/office/drawing/2014/main" id="{3CFA171D-BEAE-1D0C-317F-B34C3E4B4A11}"/>
                    </a:ext>
                  </a:extLst>
                </p14:cNvPr>
                <p14:cNvContentPartPr/>
                <p14:nvPr/>
              </p14:nvContentPartPr>
              <p14:xfrm>
                <a:off x="6113253" y="2760693"/>
                <a:ext cx="210240" cy="37080"/>
              </p14:xfrm>
            </p:contentPart>
          </mc:Choice>
          <mc:Fallback>
            <p:pic>
              <p:nvPicPr>
                <p:cNvPr id="154" name="Freihand 153">
                  <a:extLst>
                    <a:ext uri="{FF2B5EF4-FFF2-40B4-BE49-F238E27FC236}">
                      <a16:creationId xmlns:a16="http://schemas.microsoft.com/office/drawing/2014/main" id="{3CFA171D-BEAE-1D0C-317F-B34C3E4B4A11}"/>
                    </a:ext>
                  </a:extLst>
                </p:cNvPr>
                <p:cNvPicPr/>
                <p:nvPr/>
              </p:nvPicPr>
              <p:blipFill>
                <a:blip r:embed="rId242"/>
                <a:stretch>
                  <a:fillRect/>
                </a:stretch>
              </p:blipFill>
              <p:spPr>
                <a:xfrm>
                  <a:off x="6104613" y="2752053"/>
                  <a:ext cx="2278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5" name="Freihand 154">
                  <a:extLst>
                    <a:ext uri="{FF2B5EF4-FFF2-40B4-BE49-F238E27FC236}">
                      <a16:creationId xmlns:a16="http://schemas.microsoft.com/office/drawing/2014/main" id="{906D209B-BBA6-E880-68F1-4313E4728C0C}"/>
                    </a:ext>
                  </a:extLst>
                </p14:cNvPr>
                <p14:cNvContentPartPr/>
                <p14:nvPr/>
              </p14:nvContentPartPr>
              <p14:xfrm>
                <a:off x="6295773" y="2756013"/>
                <a:ext cx="313920" cy="219240"/>
              </p14:xfrm>
            </p:contentPart>
          </mc:Choice>
          <mc:Fallback>
            <p:pic>
              <p:nvPicPr>
                <p:cNvPr id="155" name="Freihand 154">
                  <a:extLst>
                    <a:ext uri="{FF2B5EF4-FFF2-40B4-BE49-F238E27FC236}">
                      <a16:creationId xmlns:a16="http://schemas.microsoft.com/office/drawing/2014/main" id="{906D209B-BBA6-E880-68F1-4313E4728C0C}"/>
                    </a:ext>
                  </a:extLst>
                </p:cNvPr>
                <p:cNvPicPr/>
                <p:nvPr/>
              </p:nvPicPr>
              <p:blipFill>
                <a:blip r:embed="rId244"/>
                <a:stretch>
                  <a:fillRect/>
                </a:stretch>
              </p:blipFill>
              <p:spPr>
                <a:xfrm>
                  <a:off x="6287133" y="2747013"/>
                  <a:ext cx="3315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6" name="Freihand 155">
                  <a:extLst>
                    <a:ext uri="{FF2B5EF4-FFF2-40B4-BE49-F238E27FC236}">
                      <a16:creationId xmlns:a16="http://schemas.microsoft.com/office/drawing/2014/main" id="{E8B579C8-88EF-D406-A62E-94815CA3019E}"/>
                    </a:ext>
                  </a:extLst>
                </p14:cNvPr>
                <p14:cNvContentPartPr/>
                <p14:nvPr/>
              </p14:nvContentPartPr>
              <p14:xfrm>
                <a:off x="6597453" y="2842413"/>
                <a:ext cx="94320" cy="117000"/>
              </p14:xfrm>
            </p:contentPart>
          </mc:Choice>
          <mc:Fallback>
            <p:pic>
              <p:nvPicPr>
                <p:cNvPr id="156" name="Freihand 155">
                  <a:extLst>
                    <a:ext uri="{FF2B5EF4-FFF2-40B4-BE49-F238E27FC236}">
                      <a16:creationId xmlns:a16="http://schemas.microsoft.com/office/drawing/2014/main" id="{E8B579C8-88EF-D406-A62E-94815CA3019E}"/>
                    </a:ext>
                  </a:extLst>
                </p:cNvPr>
                <p:cNvPicPr/>
                <p:nvPr/>
              </p:nvPicPr>
              <p:blipFill>
                <a:blip r:embed="rId246"/>
                <a:stretch>
                  <a:fillRect/>
                </a:stretch>
              </p:blipFill>
              <p:spPr>
                <a:xfrm>
                  <a:off x="6588453" y="2833773"/>
                  <a:ext cx="111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7" name="Freihand 156">
                  <a:extLst>
                    <a:ext uri="{FF2B5EF4-FFF2-40B4-BE49-F238E27FC236}">
                      <a16:creationId xmlns:a16="http://schemas.microsoft.com/office/drawing/2014/main" id="{927D3A06-F7A9-6032-DA13-35A9C0780065}"/>
                    </a:ext>
                  </a:extLst>
                </p14:cNvPr>
                <p14:cNvContentPartPr/>
                <p14:nvPr/>
              </p14:nvContentPartPr>
              <p14:xfrm>
                <a:off x="6294693" y="2882013"/>
                <a:ext cx="169560" cy="107280"/>
              </p14:xfrm>
            </p:contentPart>
          </mc:Choice>
          <mc:Fallback>
            <p:pic>
              <p:nvPicPr>
                <p:cNvPr id="157" name="Freihand 156">
                  <a:extLst>
                    <a:ext uri="{FF2B5EF4-FFF2-40B4-BE49-F238E27FC236}">
                      <a16:creationId xmlns:a16="http://schemas.microsoft.com/office/drawing/2014/main" id="{927D3A06-F7A9-6032-DA13-35A9C0780065}"/>
                    </a:ext>
                  </a:extLst>
                </p:cNvPr>
                <p:cNvPicPr/>
                <p:nvPr/>
              </p:nvPicPr>
              <p:blipFill>
                <a:blip r:embed="rId248"/>
                <a:stretch>
                  <a:fillRect/>
                </a:stretch>
              </p:blipFill>
              <p:spPr>
                <a:xfrm>
                  <a:off x="6285693" y="2873013"/>
                  <a:ext cx="1872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9" name="Freihand 158">
                  <a:extLst>
                    <a:ext uri="{FF2B5EF4-FFF2-40B4-BE49-F238E27FC236}">
                      <a16:creationId xmlns:a16="http://schemas.microsoft.com/office/drawing/2014/main" id="{849432D8-4856-DFD6-07E7-3CE37AA29E7C}"/>
                    </a:ext>
                  </a:extLst>
                </p14:cNvPr>
                <p14:cNvContentPartPr/>
                <p14:nvPr/>
              </p14:nvContentPartPr>
              <p14:xfrm>
                <a:off x="6618693" y="2864373"/>
                <a:ext cx="87840" cy="102240"/>
              </p14:xfrm>
            </p:contentPart>
          </mc:Choice>
          <mc:Fallback>
            <p:pic>
              <p:nvPicPr>
                <p:cNvPr id="159" name="Freihand 158">
                  <a:extLst>
                    <a:ext uri="{FF2B5EF4-FFF2-40B4-BE49-F238E27FC236}">
                      <a16:creationId xmlns:a16="http://schemas.microsoft.com/office/drawing/2014/main" id="{849432D8-4856-DFD6-07E7-3CE37AA29E7C}"/>
                    </a:ext>
                  </a:extLst>
                </p:cNvPr>
                <p:cNvPicPr/>
                <p:nvPr/>
              </p:nvPicPr>
              <p:blipFill>
                <a:blip r:embed="rId250"/>
                <a:stretch>
                  <a:fillRect/>
                </a:stretch>
              </p:blipFill>
              <p:spPr>
                <a:xfrm>
                  <a:off x="6610053" y="2855733"/>
                  <a:ext cx="105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0" name="Freihand 159">
                  <a:extLst>
                    <a:ext uri="{FF2B5EF4-FFF2-40B4-BE49-F238E27FC236}">
                      <a16:creationId xmlns:a16="http://schemas.microsoft.com/office/drawing/2014/main" id="{99D788A8-D5D6-E071-ED65-ED6560C3B867}"/>
                    </a:ext>
                  </a:extLst>
                </p14:cNvPr>
                <p14:cNvContentPartPr/>
                <p14:nvPr/>
              </p14:nvContentPartPr>
              <p14:xfrm>
                <a:off x="6746853" y="2738733"/>
                <a:ext cx="48600" cy="227520"/>
              </p14:xfrm>
            </p:contentPart>
          </mc:Choice>
          <mc:Fallback>
            <p:pic>
              <p:nvPicPr>
                <p:cNvPr id="160" name="Freihand 159">
                  <a:extLst>
                    <a:ext uri="{FF2B5EF4-FFF2-40B4-BE49-F238E27FC236}">
                      <a16:creationId xmlns:a16="http://schemas.microsoft.com/office/drawing/2014/main" id="{99D788A8-D5D6-E071-ED65-ED6560C3B867}"/>
                    </a:ext>
                  </a:extLst>
                </p:cNvPr>
                <p:cNvPicPr/>
                <p:nvPr/>
              </p:nvPicPr>
              <p:blipFill>
                <a:blip r:embed="rId252"/>
                <a:stretch>
                  <a:fillRect/>
                </a:stretch>
              </p:blipFill>
              <p:spPr>
                <a:xfrm>
                  <a:off x="6737853" y="2729733"/>
                  <a:ext cx="662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1" name="Freihand 160">
                  <a:extLst>
                    <a:ext uri="{FF2B5EF4-FFF2-40B4-BE49-F238E27FC236}">
                      <a16:creationId xmlns:a16="http://schemas.microsoft.com/office/drawing/2014/main" id="{BA6E1475-0778-0ACE-CD27-BF051EE7A6BC}"/>
                    </a:ext>
                  </a:extLst>
                </p14:cNvPr>
                <p14:cNvContentPartPr/>
                <p14:nvPr/>
              </p14:nvContentPartPr>
              <p14:xfrm>
                <a:off x="7089933" y="2734773"/>
                <a:ext cx="219240" cy="226080"/>
              </p14:xfrm>
            </p:contentPart>
          </mc:Choice>
          <mc:Fallback>
            <p:pic>
              <p:nvPicPr>
                <p:cNvPr id="161" name="Freihand 160">
                  <a:extLst>
                    <a:ext uri="{FF2B5EF4-FFF2-40B4-BE49-F238E27FC236}">
                      <a16:creationId xmlns:a16="http://schemas.microsoft.com/office/drawing/2014/main" id="{BA6E1475-0778-0ACE-CD27-BF051EE7A6BC}"/>
                    </a:ext>
                  </a:extLst>
                </p:cNvPr>
                <p:cNvPicPr/>
                <p:nvPr/>
              </p:nvPicPr>
              <p:blipFill>
                <a:blip r:embed="rId254"/>
                <a:stretch>
                  <a:fillRect/>
                </a:stretch>
              </p:blipFill>
              <p:spPr>
                <a:xfrm>
                  <a:off x="7080933" y="2725773"/>
                  <a:ext cx="2368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2" name="Freihand 161">
                  <a:extLst>
                    <a:ext uri="{FF2B5EF4-FFF2-40B4-BE49-F238E27FC236}">
                      <a16:creationId xmlns:a16="http://schemas.microsoft.com/office/drawing/2014/main" id="{21990059-14C5-5653-29E9-AC4D77F2068F}"/>
                    </a:ext>
                  </a:extLst>
                </p14:cNvPr>
                <p14:cNvContentPartPr/>
                <p14:nvPr/>
              </p14:nvContentPartPr>
              <p14:xfrm>
                <a:off x="7375053" y="2690853"/>
                <a:ext cx="539280" cy="322560"/>
              </p14:xfrm>
            </p:contentPart>
          </mc:Choice>
          <mc:Fallback>
            <p:pic>
              <p:nvPicPr>
                <p:cNvPr id="162" name="Freihand 161">
                  <a:extLst>
                    <a:ext uri="{FF2B5EF4-FFF2-40B4-BE49-F238E27FC236}">
                      <a16:creationId xmlns:a16="http://schemas.microsoft.com/office/drawing/2014/main" id="{21990059-14C5-5653-29E9-AC4D77F2068F}"/>
                    </a:ext>
                  </a:extLst>
                </p:cNvPr>
                <p:cNvPicPr/>
                <p:nvPr/>
              </p:nvPicPr>
              <p:blipFill>
                <a:blip r:embed="rId256"/>
                <a:stretch>
                  <a:fillRect/>
                </a:stretch>
              </p:blipFill>
              <p:spPr>
                <a:xfrm>
                  <a:off x="7366053" y="2681853"/>
                  <a:ext cx="55692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3" name="Freihand 162">
                  <a:extLst>
                    <a:ext uri="{FF2B5EF4-FFF2-40B4-BE49-F238E27FC236}">
                      <a16:creationId xmlns:a16="http://schemas.microsoft.com/office/drawing/2014/main" id="{E23B37A5-82C7-C024-24EF-EC5A7E606912}"/>
                    </a:ext>
                  </a:extLst>
                </p14:cNvPr>
                <p14:cNvContentPartPr/>
                <p14:nvPr/>
              </p14:nvContentPartPr>
              <p14:xfrm>
                <a:off x="8006133" y="2682213"/>
                <a:ext cx="171000" cy="265680"/>
              </p14:xfrm>
            </p:contentPart>
          </mc:Choice>
          <mc:Fallback>
            <p:pic>
              <p:nvPicPr>
                <p:cNvPr id="163" name="Freihand 162">
                  <a:extLst>
                    <a:ext uri="{FF2B5EF4-FFF2-40B4-BE49-F238E27FC236}">
                      <a16:creationId xmlns:a16="http://schemas.microsoft.com/office/drawing/2014/main" id="{E23B37A5-82C7-C024-24EF-EC5A7E606912}"/>
                    </a:ext>
                  </a:extLst>
                </p:cNvPr>
                <p:cNvPicPr/>
                <p:nvPr/>
              </p:nvPicPr>
              <p:blipFill>
                <a:blip r:embed="rId258"/>
                <a:stretch>
                  <a:fillRect/>
                </a:stretch>
              </p:blipFill>
              <p:spPr>
                <a:xfrm>
                  <a:off x="7997133" y="2673573"/>
                  <a:ext cx="18864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4" name="Freihand 163">
                  <a:extLst>
                    <a:ext uri="{FF2B5EF4-FFF2-40B4-BE49-F238E27FC236}">
                      <a16:creationId xmlns:a16="http://schemas.microsoft.com/office/drawing/2014/main" id="{6CA03D30-12EF-A18C-30BA-52E456C6052A}"/>
                    </a:ext>
                  </a:extLst>
                </p14:cNvPr>
                <p14:cNvContentPartPr/>
                <p14:nvPr/>
              </p14:nvContentPartPr>
              <p14:xfrm>
                <a:off x="8210973" y="2723973"/>
                <a:ext cx="18720" cy="37440"/>
              </p14:xfrm>
            </p:contentPart>
          </mc:Choice>
          <mc:Fallback>
            <p:pic>
              <p:nvPicPr>
                <p:cNvPr id="164" name="Freihand 163">
                  <a:extLst>
                    <a:ext uri="{FF2B5EF4-FFF2-40B4-BE49-F238E27FC236}">
                      <a16:creationId xmlns:a16="http://schemas.microsoft.com/office/drawing/2014/main" id="{6CA03D30-12EF-A18C-30BA-52E456C6052A}"/>
                    </a:ext>
                  </a:extLst>
                </p:cNvPr>
                <p:cNvPicPr/>
                <p:nvPr/>
              </p:nvPicPr>
              <p:blipFill>
                <a:blip r:embed="rId260"/>
                <a:stretch>
                  <a:fillRect/>
                </a:stretch>
              </p:blipFill>
              <p:spPr>
                <a:xfrm>
                  <a:off x="8201973" y="2715333"/>
                  <a:ext cx="36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5" name="Freihand 164">
                  <a:extLst>
                    <a:ext uri="{FF2B5EF4-FFF2-40B4-BE49-F238E27FC236}">
                      <a16:creationId xmlns:a16="http://schemas.microsoft.com/office/drawing/2014/main" id="{B336A45F-9D7D-5AEF-A84D-B520418F8E65}"/>
                    </a:ext>
                  </a:extLst>
                </p14:cNvPr>
                <p14:cNvContentPartPr/>
                <p14:nvPr/>
              </p14:nvContentPartPr>
              <p14:xfrm>
                <a:off x="8214933" y="2689053"/>
                <a:ext cx="258120" cy="232560"/>
              </p14:xfrm>
            </p:contentPart>
          </mc:Choice>
          <mc:Fallback>
            <p:pic>
              <p:nvPicPr>
                <p:cNvPr id="165" name="Freihand 164">
                  <a:extLst>
                    <a:ext uri="{FF2B5EF4-FFF2-40B4-BE49-F238E27FC236}">
                      <a16:creationId xmlns:a16="http://schemas.microsoft.com/office/drawing/2014/main" id="{B336A45F-9D7D-5AEF-A84D-B520418F8E65}"/>
                    </a:ext>
                  </a:extLst>
                </p:cNvPr>
                <p:cNvPicPr/>
                <p:nvPr/>
              </p:nvPicPr>
              <p:blipFill>
                <a:blip r:embed="rId262"/>
                <a:stretch>
                  <a:fillRect/>
                </a:stretch>
              </p:blipFill>
              <p:spPr>
                <a:xfrm>
                  <a:off x="8206293" y="2680053"/>
                  <a:ext cx="2757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8" name="Freihand 167">
                  <a:extLst>
                    <a:ext uri="{FF2B5EF4-FFF2-40B4-BE49-F238E27FC236}">
                      <a16:creationId xmlns:a16="http://schemas.microsoft.com/office/drawing/2014/main" id="{536A3A98-ACD1-9288-3902-AEB1F4244B05}"/>
                    </a:ext>
                  </a:extLst>
                </p14:cNvPr>
                <p14:cNvContentPartPr/>
                <p14:nvPr/>
              </p14:nvContentPartPr>
              <p14:xfrm>
                <a:off x="6379293" y="3333813"/>
                <a:ext cx="276480" cy="164880"/>
              </p14:xfrm>
            </p:contentPart>
          </mc:Choice>
          <mc:Fallback>
            <p:pic>
              <p:nvPicPr>
                <p:cNvPr id="168" name="Freihand 167">
                  <a:extLst>
                    <a:ext uri="{FF2B5EF4-FFF2-40B4-BE49-F238E27FC236}">
                      <a16:creationId xmlns:a16="http://schemas.microsoft.com/office/drawing/2014/main" id="{536A3A98-ACD1-9288-3902-AEB1F4244B05}"/>
                    </a:ext>
                  </a:extLst>
                </p:cNvPr>
                <p:cNvPicPr/>
                <p:nvPr/>
              </p:nvPicPr>
              <p:blipFill>
                <a:blip r:embed="rId264"/>
                <a:stretch>
                  <a:fillRect/>
                </a:stretch>
              </p:blipFill>
              <p:spPr>
                <a:xfrm>
                  <a:off x="6370653" y="3324813"/>
                  <a:ext cx="294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9" name="Freihand 168">
                  <a:extLst>
                    <a:ext uri="{FF2B5EF4-FFF2-40B4-BE49-F238E27FC236}">
                      <a16:creationId xmlns:a16="http://schemas.microsoft.com/office/drawing/2014/main" id="{C5DF9825-7508-D544-B119-FF77C75663DD}"/>
                    </a:ext>
                  </a:extLst>
                </p14:cNvPr>
                <p14:cNvContentPartPr/>
                <p14:nvPr/>
              </p14:nvContentPartPr>
              <p14:xfrm>
                <a:off x="6668733" y="3288453"/>
                <a:ext cx="99720" cy="292680"/>
              </p14:xfrm>
            </p:contentPart>
          </mc:Choice>
          <mc:Fallback>
            <p:pic>
              <p:nvPicPr>
                <p:cNvPr id="169" name="Freihand 168">
                  <a:extLst>
                    <a:ext uri="{FF2B5EF4-FFF2-40B4-BE49-F238E27FC236}">
                      <a16:creationId xmlns:a16="http://schemas.microsoft.com/office/drawing/2014/main" id="{C5DF9825-7508-D544-B119-FF77C75663DD}"/>
                    </a:ext>
                  </a:extLst>
                </p:cNvPr>
                <p:cNvPicPr/>
                <p:nvPr/>
              </p:nvPicPr>
              <p:blipFill>
                <a:blip r:embed="rId266"/>
                <a:stretch>
                  <a:fillRect/>
                </a:stretch>
              </p:blipFill>
              <p:spPr>
                <a:xfrm>
                  <a:off x="6659733" y="3279813"/>
                  <a:ext cx="11736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1" name="Freihand 170">
                  <a:extLst>
                    <a:ext uri="{FF2B5EF4-FFF2-40B4-BE49-F238E27FC236}">
                      <a16:creationId xmlns:a16="http://schemas.microsoft.com/office/drawing/2014/main" id="{81C1CFEB-B4F0-0AB1-3EF0-CF44B0653C68}"/>
                    </a:ext>
                  </a:extLst>
                </p14:cNvPr>
                <p14:cNvContentPartPr/>
                <p14:nvPr/>
              </p14:nvContentPartPr>
              <p14:xfrm>
                <a:off x="6373893" y="3287013"/>
                <a:ext cx="276120" cy="243720"/>
              </p14:xfrm>
            </p:contentPart>
          </mc:Choice>
          <mc:Fallback>
            <p:pic>
              <p:nvPicPr>
                <p:cNvPr id="171" name="Freihand 170">
                  <a:extLst>
                    <a:ext uri="{FF2B5EF4-FFF2-40B4-BE49-F238E27FC236}">
                      <a16:creationId xmlns:a16="http://schemas.microsoft.com/office/drawing/2014/main" id="{81C1CFEB-B4F0-0AB1-3EF0-CF44B0653C68}"/>
                    </a:ext>
                  </a:extLst>
                </p:cNvPr>
                <p:cNvPicPr/>
                <p:nvPr/>
              </p:nvPicPr>
              <p:blipFill>
                <a:blip r:embed="rId268"/>
                <a:stretch>
                  <a:fillRect/>
                </a:stretch>
              </p:blipFill>
              <p:spPr>
                <a:xfrm>
                  <a:off x="6365253" y="3278013"/>
                  <a:ext cx="2937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2" name="Freihand 171">
                  <a:extLst>
                    <a:ext uri="{FF2B5EF4-FFF2-40B4-BE49-F238E27FC236}">
                      <a16:creationId xmlns:a16="http://schemas.microsoft.com/office/drawing/2014/main" id="{6FC66971-9B74-E311-A64F-244478B62F30}"/>
                    </a:ext>
                  </a:extLst>
                </p14:cNvPr>
                <p14:cNvContentPartPr/>
                <p14:nvPr/>
              </p14:nvContentPartPr>
              <p14:xfrm>
                <a:off x="6367773" y="3287373"/>
                <a:ext cx="309960" cy="239760"/>
              </p14:xfrm>
            </p:contentPart>
          </mc:Choice>
          <mc:Fallback>
            <p:pic>
              <p:nvPicPr>
                <p:cNvPr id="172" name="Freihand 171">
                  <a:extLst>
                    <a:ext uri="{FF2B5EF4-FFF2-40B4-BE49-F238E27FC236}">
                      <a16:creationId xmlns:a16="http://schemas.microsoft.com/office/drawing/2014/main" id="{6FC66971-9B74-E311-A64F-244478B62F30}"/>
                    </a:ext>
                  </a:extLst>
                </p:cNvPr>
                <p:cNvPicPr/>
                <p:nvPr/>
              </p:nvPicPr>
              <p:blipFill>
                <a:blip r:embed="rId270"/>
                <a:stretch>
                  <a:fillRect/>
                </a:stretch>
              </p:blipFill>
              <p:spPr>
                <a:xfrm>
                  <a:off x="6359133" y="3278733"/>
                  <a:ext cx="3276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3" name="Freihand 172">
                  <a:extLst>
                    <a:ext uri="{FF2B5EF4-FFF2-40B4-BE49-F238E27FC236}">
                      <a16:creationId xmlns:a16="http://schemas.microsoft.com/office/drawing/2014/main" id="{5A4C2D87-85E4-AC7F-7020-E0C75D8E8FDF}"/>
                    </a:ext>
                  </a:extLst>
                </p14:cNvPr>
                <p14:cNvContentPartPr/>
                <p14:nvPr/>
              </p14:nvContentPartPr>
              <p14:xfrm>
                <a:off x="6631293" y="3307533"/>
                <a:ext cx="134280" cy="354240"/>
              </p14:xfrm>
            </p:contentPart>
          </mc:Choice>
          <mc:Fallback>
            <p:pic>
              <p:nvPicPr>
                <p:cNvPr id="173" name="Freihand 172">
                  <a:extLst>
                    <a:ext uri="{FF2B5EF4-FFF2-40B4-BE49-F238E27FC236}">
                      <a16:creationId xmlns:a16="http://schemas.microsoft.com/office/drawing/2014/main" id="{5A4C2D87-85E4-AC7F-7020-E0C75D8E8FDF}"/>
                    </a:ext>
                  </a:extLst>
                </p:cNvPr>
                <p:cNvPicPr/>
                <p:nvPr/>
              </p:nvPicPr>
              <p:blipFill>
                <a:blip r:embed="rId272"/>
                <a:stretch>
                  <a:fillRect/>
                </a:stretch>
              </p:blipFill>
              <p:spPr>
                <a:xfrm>
                  <a:off x="6622293" y="3298533"/>
                  <a:ext cx="15192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5" name="Freihand 174">
                  <a:extLst>
                    <a:ext uri="{FF2B5EF4-FFF2-40B4-BE49-F238E27FC236}">
                      <a16:creationId xmlns:a16="http://schemas.microsoft.com/office/drawing/2014/main" id="{4B9A5E6F-E1C9-99C5-B697-02B8599C427E}"/>
                    </a:ext>
                  </a:extLst>
                </p14:cNvPr>
                <p14:cNvContentPartPr/>
                <p14:nvPr/>
              </p14:nvContentPartPr>
              <p14:xfrm>
                <a:off x="6943773" y="3369813"/>
                <a:ext cx="136800" cy="365400"/>
              </p14:xfrm>
            </p:contentPart>
          </mc:Choice>
          <mc:Fallback>
            <p:pic>
              <p:nvPicPr>
                <p:cNvPr id="175" name="Freihand 174">
                  <a:extLst>
                    <a:ext uri="{FF2B5EF4-FFF2-40B4-BE49-F238E27FC236}">
                      <a16:creationId xmlns:a16="http://schemas.microsoft.com/office/drawing/2014/main" id="{4B9A5E6F-E1C9-99C5-B697-02B8599C427E}"/>
                    </a:ext>
                  </a:extLst>
                </p:cNvPr>
                <p:cNvPicPr/>
                <p:nvPr/>
              </p:nvPicPr>
              <p:blipFill>
                <a:blip r:embed="rId274"/>
                <a:stretch>
                  <a:fillRect/>
                </a:stretch>
              </p:blipFill>
              <p:spPr>
                <a:xfrm>
                  <a:off x="6934773" y="3361173"/>
                  <a:ext cx="15444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6" name="Freihand 175">
                  <a:extLst>
                    <a:ext uri="{FF2B5EF4-FFF2-40B4-BE49-F238E27FC236}">
                      <a16:creationId xmlns:a16="http://schemas.microsoft.com/office/drawing/2014/main" id="{4FD7D824-7DA4-1BE8-7898-0D9B35E08F8F}"/>
                    </a:ext>
                  </a:extLst>
                </p14:cNvPr>
                <p14:cNvContentPartPr/>
                <p14:nvPr/>
              </p14:nvContentPartPr>
              <p14:xfrm>
                <a:off x="7139613" y="3338133"/>
                <a:ext cx="89280" cy="162360"/>
              </p14:xfrm>
            </p:contentPart>
          </mc:Choice>
          <mc:Fallback>
            <p:pic>
              <p:nvPicPr>
                <p:cNvPr id="176" name="Freihand 175">
                  <a:extLst>
                    <a:ext uri="{FF2B5EF4-FFF2-40B4-BE49-F238E27FC236}">
                      <a16:creationId xmlns:a16="http://schemas.microsoft.com/office/drawing/2014/main" id="{4FD7D824-7DA4-1BE8-7898-0D9B35E08F8F}"/>
                    </a:ext>
                  </a:extLst>
                </p:cNvPr>
                <p:cNvPicPr/>
                <p:nvPr/>
              </p:nvPicPr>
              <p:blipFill>
                <a:blip r:embed="rId276"/>
                <a:stretch>
                  <a:fillRect/>
                </a:stretch>
              </p:blipFill>
              <p:spPr>
                <a:xfrm>
                  <a:off x="7130613" y="3329493"/>
                  <a:ext cx="1069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7" name="Freihand 176">
                  <a:extLst>
                    <a:ext uri="{FF2B5EF4-FFF2-40B4-BE49-F238E27FC236}">
                      <a16:creationId xmlns:a16="http://schemas.microsoft.com/office/drawing/2014/main" id="{41C0B42E-D3D0-F80B-E184-551EFEF9CE48}"/>
                    </a:ext>
                  </a:extLst>
                </p14:cNvPr>
                <p14:cNvContentPartPr/>
                <p14:nvPr/>
              </p14:nvContentPartPr>
              <p14:xfrm>
                <a:off x="7256253" y="3332013"/>
                <a:ext cx="145800" cy="170640"/>
              </p14:xfrm>
            </p:contentPart>
          </mc:Choice>
          <mc:Fallback>
            <p:pic>
              <p:nvPicPr>
                <p:cNvPr id="177" name="Freihand 176">
                  <a:extLst>
                    <a:ext uri="{FF2B5EF4-FFF2-40B4-BE49-F238E27FC236}">
                      <a16:creationId xmlns:a16="http://schemas.microsoft.com/office/drawing/2014/main" id="{41C0B42E-D3D0-F80B-E184-551EFEF9CE48}"/>
                    </a:ext>
                  </a:extLst>
                </p:cNvPr>
                <p:cNvPicPr/>
                <p:nvPr/>
              </p:nvPicPr>
              <p:blipFill>
                <a:blip r:embed="rId278"/>
                <a:stretch>
                  <a:fillRect/>
                </a:stretch>
              </p:blipFill>
              <p:spPr>
                <a:xfrm>
                  <a:off x="7247253" y="3323013"/>
                  <a:ext cx="1634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8" name="Freihand 177">
                  <a:extLst>
                    <a:ext uri="{FF2B5EF4-FFF2-40B4-BE49-F238E27FC236}">
                      <a16:creationId xmlns:a16="http://schemas.microsoft.com/office/drawing/2014/main" id="{94AC4ABA-4841-0165-257B-1D70AF060075}"/>
                    </a:ext>
                  </a:extLst>
                </p14:cNvPr>
                <p14:cNvContentPartPr/>
                <p14:nvPr/>
              </p14:nvContentPartPr>
              <p14:xfrm>
                <a:off x="7463613" y="3354693"/>
                <a:ext cx="243360" cy="120600"/>
              </p14:xfrm>
            </p:contentPart>
          </mc:Choice>
          <mc:Fallback>
            <p:pic>
              <p:nvPicPr>
                <p:cNvPr id="178" name="Freihand 177">
                  <a:extLst>
                    <a:ext uri="{FF2B5EF4-FFF2-40B4-BE49-F238E27FC236}">
                      <a16:creationId xmlns:a16="http://schemas.microsoft.com/office/drawing/2014/main" id="{94AC4ABA-4841-0165-257B-1D70AF060075}"/>
                    </a:ext>
                  </a:extLst>
                </p:cNvPr>
                <p:cNvPicPr/>
                <p:nvPr/>
              </p:nvPicPr>
              <p:blipFill>
                <a:blip r:embed="rId280"/>
                <a:stretch>
                  <a:fillRect/>
                </a:stretch>
              </p:blipFill>
              <p:spPr>
                <a:xfrm>
                  <a:off x="7454973" y="3345693"/>
                  <a:ext cx="2610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9" name="Freihand 178">
                  <a:extLst>
                    <a:ext uri="{FF2B5EF4-FFF2-40B4-BE49-F238E27FC236}">
                      <a16:creationId xmlns:a16="http://schemas.microsoft.com/office/drawing/2014/main" id="{171A6079-95A7-EB63-C171-C165C53BF7FE}"/>
                    </a:ext>
                  </a:extLst>
                </p14:cNvPr>
                <p14:cNvContentPartPr/>
                <p14:nvPr/>
              </p14:nvContentPartPr>
              <p14:xfrm>
                <a:off x="7734333" y="3211413"/>
                <a:ext cx="276840" cy="266400"/>
              </p14:xfrm>
            </p:contentPart>
          </mc:Choice>
          <mc:Fallback>
            <p:pic>
              <p:nvPicPr>
                <p:cNvPr id="179" name="Freihand 178">
                  <a:extLst>
                    <a:ext uri="{FF2B5EF4-FFF2-40B4-BE49-F238E27FC236}">
                      <a16:creationId xmlns:a16="http://schemas.microsoft.com/office/drawing/2014/main" id="{171A6079-95A7-EB63-C171-C165C53BF7FE}"/>
                    </a:ext>
                  </a:extLst>
                </p:cNvPr>
                <p:cNvPicPr/>
                <p:nvPr/>
              </p:nvPicPr>
              <p:blipFill>
                <a:blip r:embed="rId282"/>
                <a:stretch>
                  <a:fillRect/>
                </a:stretch>
              </p:blipFill>
              <p:spPr>
                <a:xfrm>
                  <a:off x="7725333" y="3202773"/>
                  <a:ext cx="29448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7" name="Freihand 186">
                  <a:extLst>
                    <a:ext uri="{FF2B5EF4-FFF2-40B4-BE49-F238E27FC236}">
                      <a16:creationId xmlns:a16="http://schemas.microsoft.com/office/drawing/2014/main" id="{3FC3BEB2-3370-9F44-0F45-CBF8FF0E6DC1}"/>
                    </a:ext>
                  </a:extLst>
                </p14:cNvPr>
                <p14:cNvContentPartPr/>
                <p14:nvPr/>
              </p14:nvContentPartPr>
              <p14:xfrm>
                <a:off x="9928893" y="3187293"/>
                <a:ext cx="127440" cy="291240"/>
              </p14:xfrm>
            </p:contentPart>
          </mc:Choice>
          <mc:Fallback>
            <p:pic>
              <p:nvPicPr>
                <p:cNvPr id="187" name="Freihand 186">
                  <a:extLst>
                    <a:ext uri="{FF2B5EF4-FFF2-40B4-BE49-F238E27FC236}">
                      <a16:creationId xmlns:a16="http://schemas.microsoft.com/office/drawing/2014/main" id="{3FC3BEB2-3370-9F44-0F45-CBF8FF0E6DC1}"/>
                    </a:ext>
                  </a:extLst>
                </p:cNvPr>
                <p:cNvPicPr/>
                <p:nvPr/>
              </p:nvPicPr>
              <p:blipFill>
                <a:blip r:embed="rId284"/>
                <a:stretch>
                  <a:fillRect/>
                </a:stretch>
              </p:blipFill>
              <p:spPr>
                <a:xfrm>
                  <a:off x="9920253" y="3178653"/>
                  <a:ext cx="14508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8" name="Freihand 187">
                  <a:extLst>
                    <a:ext uri="{FF2B5EF4-FFF2-40B4-BE49-F238E27FC236}">
                      <a16:creationId xmlns:a16="http://schemas.microsoft.com/office/drawing/2014/main" id="{B41A1FBE-99C3-C566-2DA8-1B89B1097AFC}"/>
                    </a:ext>
                  </a:extLst>
                </p14:cNvPr>
                <p14:cNvContentPartPr/>
                <p14:nvPr/>
              </p14:nvContentPartPr>
              <p14:xfrm>
                <a:off x="10097013" y="3160653"/>
                <a:ext cx="284400" cy="73080"/>
              </p14:xfrm>
            </p:contentPart>
          </mc:Choice>
          <mc:Fallback>
            <p:pic>
              <p:nvPicPr>
                <p:cNvPr id="188" name="Freihand 187">
                  <a:extLst>
                    <a:ext uri="{FF2B5EF4-FFF2-40B4-BE49-F238E27FC236}">
                      <a16:creationId xmlns:a16="http://schemas.microsoft.com/office/drawing/2014/main" id="{B41A1FBE-99C3-C566-2DA8-1B89B1097AFC}"/>
                    </a:ext>
                  </a:extLst>
                </p:cNvPr>
                <p:cNvPicPr/>
                <p:nvPr/>
              </p:nvPicPr>
              <p:blipFill>
                <a:blip r:embed="rId286"/>
                <a:stretch>
                  <a:fillRect/>
                </a:stretch>
              </p:blipFill>
              <p:spPr>
                <a:xfrm>
                  <a:off x="10088373" y="3151653"/>
                  <a:ext cx="302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9" name="Freihand 188">
                  <a:extLst>
                    <a:ext uri="{FF2B5EF4-FFF2-40B4-BE49-F238E27FC236}">
                      <a16:creationId xmlns:a16="http://schemas.microsoft.com/office/drawing/2014/main" id="{B2C2225E-6768-2A85-14C3-656E9C6F88D9}"/>
                    </a:ext>
                  </a:extLst>
                </p14:cNvPr>
                <p14:cNvContentPartPr/>
                <p14:nvPr/>
              </p14:nvContentPartPr>
              <p14:xfrm>
                <a:off x="10447653" y="3097653"/>
                <a:ext cx="149400" cy="160560"/>
              </p14:xfrm>
            </p:contentPart>
          </mc:Choice>
          <mc:Fallback>
            <p:pic>
              <p:nvPicPr>
                <p:cNvPr id="189" name="Freihand 188">
                  <a:extLst>
                    <a:ext uri="{FF2B5EF4-FFF2-40B4-BE49-F238E27FC236}">
                      <a16:creationId xmlns:a16="http://schemas.microsoft.com/office/drawing/2014/main" id="{B2C2225E-6768-2A85-14C3-656E9C6F88D9}"/>
                    </a:ext>
                  </a:extLst>
                </p:cNvPr>
                <p:cNvPicPr/>
                <p:nvPr/>
              </p:nvPicPr>
              <p:blipFill>
                <a:blip r:embed="rId288"/>
                <a:stretch>
                  <a:fillRect/>
                </a:stretch>
              </p:blipFill>
              <p:spPr>
                <a:xfrm>
                  <a:off x="10439013" y="3089013"/>
                  <a:ext cx="1670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0" name="Freihand 189">
                  <a:extLst>
                    <a:ext uri="{FF2B5EF4-FFF2-40B4-BE49-F238E27FC236}">
                      <a16:creationId xmlns:a16="http://schemas.microsoft.com/office/drawing/2014/main" id="{77E18C18-0FF2-ECFF-DB47-106AA8380CFC}"/>
                    </a:ext>
                  </a:extLst>
                </p14:cNvPr>
                <p14:cNvContentPartPr/>
                <p14:nvPr/>
              </p14:nvContentPartPr>
              <p14:xfrm>
                <a:off x="10744293" y="2954373"/>
                <a:ext cx="360000" cy="333000"/>
              </p14:xfrm>
            </p:contentPart>
          </mc:Choice>
          <mc:Fallback>
            <p:pic>
              <p:nvPicPr>
                <p:cNvPr id="190" name="Freihand 189">
                  <a:extLst>
                    <a:ext uri="{FF2B5EF4-FFF2-40B4-BE49-F238E27FC236}">
                      <a16:creationId xmlns:a16="http://schemas.microsoft.com/office/drawing/2014/main" id="{77E18C18-0FF2-ECFF-DB47-106AA8380CFC}"/>
                    </a:ext>
                  </a:extLst>
                </p:cNvPr>
                <p:cNvPicPr/>
                <p:nvPr/>
              </p:nvPicPr>
              <p:blipFill>
                <a:blip r:embed="rId290"/>
                <a:stretch>
                  <a:fillRect/>
                </a:stretch>
              </p:blipFill>
              <p:spPr>
                <a:xfrm>
                  <a:off x="10735653" y="2945373"/>
                  <a:ext cx="37764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1" name="Freihand 190">
                  <a:extLst>
                    <a:ext uri="{FF2B5EF4-FFF2-40B4-BE49-F238E27FC236}">
                      <a16:creationId xmlns:a16="http://schemas.microsoft.com/office/drawing/2014/main" id="{22EEC477-13DD-CA47-11EA-ADC0F748F489}"/>
                    </a:ext>
                  </a:extLst>
                </p14:cNvPr>
                <p14:cNvContentPartPr/>
                <p14:nvPr/>
              </p14:nvContentPartPr>
              <p14:xfrm>
                <a:off x="11115093" y="2894613"/>
                <a:ext cx="347040" cy="275400"/>
              </p14:xfrm>
            </p:contentPart>
          </mc:Choice>
          <mc:Fallback>
            <p:pic>
              <p:nvPicPr>
                <p:cNvPr id="191" name="Freihand 190">
                  <a:extLst>
                    <a:ext uri="{FF2B5EF4-FFF2-40B4-BE49-F238E27FC236}">
                      <a16:creationId xmlns:a16="http://schemas.microsoft.com/office/drawing/2014/main" id="{22EEC477-13DD-CA47-11EA-ADC0F748F489}"/>
                    </a:ext>
                  </a:extLst>
                </p:cNvPr>
                <p:cNvPicPr/>
                <p:nvPr/>
              </p:nvPicPr>
              <p:blipFill>
                <a:blip r:embed="rId292"/>
                <a:stretch>
                  <a:fillRect/>
                </a:stretch>
              </p:blipFill>
              <p:spPr>
                <a:xfrm>
                  <a:off x="11106453" y="2885613"/>
                  <a:ext cx="3646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2" name="Freihand 191">
                  <a:extLst>
                    <a:ext uri="{FF2B5EF4-FFF2-40B4-BE49-F238E27FC236}">
                      <a16:creationId xmlns:a16="http://schemas.microsoft.com/office/drawing/2014/main" id="{862717CD-ED24-9284-890B-117741FB3928}"/>
                    </a:ext>
                  </a:extLst>
                </p14:cNvPr>
                <p14:cNvContentPartPr/>
                <p14:nvPr/>
              </p14:nvContentPartPr>
              <p14:xfrm>
                <a:off x="11479053" y="2933493"/>
                <a:ext cx="225000" cy="230400"/>
              </p14:xfrm>
            </p:contentPart>
          </mc:Choice>
          <mc:Fallback>
            <p:pic>
              <p:nvPicPr>
                <p:cNvPr id="192" name="Freihand 191">
                  <a:extLst>
                    <a:ext uri="{FF2B5EF4-FFF2-40B4-BE49-F238E27FC236}">
                      <a16:creationId xmlns:a16="http://schemas.microsoft.com/office/drawing/2014/main" id="{862717CD-ED24-9284-890B-117741FB3928}"/>
                    </a:ext>
                  </a:extLst>
                </p:cNvPr>
                <p:cNvPicPr/>
                <p:nvPr/>
              </p:nvPicPr>
              <p:blipFill>
                <a:blip r:embed="rId294"/>
                <a:stretch>
                  <a:fillRect/>
                </a:stretch>
              </p:blipFill>
              <p:spPr>
                <a:xfrm>
                  <a:off x="11470413" y="2924493"/>
                  <a:ext cx="2426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5" name="Freihand 194">
                  <a:extLst>
                    <a:ext uri="{FF2B5EF4-FFF2-40B4-BE49-F238E27FC236}">
                      <a16:creationId xmlns:a16="http://schemas.microsoft.com/office/drawing/2014/main" id="{67FA85EC-74FD-CEE4-AE57-29760349E7AA}"/>
                    </a:ext>
                  </a:extLst>
                </p14:cNvPr>
                <p14:cNvContentPartPr/>
                <p14:nvPr/>
              </p14:nvContentPartPr>
              <p14:xfrm>
                <a:off x="7186773" y="3708573"/>
                <a:ext cx="207360" cy="447840"/>
              </p14:xfrm>
            </p:contentPart>
          </mc:Choice>
          <mc:Fallback>
            <p:pic>
              <p:nvPicPr>
                <p:cNvPr id="195" name="Freihand 194">
                  <a:extLst>
                    <a:ext uri="{FF2B5EF4-FFF2-40B4-BE49-F238E27FC236}">
                      <a16:creationId xmlns:a16="http://schemas.microsoft.com/office/drawing/2014/main" id="{67FA85EC-74FD-CEE4-AE57-29760349E7AA}"/>
                    </a:ext>
                  </a:extLst>
                </p:cNvPr>
                <p:cNvPicPr/>
                <p:nvPr/>
              </p:nvPicPr>
              <p:blipFill>
                <a:blip r:embed="rId296"/>
                <a:stretch>
                  <a:fillRect/>
                </a:stretch>
              </p:blipFill>
              <p:spPr>
                <a:xfrm>
                  <a:off x="7178133" y="3699573"/>
                  <a:ext cx="22500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6" name="Freihand 195">
                  <a:extLst>
                    <a:ext uri="{FF2B5EF4-FFF2-40B4-BE49-F238E27FC236}">
                      <a16:creationId xmlns:a16="http://schemas.microsoft.com/office/drawing/2014/main" id="{2E46879F-7FAB-3C98-BD1E-E7D5F68CC230}"/>
                    </a:ext>
                  </a:extLst>
                </p14:cNvPr>
                <p14:cNvContentPartPr/>
                <p14:nvPr/>
              </p14:nvContentPartPr>
              <p14:xfrm>
                <a:off x="7447413" y="3689493"/>
                <a:ext cx="81360" cy="270000"/>
              </p14:xfrm>
            </p:contentPart>
          </mc:Choice>
          <mc:Fallback>
            <p:pic>
              <p:nvPicPr>
                <p:cNvPr id="196" name="Freihand 195">
                  <a:extLst>
                    <a:ext uri="{FF2B5EF4-FFF2-40B4-BE49-F238E27FC236}">
                      <a16:creationId xmlns:a16="http://schemas.microsoft.com/office/drawing/2014/main" id="{2E46879F-7FAB-3C98-BD1E-E7D5F68CC230}"/>
                    </a:ext>
                  </a:extLst>
                </p:cNvPr>
                <p:cNvPicPr/>
                <p:nvPr/>
              </p:nvPicPr>
              <p:blipFill>
                <a:blip r:embed="rId298"/>
                <a:stretch>
                  <a:fillRect/>
                </a:stretch>
              </p:blipFill>
              <p:spPr>
                <a:xfrm>
                  <a:off x="7438773" y="3680853"/>
                  <a:ext cx="990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7" name="Freihand 196">
                  <a:extLst>
                    <a:ext uri="{FF2B5EF4-FFF2-40B4-BE49-F238E27FC236}">
                      <a16:creationId xmlns:a16="http://schemas.microsoft.com/office/drawing/2014/main" id="{E377D1FE-0062-6BB7-F03F-27FE30590B17}"/>
                    </a:ext>
                  </a:extLst>
                </p14:cNvPr>
                <p14:cNvContentPartPr/>
                <p14:nvPr/>
              </p14:nvContentPartPr>
              <p14:xfrm>
                <a:off x="7585293" y="3779133"/>
                <a:ext cx="173160" cy="197640"/>
              </p14:xfrm>
            </p:contentPart>
          </mc:Choice>
          <mc:Fallback>
            <p:pic>
              <p:nvPicPr>
                <p:cNvPr id="197" name="Freihand 196">
                  <a:extLst>
                    <a:ext uri="{FF2B5EF4-FFF2-40B4-BE49-F238E27FC236}">
                      <a16:creationId xmlns:a16="http://schemas.microsoft.com/office/drawing/2014/main" id="{E377D1FE-0062-6BB7-F03F-27FE30590B17}"/>
                    </a:ext>
                  </a:extLst>
                </p:cNvPr>
                <p:cNvPicPr/>
                <p:nvPr/>
              </p:nvPicPr>
              <p:blipFill>
                <a:blip r:embed="rId300"/>
                <a:stretch>
                  <a:fillRect/>
                </a:stretch>
              </p:blipFill>
              <p:spPr>
                <a:xfrm>
                  <a:off x="7576653" y="3770493"/>
                  <a:ext cx="190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8" name="Freihand 197">
                  <a:extLst>
                    <a:ext uri="{FF2B5EF4-FFF2-40B4-BE49-F238E27FC236}">
                      <a16:creationId xmlns:a16="http://schemas.microsoft.com/office/drawing/2014/main" id="{AB3E6A7B-1837-D91E-B19A-859E47D719B7}"/>
                    </a:ext>
                  </a:extLst>
                </p14:cNvPr>
                <p14:cNvContentPartPr/>
                <p14:nvPr/>
              </p14:nvContentPartPr>
              <p14:xfrm>
                <a:off x="7805253" y="3671133"/>
                <a:ext cx="117360" cy="395640"/>
              </p14:xfrm>
            </p:contentPart>
          </mc:Choice>
          <mc:Fallback>
            <p:pic>
              <p:nvPicPr>
                <p:cNvPr id="198" name="Freihand 197">
                  <a:extLst>
                    <a:ext uri="{FF2B5EF4-FFF2-40B4-BE49-F238E27FC236}">
                      <a16:creationId xmlns:a16="http://schemas.microsoft.com/office/drawing/2014/main" id="{AB3E6A7B-1837-D91E-B19A-859E47D719B7}"/>
                    </a:ext>
                  </a:extLst>
                </p:cNvPr>
                <p:cNvPicPr/>
                <p:nvPr/>
              </p:nvPicPr>
              <p:blipFill>
                <a:blip r:embed="rId302"/>
                <a:stretch>
                  <a:fillRect/>
                </a:stretch>
              </p:blipFill>
              <p:spPr>
                <a:xfrm>
                  <a:off x="7796253" y="3662493"/>
                  <a:ext cx="13500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1" name="Freihand 180">
                  <a:extLst>
                    <a:ext uri="{FF2B5EF4-FFF2-40B4-BE49-F238E27FC236}">
                      <a16:creationId xmlns:a16="http://schemas.microsoft.com/office/drawing/2014/main" id="{BC559517-432E-2B09-467D-E9F8B5CC50BF}"/>
                    </a:ext>
                  </a:extLst>
                </p14:cNvPr>
                <p14:cNvContentPartPr/>
                <p14:nvPr/>
              </p14:nvContentPartPr>
              <p14:xfrm>
                <a:off x="8164893" y="3217173"/>
                <a:ext cx="144720" cy="190800"/>
              </p14:xfrm>
            </p:contentPart>
          </mc:Choice>
          <mc:Fallback>
            <p:pic>
              <p:nvPicPr>
                <p:cNvPr id="181" name="Freihand 180">
                  <a:extLst>
                    <a:ext uri="{FF2B5EF4-FFF2-40B4-BE49-F238E27FC236}">
                      <a16:creationId xmlns:a16="http://schemas.microsoft.com/office/drawing/2014/main" id="{BC559517-432E-2B09-467D-E9F8B5CC50BF}"/>
                    </a:ext>
                  </a:extLst>
                </p:cNvPr>
                <p:cNvPicPr/>
                <p:nvPr/>
              </p:nvPicPr>
              <p:blipFill>
                <a:blip r:embed="rId304"/>
                <a:stretch>
                  <a:fillRect/>
                </a:stretch>
              </p:blipFill>
              <p:spPr>
                <a:xfrm>
                  <a:off x="8155893" y="3208533"/>
                  <a:ext cx="1623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2" name="Freihand 181">
                  <a:extLst>
                    <a:ext uri="{FF2B5EF4-FFF2-40B4-BE49-F238E27FC236}">
                      <a16:creationId xmlns:a16="http://schemas.microsoft.com/office/drawing/2014/main" id="{6074C084-C8B9-304B-7CC1-76BCC7F8671E}"/>
                    </a:ext>
                  </a:extLst>
                </p14:cNvPr>
                <p14:cNvContentPartPr/>
                <p14:nvPr/>
              </p14:nvContentPartPr>
              <p14:xfrm>
                <a:off x="8309253" y="3262173"/>
                <a:ext cx="216720" cy="101160"/>
              </p14:xfrm>
            </p:contentPart>
          </mc:Choice>
          <mc:Fallback>
            <p:pic>
              <p:nvPicPr>
                <p:cNvPr id="182" name="Freihand 181">
                  <a:extLst>
                    <a:ext uri="{FF2B5EF4-FFF2-40B4-BE49-F238E27FC236}">
                      <a16:creationId xmlns:a16="http://schemas.microsoft.com/office/drawing/2014/main" id="{6074C084-C8B9-304B-7CC1-76BCC7F8671E}"/>
                    </a:ext>
                  </a:extLst>
                </p:cNvPr>
                <p:cNvPicPr/>
                <p:nvPr/>
              </p:nvPicPr>
              <p:blipFill>
                <a:blip r:embed="rId306"/>
                <a:stretch>
                  <a:fillRect/>
                </a:stretch>
              </p:blipFill>
              <p:spPr>
                <a:xfrm>
                  <a:off x="8300613" y="3253533"/>
                  <a:ext cx="234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3" name="Freihand 182">
                  <a:extLst>
                    <a:ext uri="{FF2B5EF4-FFF2-40B4-BE49-F238E27FC236}">
                      <a16:creationId xmlns:a16="http://schemas.microsoft.com/office/drawing/2014/main" id="{077A1449-D008-30C0-851C-D3525EA353B6}"/>
                    </a:ext>
                  </a:extLst>
                </p14:cNvPr>
                <p14:cNvContentPartPr/>
                <p14:nvPr/>
              </p14:nvContentPartPr>
              <p14:xfrm>
                <a:off x="8523453" y="3175773"/>
                <a:ext cx="5400" cy="34560"/>
              </p14:xfrm>
            </p:contentPart>
          </mc:Choice>
          <mc:Fallback>
            <p:pic>
              <p:nvPicPr>
                <p:cNvPr id="183" name="Freihand 182">
                  <a:extLst>
                    <a:ext uri="{FF2B5EF4-FFF2-40B4-BE49-F238E27FC236}">
                      <a16:creationId xmlns:a16="http://schemas.microsoft.com/office/drawing/2014/main" id="{077A1449-D008-30C0-851C-D3525EA353B6}"/>
                    </a:ext>
                  </a:extLst>
                </p:cNvPr>
                <p:cNvPicPr/>
                <p:nvPr/>
              </p:nvPicPr>
              <p:blipFill>
                <a:blip r:embed="rId308"/>
                <a:stretch>
                  <a:fillRect/>
                </a:stretch>
              </p:blipFill>
              <p:spPr>
                <a:xfrm>
                  <a:off x="8514453" y="3166773"/>
                  <a:ext cx="230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4" name="Freihand 183">
                  <a:extLst>
                    <a:ext uri="{FF2B5EF4-FFF2-40B4-BE49-F238E27FC236}">
                      <a16:creationId xmlns:a16="http://schemas.microsoft.com/office/drawing/2014/main" id="{27A6A742-9395-808E-CBE5-DEF58077B120}"/>
                    </a:ext>
                  </a:extLst>
                </p14:cNvPr>
                <p14:cNvContentPartPr/>
                <p14:nvPr/>
              </p14:nvContentPartPr>
              <p14:xfrm>
                <a:off x="8586093" y="3240573"/>
                <a:ext cx="78480" cy="92880"/>
              </p14:xfrm>
            </p:contentPart>
          </mc:Choice>
          <mc:Fallback>
            <p:pic>
              <p:nvPicPr>
                <p:cNvPr id="184" name="Freihand 183">
                  <a:extLst>
                    <a:ext uri="{FF2B5EF4-FFF2-40B4-BE49-F238E27FC236}">
                      <a16:creationId xmlns:a16="http://schemas.microsoft.com/office/drawing/2014/main" id="{27A6A742-9395-808E-CBE5-DEF58077B120}"/>
                    </a:ext>
                  </a:extLst>
                </p:cNvPr>
                <p:cNvPicPr/>
                <p:nvPr/>
              </p:nvPicPr>
              <p:blipFill>
                <a:blip r:embed="rId310"/>
                <a:stretch>
                  <a:fillRect/>
                </a:stretch>
              </p:blipFill>
              <p:spPr>
                <a:xfrm>
                  <a:off x="8577093" y="3231573"/>
                  <a:ext cx="96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5" name="Freihand 184">
                  <a:extLst>
                    <a:ext uri="{FF2B5EF4-FFF2-40B4-BE49-F238E27FC236}">
                      <a16:creationId xmlns:a16="http://schemas.microsoft.com/office/drawing/2014/main" id="{587A5A53-C412-52C1-63D2-841F3A9192E8}"/>
                    </a:ext>
                  </a:extLst>
                </p14:cNvPr>
                <p14:cNvContentPartPr/>
                <p14:nvPr/>
              </p14:nvContentPartPr>
              <p14:xfrm>
                <a:off x="8714613" y="3157773"/>
                <a:ext cx="491040" cy="175320"/>
              </p14:xfrm>
            </p:contentPart>
          </mc:Choice>
          <mc:Fallback>
            <p:pic>
              <p:nvPicPr>
                <p:cNvPr id="185" name="Freihand 184">
                  <a:extLst>
                    <a:ext uri="{FF2B5EF4-FFF2-40B4-BE49-F238E27FC236}">
                      <a16:creationId xmlns:a16="http://schemas.microsoft.com/office/drawing/2014/main" id="{587A5A53-C412-52C1-63D2-841F3A9192E8}"/>
                    </a:ext>
                  </a:extLst>
                </p:cNvPr>
                <p:cNvPicPr/>
                <p:nvPr/>
              </p:nvPicPr>
              <p:blipFill>
                <a:blip r:embed="rId312"/>
                <a:stretch>
                  <a:fillRect/>
                </a:stretch>
              </p:blipFill>
              <p:spPr>
                <a:xfrm>
                  <a:off x="8705613" y="3149133"/>
                  <a:ext cx="5086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6" name="Freihand 185">
                  <a:extLst>
                    <a:ext uri="{FF2B5EF4-FFF2-40B4-BE49-F238E27FC236}">
                      <a16:creationId xmlns:a16="http://schemas.microsoft.com/office/drawing/2014/main" id="{DB6DAC14-2F53-E773-D784-62A7F0BA97F4}"/>
                    </a:ext>
                  </a:extLst>
                </p14:cNvPr>
                <p14:cNvContentPartPr/>
                <p14:nvPr/>
              </p14:nvContentPartPr>
              <p14:xfrm>
                <a:off x="9404373" y="3142293"/>
                <a:ext cx="225360" cy="361440"/>
              </p14:xfrm>
            </p:contentPart>
          </mc:Choice>
          <mc:Fallback>
            <p:pic>
              <p:nvPicPr>
                <p:cNvPr id="186" name="Freihand 185">
                  <a:extLst>
                    <a:ext uri="{FF2B5EF4-FFF2-40B4-BE49-F238E27FC236}">
                      <a16:creationId xmlns:a16="http://schemas.microsoft.com/office/drawing/2014/main" id="{DB6DAC14-2F53-E773-D784-62A7F0BA97F4}"/>
                    </a:ext>
                  </a:extLst>
                </p:cNvPr>
                <p:cNvPicPr/>
                <p:nvPr/>
              </p:nvPicPr>
              <p:blipFill>
                <a:blip r:embed="rId314"/>
                <a:stretch>
                  <a:fillRect/>
                </a:stretch>
              </p:blipFill>
              <p:spPr>
                <a:xfrm>
                  <a:off x="9395733" y="3133293"/>
                  <a:ext cx="24300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9" name="Freihand 198">
                  <a:extLst>
                    <a:ext uri="{FF2B5EF4-FFF2-40B4-BE49-F238E27FC236}">
                      <a16:creationId xmlns:a16="http://schemas.microsoft.com/office/drawing/2014/main" id="{BE432E09-771A-B2E7-595F-4B48069DE6E1}"/>
                    </a:ext>
                  </a:extLst>
                </p14:cNvPr>
                <p14:cNvContentPartPr/>
                <p14:nvPr/>
              </p14:nvContentPartPr>
              <p14:xfrm>
                <a:off x="8241573" y="3781653"/>
                <a:ext cx="301680" cy="26640"/>
              </p14:xfrm>
            </p:contentPart>
          </mc:Choice>
          <mc:Fallback>
            <p:pic>
              <p:nvPicPr>
                <p:cNvPr id="199" name="Freihand 198">
                  <a:extLst>
                    <a:ext uri="{FF2B5EF4-FFF2-40B4-BE49-F238E27FC236}">
                      <a16:creationId xmlns:a16="http://schemas.microsoft.com/office/drawing/2014/main" id="{BE432E09-771A-B2E7-595F-4B48069DE6E1}"/>
                    </a:ext>
                  </a:extLst>
                </p:cNvPr>
                <p:cNvPicPr/>
                <p:nvPr/>
              </p:nvPicPr>
              <p:blipFill>
                <a:blip r:embed="rId316"/>
                <a:stretch>
                  <a:fillRect/>
                </a:stretch>
              </p:blipFill>
              <p:spPr>
                <a:xfrm>
                  <a:off x="8232573" y="3773013"/>
                  <a:ext cx="319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0" name="Freihand 199">
                  <a:extLst>
                    <a:ext uri="{FF2B5EF4-FFF2-40B4-BE49-F238E27FC236}">
                      <a16:creationId xmlns:a16="http://schemas.microsoft.com/office/drawing/2014/main" id="{2CC3AA81-0334-3A16-22DF-888B94554F11}"/>
                    </a:ext>
                  </a:extLst>
                </p14:cNvPr>
                <p14:cNvContentPartPr/>
                <p14:nvPr/>
              </p14:nvContentPartPr>
              <p14:xfrm>
                <a:off x="8309973" y="3843933"/>
                <a:ext cx="212040" cy="35640"/>
              </p14:xfrm>
            </p:contentPart>
          </mc:Choice>
          <mc:Fallback>
            <p:pic>
              <p:nvPicPr>
                <p:cNvPr id="200" name="Freihand 199">
                  <a:extLst>
                    <a:ext uri="{FF2B5EF4-FFF2-40B4-BE49-F238E27FC236}">
                      <a16:creationId xmlns:a16="http://schemas.microsoft.com/office/drawing/2014/main" id="{2CC3AA81-0334-3A16-22DF-888B94554F11}"/>
                    </a:ext>
                  </a:extLst>
                </p:cNvPr>
                <p:cNvPicPr/>
                <p:nvPr/>
              </p:nvPicPr>
              <p:blipFill>
                <a:blip r:embed="rId318"/>
                <a:stretch>
                  <a:fillRect/>
                </a:stretch>
              </p:blipFill>
              <p:spPr>
                <a:xfrm>
                  <a:off x="8300973" y="3835293"/>
                  <a:ext cx="2296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1" name="Freihand 200">
                  <a:extLst>
                    <a:ext uri="{FF2B5EF4-FFF2-40B4-BE49-F238E27FC236}">
                      <a16:creationId xmlns:a16="http://schemas.microsoft.com/office/drawing/2014/main" id="{C2B33D86-1920-9D0D-4A35-384F577D0359}"/>
                    </a:ext>
                  </a:extLst>
                </p14:cNvPr>
                <p14:cNvContentPartPr/>
                <p14:nvPr/>
              </p14:nvContentPartPr>
              <p14:xfrm>
                <a:off x="8752053" y="3565293"/>
                <a:ext cx="156240" cy="353160"/>
              </p14:xfrm>
            </p:contentPart>
          </mc:Choice>
          <mc:Fallback>
            <p:pic>
              <p:nvPicPr>
                <p:cNvPr id="201" name="Freihand 200">
                  <a:extLst>
                    <a:ext uri="{FF2B5EF4-FFF2-40B4-BE49-F238E27FC236}">
                      <a16:creationId xmlns:a16="http://schemas.microsoft.com/office/drawing/2014/main" id="{C2B33D86-1920-9D0D-4A35-384F577D0359}"/>
                    </a:ext>
                  </a:extLst>
                </p:cNvPr>
                <p:cNvPicPr/>
                <p:nvPr/>
              </p:nvPicPr>
              <p:blipFill>
                <a:blip r:embed="rId320"/>
                <a:stretch>
                  <a:fillRect/>
                </a:stretch>
              </p:blipFill>
              <p:spPr>
                <a:xfrm>
                  <a:off x="8743413" y="3556293"/>
                  <a:ext cx="17388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2" name="Freihand 201">
                  <a:extLst>
                    <a:ext uri="{FF2B5EF4-FFF2-40B4-BE49-F238E27FC236}">
                      <a16:creationId xmlns:a16="http://schemas.microsoft.com/office/drawing/2014/main" id="{B21DE9F1-9D8D-6FBD-1B18-C23457F6A439}"/>
                    </a:ext>
                  </a:extLst>
                </p14:cNvPr>
                <p14:cNvContentPartPr/>
                <p14:nvPr/>
              </p14:nvContentPartPr>
              <p14:xfrm>
                <a:off x="8948973" y="3462693"/>
                <a:ext cx="40680" cy="171360"/>
              </p14:xfrm>
            </p:contentPart>
          </mc:Choice>
          <mc:Fallback>
            <p:pic>
              <p:nvPicPr>
                <p:cNvPr id="202" name="Freihand 201">
                  <a:extLst>
                    <a:ext uri="{FF2B5EF4-FFF2-40B4-BE49-F238E27FC236}">
                      <a16:creationId xmlns:a16="http://schemas.microsoft.com/office/drawing/2014/main" id="{B21DE9F1-9D8D-6FBD-1B18-C23457F6A439}"/>
                    </a:ext>
                  </a:extLst>
                </p:cNvPr>
                <p:cNvPicPr/>
                <p:nvPr/>
              </p:nvPicPr>
              <p:blipFill>
                <a:blip r:embed="rId322"/>
                <a:stretch>
                  <a:fillRect/>
                </a:stretch>
              </p:blipFill>
              <p:spPr>
                <a:xfrm>
                  <a:off x="8939973" y="3453693"/>
                  <a:ext cx="583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5" name="Freihand 204">
                  <a:extLst>
                    <a:ext uri="{FF2B5EF4-FFF2-40B4-BE49-F238E27FC236}">
                      <a16:creationId xmlns:a16="http://schemas.microsoft.com/office/drawing/2014/main" id="{6AF94C6B-7A98-605E-46E8-1611F19F0E78}"/>
                    </a:ext>
                  </a:extLst>
                </p14:cNvPr>
                <p14:cNvContentPartPr/>
                <p14:nvPr/>
              </p14:nvContentPartPr>
              <p14:xfrm>
                <a:off x="9042933" y="3543693"/>
                <a:ext cx="151560" cy="364320"/>
              </p14:xfrm>
            </p:contentPart>
          </mc:Choice>
          <mc:Fallback>
            <p:pic>
              <p:nvPicPr>
                <p:cNvPr id="205" name="Freihand 204">
                  <a:extLst>
                    <a:ext uri="{FF2B5EF4-FFF2-40B4-BE49-F238E27FC236}">
                      <a16:creationId xmlns:a16="http://schemas.microsoft.com/office/drawing/2014/main" id="{6AF94C6B-7A98-605E-46E8-1611F19F0E78}"/>
                    </a:ext>
                  </a:extLst>
                </p:cNvPr>
                <p:cNvPicPr/>
                <p:nvPr/>
              </p:nvPicPr>
              <p:blipFill>
                <a:blip r:embed="rId324"/>
                <a:stretch>
                  <a:fillRect/>
                </a:stretch>
              </p:blipFill>
              <p:spPr>
                <a:xfrm>
                  <a:off x="9034293" y="3535053"/>
                  <a:ext cx="16920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6" name="Freihand 205">
                  <a:extLst>
                    <a:ext uri="{FF2B5EF4-FFF2-40B4-BE49-F238E27FC236}">
                      <a16:creationId xmlns:a16="http://schemas.microsoft.com/office/drawing/2014/main" id="{85501226-2F70-4E9F-9E47-259D7AF9F4F1}"/>
                    </a:ext>
                  </a:extLst>
                </p14:cNvPr>
                <p14:cNvContentPartPr/>
                <p14:nvPr/>
              </p14:nvContentPartPr>
              <p14:xfrm>
                <a:off x="9192333" y="3605253"/>
                <a:ext cx="171360" cy="246240"/>
              </p14:xfrm>
            </p:contentPart>
          </mc:Choice>
          <mc:Fallback>
            <p:pic>
              <p:nvPicPr>
                <p:cNvPr id="206" name="Freihand 205">
                  <a:extLst>
                    <a:ext uri="{FF2B5EF4-FFF2-40B4-BE49-F238E27FC236}">
                      <a16:creationId xmlns:a16="http://schemas.microsoft.com/office/drawing/2014/main" id="{85501226-2F70-4E9F-9E47-259D7AF9F4F1}"/>
                    </a:ext>
                  </a:extLst>
                </p:cNvPr>
                <p:cNvPicPr/>
                <p:nvPr/>
              </p:nvPicPr>
              <p:blipFill>
                <a:blip r:embed="rId326"/>
                <a:stretch>
                  <a:fillRect/>
                </a:stretch>
              </p:blipFill>
              <p:spPr>
                <a:xfrm>
                  <a:off x="9183333" y="3596613"/>
                  <a:ext cx="18900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7" name="Freihand 206">
                  <a:extLst>
                    <a:ext uri="{FF2B5EF4-FFF2-40B4-BE49-F238E27FC236}">
                      <a16:creationId xmlns:a16="http://schemas.microsoft.com/office/drawing/2014/main" id="{23E67475-154B-CC13-518D-127B3BEC4265}"/>
                    </a:ext>
                  </a:extLst>
                </p14:cNvPr>
                <p14:cNvContentPartPr/>
                <p14:nvPr/>
              </p14:nvContentPartPr>
              <p14:xfrm>
                <a:off x="9219333" y="3646293"/>
                <a:ext cx="179280" cy="160200"/>
              </p14:xfrm>
            </p:contentPart>
          </mc:Choice>
          <mc:Fallback>
            <p:pic>
              <p:nvPicPr>
                <p:cNvPr id="207" name="Freihand 206">
                  <a:extLst>
                    <a:ext uri="{FF2B5EF4-FFF2-40B4-BE49-F238E27FC236}">
                      <a16:creationId xmlns:a16="http://schemas.microsoft.com/office/drawing/2014/main" id="{23E67475-154B-CC13-518D-127B3BEC4265}"/>
                    </a:ext>
                  </a:extLst>
                </p:cNvPr>
                <p:cNvPicPr/>
                <p:nvPr/>
              </p:nvPicPr>
              <p:blipFill>
                <a:blip r:embed="rId328"/>
                <a:stretch>
                  <a:fillRect/>
                </a:stretch>
              </p:blipFill>
              <p:spPr>
                <a:xfrm>
                  <a:off x="9210333" y="3637293"/>
                  <a:ext cx="1969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8" name="Freihand 207">
                  <a:extLst>
                    <a:ext uri="{FF2B5EF4-FFF2-40B4-BE49-F238E27FC236}">
                      <a16:creationId xmlns:a16="http://schemas.microsoft.com/office/drawing/2014/main" id="{CBD5E3F6-32EF-DCF4-C1D5-39547F1FB781}"/>
                    </a:ext>
                  </a:extLst>
                </p14:cNvPr>
                <p14:cNvContentPartPr/>
                <p14:nvPr/>
              </p14:nvContentPartPr>
              <p14:xfrm>
                <a:off x="9381333" y="3542613"/>
                <a:ext cx="157680" cy="384120"/>
              </p14:xfrm>
            </p:contentPart>
          </mc:Choice>
          <mc:Fallback>
            <p:pic>
              <p:nvPicPr>
                <p:cNvPr id="208" name="Freihand 207">
                  <a:extLst>
                    <a:ext uri="{FF2B5EF4-FFF2-40B4-BE49-F238E27FC236}">
                      <a16:creationId xmlns:a16="http://schemas.microsoft.com/office/drawing/2014/main" id="{CBD5E3F6-32EF-DCF4-C1D5-39547F1FB781}"/>
                    </a:ext>
                  </a:extLst>
                </p:cNvPr>
                <p:cNvPicPr/>
                <p:nvPr/>
              </p:nvPicPr>
              <p:blipFill>
                <a:blip r:embed="rId330"/>
                <a:stretch>
                  <a:fillRect/>
                </a:stretch>
              </p:blipFill>
              <p:spPr>
                <a:xfrm>
                  <a:off x="9372693" y="3533613"/>
                  <a:ext cx="175320" cy="4017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1" name="Freihand 210">
                  <a:extLst>
                    <a:ext uri="{FF2B5EF4-FFF2-40B4-BE49-F238E27FC236}">
                      <a16:creationId xmlns:a16="http://schemas.microsoft.com/office/drawing/2014/main" id="{B61BFB29-B6A3-41FA-2339-90F818D1B1F5}"/>
                    </a:ext>
                  </a:extLst>
                </p14:cNvPr>
                <p14:cNvContentPartPr/>
                <p14:nvPr/>
              </p14:nvContentPartPr>
              <p14:xfrm>
                <a:off x="9670053" y="3726933"/>
                <a:ext cx="267840" cy="49320"/>
              </p14:xfrm>
            </p:contentPart>
          </mc:Choice>
          <mc:Fallback>
            <p:pic>
              <p:nvPicPr>
                <p:cNvPr id="211" name="Freihand 210">
                  <a:extLst>
                    <a:ext uri="{FF2B5EF4-FFF2-40B4-BE49-F238E27FC236}">
                      <a16:creationId xmlns:a16="http://schemas.microsoft.com/office/drawing/2014/main" id="{B61BFB29-B6A3-41FA-2339-90F818D1B1F5}"/>
                    </a:ext>
                  </a:extLst>
                </p:cNvPr>
                <p:cNvPicPr/>
                <p:nvPr/>
              </p:nvPicPr>
              <p:blipFill>
                <a:blip r:embed="rId332"/>
                <a:stretch>
                  <a:fillRect/>
                </a:stretch>
              </p:blipFill>
              <p:spPr>
                <a:xfrm>
                  <a:off x="9661413" y="3718293"/>
                  <a:ext cx="285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2" name="Freihand 211">
                  <a:extLst>
                    <a:ext uri="{FF2B5EF4-FFF2-40B4-BE49-F238E27FC236}">
                      <a16:creationId xmlns:a16="http://schemas.microsoft.com/office/drawing/2014/main" id="{7FCBDBD9-0443-F13D-4445-2814932F51B5}"/>
                    </a:ext>
                  </a:extLst>
                </p14:cNvPr>
                <p14:cNvContentPartPr/>
                <p14:nvPr/>
              </p14:nvContentPartPr>
              <p14:xfrm>
                <a:off x="9733773" y="3798213"/>
                <a:ext cx="183600" cy="30960"/>
              </p14:xfrm>
            </p:contentPart>
          </mc:Choice>
          <mc:Fallback>
            <p:pic>
              <p:nvPicPr>
                <p:cNvPr id="212" name="Freihand 211">
                  <a:extLst>
                    <a:ext uri="{FF2B5EF4-FFF2-40B4-BE49-F238E27FC236}">
                      <a16:creationId xmlns:a16="http://schemas.microsoft.com/office/drawing/2014/main" id="{7FCBDBD9-0443-F13D-4445-2814932F51B5}"/>
                    </a:ext>
                  </a:extLst>
                </p:cNvPr>
                <p:cNvPicPr/>
                <p:nvPr/>
              </p:nvPicPr>
              <p:blipFill>
                <a:blip r:embed="rId334"/>
                <a:stretch>
                  <a:fillRect/>
                </a:stretch>
              </p:blipFill>
              <p:spPr>
                <a:xfrm>
                  <a:off x="9724773" y="3789213"/>
                  <a:ext cx="2012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4" name="Freihand 213">
                  <a:extLst>
                    <a:ext uri="{FF2B5EF4-FFF2-40B4-BE49-F238E27FC236}">
                      <a16:creationId xmlns:a16="http://schemas.microsoft.com/office/drawing/2014/main" id="{ED969995-B290-4CC3-90B8-F7178206CAF5}"/>
                    </a:ext>
                  </a:extLst>
                </p14:cNvPr>
                <p14:cNvContentPartPr/>
                <p14:nvPr/>
              </p14:nvContentPartPr>
              <p14:xfrm>
                <a:off x="10164333" y="3406893"/>
                <a:ext cx="197280" cy="232200"/>
              </p14:xfrm>
            </p:contentPart>
          </mc:Choice>
          <mc:Fallback>
            <p:pic>
              <p:nvPicPr>
                <p:cNvPr id="214" name="Freihand 213">
                  <a:extLst>
                    <a:ext uri="{FF2B5EF4-FFF2-40B4-BE49-F238E27FC236}">
                      <a16:creationId xmlns:a16="http://schemas.microsoft.com/office/drawing/2014/main" id="{ED969995-B290-4CC3-90B8-F7178206CAF5}"/>
                    </a:ext>
                  </a:extLst>
                </p:cNvPr>
                <p:cNvPicPr/>
                <p:nvPr/>
              </p:nvPicPr>
              <p:blipFill>
                <a:blip r:embed="rId336"/>
                <a:stretch>
                  <a:fillRect/>
                </a:stretch>
              </p:blipFill>
              <p:spPr>
                <a:xfrm>
                  <a:off x="10155333" y="3398253"/>
                  <a:ext cx="2149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5" name="Freihand 214">
                  <a:extLst>
                    <a:ext uri="{FF2B5EF4-FFF2-40B4-BE49-F238E27FC236}">
                      <a16:creationId xmlns:a16="http://schemas.microsoft.com/office/drawing/2014/main" id="{73421DE0-65C3-7D2E-AF04-E5854A64A2A0}"/>
                    </a:ext>
                  </a:extLst>
                </p14:cNvPr>
                <p14:cNvContentPartPr/>
                <p14:nvPr/>
              </p14:nvContentPartPr>
              <p14:xfrm>
                <a:off x="10433613" y="3355053"/>
                <a:ext cx="196200" cy="264960"/>
              </p14:xfrm>
            </p:contentPart>
          </mc:Choice>
          <mc:Fallback>
            <p:pic>
              <p:nvPicPr>
                <p:cNvPr id="215" name="Freihand 214">
                  <a:extLst>
                    <a:ext uri="{FF2B5EF4-FFF2-40B4-BE49-F238E27FC236}">
                      <a16:creationId xmlns:a16="http://schemas.microsoft.com/office/drawing/2014/main" id="{73421DE0-65C3-7D2E-AF04-E5854A64A2A0}"/>
                    </a:ext>
                  </a:extLst>
                </p:cNvPr>
                <p:cNvPicPr/>
                <p:nvPr/>
              </p:nvPicPr>
              <p:blipFill>
                <a:blip r:embed="rId338"/>
                <a:stretch>
                  <a:fillRect/>
                </a:stretch>
              </p:blipFill>
              <p:spPr>
                <a:xfrm>
                  <a:off x="10424973" y="3346413"/>
                  <a:ext cx="21384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6" name="Freihand 215">
                  <a:extLst>
                    <a:ext uri="{FF2B5EF4-FFF2-40B4-BE49-F238E27FC236}">
                      <a16:creationId xmlns:a16="http://schemas.microsoft.com/office/drawing/2014/main" id="{428C3106-43BE-F7DD-640F-83F53BA5810F}"/>
                    </a:ext>
                  </a:extLst>
                </p14:cNvPr>
                <p14:cNvContentPartPr/>
                <p14:nvPr/>
              </p14:nvContentPartPr>
              <p14:xfrm>
                <a:off x="10074333" y="3666813"/>
                <a:ext cx="546840" cy="103320"/>
              </p14:xfrm>
            </p:contentPart>
          </mc:Choice>
          <mc:Fallback>
            <p:pic>
              <p:nvPicPr>
                <p:cNvPr id="216" name="Freihand 215">
                  <a:extLst>
                    <a:ext uri="{FF2B5EF4-FFF2-40B4-BE49-F238E27FC236}">
                      <a16:creationId xmlns:a16="http://schemas.microsoft.com/office/drawing/2014/main" id="{428C3106-43BE-F7DD-640F-83F53BA5810F}"/>
                    </a:ext>
                  </a:extLst>
                </p:cNvPr>
                <p:cNvPicPr/>
                <p:nvPr/>
              </p:nvPicPr>
              <p:blipFill>
                <a:blip r:embed="rId340"/>
                <a:stretch>
                  <a:fillRect/>
                </a:stretch>
              </p:blipFill>
              <p:spPr>
                <a:xfrm>
                  <a:off x="10065693" y="3658173"/>
                  <a:ext cx="5644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7" name="Freihand 216">
                  <a:extLst>
                    <a:ext uri="{FF2B5EF4-FFF2-40B4-BE49-F238E27FC236}">
                      <a16:creationId xmlns:a16="http://schemas.microsoft.com/office/drawing/2014/main" id="{D4E07E5E-D97D-70A1-8D9F-40BD03E8ED9D}"/>
                    </a:ext>
                  </a:extLst>
                </p14:cNvPr>
                <p14:cNvContentPartPr/>
                <p14:nvPr/>
              </p14:nvContentPartPr>
              <p14:xfrm>
                <a:off x="10162533" y="3770493"/>
                <a:ext cx="213840" cy="245880"/>
              </p14:xfrm>
            </p:contentPart>
          </mc:Choice>
          <mc:Fallback>
            <p:pic>
              <p:nvPicPr>
                <p:cNvPr id="217" name="Freihand 216">
                  <a:extLst>
                    <a:ext uri="{FF2B5EF4-FFF2-40B4-BE49-F238E27FC236}">
                      <a16:creationId xmlns:a16="http://schemas.microsoft.com/office/drawing/2014/main" id="{D4E07E5E-D97D-70A1-8D9F-40BD03E8ED9D}"/>
                    </a:ext>
                  </a:extLst>
                </p:cNvPr>
                <p:cNvPicPr/>
                <p:nvPr/>
              </p:nvPicPr>
              <p:blipFill>
                <a:blip r:embed="rId342"/>
                <a:stretch>
                  <a:fillRect/>
                </a:stretch>
              </p:blipFill>
              <p:spPr>
                <a:xfrm>
                  <a:off x="10153893" y="3761853"/>
                  <a:ext cx="2314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8" name="Freihand 217">
                  <a:extLst>
                    <a:ext uri="{FF2B5EF4-FFF2-40B4-BE49-F238E27FC236}">
                      <a16:creationId xmlns:a16="http://schemas.microsoft.com/office/drawing/2014/main" id="{8B098629-EA59-B1F3-7A6B-ED311BCF3EA3}"/>
                    </a:ext>
                  </a:extLst>
                </p14:cNvPr>
                <p14:cNvContentPartPr/>
                <p14:nvPr/>
              </p14:nvContentPartPr>
              <p14:xfrm>
                <a:off x="10421373" y="3810813"/>
                <a:ext cx="145800" cy="188640"/>
              </p14:xfrm>
            </p:contentPart>
          </mc:Choice>
          <mc:Fallback>
            <p:pic>
              <p:nvPicPr>
                <p:cNvPr id="218" name="Freihand 217">
                  <a:extLst>
                    <a:ext uri="{FF2B5EF4-FFF2-40B4-BE49-F238E27FC236}">
                      <a16:creationId xmlns:a16="http://schemas.microsoft.com/office/drawing/2014/main" id="{8B098629-EA59-B1F3-7A6B-ED311BCF3EA3}"/>
                    </a:ext>
                  </a:extLst>
                </p:cNvPr>
                <p:cNvPicPr/>
                <p:nvPr/>
              </p:nvPicPr>
              <p:blipFill>
                <a:blip r:embed="rId344"/>
                <a:stretch>
                  <a:fillRect/>
                </a:stretch>
              </p:blipFill>
              <p:spPr>
                <a:xfrm>
                  <a:off x="10412733" y="3801813"/>
                  <a:ext cx="1634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9" name="Freihand 218">
                  <a:extLst>
                    <a:ext uri="{FF2B5EF4-FFF2-40B4-BE49-F238E27FC236}">
                      <a16:creationId xmlns:a16="http://schemas.microsoft.com/office/drawing/2014/main" id="{630C30D6-8797-5CC3-70B8-D6A4423967D7}"/>
                    </a:ext>
                  </a:extLst>
                </p14:cNvPr>
                <p14:cNvContentPartPr/>
                <p14:nvPr/>
              </p14:nvContentPartPr>
              <p14:xfrm>
                <a:off x="10428933" y="3837093"/>
                <a:ext cx="177840" cy="116280"/>
              </p14:xfrm>
            </p:contentPart>
          </mc:Choice>
          <mc:Fallback>
            <p:pic>
              <p:nvPicPr>
                <p:cNvPr id="219" name="Freihand 218">
                  <a:extLst>
                    <a:ext uri="{FF2B5EF4-FFF2-40B4-BE49-F238E27FC236}">
                      <a16:creationId xmlns:a16="http://schemas.microsoft.com/office/drawing/2014/main" id="{630C30D6-8797-5CC3-70B8-D6A4423967D7}"/>
                    </a:ext>
                  </a:extLst>
                </p:cNvPr>
                <p:cNvPicPr/>
                <p:nvPr/>
              </p:nvPicPr>
              <p:blipFill>
                <a:blip r:embed="rId346"/>
                <a:stretch>
                  <a:fillRect/>
                </a:stretch>
              </p:blipFill>
              <p:spPr>
                <a:xfrm>
                  <a:off x="10419933" y="3828453"/>
                  <a:ext cx="195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1" name="Freihand 220">
                  <a:extLst>
                    <a:ext uri="{FF2B5EF4-FFF2-40B4-BE49-F238E27FC236}">
                      <a16:creationId xmlns:a16="http://schemas.microsoft.com/office/drawing/2014/main" id="{D58FF5FE-05FD-6CA8-C5B2-F1C8B8126E56}"/>
                    </a:ext>
                  </a:extLst>
                </p14:cNvPr>
                <p14:cNvContentPartPr/>
                <p14:nvPr/>
              </p14:nvContentPartPr>
              <p14:xfrm>
                <a:off x="8782293" y="3569973"/>
                <a:ext cx="15120" cy="29520"/>
              </p14:xfrm>
            </p:contentPart>
          </mc:Choice>
          <mc:Fallback>
            <p:pic>
              <p:nvPicPr>
                <p:cNvPr id="221" name="Freihand 220">
                  <a:extLst>
                    <a:ext uri="{FF2B5EF4-FFF2-40B4-BE49-F238E27FC236}">
                      <a16:creationId xmlns:a16="http://schemas.microsoft.com/office/drawing/2014/main" id="{D58FF5FE-05FD-6CA8-C5B2-F1C8B8126E56}"/>
                    </a:ext>
                  </a:extLst>
                </p:cNvPr>
                <p:cNvPicPr/>
                <p:nvPr/>
              </p:nvPicPr>
              <p:blipFill>
                <a:blip r:embed="rId348"/>
                <a:stretch>
                  <a:fillRect/>
                </a:stretch>
              </p:blipFill>
              <p:spPr>
                <a:xfrm>
                  <a:off x="8773293" y="3560973"/>
                  <a:ext cx="327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2" name="Freihand 221">
                  <a:extLst>
                    <a:ext uri="{FF2B5EF4-FFF2-40B4-BE49-F238E27FC236}">
                      <a16:creationId xmlns:a16="http://schemas.microsoft.com/office/drawing/2014/main" id="{0FE91954-126F-F221-4F22-6E3F7E043F99}"/>
                    </a:ext>
                  </a:extLst>
                </p14:cNvPr>
                <p14:cNvContentPartPr/>
                <p14:nvPr/>
              </p14:nvContentPartPr>
              <p14:xfrm>
                <a:off x="8452533" y="3265053"/>
                <a:ext cx="2588040" cy="1020960"/>
              </p14:xfrm>
            </p:contentPart>
          </mc:Choice>
          <mc:Fallback>
            <p:pic>
              <p:nvPicPr>
                <p:cNvPr id="222" name="Freihand 221">
                  <a:extLst>
                    <a:ext uri="{FF2B5EF4-FFF2-40B4-BE49-F238E27FC236}">
                      <a16:creationId xmlns:a16="http://schemas.microsoft.com/office/drawing/2014/main" id="{0FE91954-126F-F221-4F22-6E3F7E043F99}"/>
                    </a:ext>
                  </a:extLst>
                </p:cNvPr>
                <p:cNvPicPr/>
                <p:nvPr/>
              </p:nvPicPr>
              <p:blipFill>
                <a:blip r:embed="rId350"/>
                <a:stretch>
                  <a:fillRect/>
                </a:stretch>
              </p:blipFill>
              <p:spPr>
                <a:xfrm>
                  <a:off x="8443893" y="3256053"/>
                  <a:ext cx="2605680" cy="1038600"/>
                </a:xfrm>
                <a:prstGeom prst="rect">
                  <a:avLst/>
                </a:prstGeom>
              </p:spPr>
            </p:pic>
          </mc:Fallback>
        </mc:AlternateContent>
      </p:grpSp>
      <p:grpSp>
        <p:nvGrpSpPr>
          <p:cNvPr id="241" name="Gruppieren 240">
            <a:extLst>
              <a:ext uri="{FF2B5EF4-FFF2-40B4-BE49-F238E27FC236}">
                <a16:creationId xmlns:a16="http://schemas.microsoft.com/office/drawing/2014/main" id="{171EEDB2-10FA-F7B1-B1FB-FCF5B1FD5AF4}"/>
              </a:ext>
            </a:extLst>
          </p:cNvPr>
          <p:cNvGrpSpPr/>
          <p:nvPr/>
        </p:nvGrpSpPr>
        <p:grpSpPr>
          <a:xfrm>
            <a:off x="2878293" y="3555933"/>
            <a:ext cx="1135800" cy="398520"/>
            <a:chOff x="2878293" y="3555933"/>
            <a:chExt cx="1135800" cy="398520"/>
          </a:xfrm>
        </p:grpSpPr>
        <mc:AlternateContent xmlns:mc="http://schemas.openxmlformats.org/markup-compatibility/2006">
          <mc:Choice xmlns:p14="http://schemas.microsoft.com/office/powerpoint/2010/main" Requires="p14">
            <p:contentPart p14:bwMode="auto" r:id="rId351">
              <p14:nvContentPartPr>
                <p14:cNvPr id="232" name="Freihand 231">
                  <a:extLst>
                    <a:ext uri="{FF2B5EF4-FFF2-40B4-BE49-F238E27FC236}">
                      <a16:creationId xmlns:a16="http://schemas.microsoft.com/office/drawing/2014/main" id="{7FC5EA88-8C0B-BFF8-30C7-8C889715FFF7}"/>
                    </a:ext>
                  </a:extLst>
                </p14:cNvPr>
                <p14:cNvContentPartPr/>
                <p14:nvPr/>
              </p14:nvContentPartPr>
              <p14:xfrm>
                <a:off x="2878293" y="3819453"/>
                <a:ext cx="249480" cy="24480"/>
              </p14:xfrm>
            </p:contentPart>
          </mc:Choice>
          <mc:Fallback>
            <p:pic>
              <p:nvPicPr>
                <p:cNvPr id="232" name="Freihand 231">
                  <a:extLst>
                    <a:ext uri="{FF2B5EF4-FFF2-40B4-BE49-F238E27FC236}">
                      <a16:creationId xmlns:a16="http://schemas.microsoft.com/office/drawing/2014/main" id="{7FC5EA88-8C0B-BFF8-30C7-8C889715FFF7}"/>
                    </a:ext>
                  </a:extLst>
                </p:cNvPr>
                <p:cNvPicPr/>
                <p:nvPr/>
              </p:nvPicPr>
              <p:blipFill>
                <a:blip r:embed="rId352"/>
                <a:stretch>
                  <a:fillRect/>
                </a:stretch>
              </p:blipFill>
              <p:spPr>
                <a:xfrm>
                  <a:off x="2869653" y="3810813"/>
                  <a:ext cx="2671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33" name="Freihand 232">
                  <a:extLst>
                    <a:ext uri="{FF2B5EF4-FFF2-40B4-BE49-F238E27FC236}">
                      <a16:creationId xmlns:a16="http://schemas.microsoft.com/office/drawing/2014/main" id="{B3779C40-EE32-A3FE-FEFC-A94B78A6F294}"/>
                    </a:ext>
                  </a:extLst>
                </p14:cNvPr>
                <p14:cNvContentPartPr/>
                <p14:nvPr/>
              </p14:nvContentPartPr>
              <p14:xfrm>
                <a:off x="2878653" y="3919173"/>
                <a:ext cx="201600" cy="35280"/>
              </p14:xfrm>
            </p:contentPart>
          </mc:Choice>
          <mc:Fallback>
            <p:pic>
              <p:nvPicPr>
                <p:cNvPr id="233" name="Freihand 232">
                  <a:extLst>
                    <a:ext uri="{FF2B5EF4-FFF2-40B4-BE49-F238E27FC236}">
                      <a16:creationId xmlns:a16="http://schemas.microsoft.com/office/drawing/2014/main" id="{B3779C40-EE32-A3FE-FEFC-A94B78A6F294}"/>
                    </a:ext>
                  </a:extLst>
                </p:cNvPr>
                <p:cNvPicPr/>
                <p:nvPr/>
              </p:nvPicPr>
              <p:blipFill>
                <a:blip r:embed="rId354"/>
                <a:stretch>
                  <a:fillRect/>
                </a:stretch>
              </p:blipFill>
              <p:spPr>
                <a:xfrm>
                  <a:off x="2870013" y="3910173"/>
                  <a:ext cx="2192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34" name="Freihand 233">
                  <a:extLst>
                    <a:ext uri="{FF2B5EF4-FFF2-40B4-BE49-F238E27FC236}">
                      <a16:creationId xmlns:a16="http://schemas.microsoft.com/office/drawing/2014/main" id="{F6F3EC3F-CE66-C1A5-F65D-991D88E57936}"/>
                    </a:ext>
                  </a:extLst>
                </p14:cNvPr>
                <p14:cNvContentPartPr/>
                <p14:nvPr/>
              </p14:nvContentPartPr>
              <p14:xfrm>
                <a:off x="3237213" y="3609213"/>
                <a:ext cx="219600" cy="286200"/>
              </p14:xfrm>
            </p:contentPart>
          </mc:Choice>
          <mc:Fallback>
            <p:pic>
              <p:nvPicPr>
                <p:cNvPr id="234" name="Freihand 233">
                  <a:extLst>
                    <a:ext uri="{FF2B5EF4-FFF2-40B4-BE49-F238E27FC236}">
                      <a16:creationId xmlns:a16="http://schemas.microsoft.com/office/drawing/2014/main" id="{F6F3EC3F-CE66-C1A5-F65D-991D88E57936}"/>
                    </a:ext>
                  </a:extLst>
                </p:cNvPr>
                <p:cNvPicPr/>
                <p:nvPr/>
              </p:nvPicPr>
              <p:blipFill>
                <a:blip r:embed="rId356"/>
                <a:stretch>
                  <a:fillRect/>
                </a:stretch>
              </p:blipFill>
              <p:spPr>
                <a:xfrm>
                  <a:off x="3228213" y="3600213"/>
                  <a:ext cx="23724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5" name="Freihand 234">
                  <a:extLst>
                    <a:ext uri="{FF2B5EF4-FFF2-40B4-BE49-F238E27FC236}">
                      <a16:creationId xmlns:a16="http://schemas.microsoft.com/office/drawing/2014/main" id="{50E50BE5-562C-9938-4CDE-7F24C1487160}"/>
                    </a:ext>
                  </a:extLst>
                </p14:cNvPr>
                <p14:cNvContentPartPr/>
                <p14:nvPr/>
              </p14:nvContentPartPr>
              <p14:xfrm>
                <a:off x="3541053" y="3555933"/>
                <a:ext cx="227520" cy="296640"/>
              </p14:xfrm>
            </p:contentPart>
          </mc:Choice>
          <mc:Fallback>
            <p:pic>
              <p:nvPicPr>
                <p:cNvPr id="235" name="Freihand 234">
                  <a:extLst>
                    <a:ext uri="{FF2B5EF4-FFF2-40B4-BE49-F238E27FC236}">
                      <a16:creationId xmlns:a16="http://schemas.microsoft.com/office/drawing/2014/main" id="{50E50BE5-562C-9938-4CDE-7F24C1487160}"/>
                    </a:ext>
                  </a:extLst>
                </p:cNvPr>
                <p:cNvPicPr/>
                <p:nvPr/>
              </p:nvPicPr>
              <p:blipFill>
                <a:blip r:embed="rId358"/>
                <a:stretch>
                  <a:fillRect/>
                </a:stretch>
              </p:blipFill>
              <p:spPr>
                <a:xfrm>
                  <a:off x="3532053" y="3546933"/>
                  <a:ext cx="24516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6" name="Freihand 235">
                  <a:extLst>
                    <a:ext uri="{FF2B5EF4-FFF2-40B4-BE49-F238E27FC236}">
                      <a16:creationId xmlns:a16="http://schemas.microsoft.com/office/drawing/2014/main" id="{D270EB2D-C228-240B-D784-4DAFB2A4D6C5}"/>
                    </a:ext>
                  </a:extLst>
                </p14:cNvPr>
                <p14:cNvContentPartPr/>
                <p14:nvPr/>
              </p14:nvContentPartPr>
              <p14:xfrm>
                <a:off x="3929133" y="3602373"/>
                <a:ext cx="17280" cy="239040"/>
              </p14:xfrm>
            </p:contentPart>
          </mc:Choice>
          <mc:Fallback>
            <p:pic>
              <p:nvPicPr>
                <p:cNvPr id="236" name="Freihand 235">
                  <a:extLst>
                    <a:ext uri="{FF2B5EF4-FFF2-40B4-BE49-F238E27FC236}">
                      <a16:creationId xmlns:a16="http://schemas.microsoft.com/office/drawing/2014/main" id="{D270EB2D-C228-240B-D784-4DAFB2A4D6C5}"/>
                    </a:ext>
                  </a:extLst>
                </p:cNvPr>
                <p:cNvPicPr/>
                <p:nvPr/>
              </p:nvPicPr>
              <p:blipFill>
                <a:blip r:embed="rId360"/>
                <a:stretch>
                  <a:fillRect/>
                </a:stretch>
              </p:blipFill>
              <p:spPr>
                <a:xfrm>
                  <a:off x="3920133" y="3593373"/>
                  <a:ext cx="349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37" name="Freihand 236">
                  <a:extLst>
                    <a:ext uri="{FF2B5EF4-FFF2-40B4-BE49-F238E27FC236}">
                      <a16:creationId xmlns:a16="http://schemas.microsoft.com/office/drawing/2014/main" id="{D9708FB1-AF3B-245A-25C4-133D9E3B10FF}"/>
                    </a:ext>
                  </a:extLst>
                </p14:cNvPr>
                <p14:cNvContentPartPr/>
                <p14:nvPr/>
              </p14:nvContentPartPr>
              <p14:xfrm>
                <a:off x="3787293" y="3585453"/>
                <a:ext cx="226800" cy="123480"/>
              </p14:xfrm>
            </p:contentPart>
          </mc:Choice>
          <mc:Fallback>
            <p:pic>
              <p:nvPicPr>
                <p:cNvPr id="237" name="Freihand 236">
                  <a:extLst>
                    <a:ext uri="{FF2B5EF4-FFF2-40B4-BE49-F238E27FC236}">
                      <a16:creationId xmlns:a16="http://schemas.microsoft.com/office/drawing/2014/main" id="{D9708FB1-AF3B-245A-25C4-133D9E3B10FF}"/>
                    </a:ext>
                  </a:extLst>
                </p:cNvPr>
                <p:cNvPicPr/>
                <p:nvPr/>
              </p:nvPicPr>
              <p:blipFill>
                <a:blip r:embed="rId362"/>
                <a:stretch>
                  <a:fillRect/>
                </a:stretch>
              </p:blipFill>
              <p:spPr>
                <a:xfrm>
                  <a:off x="3778653" y="3576813"/>
                  <a:ext cx="244440" cy="141120"/>
                </a:xfrm>
                <a:prstGeom prst="rect">
                  <a:avLst/>
                </a:prstGeom>
              </p:spPr>
            </p:pic>
          </mc:Fallback>
        </mc:AlternateContent>
      </p:grpSp>
      <p:grpSp>
        <p:nvGrpSpPr>
          <p:cNvPr id="240" name="Gruppieren 239">
            <a:extLst>
              <a:ext uri="{FF2B5EF4-FFF2-40B4-BE49-F238E27FC236}">
                <a16:creationId xmlns:a16="http://schemas.microsoft.com/office/drawing/2014/main" id="{100725B5-2C07-722F-B086-F241E29A122C}"/>
              </a:ext>
            </a:extLst>
          </p:cNvPr>
          <p:cNvGrpSpPr/>
          <p:nvPr/>
        </p:nvGrpSpPr>
        <p:grpSpPr>
          <a:xfrm>
            <a:off x="4244493" y="3635853"/>
            <a:ext cx="215640" cy="207720"/>
            <a:chOff x="4244493" y="3635853"/>
            <a:chExt cx="215640" cy="207720"/>
          </a:xfrm>
        </p:grpSpPr>
        <mc:AlternateContent xmlns:mc="http://schemas.openxmlformats.org/markup-compatibility/2006">
          <mc:Choice xmlns:p14="http://schemas.microsoft.com/office/powerpoint/2010/main" Requires="p14">
            <p:contentPart p14:bwMode="auto" r:id="rId363">
              <p14:nvContentPartPr>
                <p14:cNvPr id="238" name="Freihand 237">
                  <a:extLst>
                    <a:ext uri="{FF2B5EF4-FFF2-40B4-BE49-F238E27FC236}">
                      <a16:creationId xmlns:a16="http://schemas.microsoft.com/office/drawing/2014/main" id="{3493525A-ADB9-AA49-C180-7058839273C8}"/>
                    </a:ext>
                  </a:extLst>
                </p14:cNvPr>
                <p14:cNvContentPartPr/>
                <p14:nvPr/>
              </p14:nvContentPartPr>
              <p14:xfrm>
                <a:off x="4324413" y="3635853"/>
                <a:ext cx="20880" cy="207720"/>
              </p14:xfrm>
            </p:contentPart>
          </mc:Choice>
          <mc:Fallback>
            <p:pic>
              <p:nvPicPr>
                <p:cNvPr id="238" name="Freihand 237">
                  <a:extLst>
                    <a:ext uri="{FF2B5EF4-FFF2-40B4-BE49-F238E27FC236}">
                      <a16:creationId xmlns:a16="http://schemas.microsoft.com/office/drawing/2014/main" id="{3493525A-ADB9-AA49-C180-7058839273C8}"/>
                    </a:ext>
                  </a:extLst>
                </p:cNvPr>
                <p:cNvPicPr/>
                <p:nvPr/>
              </p:nvPicPr>
              <p:blipFill>
                <a:blip r:embed="rId364"/>
                <a:stretch>
                  <a:fillRect/>
                </a:stretch>
              </p:blipFill>
              <p:spPr>
                <a:xfrm>
                  <a:off x="4315773" y="3627213"/>
                  <a:ext cx="385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9" name="Freihand 238">
                  <a:extLst>
                    <a:ext uri="{FF2B5EF4-FFF2-40B4-BE49-F238E27FC236}">
                      <a16:creationId xmlns:a16="http://schemas.microsoft.com/office/drawing/2014/main" id="{D4DADDD9-29FB-CD79-6130-D5B513DCF685}"/>
                    </a:ext>
                  </a:extLst>
                </p14:cNvPr>
                <p14:cNvContentPartPr/>
                <p14:nvPr/>
              </p14:nvContentPartPr>
              <p14:xfrm>
                <a:off x="4244493" y="3738453"/>
                <a:ext cx="215640" cy="17280"/>
              </p14:xfrm>
            </p:contentPart>
          </mc:Choice>
          <mc:Fallback>
            <p:pic>
              <p:nvPicPr>
                <p:cNvPr id="239" name="Freihand 238">
                  <a:extLst>
                    <a:ext uri="{FF2B5EF4-FFF2-40B4-BE49-F238E27FC236}">
                      <a16:creationId xmlns:a16="http://schemas.microsoft.com/office/drawing/2014/main" id="{D4DADDD9-29FB-CD79-6130-D5B513DCF685}"/>
                    </a:ext>
                  </a:extLst>
                </p:cNvPr>
                <p:cNvPicPr/>
                <p:nvPr/>
              </p:nvPicPr>
              <p:blipFill>
                <a:blip r:embed="rId366"/>
                <a:stretch>
                  <a:fillRect/>
                </a:stretch>
              </p:blipFill>
              <p:spPr>
                <a:xfrm>
                  <a:off x="4235853" y="3729453"/>
                  <a:ext cx="233280" cy="34920"/>
                </a:xfrm>
                <a:prstGeom prst="rect">
                  <a:avLst/>
                </a:prstGeom>
              </p:spPr>
            </p:pic>
          </mc:Fallback>
        </mc:AlternateContent>
      </p:grpSp>
      <p:grpSp>
        <p:nvGrpSpPr>
          <p:cNvPr id="247" name="Gruppieren 246">
            <a:extLst>
              <a:ext uri="{FF2B5EF4-FFF2-40B4-BE49-F238E27FC236}">
                <a16:creationId xmlns:a16="http://schemas.microsoft.com/office/drawing/2014/main" id="{BC3C3DE4-3ADF-3E93-3A5C-DBBC20B249CE}"/>
              </a:ext>
            </a:extLst>
          </p:cNvPr>
          <p:cNvGrpSpPr/>
          <p:nvPr/>
        </p:nvGrpSpPr>
        <p:grpSpPr>
          <a:xfrm>
            <a:off x="4667493" y="3424533"/>
            <a:ext cx="878760" cy="454680"/>
            <a:chOff x="4667493" y="3424533"/>
            <a:chExt cx="878760" cy="454680"/>
          </a:xfrm>
        </p:grpSpPr>
        <mc:AlternateContent xmlns:mc="http://schemas.openxmlformats.org/markup-compatibility/2006">
          <mc:Choice xmlns:p14="http://schemas.microsoft.com/office/powerpoint/2010/main" Requires="p14">
            <p:contentPart p14:bwMode="auto" r:id="rId367">
              <p14:nvContentPartPr>
                <p14:cNvPr id="244" name="Freihand 243">
                  <a:extLst>
                    <a:ext uri="{FF2B5EF4-FFF2-40B4-BE49-F238E27FC236}">
                      <a16:creationId xmlns:a16="http://schemas.microsoft.com/office/drawing/2014/main" id="{A6B07B55-6403-ACE3-691E-E424B2CDFC46}"/>
                    </a:ext>
                  </a:extLst>
                </p14:cNvPr>
                <p14:cNvContentPartPr/>
                <p14:nvPr/>
              </p14:nvContentPartPr>
              <p14:xfrm>
                <a:off x="4667493" y="3470613"/>
                <a:ext cx="174960" cy="286200"/>
              </p14:xfrm>
            </p:contentPart>
          </mc:Choice>
          <mc:Fallback>
            <p:pic>
              <p:nvPicPr>
                <p:cNvPr id="244" name="Freihand 243">
                  <a:extLst>
                    <a:ext uri="{FF2B5EF4-FFF2-40B4-BE49-F238E27FC236}">
                      <a16:creationId xmlns:a16="http://schemas.microsoft.com/office/drawing/2014/main" id="{A6B07B55-6403-ACE3-691E-E424B2CDFC46}"/>
                    </a:ext>
                  </a:extLst>
                </p:cNvPr>
                <p:cNvPicPr/>
                <p:nvPr/>
              </p:nvPicPr>
              <p:blipFill>
                <a:blip r:embed="rId368"/>
                <a:stretch>
                  <a:fillRect/>
                </a:stretch>
              </p:blipFill>
              <p:spPr>
                <a:xfrm>
                  <a:off x="4658853" y="3461973"/>
                  <a:ext cx="1926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45" name="Freihand 244">
                  <a:extLst>
                    <a:ext uri="{FF2B5EF4-FFF2-40B4-BE49-F238E27FC236}">
                      <a16:creationId xmlns:a16="http://schemas.microsoft.com/office/drawing/2014/main" id="{60F394CD-18BE-F87C-DD9D-26857A2C1E3E}"/>
                    </a:ext>
                  </a:extLst>
                </p14:cNvPr>
                <p14:cNvContentPartPr/>
                <p14:nvPr/>
              </p14:nvContentPartPr>
              <p14:xfrm>
                <a:off x="4974573" y="3424533"/>
                <a:ext cx="181080" cy="267840"/>
              </p14:xfrm>
            </p:contentPart>
          </mc:Choice>
          <mc:Fallback>
            <p:pic>
              <p:nvPicPr>
                <p:cNvPr id="245" name="Freihand 244">
                  <a:extLst>
                    <a:ext uri="{FF2B5EF4-FFF2-40B4-BE49-F238E27FC236}">
                      <a16:creationId xmlns:a16="http://schemas.microsoft.com/office/drawing/2014/main" id="{60F394CD-18BE-F87C-DD9D-26857A2C1E3E}"/>
                    </a:ext>
                  </a:extLst>
                </p:cNvPr>
                <p:cNvPicPr/>
                <p:nvPr/>
              </p:nvPicPr>
              <p:blipFill>
                <a:blip r:embed="rId370"/>
                <a:stretch>
                  <a:fillRect/>
                </a:stretch>
              </p:blipFill>
              <p:spPr>
                <a:xfrm>
                  <a:off x="4965933" y="3415893"/>
                  <a:ext cx="1987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46" name="Freihand 245">
                  <a:extLst>
                    <a:ext uri="{FF2B5EF4-FFF2-40B4-BE49-F238E27FC236}">
                      <a16:creationId xmlns:a16="http://schemas.microsoft.com/office/drawing/2014/main" id="{F5EE2D0B-6520-1652-02FB-DBC908D2A478}"/>
                    </a:ext>
                  </a:extLst>
                </p14:cNvPr>
                <p14:cNvContentPartPr/>
                <p14:nvPr/>
              </p14:nvContentPartPr>
              <p14:xfrm>
                <a:off x="5288853" y="3522093"/>
                <a:ext cx="257400" cy="357120"/>
              </p14:xfrm>
            </p:contentPart>
          </mc:Choice>
          <mc:Fallback>
            <p:pic>
              <p:nvPicPr>
                <p:cNvPr id="246" name="Freihand 245">
                  <a:extLst>
                    <a:ext uri="{FF2B5EF4-FFF2-40B4-BE49-F238E27FC236}">
                      <a16:creationId xmlns:a16="http://schemas.microsoft.com/office/drawing/2014/main" id="{F5EE2D0B-6520-1652-02FB-DBC908D2A478}"/>
                    </a:ext>
                  </a:extLst>
                </p:cNvPr>
                <p:cNvPicPr/>
                <p:nvPr/>
              </p:nvPicPr>
              <p:blipFill>
                <a:blip r:embed="rId372"/>
                <a:stretch>
                  <a:fillRect/>
                </a:stretch>
              </p:blipFill>
              <p:spPr>
                <a:xfrm>
                  <a:off x="5279853" y="3513453"/>
                  <a:ext cx="275040" cy="374760"/>
                </a:xfrm>
                <a:prstGeom prst="rect">
                  <a:avLst/>
                </a:prstGeom>
              </p:spPr>
            </p:pic>
          </mc:Fallback>
        </mc:AlternateContent>
      </p:grpSp>
      <p:grpSp>
        <p:nvGrpSpPr>
          <p:cNvPr id="249" name="Gruppieren 248">
            <a:extLst>
              <a:ext uri="{FF2B5EF4-FFF2-40B4-BE49-F238E27FC236}">
                <a16:creationId xmlns:a16="http://schemas.microsoft.com/office/drawing/2014/main" id="{F74B223C-62C6-1A15-6EF3-859E59C1DF55}"/>
              </a:ext>
            </a:extLst>
          </p:cNvPr>
          <p:cNvGrpSpPr/>
          <p:nvPr/>
        </p:nvGrpSpPr>
        <p:grpSpPr>
          <a:xfrm>
            <a:off x="265413" y="3679773"/>
            <a:ext cx="2342160" cy="461880"/>
            <a:chOff x="265413" y="3679773"/>
            <a:chExt cx="2342160" cy="461880"/>
          </a:xfrm>
        </p:grpSpPr>
        <mc:AlternateContent xmlns:mc="http://schemas.openxmlformats.org/markup-compatibility/2006">
          <mc:Choice xmlns:p14="http://schemas.microsoft.com/office/powerpoint/2010/main" Requires="p14">
            <p:contentPart p14:bwMode="auto" r:id="rId373">
              <p14:nvContentPartPr>
                <p14:cNvPr id="224" name="Freihand 223">
                  <a:extLst>
                    <a:ext uri="{FF2B5EF4-FFF2-40B4-BE49-F238E27FC236}">
                      <a16:creationId xmlns:a16="http://schemas.microsoft.com/office/drawing/2014/main" id="{F705A244-6F0D-20D5-5995-14E6BED3C7A9}"/>
                    </a:ext>
                  </a:extLst>
                </p14:cNvPr>
                <p14:cNvContentPartPr/>
                <p14:nvPr/>
              </p14:nvContentPartPr>
              <p14:xfrm>
                <a:off x="265413" y="3806133"/>
                <a:ext cx="220680" cy="311760"/>
              </p14:xfrm>
            </p:contentPart>
          </mc:Choice>
          <mc:Fallback>
            <p:pic>
              <p:nvPicPr>
                <p:cNvPr id="224" name="Freihand 223">
                  <a:extLst>
                    <a:ext uri="{FF2B5EF4-FFF2-40B4-BE49-F238E27FC236}">
                      <a16:creationId xmlns:a16="http://schemas.microsoft.com/office/drawing/2014/main" id="{F705A244-6F0D-20D5-5995-14E6BED3C7A9}"/>
                    </a:ext>
                  </a:extLst>
                </p:cNvPr>
                <p:cNvPicPr/>
                <p:nvPr/>
              </p:nvPicPr>
              <p:blipFill>
                <a:blip r:embed="rId374"/>
                <a:stretch>
                  <a:fillRect/>
                </a:stretch>
              </p:blipFill>
              <p:spPr>
                <a:xfrm>
                  <a:off x="256773" y="3797493"/>
                  <a:ext cx="23832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5" name="Freihand 224">
                  <a:extLst>
                    <a:ext uri="{FF2B5EF4-FFF2-40B4-BE49-F238E27FC236}">
                      <a16:creationId xmlns:a16="http://schemas.microsoft.com/office/drawing/2014/main" id="{5D33211B-DCDC-2A73-53CE-78EBD5E0F5AB}"/>
                    </a:ext>
                  </a:extLst>
                </p14:cNvPr>
                <p14:cNvContentPartPr/>
                <p14:nvPr/>
              </p14:nvContentPartPr>
              <p14:xfrm>
                <a:off x="578613" y="3820173"/>
                <a:ext cx="240840" cy="254520"/>
              </p14:xfrm>
            </p:contentPart>
          </mc:Choice>
          <mc:Fallback>
            <p:pic>
              <p:nvPicPr>
                <p:cNvPr id="225" name="Freihand 224">
                  <a:extLst>
                    <a:ext uri="{FF2B5EF4-FFF2-40B4-BE49-F238E27FC236}">
                      <a16:creationId xmlns:a16="http://schemas.microsoft.com/office/drawing/2014/main" id="{5D33211B-DCDC-2A73-53CE-78EBD5E0F5AB}"/>
                    </a:ext>
                  </a:extLst>
                </p:cNvPr>
                <p:cNvPicPr/>
                <p:nvPr/>
              </p:nvPicPr>
              <p:blipFill>
                <a:blip r:embed="rId376"/>
                <a:stretch>
                  <a:fillRect/>
                </a:stretch>
              </p:blipFill>
              <p:spPr>
                <a:xfrm>
                  <a:off x="569973" y="3811173"/>
                  <a:ext cx="2584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6" name="Freihand 225">
                  <a:extLst>
                    <a:ext uri="{FF2B5EF4-FFF2-40B4-BE49-F238E27FC236}">
                      <a16:creationId xmlns:a16="http://schemas.microsoft.com/office/drawing/2014/main" id="{6F93D297-5B51-0C30-6628-16D6E21F4A55}"/>
                    </a:ext>
                  </a:extLst>
                </p14:cNvPr>
                <p14:cNvContentPartPr/>
                <p14:nvPr/>
              </p14:nvContentPartPr>
              <p14:xfrm>
                <a:off x="1030773" y="3797493"/>
                <a:ext cx="186480" cy="249120"/>
              </p14:xfrm>
            </p:contentPart>
          </mc:Choice>
          <mc:Fallback>
            <p:pic>
              <p:nvPicPr>
                <p:cNvPr id="226" name="Freihand 225">
                  <a:extLst>
                    <a:ext uri="{FF2B5EF4-FFF2-40B4-BE49-F238E27FC236}">
                      <a16:creationId xmlns:a16="http://schemas.microsoft.com/office/drawing/2014/main" id="{6F93D297-5B51-0C30-6628-16D6E21F4A55}"/>
                    </a:ext>
                  </a:extLst>
                </p:cNvPr>
                <p:cNvPicPr/>
                <p:nvPr/>
              </p:nvPicPr>
              <p:blipFill>
                <a:blip r:embed="rId378"/>
                <a:stretch>
                  <a:fillRect/>
                </a:stretch>
              </p:blipFill>
              <p:spPr>
                <a:xfrm>
                  <a:off x="1022133" y="3788853"/>
                  <a:ext cx="20412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7" name="Freihand 226">
                  <a:extLst>
                    <a:ext uri="{FF2B5EF4-FFF2-40B4-BE49-F238E27FC236}">
                      <a16:creationId xmlns:a16="http://schemas.microsoft.com/office/drawing/2014/main" id="{75D2F9D0-3811-8339-8027-971C98096568}"/>
                    </a:ext>
                  </a:extLst>
                </p14:cNvPr>
                <p14:cNvContentPartPr/>
                <p14:nvPr/>
              </p14:nvContentPartPr>
              <p14:xfrm>
                <a:off x="1404093" y="3834933"/>
                <a:ext cx="24120" cy="225000"/>
              </p14:xfrm>
            </p:contentPart>
          </mc:Choice>
          <mc:Fallback>
            <p:pic>
              <p:nvPicPr>
                <p:cNvPr id="227" name="Freihand 226">
                  <a:extLst>
                    <a:ext uri="{FF2B5EF4-FFF2-40B4-BE49-F238E27FC236}">
                      <a16:creationId xmlns:a16="http://schemas.microsoft.com/office/drawing/2014/main" id="{75D2F9D0-3811-8339-8027-971C98096568}"/>
                    </a:ext>
                  </a:extLst>
                </p:cNvPr>
                <p:cNvPicPr/>
                <p:nvPr/>
              </p:nvPicPr>
              <p:blipFill>
                <a:blip r:embed="rId380"/>
                <a:stretch>
                  <a:fillRect/>
                </a:stretch>
              </p:blipFill>
              <p:spPr>
                <a:xfrm>
                  <a:off x="1395453" y="3825933"/>
                  <a:ext cx="417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8" name="Freihand 227">
                  <a:extLst>
                    <a:ext uri="{FF2B5EF4-FFF2-40B4-BE49-F238E27FC236}">
                      <a16:creationId xmlns:a16="http://schemas.microsoft.com/office/drawing/2014/main" id="{D80609A5-572B-1B67-4793-881A98FBA97D}"/>
                    </a:ext>
                  </a:extLst>
                </p14:cNvPr>
                <p14:cNvContentPartPr/>
                <p14:nvPr/>
              </p14:nvContentPartPr>
              <p14:xfrm>
                <a:off x="1347573" y="3917733"/>
                <a:ext cx="182160" cy="24120"/>
              </p14:xfrm>
            </p:contentPart>
          </mc:Choice>
          <mc:Fallback>
            <p:pic>
              <p:nvPicPr>
                <p:cNvPr id="228" name="Freihand 227">
                  <a:extLst>
                    <a:ext uri="{FF2B5EF4-FFF2-40B4-BE49-F238E27FC236}">
                      <a16:creationId xmlns:a16="http://schemas.microsoft.com/office/drawing/2014/main" id="{D80609A5-572B-1B67-4793-881A98FBA97D}"/>
                    </a:ext>
                  </a:extLst>
                </p:cNvPr>
                <p:cNvPicPr/>
                <p:nvPr/>
              </p:nvPicPr>
              <p:blipFill>
                <a:blip r:embed="rId382"/>
                <a:stretch>
                  <a:fillRect/>
                </a:stretch>
              </p:blipFill>
              <p:spPr>
                <a:xfrm>
                  <a:off x="1338573" y="3909093"/>
                  <a:ext cx="1998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29" name="Freihand 228">
                  <a:extLst>
                    <a:ext uri="{FF2B5EF4-FFF2-40B4-BE49-F238E27FC236}">
                      <a16:creationId xmlns:a16="http://schemas.microsoft.com/office/drawing/2014/main" id="{DF39EE20-3B05-8A82-BE0A-3439F7B428BF}"/>
                    </a:ext>
                  </a:extLst>
                </p14:cNvPr>
                <p14:cNvContentPartPr/>
                <p14:nvPr/>
              </p14:nvContentPartPr>
              <p14:xfrm>
                <a:off x="1737093" y="3726933"/>
                <a:ext cx="169560" cy="222480"/>
              </p14:xfrm>
            </p:contentPart>
          </mc:Choice>
          <mc:Fallback>
            <p:pic>
              <p:nvPicPr>
                <p:cNvPr id="229" name="Freihand 228">
                  <a:extLst>
                    <a:ext uri="{FF2B5EF4-FFF2-40B4-BE49-F238E27FC236}">
                      <a16:creationId xmlns:a16="http://schemas.microsoft.com/office/drawing/2014/main" id="{DF39EE20-3B05-8A82-BE0A-3439F7B428BF}"/>
                    </a:ext>
                  </a:extLst>
                </p:cNvPr>
                <p:cNvPicPr/>
                <p:nvPr/>
              </p:nvPicPr>
              <p:blipFill>
                <a:blip r:embed="rId384"/>
                <a:stretch>
                  <a:fillRect/>
                </a:stretch>
              </p:blipFill>
              <p:spPr>
                <a:xfrm>
                  <a:off x="1728453" y="3717933"/>
                  <a:ext cx="1872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0" name="Freihand 229">
                  <a:extLst>
                    <a:ext uri="{FF2B5EF4-FFF2-40B4-BE49-F238E27FC236}">
                      <a16:creationId xmlns:a16="http://schemas.microsoft.com/office/drawing/2014/main" id="{4850D15C-F266-1A60-8556-BC85216EC705}"/>
                    </a:ext>
                  </a:extLst>
                </p14:cNvPr>
                <p14:cNvContentPartPr/>
                <p14:nvPr/>
              </p14:nvContentPartPr>
              <p14:xfrm>
                <a:off x="2025453" y="3679773"/>
                <a:ext cx="263880" cy="264960"/>
              </p14:xfrm>
            </p:contentPart>
          </mc:Choice>
          <mc:Fallback>
            <p:pic>
              <p:nvPicPr>
                <p:cNvPr id="230" name="Freihand 229">
                  <a:extLst>
                    <a:ext uri="{FF2B5EF4-FFF2-40B4-BE49-F238E27FC236}">
                      <a16:creationId xmlns:a16="http://schemas.microsoft.com/office/drawing/2014/main" id="{4850D15C-F266-1A60-8556-BC85216EC705}"/>
                    </a:ext>
                  </a:extLst>
                </p:cNvPr>
                <p:cNvPicPr/>
                <p:nvPr/>
              </p:nvPicPr>
              <p:blipFill>
                <a:blip r:embed="rId386"/>
                <a:stretch>
                  <a:fillRect/>
                </a:stretch>
              </p:blipFill>
              <p:spPr>
                <a:xfrm>
                  <a:off x="2016813" y="3671133"/>
                  <a:ext cx="28152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1" name="Freihand 230">
                  <a:extLst>
                    <a:ext uri="{FF2B5EF4-FFF2-40B4-BE49-F238E27FC236}">
                      <a16:creationId xmlns:a16="http://schemas.microsoft.com/office/drawing/2014/main" id="{A8A77E79-307F-43E6-9E3D-246058BDF556}"/>
                    </a:ext>
                  </a:extLst>
                </p14:cNvPr>
                <p14:cNvContentPartPr/>
                <p14:nvPr/>
              </p14:nvContentPartPr>
              <p14:xfrm>
                <a:off x="2374653" y="3717213"/>
                <a:ext cx="232920" cy="211320"/>
              </p14:xfrm>
            </p:contentPart>
          </mc:Choice>
          <mc:Fallback>
            <p:pic>
              <p:nvPicPr>
                <p:cNvPr id="231" name="Freihand 230">
                  <a:extLst>
                    <a:ext uri="{FF2B5EF4-FFF2-40B4-BE49-F238E27FC236}">
                      <a16:creationId xmlns:a16="http://schemas.microsoft.com/office/drawing/2014/main" id="{A8A77E79-307F-43E6-9E3D-246058BDF556}"/>
                    </a:ext>
                  </a:extLst>
                </p:cNvPr>
                <p:cNvPicPr/>
                <p:nvPr/>
              </p:nvPicPr>
              <p:blipFill>
                <a:blip r:embed="rId388"/>
                <a:stretch>
                  <a:fillRect/>
                </a:stretch>
              </p:blipFill>
              <p:spPr>
                <a:xfrm>
                  <a:off x="2365653" y="3708573"/>
                  <a:ext cx="2505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8" name="Freihand 247">
                  <a:extLst>
                    <a:ext uri="{FF2B5EF4-FFF2-40B4-BE49-F238E27FC236}">
                      <a16:creationId xmlns:a16="http://schemas.microsoft.com/office/drawing/2014/main" id="{4C7DC706-0313-677E-EF09-1CDC77C503FF}"/>
                    </a:ext>
                  </a:extLst>
                </p14:cNvPr>
                <p14:cNvContentPartPr/>
                <p14:nvPr/>
              </p14:nvContentPartPr>
              <p14:xfrm>
                <a:off x="588693" y="4091253"/>
                <a:ext cx="687960" cy="50400"/>
              </p14:xfrm>
            </p:contentPart>
          </mc:Choice>
          <mc:Fallback>
            <p:pic>
              <p:nvPicPr>
                <p:cNvPr id="248" name="Freihand 247">
                  <a:extLst>
                    <a:ext uri="{FF2B5EF4-FFF2-40B4-BE49-F238E27FC236}">
                      <a16:creationId xmlns:a16="http://schemas.microsoft.com/office/drawing/2014/main" id="{4C7DC706-0313-677E-EF09-1CDC77C503FF}"/>
                    </a:ext>
                  </a:extLst>
                </p:cNvPr>
                <p:cNvPicPr/>
                <p:nvPr/>
              </p:nvPicPr>
              <p:blipFill>
                <a:blip r:embed="rId390"/>
                <a:stretch>
                  <a:fillRect/>
                </a:stretch>
              </p:blipFill>
              <p:spPr>
                <a:xfrm>
                  <a:off x="580053" y="4082253"/>
                  <a:ext cx="705600" cy="6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1">
            <p14:nvContentPartPr>
              <p14:cNvPr id="250" name="Freihand 249">
                <a:extLst>
                  <a:ext uri="{FF2B5EF4-FFF2-40B4-BE49-F238E27FC236}">
                    <a16:creationId xmlns:a16="http://schemas.microsoft.com/office/drawing/2014/main" id="{4CC3C2B1-4AAD-45BD-77CF-07CE96A7ACDA}"/>
                  </a:ext>
                </a:extLst>
              </p14:cNvPr>
              <p14:cNvContentPartPr/>
              <p14:nvPr/>
            </p14:nvContentPartPr>
            <p14:xfrm>
              <a:off x="6141333" y="3749253"/>
              <a:ext cx="11880" cy="160200"/>
            </p14:xfrm>
          </p:contentPart>
        </mc:Choice>
        <mc:Fallback>
          <p:pic>
            <p:nvPicPr>
              <p:cNvPr id="250" name="Freihand 249">
                <a:extLst>
                  <a:ext uri="{FF2B5EF4-FFF2-40B4-BE49-F238E27FC236}">
                    <a16:creationId xmlns:a16="http://schemas.microsoft.com/office/drawing/2014/main" id="{4CC3C2B1-4AAD-45BD-77CF-07CE96A7ACDA}"/>
                  </a:ext>
                </a:extLst>
              </p:cNvPr>
              <p:cNvPicPr/>
              <p:nvPr/>
            </p:nvPicPr>
            <p:blipFill>
              <a:blip r:embed="rId392"/>
              <a:stretch>
                <a:fillRect/>
              </a:stretch>
            </p:blipFill>
            <p:spPr>
              <a:xfrm>
                <a:off x="6132693" y="3740613"/>
                <a:ext cx="29520" cy="177840"/>
              </a:xfrm>
              <a:prstGeom prst="rect">
                <a:avLst/>
              </a:prstGeom>
            </p:spPr>
          </p:pic>
        </mc:Fallback>
      </mc:AlternateContent>
      <p:grpSp>
        <p:nvGrpSpPr>
          <p:cNvPr id="417" name="Gruppieren 416">
            <a:extLst>
              <a:ext uri="{FF2B5EF4-FFF2-40B4-BE49-F238E27FC236}">
                <a16:creationId xmlns:a16="http://schemas.microsoft.com/office/drawing/2014/main" id="{520127BF-4633-CB6E-E91F-9438254EF0E9}"/>
              </a:ext>
            </a:extLst>
          </p:cNvPr>
          <p:cNvGrpSpPr/>
          <p:nvPr/>
        </p:nvGrpSpPr>
        <p:grpSpPr>
          <a:xfrm>
            <a:off x="62733" y="4234893"/>
            <a:ext cx="8606520" cy="2587320"/>
            <a:chOff x="62733" y="4234893"/>
            <a:chExt cx="8606520" cy="2587320"/>
          </a:xfrm>
        </p:grpSpPr>
        <mc:AlternateContent xmlns:mc="http://schemas.openxmlformats.org/markup-compatibility/2006">
          <mc:Choice xmlns:p14="http://schemas.microsoft.com/office/powerpoint/2010/main" Requires="p14">
            <p:contentPart p14:bwMode="auto" r:id="rId393">
              <p14:nvContentPartPr>
                <p14:cNvPr id="251" name="Freihand 250">
                  <a:extLst>
                    <a:ext uri="{FF2B5EF4-FFF2-40B4-BE49-F238E27FC236}">
                      <a16:creationId xmlns:a16="http://schemas.microsoft.com/office/drawing/2014/main" id="{78858C31-7D6B-6C88-F27B-C89CC50A0CB1}"/>
                    </a:ext>
                  </a:extLst>
                </p14:cNvPr>
                <p14:cNvContentPartPr/>
                <p14:nvPr/>
              </p14:nvContentPartPr>
              <p14:xfrm>
                <a:off x="6171933" y="4270533"/>
                <a:ext cx="38160" cy="893160"/>
              </p14:xfrm>
            </p:contentPart>
          </mc:Choice>
          <mc:Fallback>
            <p:pic>
              <p:nvPicPr>
                <p:cNvPr id="251" name="Freihand 250">
                  <a:extLst>
                    <a:ext uri="{FF2B5EF4-FFF2-40B4-BE49-F238E27FC236}">
                      <a16:creationId xmlns:a16="http://schemas.microsoft.com/office/drawing/2014/main" id="{78858C31-7D6B-6C88-F27B-C89CC50A0CB1}"/>
                    </a:ext>
                  </a:extLst>
                </p:cNvPr>
                <p:cNvPicPr/>
                <p:nvPr/>
              </p:nvPicPr>
              <p:blipFill>
                <a:blip r:embed="rId394"/>
                <a:stretch>
                  <a:fillRect/>
                </a:stretch>
              </p:blipFill>
              <p:spPr>
                <a:xfrm>
                  <a:off x="6162933" y="4261893"/>
                  <a:ext cx="55800" cy="9108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52" name="Freihand 251">
                  <a:extLst>
                    <a:ext uri="{FF2B5EF4-FFF2-40B4-BE49-F238E27FC236}">
                      <a16:creationId xmlns:a16="http://schemas.microsoft.com/office/drawing/2014/main" id="{D2699128-944F-EF86-8421-243248266074}"/>
                    </a:ext>
                  </a:extLst>
                </p14:cNvPr>
                <p14:cNvContentPartPr/>
                <p14:nvPr/>
              </p14:nvContentPartPr>
              <p14:xfrm>
                <a:off x="6214053" y="5366733"/>
                <a:ext cx="25920" cy="682920"/>
              </p14:xfrm>
            </p:contentPart>
          </mc:Choice>
          <mc:Fallback>
            <p:pic>
              <p:nvPicPr>
                <p:cNvPr id="252" name="Freihand 251">
                  <a:extLst>
                    <a:ext uri="{FF2B5EF4-FFF2-40B4-BE49-F238E27FC236}">
                      <a16:creationId xmlns:a16="http://schemas.microsoft.com/office/drawing/2014/main" id="{D2699128-944F-EF86-8421-243248266074}"/>
                    </a:ext>
                  </a:extLst>
                </p:cNvPr>
                <p:cNvPicPr/>
                <p:nvPr/>
              </p:nvPicPr>
              <p:blipFill>
                <a:blip r:embed="rId396"/>
                <a:stretch>
                  <a:fillRect/>
                </a:stretch>
              </p:blipFill>
              <p:spPr>
                <a:xfrm>
                  <a:off x="6205053" y="5357733"/>
                  <a:ext cx="43560" cy="7005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53" name="Freihand 252">
                  <a:extLst>
                    <a:ext uri="{FF2B5EF4-FFF2-40B4-BE49-F238E27FC236}">
                      <a16:creationId xmlns:a16="http://schemas.microsoft.com/office/drawing/2014/main" id="{F13761DB-3655-94CE-54D2-8E690F172BBB}"/>
                    </a:ext>
                  </a:extLst>
                </p14:cNvPr>
                <p14:cNvContentPartPr/>
                <p14:nvPr/>
              </p14:nvContentPartPr>
              <p14:xfrm>
                <a:off x="6502053" y="4406253"/>
                <a:ext cx="151920" cy="483840"/>
              </p14:xfrm>
            </p:contentPart>
          </mc:Choice>
          <mc:Fallback>
            <p:pic>
              <p:nvPicPr>
                <p:cNvPr id="253" name="Freihand 252">
                  <a:extLst>
                    <a:ext uri="{FF2B5EF4-FFF2-40B4-BE49-F238E27FC236}">
                      <a16:creationId xmlns:a16="http://schemas.microsoft.com/office/drawing/2014/main" id="{F13761DB-3655-94CE-54D2-8E690F172BBB}"/>
                    </a:ext>
                  </a:extLst>
                </p:cNvPr>
                <p:cNvPicPr/>
                <p:nvPr/>
              </p:nvPicPr>
              <p:blipFill>
                <a:blip r:embed="rId398"/>
                <a:stretch>
                  <a:fillRect/>
                </a:stretch>
              </p:blipFill>
              <p:spPr>
                <a:xfrm>
                  <a:off x="6493053" y="4397253"/>
                  <a:ext cx="16956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54" name="Freihand 253">
                  <a:extLst>
                    <a:ext uri="{FF2B5EF4-FFF2-40B4-BE49-F238E27FC236}">
                      <a16:creationId xmlns:a16="http://schemas.microsoft.com/office/drawing/2014/main" id="{5C2FEF0C-FB3A-DD4F-7A8A-D256629B7A7E}"/>
                    </a:ext>
                  </a:extLst>
                </p14:cNvPr>
                <p14:cNvContentPartPr/>
                <p14:nvPr/>
              </p14:nvContentPartPr>
              <p14:xfrm>
                <a:off x="6711933" y="4415253"/>
                <a:ext cx="214560" cy="283680"/>
              </p14:xfrm>
            </p:contentPart>
          </mc:Choice>
          <mc:Fallback>
            <p:pic>
              <p:nvPicPr>
                <p:cNvPr id="254" name="Freihand 253">
                  <a:extLst>
                    <a:ext uri="{FF2B5EF4-FFF2-40B4-BE49-F238E27FC236}">
                      <a16:creationId xmlns:a16="http://schemas.microsoft.com/office/drawing/2014/main" id="{5C2FEF0C-FB3A-DD4F-7A8A-D256629B7A7E}"/>
                    </a:ext>
                  </a:extLst>
                </p:cNvPr>
                <p:cNvPicPr/>
                <p:nvPr/>
              </p:nvPicPr>
              <p:blipFill>
                <a:blip r:embed="rId400"/>
                <a:stretch>
                  <a:fillRect/>
                </a:stretch>
              </p:blipFill>
              <p:spPr>
                <a:xfrm>
                  <a:off x="6703293" y="4406253"/>
                  <a:ext cx="23220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55" name="Freihand 254">
                  <a:extLst>
                    <a:ext uri="{FF2B5EF4-FFF2-40B4-BE49-F238E27FC236}">
                      <a16:creationId xmlns:a16="http://schemas.microsoft.com/office/drawing/2014/main" id="{5F623289-E74E-687E-39A9-FE458CD8AA7B}"/>
                    </a:ext>
                  </a:extLst>
                </p14:cNvPr>
                <p14:cNvContentPartPr/>
                <p14:nvPr/>
              </p14:nvContentPartPr>
              <p14:xfrm>
                <a:off x="6854853" y="4455933"/>
                <a:ext cx="204120" cy="223560"/>
              </p14:xfrm>
            </p:contentPart>
          </mc:Choice>
          <mc:Fallback>
            <p:pic>
              <p:nvPicPr>
                <p:cNvPr id="255" name="Freihand 254">
                  <a:extLst>
                    <a:ext uri="{FF2B5EF4-FFF2-40B4-BE49-F238E27FC236}">
                      <a16:creationId xmlns:a16="http://schemas.microsoft.com/office/drawing/2014/main" id="{5F623289-E74E-687E-39A9-FE458CD8AA7B}"/>
                    </a:ext>
                  </a:extLst>
                </p:cNvPr>
                <p:cNvPicPr/>
                <p:nvPr/>
              </p:nvPicPr>
              <p:blipFill>
                <a:blip r:embed="rId402"/>
                <a:stretch>
                  <a:fillRect/>
                </a:stretch>
              </p:blipFill>
              <p:spPr>
                <a:xfrm>
                  <a:off x="6845853" y="4447293"/>
                  <a:ext cx="2217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6" name="Freihand 255">
                  <a:extLst>
                    <a:ext uri="{FF2B5EF4-FFF2-40B4-BE49-F238E27FC236}">
                      <a16:creationId xmlns:a16="http://schemas.microsoft.com/office/drawing/2014/main" id="{8B8083A8-601A-29FC-7854-DF013E5F3B4D}"/>
                    </a:ext>
                  </a:extLst>
                </p14:cNvPr>
                <p14:cNvContentPartPr/>
                <p14:nvPr/>
              </p14:nvContentPartPr>
              <p14:xfrm>
                <a:off x="7220973" y="4558533"/>
                <a:ext cx="207360" cy="19800"/>
              </p14:xfrm>
            </p:contentPart>
          </mc:Choice>
          <mc:Fallback>
            <p:pic>
              <p:nvPicPr>
                <p:cNvPr id="256" name="Freihand 255">
                  <a:extLst>
                    <a:ext uri="{FF2B5EF4-FFF2-40B4-BE49-F238E27FC236}">
                      <a16:creationId xmlns:a16="http://schemas.microsoft.com/office/drawing/2014/main" id="{8B8083A8-601A-29FC-7854-DF013E5F3B4D}"/>
                    </a:ext>
                  </a:extLst>
                </p:cNvPr>
                <p:cNvPicPr/>
                <p:nvPr/>
              </p:nvPicPr>
              <p:blipFill>
                <a:blip r:embed="rId404"/>
                <a:stretch>
                  <a:fillRect/>
                </a:stretch>
              </p:blipFill>
              <p:spPr>
                <a:xfrm>
                  <a:off x="7212333" y="4549893"/>
                  <a:ext cx="2250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7" name="Freihand 256">
                  <a:extLst>
                    <a:ext uri="{FF2B5EF4-FFF2-40B4-BE49-F238E27FC236}">
                      <a16:creationId xmlns:a16="http://schemas.microsoft.com/office/drawing/2014/main" id="{41B9D140-0506-2B03-CC5D-0917949DAF96}"/>
                    </a:ext>
                  </a:extLst>
                </p14:cNvPr>
                <p14:cNvContentPartPr/>
                <p14:nvPr/>
              </p14:nvContentPartPr>
              <p14:xfrm>
                <a:off x="7256973" y="4622613"/>
                <a:ext cx="195120" cy="9000"/>
              </p14:xfrm>
            </p:contentPart>
          </mc:Choice>
          <mc:Fallback>
            <p:pic>
              <p:nvPicPr>
                <p:cNvPr id="257" name="Freihand 256">
                  <a:extLst>
                    <a:ext uri="{FF2B5EF4-FFF2-40B4-BE49-F238E27FC236}">
                      <a16:creationId xmlns:a16="http://schemas.microsoft.com/office/drawing/2014/main" id="{41B9D140-0506-2B03-CC5D-0917949DAF96}"/>
                    </a:ext>
                  </a:extLst>
                </p:cNvPr>
                <p:cNvPicPr/>
                <p:nvPr/>
              </p:nvPicPr>
              <p:blipFill>
                <a:blip r:embed="rId406"/>
                <a:stretch>
                  <a:fillRect/>
                </a:stretch>
              </p:blipFill>
              <p:spPr>
                <a:xfrm>
                  <a:off x="7248333" y="4613973"/>
                  <a:ext cx="2127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8" name="Freihand 257">
                  <a:extLst>
                    <a:ext uri="{FF2B5EF4-FFF2-40B4-BE49-F238E27FC236}">
                      <a16:creationId xmlns:a16="http://schemas.microsoft.com/office/drawing/2014/main" id="{C35F6DA7-8FD7-5340-FA51-9579EA29A1FA}"/>
                    </a:ext>
                  </a:extLst>
                </p14:cNvPr>
                <p14:cNvContentPartPr/>
                <p14:nvPr/>
              </p14:nvContentPartPr>
              <p14:xfrm>
                <a:off x="7619493" y="4385373"/>
                <a:ext cx="309960" cy="245520"/>
              </p14:xfrm>
            </p:contentPart>
          </mc:Choice>
          <mc:Fallback>
            <p:pic>
              <p:nvPicPr>
                <p:cNvPr id="258" name="Freihand 257">
                  <a:extLst>
                    <a:ext uri="{FF2B5EF4-FFF2-40B4-BE49-F238E27FC236}">
                      <a16:creationId xmlns:a16="http://schemas.microsoft.com/office/drawing/2014/main" id="{C35F6DA7-8FD7-5340-FA51-9579EA29A1FA}"/>
                    </a:ext>
                  </a:extLst>
                </p:cNvPr>
                <p:cNvPicPr/>
                <p:nvPr/>
              </p:nvPicPr>
              <p:blipFill>
                <a:blip r:embed="rId408"/>
                <a:stretch>
                  <a:fillRect/>
                </a:stretch>
              </p:blipFill>
              <p:spPr>
                <a:xfrm>
                  <a:off x="7610853" y="4376373"/>
                  <a:ext cx="3276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9" name="Freihand 258">
                  <a:extLst>
                    <a:ext uri="{FF2B5EF4-FFF2-40B4-BE49-F238E27FC236}">
                      <a16:creationId xmlns:a16="http://schemas.microsoft.com/office/drawing/2014/main" id="{37AE7177-7C56-CD47-8591-23692D69831C}"/>
                    </a:ext>
                  </a:extLst>
                </p14:cNvPr>
                <p14:cNvContentPartPr/>
                <p14:nvPr/>
              </p14:nvContentPartPr>
              <p14:xfrm>
                <a:off x="8082813" y="4434333"/>
                <a:ext cx="163440" cy="265680"/>
              </p14:xfrm>
            </p:contentPart>
          </mc:Choice>
          <mc:Fallback>
            <p:pic>
              <p:nvPicPr>
                <p:cNvPr id="259" name="Freihand 258">
                  <a:extLst>
                    <a:ext uri="{FF2B5EF4-FFF2-40B4-BE49-F238E27FC236}">
                      <a16:creationId xmlns:a16="http://schemas.microsoft.com/office/drawing/2014/main" id="{37AE7177-7C56-CD47-8591-23692D69831C}"/>
                    </a:ext>
                  </a:extLst>
                </p:cNvPr>
                <p:cNvPicPr/>
                <p:nvPr/>
              </p:nvPicPr>
              <p:blipFill>
                <a:blip r:embed="rId410"/>
                <a:stretch>
                  <a:fillRect/>
                </a:stretch>
              </p:blipFill>
              <p:spPr>
                <a:xfrm>
                  <a:off x="8073813" y="4425333"/>
                  <a:ext cx="1810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60" name="Freihand 259">
                  <a:extLst>
                    <a:ext uri="{FF2B5EF4-FFF2-40B4-BE49-F238E27FC236}">
                      <a16:creationId xmlns:a16="http://schemas.microsoft.com/office/drawing/2014/main" id="{60D6C8FD-36DE-988B-4086-CDA64BBF6177}"/>
                    </a:ext>
                  </a:extLst>
                </p14:cNvPr>
                <p14:cNvContentPartPr/>
                <p14:nvPr/>
              </p14:nvContentPartPr>
              <p14:xfrm>
                <a:off x="8081013" y="4479333"/>
                <a:ext cx="168120" cy="149760"/>
              </p14:xfrm>
            </p:contentPart>
          </mc:Choice>
          <mc:Fallback>
            <p:pic>
              <p:nvPicPr>
                <p:cNvPr id="260" name="Freihand 259">
                  <a:extLst>
                    <a:ext uri="{FF2B5EF4-FFF2-40B4-BE49-F238E27FC236}">
                      <a16:creationId xmlns:a16="http://schemas.microsoft.com/office/drawing/2014/main" id="{60D6C8FD-36DE-988B-4086-CDA64BBF6177}"/>
                    </a:ext>
                  </a:extLst>
                </p:cNvPr>
                <p:cNvPicPr/>
                <p:nvPr/>
              </p:nvPicPr>
              <p:blipFill>
                <a:blip r:embed="rId412"/>
                <a:stretch>
                  <a:fillRect/>
                </a:stretch>
              </p:blipFill>
              <p:spPr>
                <a:xfrm>
                  <a:off x="8072013" y="4470333"/>
                  <a:ext cx="185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62" name="Freihand 261">
                  <a:extLst>
                    <a:ext uri="{FF2B5EF4-FFF2-40B4-BE49-F238E27FC236}">
                      <a16:creationId xmlns:a16="http://schemas.microsoft.com/office/drawing/2014/main" id="{06BB74A6-4529-AE96-594F-9954BF86661D}"/>
                    </a:ext>
                  </a:extLst>
                </p14:cNvPr>
                <p14:cNvContentPartPr/>
                <p14:nvPr/>
              </p14:nvContentPartPr>
              <p14:xfrm>
                <a:off x="6536973" y="5123733"/>
                <a:ext cx="157320" cy="396360"/>
              </p14:xfrm>
            </p:contentPart>
          </mc:Choice>
          <mc:Fallback>
            <p:pic>
              <p:nvPicPr>
                <p:cNvPr id="262" name="Freihand 261">
                  <a:extLst>
                    <a:ext uri="{FF2B5EF4-FFF2-40B4-BE49-F238E27FC236}">
                      <a16:creationId xmlns:a16="http://schemas.microsoft.com/office/drawing/2014/main" id="{06BB74A6-4529-AE96-594F-9954BF86661D}"/>
                    </a:ext>
                  </a:extLst>
                </p:cNvPr>
                <p:cNvPicPr/>
                <p:nvPr/>
              </p:nvPicPr>
              <p:blipFill>
                <a:blip r:embed="rId414"/>
                <a:stretch>
                  <a:fillRect/>
                </a:stretch>
              </p:blipFill>
              <p:spPr>
                <a:xfrm>
                  <a:off x="6527973" y="5114733"/>
                  <a:ext cx="17496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63" name="Freihand 262">
                  <a:extLst>
                    <a:ext uri="{FF2B5EF4-FFF2-40B4-BE49-F238E27FC236}">
                      <a16:creationId xmlns:a16="http://schemas.microsoft.com/office/drawing/2014/main" id="{8B29040F-7B48-498E-B05F-B79276B31BBA}"/>
                    </a:ext>
                  </a:extLst>
                </p14:cNvPr>
                <p14:cNvContentPartPr/>
                <p14:nvPr/>
              </p14:nvContentPartPr>
              <p14:xfrm>
                <a:off x="6741813" y="4949853"/>
                <a:ext cx="4680" cy="167040"/>
              </p14:xfrm>
            </p:contentPart>
          </mc:Choice>
          <mc:Fallback>
            <p:pic>
              <p:nvPicPr>
                <p:cNvPr id="263" name="Freihand 262">
                  <a:extLst>
                    <a:ext uri="{FF2B5EF4-FFF2-40B4-BE49-F238E27FC236}">
                      <a16:creationId xmlns:a16="http://schemas.microsoft.com/office/drawing/2014/main" id="{8B29040F-7B48-498E-B05F-B79276B31BBA}"/>
                    </a:ext>
                  </a:extLst>
                </p:cNvPr>
                <p:cNvPicPr/>
                <p:nvPr/>
              </p:nvPicPr>
              <p:blipFill>
                <a:blip r:embed="rId416"/>
                <a:stretch>
                  <a:fillRect/>
                </a:stretch>
              </p:blipFill>
              <p:spPr>
                <a:xfrm>
                  <a:off x="6733173" y="4940853"/>
                  <a:ext cx="223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65" name="Freihand 264">
                  <a:extLst>
                    <a:ext uri="{FF2B5EF4-FFF2-40B4-BE49-F238E27FC236}">
                      <a16:creationId xmlns:a16="http://schemas.microsoft.com/office/drawing/2014/main" id="{DAED6F49-3507-CA90-4F06-0D175547BB45}"/>
                    </a:ext>
                  </a:extLst>
                </p14:cNvPr>
                <p14:cNvContentPartPr/>
                <p14:nvPr/>
              </p14:nvContentPartPr>
              <p14:xfrm>
                <a:off x="6803013" y="5114013"/>
                <a:ext cx="83880" cy="310320"/>
              </p14:xfrm>
            </p:contentPart>
          </mc:Choice>
          <mc:Fallback>
            <p:pic>
              <p:nvPicPr>
                <p:cNvPr id="265" name="Freihand 264">
                  <a:extLst>
                    <a:ext uri="{FF2B5EF4-FFF2-40B4-BE49-F238E27FC236}">
                      <a16:creationId xmlns:a16="http://schemas.microsoft.com/office/drawing/2014/main" id="{DAED6F49-3507-CA90-4F06-0D175547BB45}"/>
                    </a:ext>
                  </a:extLst>
                </p:cNvPr>
                <p:cNvPicPr/>
                <p:nvPr/>
              </p:nvPicPr>
              <p:blipFill>
                <a:blip r:embed="rId418"/>
                <a:stretch>
                  <a:fillRect/>
                </a:stretch>
              </p:blipFill>
              <p:spPr>
                <a:xfrm>
                  <a:off x="6794373" y="5105013"/>
                  <a:ext cx="10152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66" name="Freihand 265">
                  <a:extLst>
                    <a:ext uri="{FF2B5EF4-FFF2-40B4-BE49-F238E27FC236}">
                      <a16:creationId xmlns:a16="http://schemas.microsoft.com/office/drawing/2014/main" id="{40B26023-1B3B-250A-AB8A-F64B863D4F75}"/>
                    </a:ext>
                  </a:extLst>
                </p14:cNvPr>
                <p14:cNvContentPartPr/>
                <p14:nvPr/>
              </p14:nvContentPartPr>
              <p14:xfrm>
                <a:off x="6904173" y="5168373"/>
                <a:ext cx="129600" cy="229680"/>
              </p14:xfrm>
            </p:contentPart>
          </mc:Choice>
          <mc:Fallback>
            <p:pic>
              <p:nvPicPr>
                <p:cNvPr id="266" name="Freihand 265">
                  <a:extLst>
                    <a:ext uri="{FF2B5EF4-FFF2-40B4-BE49-F238E27FC236}">
                      <a16:creationId xmlns:a16="http://schemas.microsoft.com/office/drawing/2014/main" id="{40B26023-1B3B-250A-AB8A-F64B863D4F75}"/>
                    </a:ext>
                  </a:extLst>
                </p:cNvPr>
                <p:cNvPicPr/>
                <p:nvPr/>
              </p:nvPicPr>
              <p:blipFill>
                <a:blip r:embed="rId420"/>
                <a:stretch>
                  <a:fillRect/>
                </a:stretch>
              </p:blipFill>
              <p:spPr>
                <a:xfrm>
                  <a:off x="6895533" y="5159373"/>
                  <a:ext cx="1472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68" name="Freihand 267">
                  <a:extLst>
                    <a:ext uri="{FF2B5EF4-FFF2-40B4-BE49-F238E27FC236}">
                      <a16:creationId xmlns:a16="http://schemas.microsoft.com/office/drawing/2014/main" id="{C82916F3-F416-662B-D5C0-7F4B84C36EB7}"/>
                    </a:ext>
                  </a:extLst>
                </p14:cNvPr>
                <p14:cNvContentPartPr/>
                <p14:nvPr/>
              </p14:nvContentPartPr>
              <p14:xfrm>
                <a:off x="7038093" y="5079813"/>
                <a:ext cx="102600" cy="371880"/>
              </p14:xfrm>
            </p:contentPart>
          </mc:Choice>
          <mc:Fallback>
            <p:pic>
              <p:nvPicPr>
                <p:cNvPr id="268" name="Freihand 267">
                  <a:extLst>
                    <a:ext uri="{FF2B5EF4-FFF2-40B4-BE49-F238E27FC236}">
                      <a16:creationId xmlns:a16="http://schemas.microsoft.com/office/drawing/2014/main" id="{C82916F3-F416-662B-D5C0-7F4B84C36EB7}"/>
                    </a:ext>
                  </a:extLst>
                </p:cNvPr>
                <p:cNvPicPr/>
                <p:nvPr/>
              </p:nvPicPr>
              <p:blipFill>
                <a:blip r:embed="rId422"/>
                <a:stretch>
                  <a:fillRect/>
                </a:stretch>
              </p:blipFill>
              <p:spPr>
                <a:xfrm>
                  <a:off x="7029093" y="5070813"/>
                  <a:ext cx="120240" cy="3895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69" name="Freihand 268">
                  <a:extLst>
                    <a:ext uri="{FF2B5EF4-FFF2-40B4-BE49-F238E27FC236}">
                      <a16:creationId xmlns:a16="http://schemas.microsoft.com/office/drawing/2014/main" id="{282AA5EC-5B29-D58D-5137-400EA8D37FC0}"/>
                    </a:ext>
                  </a:extLst>
                </p14:cNvPr>
                <p14:cNvContentPartPr/>
                <p14:nvPr/>
              </p14:nvContentPartPr>
              <p14:xfrm>
                <a:off x="7230693" y="5200773"/>
                <a:ext cx="251640" cy="23040"/>
              </p14:xfrm>
            </p:contentPart>
          </mc:Choice>
          <mc:Fallback>
            <p:pic>
              <p:nvPicPr>
                <p:cNvPr id="269" name="Freihand 268">
                  <a:extLst>
                    <a:ext uri="{FF2B5EF4-FFF2-40B4-BE49-F238E27FC236}">
                      <a16:creationId xmlns:a16="http://schemas.microsoft.com/office/drawing/2014/main" id="{282AA5EC-5B29-D58D-5137-400EA8D37FC0}"/>
                    </a:ext>
                  </a:extLst>
                </p:cNvPr>
                <p:cNvPicPr/>
                <p:nvPr/>
              </p:nvPicPr>
              <p:blipFill>
                <a:blip r:embed="rId424"/>
                <a:stretch>
                  <a:fillRect/>
                </a:stretch>
              </p:blipFill>
              <p:spPr>
                <a:xfrm>
                  <a:off x="7222053" y="5191773"/>
                  <a:ext cx="2692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70" name="Freihand 269">
                  <a:extLst>
                    <a:ext uri="{FF2B5EF4-FFF2-40B4-BE49-F238E27FC236}">
                      <a16:creationId xmlns:a16="http://schemas.microsoft.com/office/drawing/2014/main" id="{1F0F98FC-83EB-1F25-9FFF-9D2C8DD71EFB}"/>
                    </a:ext>
                  </a:extLst>
                </p14:cNvPr>
                <p14:cNvContentPartPr/>
                <p14:nvPr/>
              </p14:nvContentPartPr>
              <p14:xfrm>
                <a:off x="7285773" y="5279253"/>
                <a:ext cx="216360" cy="41760"/>
              </p14:xfrm>
            </p:contentPart>
          </mc:Choice>
          <mc:Fallback>
            <p:pic>
              <p:nvPicPr>
                <p:cNvPr id="270" name="Freihand 269">
                  <a:extLst>
                    <a:ext uri="{FF2B5EF4-FFF2-40B4-BE49-F238E27FC236}">
                      <a16:creationId xmlns:a16="http://schemas.microsoft.com/office/drawing/2014/main" id="{1F0F98FC-83EB-1F25-9FFF-9D2C8DD71EFB}"/>
                    </a:ext>
                  </a:extLst>
                </p:cNvPr>
                <p:cNvPicPr/>
                <p:nvPr/>
              </p:nvPicPr>
              <p:blipFill>
                <a:blip r:embed="rId426"/>
                <a:stretch>
                  <a:fillRect/>
                </a:stretch>
              </p:blipFill>
              <p:spPr>
                <a:xfrm>
                  <a:off x="7276773" y="5270613"/>
                  <a:ext cx="2340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72" name="Freihand 271">
                  <a:extLst>
                    <a:ext uri="{FF2B5EF4-FFF2-40B4-BE49-F238E27FC236}">
                      <a16:creationId xmlns:a16="http://schemas.microsoft.com/office/drawing/2014/main" id="{95DCB3D9-2D9F-C7EC-E170-E8A4177CB24F}"/>
                    </a:ext>
                  </a:extLst>
                </p14:cNvPr>
                <p14:cNvContentPartPr/>
                <p14:nvPr/>
              </p14:nvContentPartPr>
              <p14:xfrm>
                <a:off x="7710933" y="4855533"/>
                <a:ext cx="142560" cy="277920"/>
              </p14:xfrm>
            </p:contentPart>
          </mc:Choice>
          <mc:Fallback>
            <p:pic>
              <p:nvPicPr>
                <p:cNvPr id="272" name="Freihand 271">
                  <a:extLst>
                    <a:ext uri="{FF2B5EF4-FFF2-40B4-BE49-F238E27FC236}">
                      <a16:creationId xmlns:a16="http://schemas.microsoft.com/office/drawing/2014/main" id="{95DCB3D9-2D9F-C7EC-E170-E8A4177CB24F}"/>
                    </a:ext>
                  </a:extLst>
                </p:cNvPr>
                <p:cNvPicPr/>
                <p:nvPr/>
              </p:nvPicPr>
              <p:blipFill>
                <a:blip r:embed="rId428"/>
                <a:stretch>
                  <a:fillRect/>
                </a:stretch>
              </p:blipFill>
              <p:spPr>
                <a:xfrm>
                  <a:off x="7701933" y="4846893"/>
                  <a:ext cx="16020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73" name="Freihand 272">
                  <a:extLst>
                    <a:ext uri="{FF2B5EF4-FFF2-40B4-BE49-F238E27FC236}">
                      <a16:creationId xmlns:a16="http://schemas.microsoft.com/office/drawing/2014/main" id="{07D31981-6BBF-A533-0A55-95290AAC939E}"/>
                    </a:ext>
                  </a:extLst>
                </p14:cNvPr>
                <p14:cNvContentPartPr/>
                <p14:nvPr/>
              </p14:nvContentPartPr>
              <p14:xfrm>
                <a:off x="7670253" y="5109693"/>
                <a:ext cx="359280" cy="105480"/>
              </p14:xfrm>
            </p:contentPart>
          </mc:Choice>
          <mc:Fallback>
            <p:pic>
              <p:nvPicPr>
                <p:cNvPr id="273" name="Freihand 272">
                  <a:extLst>
                    <a:ext uri="{FF2B5EF4-FFF2-40B4-BE49-F238E27FC236}">
                      <a16:creationId xmlns:a16="http://schemas.microsoft.com/office/drawing/2014/main" id="{07D31981-6BBF-A533-0A55-95290AAC939E}"/>
                    </a:ext>
                  </a:extLst>
                </p:cNvPr>
                <p:cNvPicPr/>
                <p:nvPr/>
              </p:nvPicPr>
              <p:blipFill>
                <a:blip r:embed="rId430"/>
                <a:stretch>
                  <a:fillRect/>
                </a:stretch>
              </p:blipFill>
              <p:spPr>
                <a:xfrm>
                  <a:off x="7661253" y="5100693"/>
                  <a:ext cx="3769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74" name="Freihand 273">
                  <a:extLst>
                    <a:ext uri="{FF2B5EF4-FFF2-40B4-BE49-F238E27FC236}">
                      <a16:creationId xmlns:a16="http://schemas.microsoft.com/office/drawing/2014/main" id="{46869463-8B9B-6BC5-E5E1-7FFEC99C0A83}"/>
                    </a:ext>
                  </a:extLst>
                </p14:cNvPr>
                <p14:cNvContentPartPr/>
                <p14:nvPr/>
              </p14:nvContentPartPr>
              <p14:xfrm>
                <a:off x="7778253" y="5247573"/>
                <a:ext cx="227880" cy="259920"/>
              </p14:xfrm>
            </p:contentPart>
          </mc:Choice>
          <mc:Fallback>
            <p:pic>
              <p:nvPicPr>
                <p:cNvPr id="274" name="Freihand 273">
                  <a:extLst>
                    <a:ext uri="{FF2B5EF4-FFF2-40B4-BE49-F238E27FC236}">
                      <a16:creationId xmlns:a16="http://schemas.microsoft.com/office/drawing/2014/main" id="{46869463-8B9B-6BC5-E5E1-7FFEC99C0A83}"/>
                    </a:ext>
                  </a:extLst>
                </p:cNvPr>
                <p:cNvPicPr/>
                <p:nvPr/>
              </p:nvPicPr>
              <p:blipFill>
                <a:blip r:embed="rId432"/>
                <a:stretch>
                  <a:fillRect/>
                </a:stretch>
              </p:blipFill>
              <p:spPr>
                <a:xfrm>
                  <a:off x="7769253" y="5238933"/>
                  <a:ext cx="2455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76" name="Freihand 275">
                  <a:extLst>
                    <a:ext uri="{FF2B5EF4-FFF2-40B4-BE49-F238E27FC236}">
                      <a16:creationId xmlns:a16="http://schemas.microsoft.com/office/drawing/2014/main" id="{32A98136-1B84-B2CD-3886-01934CC2F0C3}"/>
                    </a:ext>
                  </a:extLst>
                </p14:cNvPr>
                <p14:cNvContentPartPr/>
                <p14:nvPr/>
              </p14:nvContentPartPr>
              <p14:xfrm>
                <a:off x="6443373" y="5652933"/>
                <a:ext cx="155520" cy="24120"/>
              </p14:xfrm>
            </p:contentPart>
          </mc:Choice>
          <mc:Fallback>
            <p:pic>
              <p:nvPicPr>
                <p:cNvPr id="276" name="Freihand 275">
                  <a:extLst>
                    <a:ext uri="{FF2B5EF4-FFF2-40B4-BE49-F238E27FC236}">
                      <a16:creationId xmlns:a16="http://schemas.microsoft.com/office/drawing/2014/main" id="{32A98136-1B84-B2CD-3886-01934CC2F0C3}"/>
                    </a:ext>
                  </a:extLst>
                </p:cNvPr>
                <p:cNvPicPr/>
                <p:nvPr/>
              </p:nvPicPr>
              <p:blipFill>
                <a:blip r:embed="rId434"/>
                <a:stretch>
                  <a:fillRect/>
                </a:stretch>
              </p:blipFill>
              <p:spPr>
                <a:xfrm>
                  <a:off x="6434733" y="5643933"/>
                  <a:ext cx="1731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77" name="Freihand 276">
                  <a:extLst>
                    <a:ext uri="{FF2B5EF4-FFF2-40B4-BE49-F238E27FC236}">
                      <a16:creationId xmlns:a16="http://schemas.microsoft.com/office/drawing/2014/main" id="{F02482DD-EED0-6FBA-534A-B03CE84B498A}"/>
                    </a:ext>
                  </a:extLst>
                </p14:cNvPr>
                <p14:cNvContentPartPr/>
                <p14:nvPr/>
              </p14:nvContentPartPr>
              <p14:xfrm>
                <a:off x="6907413" y="5452053"/>
                <a:ext cx="1244160" cy="239040"/>
              </p14:xfrm>
            </p:contentPart>
          </mc:Choice>
          <mc:Fallback>
            <p:pic>
              <p:nvPicPr>
                <p:cNvPr id="277" name="Freihand 276">
                  <a:extLst>
                    <a:ext uri="{FF2B5EF4-FFF2-40B4-BE49-F238E27FC236}">
                      <a16:creationId xmlns:a16="http://schemas.microsoft.com/office/drawing/2014/main" id="{F02482DD-EED0-6FBA-534A-B03CE84B498A}"/>
                    </a:ext>
                  </a:extLst>
                </p:cNvPr>
                <p:cNvPicPr/>
                <p:nvPr/>
              </p:nvPicPr>
              <p:blipFill>
                <a:blip r:embed="rId436"/>
                <a:stretch>
                  <a:fillRect/>
                </a:stretch>
              </p:blipFill>
              <p:spPr>
                <a:xfrm>
                  <a:off x="6898413" y="5443053"/>
                  <a:ext cx="12618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79" name="Freihand 278">
                  <a:extLst>
                    <a:ext uri="{FF2B5EF4-FFF2-40B4-BE49-F238E27FC236}">
                      <a16:creationId xmlns:a16="http://schemas.microsoft.com/office/drawing/2014/main" id="{3A5EE033-D769-48E9-63C7-E7369614F53D}"/>
                    </a:ext>
                  </a:extLst>
                </p14:cNvPr>
                <p14:cNvContentPartPr/>
                <p14:nvPr/>
              </p14:nvContentPartPr>
              <p14:xfrm>
                <a:off x="6381093" y="5747613"/>
                <a:ext cx="81720" cy="293400"/>
              </p14:xfrm>
            </p:contentPart>
          </mc:Choice>
          <mc:Fallback>
            <p:pic>
              <p:nvPicPr>
                <p:cNvPr id="279" name="Freihand 278">
                  <a:extLst>
                    <a:ext uri="{FF2B5EF4-FFF2-40B4-BE49-F238E27FC236}">
                      <a16:creationId xmlns:a16="http://schemas.microsoft.com/office/drawing/2014/main" id="{3A5EE033-D769-48E9-63C7-E7369614F53D}"/>
                    </a:ext>
                  </a:extLst>
                </p:cNvPr>
                <p:cNvPicPr/>
                <p:nvPr/>
              </p:nvPicPr>
              <p:blipFill>
                <a:blip r:embed="rId438"/>
                <a:stretch>
                  <a:fillRect/>
                </a:stretch>
              </p:blipFill>
              <p:spPr>
                <a:xfrm>
                  <a:off x="6372453" y="5738973"/>
                  <a:ext cx="993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80" name="Freihand 279">
                  <a:extLst>
                    <a:ext uri="{FF2B5EF4-FFF2-40B4-BE49-F238E27FC236}">
                      <a16:creationId xmlns:a16="http://schemas.microsoft.com/office/drawing/2014/main" id="{C57A6951-6B66-382D-E56F-439437BECAB5}"/>
                    </a:ext>
                  </a:extLst>
                </p14:cNvPr>
                <p14:cNvContentPartPr/>
                <p14:nvPr/>
              </p14:nvContentPartPr>
              <p14:xfrm>
                <a:off x="6309093" y="5776053"/>
                <a:ext cx="317160" cy="186840"/>
              </p14:xfrm>
            </p:contentPart>
          </mc:Choice>
          <mc:Fallback>
            <p:pic>
              <p:nvPicPr>
                <p:cNvPr id="280" name="Freihand 279">
                  <a:extLst>
                    <a:ext uri="{FF2B5EF4-FFF2-40B4-BE49-F238E27FC236}">
                      <a16:creationId xmlns:a16="http://schemas.microsoft.com/office/drawing/2014/main" id="{C57A6951-6B66-382D-E56F-439437BECAB5}"/>
                    </a:ext>
                  </a:extLst>
                </p:cNvPr>
                <p:cNvPicPr/>
                <p:nvPr/>
              </p:nvPicPr>
              <p:blipFill>
                <a:blip r:embed="rId440"/>
                <a:stretch>
                  <a:fillRect/>
                </a:stretch>
              </p:blipFill>
              <p:spPr>
                <a:xfrm>
                  <a:off x="6300453" y="5767413"/>
                  <a:ext cx="3348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81" name="Freihand 280">
                  <a:extLst>
                    <a:ext uri="{FF2B5EF4-FFF2-40B4-BE49-F238E27FC236}">
                      <a16:creationId xmlns:a16="http://schemas.microsoft.com/office/drawing/2014/main" id="{15FE8BFC-96A5-86EA-2696-82A2502B54F1}"/>
                    </a:ext>
                  </a:extLst>
                </p14:cNvPr>
                <p14:cNvContentPartPr/>
                <p14:nvPr/>
              </p14:nvContentPartPr>
              <p14:xfrm>
                <a:off x="6624093" y="5800173"/>
                <a:ext cx="109080" cy="178920"/>
              </p14:xfrm>
            </p:contentPart>
          </mc:Choice>
          <mc:Fallback>
            <p:pic>
              <p:nvPicPr>
                <p:cNvPr id="281" name="Freihand 280">
                  <a:extLst>
                    <a:ext uri="{FF2B5EF4-FFF2-40B4-BE49-F238E27FC236}">
                      <a16:creationId xmlns:a16="http://schemas.microsoft.com/office/drawing/2014/main" id="{15FE8BFC-96A5-86EA-2696-82A2502B54F1}"/>
                    </a:ext>
                  </a:extLst>
                </p:cNvPr>
                <p:cNvPicPr/>
                <p:nvPr/>
              </p:nvPicPr>
              <p:blipFill>
                <a:blip r:embed="rId442"/>
                <a:stretch>
                  <a:fillRect/>
                </a:stretch>
              </p:blipFill>
              <p:spPr>
                <a:xfrm>
                  <a:off x="6615093" y="5791533"/>
                  <a:ext cx="1267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82" name="Freihand 281">
                  <a:extLst>
                    <a:ext uri="{FF2B5EF4-FFF2-40B4-BE49-F238E27FC236}">
                      <a16:creationId xmlns:a16="http://schemas.microsoft.com/office/drawing/2014/main" id="{FF8818DD-6C73-A40A-A74B-0B0F35A7BAE2}"/>
                    </a:ext>
                  </a:extLst>
                </p14:cNvPr>
                <p14:cNvContentPartPr/>
                <p14:nvPr/>
              </p14:nvContentPartPr>
              <p14:xfrm>
                <a:off x="6756573" y="5749773"/>
                <a:ext cx="51120" cy="200520"/>
              </p14:xfrm>
            </p:contentPart>
          </mc:Choice>
          <mc:Fallback>
            <p:pic>
              <p:nvPicPr>
                <p:cNvPr id="282" name="Freihand 281">
                  <a:extLst>
                    <a:ext uri="{FF2B5EF4-FFF2-40B4-BE49-F238E27FC236}">
                      <a16:creationId xmlns:a16="http://schemas.microsoft.com/office/drawing/2014/main" id="{FF8818DD-6C73-A40A-A74B-0B0F35A7BAE2}"/>
                    </a:ext>
                  </a:extLst>
                </p:cNvPr>
                <p:cNvPicPr/>
                <p:nvPr/>
              </p:nvPicPr>
              <p:blipFill>
                <a:blip r:embed="rId444"/>
                <a:stretch>
                  <a:fillRect/>
                </a:stretch>
              </p:blipFill>
              <p:spPr>
                <a:xfrm>
                  <a:off x="6747933" y="5741133"/>
                  <a:ext cx="687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84" name="Freihand 283">
                  <a:extLst>
                    <a:ext uri="{FF2B5EF4-FFF2-40B4-BE49-F238E27FC236}">
                      <a16:creationId xmlns:a16="http://schemas.microsoft.com/office/drawing/2014/main" id="{5C25D66C-C49E-E554-3D34-7BA08EA76984}"/>
                    </a:ext>
                  </a:extLst>
                </p14:cNvPr>
                <p14:cNvContentPartPr/>
                <p14:nvPr/>
              </p14:nvContentPartPr>
              <p14:xfrm>
                <a:off x="6950613" y="5854173"/>
                <a:ext cx="183960" cy="45000"/>
              </p14:xfrm>
            </p:contentPart>
          </mc:Choice>
          <mc:Fallback>
            <p:pic>
              <p:nvPicPr>
                <p:cNvPr id="284" name="Freihand 283">
                  <a:extLst>
                    <a:ext uri="{FF2B5EF4-FFF2-40B4-BE49-F238E27FC236}">
                      <a16:creationId xmlns:a16="http://schemas.microsoft.com/office/drawing/2014/main" id="{5C25D66C-C49E-E554-3D34-7BA08EA76984}"/>
                    </a:ext>
                  </a:extLst>
                </p:cNvPr>
                <p:cNvPicPr/>
                <p:nvPr/>
              </p:nvPicPr>
              <p:blipFill>
                <a:blip r:embed="rId446"/>
                <a:stretch>
                  <a:fillRect/>
                </a:stretch>
              </p:blipFill>
              <p:spPr>
                <a:xfrm>
                  <a:off x="6941973" y="5845533"/>
                  <a:ext cx="2016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85" name="Freihand 284">
                  <a:extLst>
                    <a:ext uri="{FF2B5EF4-FFF2-40B4-BE49-F238E27FC236}">
                      <a16:creationId xmlns:a16="http://schemas.microsoft.com/office/drawing/2014/main" id="{8B2930B0-2101-7144-9E62-BED1791A79F9}"/>
                    </a:ext>
                  </a:extLst>
                </p14:cNvPr>
                <p14:cNvContentPartPr/>
                <p14:nvPr/>
              </p14:nvContentPartPr>
              <p14:xfrm>
                <a:off x="6985893" y="5946333"/>
                <a:ext cx="182880" cy="9360"/>
              </p14:xfrm>
            </p:contentPart>
          </mc:Choice>
          <mc:Fallback>
            <p:pic>
              <p:nvPicPr>
                <p:cNvPr id="285" name="Freihand 284">
                  <a:extLst>
                    <a:ext uri="{FF2B5EF4-FFF2-40B4-BE49-F238E27FC236}">
                      <a16:creationId xmlns:a16="http://schemas.microsoft.com/office/drawing/2014/main" id="{8B2930B0-2101-7144-9E62-BED1791A79F9}"/>
                    </a:ext>
                  </a:extLst>
                </p:cNvPr>
                <p:cNvPicPr/>
                <p:nvPr/>
              </p:nvPicPr>
              <p:blipFill>
                <a:blip r:embed="rId448"/>
                <a:stretch>
                  <a:fillRect/>
                </a:stretch>
              </p:blipFill>
              <p:spPr>
                <a:xfrm>
                  <a:off x="6977253" y="5937693"/>
                  <a:ext cx="2005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86" name="Freihand 285">
                  <a:extLst>
                    <a:ext uri="{FF2B5EF4-FFF2-40B4-BE49-F238E27FC236}">
                      <a16:creationId xmlns:a16="http://schemas.microsoft.com/office/drawing/2014/main" id="{06770D18-6F8B-2A8C-9FDC-4E123C83D005}"/>
                    </a:ext>
                  </a:extLst>
                </p14:cNvPr>
                <p14:cNvContentPartPr/>
                <p14:nvPr/>
              </p14:nvContentPartPr>
              <p14:xfrm>
                <a:off x="7331493" y="5777493"/>
                <a:ext cx="120600" cy="189000"/>
              </p14:xfrm>
            </p:contentPart>
          </mc:Choice>
          <mc:Fallback>
            <p:pic>
              <p:nvPicPr>
                <p:cNvPr id="286" name="Freihand 285">
                  <a:extLst>
                    <a:ext uri="{FF2B5EF4-FFF2-40B4-BE49-F238E27FC236}">
                      <a16:creationId xmlns:a16="http://schemas.microsoft.com/office/drawing/2014/main" id="{06770D18-6F8B-2A8C-9FDC-4E123C83D005}"/>
                    </a:ext>
                  </a:extLst>
                </p:cNvPr>
                <p:cNvPicPr/>
                <p:nvPr/>
              </p:nvPicPr>
              <p:blipFill>
                <a:blip r:embed="rId450"/>
                <a:stretch>
                  <a:fillRect/>
                </a:stretch>
              </p:blipFill>
              <p:spPr>
                <a:xfrm>
                  <a:off x="7322853" y="5768493"/>
                  <a:ext cx="1382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87" name="Freihand 286">
                  <a:extLst>
                    <a:ext uri="{FF2B5EF4-FFF2-40B4-BE49-F238E27FC236}">
                      <a16:creationId xmlns:a16="http://schemas.microsoft.com/office/drawing/2014/main" id="{8E815131-599E-1E61-49C8-3138BEEE371A}"/>
                    </a:ext>
                  </a:extLst>
                </p14:cNvPr>
                <p14:cNvContentPartPr/>
                <p14:nvPr/>
              </p14:nvContentPartPr>
              <p14:xfrm>
                <a:off x="7347333" y="5618733"/>
                <a:ext cx="285840" cy="299160"/>
              </p14:xfrm>
            </p:contentPart>
          </mc:Choice>
          <mc:Fallback>
            <p:pic>
              <p:nvPicPr>
                <p:cNvPr id="287" name="Freihand 286">
                  <a:extLst>
                    <a:ext uri="{FF2B5EF4-FFF2-40B4-BE49-F238E27FC236}">
                      <a16:creationId xmlns:a16="http://schemas.microsoft.com/office/drawing/2014/main" id="{8E815131-599E-1E61-49C8-3138BEEE371A}"/>
                    </a:ext>
                  </a:extLst>
                </p:cNvPr>
                <p:cNvPicPr/>
                <p:nvPr/>
              </p:nvPicPr>
              <p:blipFill>
                <a:blip r:embed="rId452"/>
                <a:stretch>
                  <a:fillRect/>
                </a:stretch>
              </p:blipFill>
              <p:spPr>
                <a:xfrm>
                  <a:off x="7338693" y="5610093"/>
                  <a:ext cx="30348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88" name="Freihand 287">
                  <a:extLst>
                    <a:ext uri="{FF2B5EF4-FFF2-40B4-BE49-F238E27FC236}">
                      <a16:creationId xmlns:a16="http://schemas.microsoft.com/office/drawing/2014/main" id="{ABC9A760-6235-7B88-07DB-40A4DC953224}"/>
                    </a:ext>
                  </a:extLst>
                </p14:cNvPr>
                <p14:cNvContentPartPr/>
                <p14:nvPr/>
              </p14:nvContentPartPr>
              <p14:xfrm>
                <a:off x="7905333" y="5535213"/>
                <a:ext cx="320760" cy="370080"/>
              </p14:xfrm>
            </p:contentPart>
          </mc:Choice>
          <mc:Fallback>
            <p:pic>
              <p:nvPicPr>
                <p:cNvPr id="288" name="Freihand 287">
                  <a:extLst>
                    <a:ext uri="{FF2B5EF4-FFF2-40B4-BE49-F238E27FC236}">
                      <a16:creationId xmlns:a16="http://schemas.microsoft.com/office/drawing/2014/main" id="{ABC9A760-6235-7B88-07DB-40A4DC953224}"/>
                    </a:ext>
                  </a:extLst>
                </p:cNvPr>
                <p:cNvPicPr/>
                <p:nvPr/>
              </p:nvPicPr>
              <p:blipFill>
                <a:blip r:embed="rId454"/>
                <a:stretch>
                  <a:fillRect/>
                </a:stretch>
              </p:blipFill>
              <p:spPr>
                <a:xfrm>
                  <a:off x="7896333" y="5526573"/>
                  <a:ext cx="33840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89" name="Freihand 288">
                  <a:extLst>
                    <a:ext uri="{FF2B5EF4-FFF2-40B4-BE49-F238E27FC236}">
                      <a16:creationId xmlns:a16="http://schemas.microsoft.com/office/drawing/2014/main" id="{9D05BD72-A261-758A-8776-431810519C52}"/>
                    </a:ext>
                  </a:extLst>
                </p14:cNvPr>
                <p14:cNvContentPartPr/>
                <p14:nvPr/>
              </p14:nvContentPartPr>
              <p14:xfrm>
                <a:off x="8039973" y="5687133"/>
                <a:ext cx="181440" cy="194040"/>
              </p14:xfrm>
            </p:contentPart>
          </mc:Choice>
          <mc:Fallback>
            <p:pic>
              <p:nvPicPr>
                <p:cNvPr id="289" name="Freihand 288">
                  <a:extLst>
                    <a:ext uri="{FF2B5EF4-FFF2-40B4-BE49-F238E27FC236}">
                      <a16:creationId xmlns:a16="http://schemas.microsoft.com/office/drawing/2014/main" id="{9D05BD72-A261-758A-8776-431810519C52}"/>
                    </a:ext>
                  </a:extLst>
                </p:cNvPr>
                <p:cNvPicPr/>
                <p:nvPr/>
              </p:nvPicPr>
              <p:blipFill>
                <a:blip r:embed="rId456"/>
                <a:stretch>
                  <a:fillRect/>
                </a:stretch>
              </p:blipFill>
              <p:spPr>
                <a:xfrm>
                  <a:off x="8030973" y="5678133"/>
                  <a:ext cx="1990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91" name="Freihand 290">
                  <a:extLst>
                    <a:ext uri="{FF2B5EF4-FFF2-40B4-BE49-F238E27FC236}">
                      <a16:creationId xmlns:a16="http://schemas.microsoft.com/office/drawing/2014/main" id="{08C2558A-AEBC-2290-9E24-88ADE30E322C}"/>
                    </a:ext>
                  </a:extLst>
                </p14:cNvPr>
                <p14:cNvContentPartPr/>
                <p14:nvPr/>
              </p14:nvContentPartPr>
              <p14:xfrm>
                <a:off x="7280733" y="6260973"/>
                <a:ext cx="174240" cy="186840"/>
              </p14:xfrm>
            </p:contentPart>
          </mc:Choice>
          <mc:Fallback>
            <p:pic>
              <p:nvPicPr>
                <p:cNvPr id="291" name="Freihand 290">
                  <a:extLst>
                    <a:ext uri="{FF2B5EF4-FFF2-40B4-BE49-F238E27FC236}">
                      <a16:creationId xmlns:a16="http://schemas.microsoft.com/office/drawing/2014/main" id="{08C2558A-AEBC-2290-9E24-88ADE30E322C}"/>
                    </a:ext>
                  </a:extLst>
                </p:cNvPr>
                <p:cNvPicPr/>
                <p:nvPr/>
              </p:nvPicPr>
              <p:blipFill>
                <a:blip r:embed="rId458"/>
                <a:stretch>
                  <a:fillRect/>
                </a:stretch>
              </p:blipFill>
              <p:spPr>
                <a:xfrm>
                  <a:off x="7272093" y="6251973"/>
                  <a:ext cx="1918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92" name="Freihand 291">
                  <a:extLst>
                    <a:ext uri="{FF2B5EF4-FFF2-40B4-BE49-F238E27FC236}">
                      <a16:creationId xmlns:a16="http://schemas.microsoft.com/office/drawing/2014/main" id="{FA046279-B65F-1521-E9E0-227B46F69C81}"/>
                    </a:ext>
                  </a:extLst>
                </p14:cNvPr>
                <p14:cNvContentPartPr/>
                <p14:nvPr/>
              </p14:nvContentPartPr>
              <p14:xfrm>
                <a:off x="7530933" y="6073773"/>
                <a:ext cx="113760" cy="232200"/>
              </p14:xfrm>
            </p:contentPart>
          </mc:Choice>
          <mc:Fallback>
            <p:pic>
              <p:nvPicPr>
                <p:cNvPr id="292" name="Freihand 291">
                  <a:extLst>
                    <a:ext uri="{FF2B5EF4-FFF2-40B4-BE49-F238E27FC236}">
                      <a16:creationId xmlns:a16="http://schemas.microsoft.com/office/drawing/2014/main" id="{FA046279-B65F-1521-E9E0-227B46F69C81}"/>
                    </a:ext>
                  </a:extLst>
                </p:cNvPr>
                <p:cNvPicPr/>
                <p:nvPr/>
              </p:nvPicPr>
              <p:blipFill>
                <a:blip r:embed="rId460"/>
                <a:stretch>
                  <a:fillRect/>
                </a:stretch>
              </p:blipFill>
              <p:spPr>
                <a:xfrm>
                  <a:off x="7522293" y="6065133"/>
                  <a:ext cx="1314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3" name="Freihand 292">
                  <a:extLst>
                    <a:ext uri="{FF2B5EF4-FFF2-40B4-BE49-F238E27FC236}">
                      <a16:creationId xmlns:a16="http://schemas.microsoft.com/office/drawing/2014/main" id="{18159744-159E-2700-6875-24E737B7E11C}"/>
                    </a:ext>
                  </a:extLst>
                </p14:cNvPr>
                <p14:cNvContentPartPr/>
                <p14:nvPr/>
              </p14:nvContentPartPr>
              <p14:xfrm>
                <a:off x="7516893" y="6137493"/>
                <a:ext cx="205920" cy="110160"/>
              </p14:xfrm>
            </p:contentPart>
          </mc:Choice>
          <mc:Fallback>
            <p:pic>
              <p:nvPicPr>
                <p:cNvPr id="293" name="Freihand 292">
                  <a:extLst>
                    <a:ext uri="{FF2B5EF4-FFF2-40B4-BE49-F238E27FC236}">
                      <a16:creationId xmlns:a16="http://schemas.microsoft.com/office/drawing/2014/main" id="{18159744-159E-2700-6875-24E737B7E11C}"/>
                    </a:ext>
                  </a:extLst>
                </p:cNvPr>
                <p:cNvPicPr/>
                <p:nvPr/>
              </p:nvPicPr>
              <p:blipFill>
                <a:blip r:embed="rId462"/>
                <a:stretch>
                  <a:fillRect/>
                </a:stretch>
              </p:blipFill>
              <p:spPr>
                <a:xfrm>
                  <a:off x="7508253" y="6128493"/>
                  <a:ext cx="2235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5" name="Freihand 294">
                  <a:extLst>
                    <a:ext uri="{FF2B5EF4-FFF2-40B4-BE49-F238E27FC236}">
                      <a16:creationId xmlns:a16="http://schemas.microsoft.com/office/drawing/2014/main" id="{BBFA1E5B-089B-05C8-3A73-C6FD0DD2F00A}"/>
                    </a:ext>
                  </a:extLst>
                </p14:cNvPr>
                <p14:cNvContentPartPr/>
                <p14:nvPr/>
              </p14:nvContentPartPr>
              <p14:xfrm>
                <a:off x="7988133" y="6111573"/>
                <a:ext cx="286560" cy="248040"/>
              </p14:xfrm>
            </p:contentPart>
          </mc:Choice>
          <mc:Fallback>
            <p:pic>
              <p:nvPicPr>
                <p:cNvPr id="295" name="Freihand 294">
                  <a:extLst>
                    <a:ext uri="{FF2B5EF4-FFF2-40B4-BE49-F238E27FC236}">
                      <a16:creationId xmlns:a16="http://schemas.microsoft.com/office/drawing/2014/main" id="{BBFA1E5B-089B-05C8-3A73-C6FD0DD2F00A}"/>
                    </a:ext>
                  </a:extLst>
                </p:cNvPr>
                <p:cNvPicPr/>
                <p:nvPr/>
              </p:nvPicPr>
              <p:blipFill>
                <a:blip r:embed="rId464"/>
                <a:stretch>
                  <a:fillRect/>
                </a:stretch>
              </p:blipFill>
              <p:spPr>
                <a:xfrm>
                  <a:off x="7979493" y="6102933"/>
                  <a:ext cx="3042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6" name="Freihand 295">
                  <a:extLst>
                    <a:ext uri="{FF2B5EF4-FFF2-40B4-BE49-F238E27FC236}">
                      <a16:creationId xmlns:a16="http://schemas.microsoft.com/office/drawing/2014/main" id="{8064AF0F-4DF8-5AB7-854F-8F963303D095}"/>
                    </a:ext>
                  </a:extLst>
                </p14:cNvPr>
                <p14:cNvContentPartPr/>
                <p14:nvPr/>
              </p14:nvContentPartPr>
              <p14:xfrm>
                <a:off x="8375853" y="6091053"/>
                <a:ext cx="110520" cy="226080"/>
              </p14:xfrm>
            </p:contentPart>
          </mc:Choice>
          <mc:Fallback>
            <p:pic>
              <p:nvPicPr>
                <p:cNvPr id="296" name="Freihand 295">
                  <a:extLst>
                    <a:ext uri="{FF2B5EF4-FFF2-40B4-BE49-F238E27FC236}">
                      <a16:creationId xmlns:a16="http://schemas.microsoft.com/office/drawing/2014/main" id="{8064AF0F-4DF8-5AB7-854F-8F963303D095}"/>
                    </a:ext>
                  </a:extLst>
                </p:cNvPr>
                <p:cNvPicPr/>
                <p:nvPr/>
              </p:nvPicPr>
              <p:blipFill>
                <a:blip r:embed="rId466"/>
                <a:stretch>
                  <a:fillRect/>
                </a:stretch>
              </p:blipFill>
              <p:spPr>
                <a:xfrm>
                  <a:off x="8366853" y="6082053"/>
                  <a:ext cx="1281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7" name="Freihand 296">
                  <a:extLst>
                    <a:ext uri="{FF2B5EF4-FFF2-40B4-BE49-F238E27FC236}">
                      <a16:creationId xmlns:a16="http://schemas.microsoft.com/office/drawing/2014/main" id="{CBB0B0DD-23B3-D7FE-EA60-77D4514ED33A}"/>
                    </a:ext>
                  </a:extLst>
                </p14:cNvPr>
                <p14:cNvContentPartPr/>
                <p14:nvPr/>
              </p14:nvContentPartPr>
              <p14:xfrm>
                <a:off x="8350653" y="6145773"/>
                <a:ext cx="165600" cy="127440"/>
              </p14:xfrm>
            </p:contentPart>
          </mc:Choice>
          <mc:Fallback>
            <p:pic>
              <p:nvPicPr>
                <p:cNvPr id="297" name="Freihand 296">
                  <a:extLst>
                    <a:ext uri="{FF2B5EF4-FFF2-40B4-BE49-F238E27FC236}">
                      <a16:creationId xmlns:a16="http://schemas.microsoft.com/office/drawing/2014/main" id="{CBB0B0DD-23B3-D7FE-EA60-77D4514ED33A}"/>
                    </a:ext>
                  </a:extLst>
                </p:cNvPr>
                <p:cNvPicPr/>
                <p:nvPr/>
              </p:nvPicPr>
              <p:blipFill>
                <a:blip r:embed="rId468"/>
                <a:stretch>
                  <a:fillRect/>
                </a:stretch>
              </p:blipFill>
              <p:spPr>
                <a:xfrm>
                  <a:off x="8342013" y="6137133"/>
                  <a:ext cx="183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9" name="Freihand 298">
                  <a:extLst>
                    <a:ext uri="{FF2B5EF4-FFF2-40B4-BE49-F238E27FC236}">
                      <a16:creationId xmlns:a16="http://schemas.microsoft.com/office/drawing/2014/main" id="{716AE4B6-B9F4-8464-B0F4-473D70725D7C}"/>
                    </a:ext>
                  </a:extLst>
                </p14:cNvPr>
                <p14:cNvContentPartPr/>
                <p14:nvPr/>
              </p14:nvContentPartPr>
              <p14:xfrm>
                <a:off x="7742253" y="6568413"/>
                <a:ext cx="91080" cy="186840"/>
              </p14:xfrm>
            </p:contentPart>
          </mc:Choice>
          <mc:Fallback>
            <p:pic>
              <p:nvPicPr>
                <p:cNvPr id="299" name="Freihand 298">
                  <a:extLst>
                    <a:ext uri="{FF2B5EF4-FFF2-40B4-BE49-F238E27FC236}">
                      <a16:creationId xmlns:a16="http://schemas.microsoft.com/office/drawing/2014/main" id="{716AE4B6-B9F4-8464-B0F4-473D70725D7C}"/>
                    </a:ext>
                  </a:extLst>
                </p:cNvPr>
                <p:cNvPicPr/>
                <p:nvPr/>
              </p:nvPicPr>
              <p:blipFill>
                <a:blip r:embed="rId470"/>
                <a:stretch>
                  <a:fillRect/>
                </a:stretch>
              </p:blipFill>
              <p:spPr>
                <a:xfrm>
                  <a:off x="7733253" y="6559773"/>
                  <a:ext cx="10872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00" name="Freihand 299">
                  <a:extLst>
                    <a:ext uri="{FF2B5EF4-FFF2-40B4-BE49-F238E27FC236}">
                      <a16:creationId xmlns:a16="http://schemas.microsoft.com/office/drawing/2014/main" id="{0BDD9457-1C6B-36C4-6644-D36DB523C86A}"/>
                    </a:ext>
                  </a:extLst>
                </p14:cNvPr>
                <p14:cNvContentPartPr/>
                <p14:nvPr/>
              </p14:nvContentPartPr>
              <p14:xfrm>
                <a:off x="7727133" y="6605133"/>
                <a:ext cx="140040" cy="88560"/>
              </p14:xfrm>
            </p:contentPart>
          </mc:Choice>
          <mc:Fallback>
            <p:pic>
              <p:nvPicPr>
                <p:cNvPr id="300" name="Freihand 299">
                  <a:extLst>
                    <a:ext uri="{FF2B5EF4-FFF2-40B4-BE49-F238E27FC236}">
                      <a16:creationId xmlns:a16="http://schemas.microsoft.com/office/drawing/2014/main" id="{0BDD9457-1C6B-36C4-6644-D36DB523C86A}"/>
                    </a:ext>
                  </a:extLst>
                </p:cNvPr>
                <p:cNvPicPr/>
                <p:nvPr/>
              </p:nvPicPr>
              <p:blipFill>
                <a:blip r:embed="rId472"/>
                <a:stretch>
                  <a:fillRect/>
                </a:stretch>
              </p:blipFill>
              <p:spPr>
                <a:xfrm>
                  <a:off x="7718133" y="6596133"/>
                  <a:ext cx="157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01" name="Freihand 300">
                  <a:extLst>
                    <a:ext uri="{FF2B5EF4-FFF2-40B4-BE49-F238E27FC236}">
                      <a16:creationId xmlns:a16="http://schemas.microsoft.com/office/drawing/2014/main" id="{DDB9534F-82EB-E41F-7890-D8E117A51DE4}"/>
                    </a:ext>
                  </a:extLst>
                </p14:cNvPr>
                <p14:cNvContentPartPr/>
                <p14:nvPr/>
              </p14:nvContentPartPr>
              <p14:xfrm>
                <a:off x="7891653" y="6458613"/>
                <a:ext cx="146520" cy="111240"/>
              </p14:xfrm>
            </p:contentPart>
          </mc:Choice>
          <mc:Fallback>
            <p:pic>
              <p:nvPicPr>
                <p:cNvPr id="301" name="Freihand 300">
                  <a:extLst>
                    <a:ext uri="{FF2B5EF4-FFF2-40B4-BE49-F238E27FC236}">
                      <a16:creationId xmlns:a16="http://schemas.microsoft.com/office/drawing/2014/main" id="{DDB9534F-82EB-E41F-7890-D8E117A51DE4}"/>
                    </a:ext>
                  </a:extLst>
                </p:cNvPr>
                <p:cNvPicPr/>
                <p:nvPr/>
              </p:nvPicPr>
              <p:blipFill>
                <a:blip r:embed="rId474"/>
                <a:stretch>
                  <a:fillRect/>
                </a:stretch>
              </p:blipFill>
              <p:spPr>
                <a:xfrm>
                  <a:off x="7882653" y="6449613"/>
                  <a:ext cx="1641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03" name="Freihand 302">
                  <a:extLst>
                    <a:ext uri="{FF2B5EF4-FFF2-40B4-BE49-F238E27FC236}">
                      <a16:creationId xmlns:a16="http://schemas.microsoft.com/office/drawing/2014/main" id="{A00C25C1-8F7B-000C-5FEB-854875FAA40F}"/>
                    </a:ext>
                  </a:extLst>
                </p14:cNvPr>
                <p14:cNvContentPartPr/>
                <p14:nvPr/>
              </p14:nvContentPartPr>
              <p14:xfrm>
                <a:off x="6413853" y="6196173"/>
                <a:ext cx="159120" cy="263880"/>
              </p14:xfrm>
            </p:contentPart>
          </mc:Choice>
          <mc:Fallback>
            <p:pic>
              <p:nvPicPr>
                <p:cNvPr id="303" name="Freihand 302">
                  <a:extLst>
                    <a:ext uri="{FF2B5EF4-FFF2-40B4-BE49-F238E27FC236}">
                      <a16:creationId xmlns:a16="http://schemas.microsoft.com/office/drawing/2014/main" id="{A00C25C1-8F7B-000C-5FEB-854875FAA40F}"/>
                    </a:ext>
                  </a:extLst>
                </p:cNvPr>
                <p:cNvPicPr/>
                <p:nvPr/>
              </p:nvPicPr>
              <p:blipFill>
                <a:blip r:embed="rId476"/>
                <a:stretch>
                  <a:fillRect/>
                </a:stretch>
              </p:blipFill>
              <p:spPr>
                <a:xfrm>
                  <a:off x="6404853" y="6187533"/>
                  <a:ext cx="1767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04" name="Freihand 303">
                  <a:extLst>
                    <a:ext uri="{FF2B5EF4-FFF2-40B4-BE49-F238E27FC236}">
                      <a16:creationId xmlns:a16="http://schemas.microsoft.com/office/drawing/2014/main" id="{A1B98E95-5AF9-C95A-5352-936DB3415A50}"/>
                    </a:ext>
                  </a:extLst>
                </p14:cNvPr>
                <p14:cNvContentPartPr/>
                <p14:nvPr/>
              </p14:nvContentPartPr>
              <p14:xfrm>
                <a:off x="6435453" y="6478053"/>
                <a:ext cx="209520" cy="69480"/>
              </p14:xfrm>
            </p:contentPart>
          </mc:Choice>
          <mc:Fallback>
            <p:pic>
              <p:nvPicPr>
                <p:cNvPr id="304" name="Freihand 303">
                  <a:extLst>
                    <a:ext uri="{FF2B5EF4-FFF2-40B4-BE49-F238E27FC236}">
                      <a16:creationId xmlns:a16="http://schemas.microsoft.com/office/drawing/2014/main" id="{A1B98E95-5AF9-C95A-5352-936DB3415A50}"/>
                    </a:ext>
                  </a:extLst>
                </p:cNvPr>
                <p:cNvPicPr/>
                <p:nvPr/>
              </p:nvPicPr>
              <p:blipFill>
                <a:blip r:embed="rId478"/>
                <a:stretch>
                  <a:fillRect/>
                </a:stretch>
              </p:blipFill>
              <p:spPr>
                <a:xfrm>
                  <a:off x="6426813" y="6469053"/>
                  <a:ext cx="2271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05" name="Freihand 304">
                  <a:extLst>
                    <a:ext uri="{FF2B5EF4-FFF2-40B4-BE49-F238E27FC236}">
                      <a16:creationId xmlns:a16="http://schemas.microsoft.com/office/drawing/2014/main" id="{6E39F2FF-E4DA-2CE4-5703-6C8419E56EA4}"/>
                    </a:ext>
                  </a:extLst>
                </p14:cNvPr>
                <p14:cNvContentPartPr/>
                <p14:nvPr/>
              </p14:nvContentPartPr>
              <p14:xfrm>
                <a:off x="6550653" y="6501813"/>
                <a:ext cx="200160" cy="222120"/>
              </p14:xfrm>
            </p:contentPart>
          </mc:Choice>
          <mc:Fallback>
            <p:pic>
              <p:nvPicPr>
                <p:cNvPr id="305" name="Freihand 304">
                  <a:extLst>
                    <a:ext uri="{FF2B5EF4-FFF2-40B4-BE49-F238E27FC236}">
                      <a16:creationId xmlns:a16="http://schemas.microsoft.com/office/drawing/2014/main" id="{6E39F2FF-E4DA-2CE4-5703-6C8419E56EA4}"/>
                    </a:ext>
                  </a:extLst>
                </p:cNvPr>
                <p:cNvPicPr/>
                <p:nvPr/>
              </p:nvPicPr>
              <p:blipFill>
                <a:blip r:embed="rId480"/>
                <a:stretch>
                  <a:fillRect/>
                </a:stretch>
              </p:blipFill>
              <p:spPr>
                <a:xfrm>
                  <a:off x="6541653" y="6492813"/>
                  <a:ext cx="2178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06" name="Freihand 305">
                  <a:extLst>
                    <a:ext uri="{FF2B5EF4-FFF2-40B4-BE49-F238E27FC236}">
                      <a16:creationId xmlns:a16="http://schemas.microsoft.com/office/drawing/2014/main" id="{E4AB0350-685A-5719-D173-B181B2641FBB}"/>
                    </a:ext>
                  </a:extLst>
                </p14:cNvPr>
                <p14:cNvContentPartPr/>
                <p14:nvPr/>
              </p14:nvContentPartPr>
              <p14:xfrm>
                <a:off x="6161133" y="5363853"/>
                <a:ext cx="2508120" cy="1403640"/>
              </p14:xfrm>
            </p:contentPart>
          </mc:Choice>
          <mc:Fallback>
            <p:pic>
              <p:nvPicPr>
                <p:cNvPr id="306" name="Freihand 305">
                  <a:extLst>
                    <a:ext uri="{FF2B5EF4-FFF2-40B4-BE49-F238E27FC236}">
                      <a16:creationId xmlns:a16="http://schemas.microsoft.com/office/drawing/2014/main" id="{E4AB0350-685A-5719-D173-B181B2641FBB}"/>
                    </a:ext>
                  </a:extLst>
                </p:cNvPr>
                <p:cNvPicPr/>
                <p:nvPr/>
              </p:nvPicPr>
              <p:blipFill>
                <a:blip r:embed="rId482"/>
                <a:stretch>
                  <a:fillRect/>
                </a:stretch>
              </p:blipFill>
              <p:spPr>
                <a:xfrm>
                  <a:off x="6152133" y="5355213"/>
                  <a:ext cx="2525760" cy="14212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08" name="Freihand 307">
                  <a:extLst>
                    <a:ext uri="{FF2B5EF4-FFF2-40B4-BE49-F238E27FC236}">
                      <a16:creationId xmlns:a16="http://schemas.microsoft.com/office/drawing/2014/main" id="{DAB98EC4-C8BF-AF0E-49C8-45E44BA892AA}"/>
                    </a:ext>
                  </a:extLst>
                </p14:cNvPr>
                <p14:cNvContentPartPr/>
                <p14:nvPr/>
              </p14:nvContentPartPr>
              <p14:xfrm>
                <a:off x="446133" y="4607853"/>
                <a:ext cx="30240" cy="60480"/>
              </p14:xfrm>
            </p:contentPart>
          </mc:Choice>
          <mc:Fallback>
            <p:pic>
              <p:nvPicPr>
                <p:cNvPr id="308" name="Freihand 307">
                  <a:extLst>
                    <a:ext uri="{FF2B5EF4-FFF2-40B4-BE49-F238E27FC236}">
                      <a16:creationId xmlns:a16="http://schemas.microsoft.com/office/drawing/2014/main" id="{DAB98EC4-C8BF-AF0E-49C8-45E44BA892AA}"/>
                    </a:ext>
                  </a:extLst>
                </p:cNvPr>
                <p:cNvPicPr/>
                <p:nvPr/>
              </p:nvPicPr>
              <p:blipFill>
                <a:blip r:embed="rId484"/>
                <a:stretch>
                  <a:fillRect/>
                </a:stretch>
              </p:blipFill>
              <p:spPr>
                <a:xfrm>
                  <a:off x="437493" y="4599213"/>
                  <a:ext cx="47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9" name="Freihand 308">
                  <a:extLst>
                    <a:ext uri="{FF2B5EF4-FFF2-40B4-BE49-F238E27FC236}">
                      <a16:creationId xmlns:a16="http://schemas.microsoft.com/office/drawing/2014/main" id="{DF3BAE60-008A-3910-78CF-78846E8BA817}"/>
                    </a:ext>
                  </a:extLst>
                </p14:cNvPr>
                <p14:cNvContentPartPr/>
                <p14:nvPr/>
              </p14:nvContentPartPr>
              <p14:xfrm>
                <a:off x="341373" y="4435053"/>
                <a:ext cx="176760" cy="342360"/>
              </p14:xfrm>
            </p:contentPart>
          </mc:Choice>
          <mc:Fallback>
            <p:pic>
              <p:nvPicPr>
                <p:cNvPr id="309" name="Freihand 308">
                  <a:extLst>
                    <a:ext uri="{FF2B5EF4-FFF2-40B4-BE49-F238E27FC236}">
                      <a16:creationId xmlns:a16="http://schemas.microsoft.com/office/drawing/2014/main" id="{DF3BAE60-008A-3910-78CF-78846E8BA817}"/>
                    </a:ext>
                  </a:extLst>
                </p:cNvPr>
                <p:cNvPicPr/>
                <p:nvPr/>
              </p:nvPicPr>
              <p:blipFill>
                <a:blip r:embed="rId486"/>
                <a:stretch>
                  <a:fillRect/>
                </a:stretch>
              </p:blipFill>
              <p:spPr>
                <a:xfrm>
                  <a:off x="332733" y="4426053"/>
                  <a:ext cx="1944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10" name="Freihand 309">
                  <a:extLst>
                    <a:ext uri="{FF2B5EF4-FFF2-40B4-BE49-F238E27FC236}">
                      <a16:creationId xmlns:a16="http://schemas.microsoft.com/office/drawing/2014/main" id="{93192C89-BB39-3B90-16FF-B9D270E2BB42}"/>
                    </a:ext>
                  </a:extLst>
                </p14:cNvPr>
                <p14:cNvContentPartPr/>
                <p14:nvPr/>
              </p14:nvContentPartPr>
              <p14:xfrm>
                <a:off x="293493" y="4811253"/>
                <a:ext cx="336240" cy="76320"/>
              </p14:xfrm>
            </p:contentPart>
          </mc:Choice>
          <mc:Fallback>
            <p:pic>
              <p:nvPicPr>
                <p:cNvPr id="310" name="Freihand 309">
                  <a:extLst>
                    <a:ext uri="{FF2B5EF4-FFF2-40B4-BE49-F238E27FC236}">
                      <a16:creationId xmlns:a16="http://schemas.microsoft.com/office/drawing/2014/main" id="{93192C89-BB39-3B90-16FF-B9D270E2BB42}"/>
                    </a:ext>
                  </a:extLst>
                </p:cNvPr>
                <p:cNvPicPr/>
                <p:nvPr/>
              </p:nvPicPr>
              <p:blipFill>
                <a:blip r:embed="rId488"/>
                <a:stretch>
                  <a:fillRect/>
                </a:stretch>
              </p:blipFill>
              <p:spPr>
                <a:xfrm>
                  <a:off x="284493" y="4802253"/>
                  <a:ext cx="353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11" name="Freihand 310">
                  <a:extLst>
                    <a:ext uri="{FF2B5EF4-FFF2-40B4-BE49-F238E27FC236}">
                      <a16:creationId xmlns:a16="http://schemas.microsoft.com/office/drawing/2014/main" id="{A12B8578-260E-103A-842D-2DC29742DBE5}"/>
                    </a:ext>
                  </a:extLst>
                </p14:cNvPr>
                <p14:cNvContentPartPr/>
                <p14:nvPr/>
              </p14:nvContentPartPr>
              <p14:xfrm>
                <a:off x="362253" y="4930413"/>
                <a:ext cx="169560" cy="246600"/>
              </p14:xfrm>
            </p:contentPart>
          </mc:Choice>
          <mc:Fallback>
            <p:pic>
              <p:nvPicPr>
                <p:cNvPr id="311" name="Freihand 310">
                  <a:extLst>
                    <a:ext uri="{FF2B5EF4-FFF2-40B4-BE49-F238E27FC236}">
                      <a16:creationId xmlns:a16="http://schemas.microsoft.com/office/drawing/2014/main" id="{A12B8578-260E-103A-842D-2DC29742DBE5}"/>
                    </a:ext>
                  </a:extLst>
                </p:cNvPr>
                <p:cNvPicPr/>
                <p:nvPr/>
              </p:nvPicPr>
              <p:blipFill>
                <a:blip r:embed="rId490"/>
                <a:stretch>
                  <a:fillRect/>
                </a:stretch>
              </p:blipFill>
              <p:spPr>
                <a:xfrm>
                  <a:off x="353613" y="4921413"/>
                  <a:ext cx="18720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13" name="Freihand 312">
                  <a:extLst>
                    <a:ext uri="{FF2B5EF4-FFF2-40B4-BE49-F238E27FC236}">
                      <a16:creationId xmlns:a16="http://schemas.microsoft.com/office/drawing/2014/main" id="{A9A2343D-2F42-24D6-A3E6-04A9563072E0}"/>
                    </a:ext>
                  </a:extLst>
                </p14:cNvPr>
                <p14:cNvContentPartPr/>
                <p14:nvPr/>
              </p14:nvContentPartPr>
              <p14:xfrm>
                <a:off x="776253" y="4602813"/>
                <a:ext cx="91440" cy="273240"/>
              </p14:xfrm>
            </p:contentPart>
          </mc:Choice>
          <mc:Fallback>
            <p:pic>
              <p:nvPicPr>
                <p:cNvPr id="313" name="Freihand 312">
                  <a:extLst>
                    <a:ext uri="{FF2B5EF4-FFF2-40B4-BE49-F238E27FC236}">
                      <a16:creationId xmlns:a16="http://schemas.microsoft.com/office/drawing/2014/main" id="{A9A2343D-2F42-24D6-A3E6-04A9563072E0}"/>
                    </a:ext>
                  </a:extLst>
                </p:cNvPr>
                <p:cNvPicPr/>
                <p:nvPr/>
              </p:nvPicPr>
              <p:blipFill>
                <a:blip r:embed="rId492"/>
                <a:stretch>
                  <a:fillRect/>
                </a:stretch>
              </p:blipFill>
              <p:spPr>
                <a:xfrm>
                  <a:off x="767253" y="4594173"/>
                  <a:ext cx="10908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14" name="Freihand 313">
                  <a:extLst>
                    <a:ext uri="{FF2B5EF4-FFF2-40B4-BE49-F238E27FC236}">
                      <a16:creationId xmlns:a16="http://schemas.microsoft.com/office/drawing/2014/main" id="{DD2DF6A0-3064-F798-1BFF-EE633270E4AB}"/>
                    </a:ext>
                  </a:extLst>
                </p14:cNvPr>
                <p14:cNvContentPartPr/>
                <p14:nvPr/>
              </p14:nvContentPartPr>
              <p14:xfrm>
                <a:off x="963093" y="4599933"/>
                <a:ext cx="107280" cy="282960"/>
              </p14:xfrm>
            </p:contentPart>
          </mc:Choice>
          <mc:Fallback>
            <p:pic>
              <p:nvPicPr>
                <p:cNvPr id="314" name="Freihand 313">
                  <a:extLst>
                    <a:ext uri="{FF2B5EF4-FFF2-40B4-BE49-F238E27FC236}">
                      <a16:creationId xmlns:a16="http://schemas.microsoft.com/office/drawing/2014/main" id="{DD2DF6A0-3064-F798-1BFF-EE633270E4AB}"/>
                    </a:ext>
                  </a:extLst>
                </p:cNvPr>
                <p:cNvPicPr/>
                <p:nvPr/>
              </p:nvPicPr>
              <p:blipFill>
                <a:blip r:embed="rId494"/>
                <a:stretch>
                  <a:fillRect/>
                </a:stretch>
              </p:blipFill>
              <p:spPr>
                <a:xfrm>
                  <a:off x="954453" y="4590933"/>
                  <a:ext cx="1249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15" name="Freihand 314">
                  <a:extLst>
                    <a:ext uri="{FF2B5EF4-FFF2-40B4-BE49-F238E27FC236}">
                      <a16:creationId xmlns:a16="http://schemas.microsoft.com/office/drawing/2014/main" id="{F0463DFD-053B-EDB4-BA37-C56BB34799CC}"/>
                    </a:ext>
                  </a:extLst>
                </p14:cNvPr>
                <p14:cNvContentPartPr/>
                <p14:nvPr/>
              </p14:nvContentPartPr>
              <p14:xfrm>
                <a:off x="1475013" y="4645293"/>
                <a:ext cx="15480" cy="201240"/>
              </p14:xfrm>
            </p:contentPart>
          </mc:Choice>
          <mc:Fallback>
            <p:pic>
              <p:nvPicPr>
                <p:cNvPr id="315" name="Freihand 314">
                  <a:extLst>
                    <a:ext uri="{FF2B5EF4-FFF2-40B4-BE49-F238E27FC236}">
                      <a16:creationId xmlns:a16="http://schemas.microsoft.com/office/drawing/2014/main" id="{F0463DFD-053B-EDB4-BA37-C56BB34799CC}"/>
                    </a:ext>
                  </a:extLst>
                </p:cNvPr>
                <p:cNvPicPr/>
                <p:nvPr/>
              </p:nvPicPr>
              <p:blipFill>
                <a:blip r:embed="rId496"/>
                <a:stretch>
                  <a:fillRect/>
                </a:stretch>
              </p:blipFill>
              <p:spPr>
                <a:xfrm>
                  <a:off x="1466013" y="4636293"/>
                  <a:ext cx="331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16" name="Freihand 315">
                  <a:extLst>
                    <a:ext uri="{FF2B5EF4-FFF2-40B4-BE49-F238E27FC236}">
                      <a16:creationId xmlns:a16="http://schemas.microsoft.com/office/drawing/2014/main" id="{E03E7558-286D-3D72-0F18-4831A430B944}"/>
                    </a:ext>
                  </a:extLst>
                </p14:cNvPr>
                <p14:cNvContentPartPr/>
                <p14:nvPr/>
              </p14:nvContentPartPr>
              <p14:xfrm>
                <a:off x="1405893" y="4755813"/>
                <a:ext cx="160200" cy="11520"/>
              </p14:xfrm>
            </p:contentPart>
          </mc:Choice>
          <mc:Fallback>
            <p:pic>
              <p:nvPicPr>
                <p:cNvPr id="316" name="Freihand 315">
                  <a:extLst>
                    <a:ext uri="{FF2B5EF4-FFF2-40B4-BE49-F238E27FC236}">
                      <a16:creationId xmlns:a16="http://schemas.microsoft.com/office/drawing/2014/main" id="{E03E7558-286D-3D72-0F18-4831A430B944}"/>
                    </a:ext>
                  </a:extLst>
                </p:cNvPr>
                <p:cNvPicPr/>
                <p:nvPr/>
              </p:nvPicPr>
              <p:blipFill>
                <a:blip r:embed="rId498"/>
                <a:stretch>
                  <a:fillRect/>
                </a:stretch>
              </p:blipFill>
              <p:spPr>
                <a:xfrm>
                  <a:off x="1397253" y="4746813"/>
                  <a:ext cx="1778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19" name="Freihand 318">
                  <a:extLst>
                    <a:ext uri="{FF2B5EF4-FFF2-40B4-BE49-F238E27FC236}">
                      <a16:creationId xmlns:a16="http://schemas.microsoft.com/office/drawing/2014/main" id="{0C391588-81DB-63FE-89BE-958F35F24D2A}"/>
                    </a:ext>
                  </a:extLst>
                </p14:cNvPr>
                <p14:cNvContentPartPr/>
                <p14:nvPr/>
              </p14:nvContentPartPr>
              <p14:xfrm>
                <a:off x="1786053" y="4460613"/>
                <a:ext cx="132840" cy="259920"/>
              </p14:xfrm>
            </p:contentPart>
          </mc:Choice>
          <mc:Fallback>
            <p:pic>
              <p:nvPicPr>
                <p:cNvPr id="319" name="Freihand 318">
                  <a:extLst>
                    <a:ext uri="{FF2B5EF4-FFF2-40B4-BE49-F238E27FC236}">
                      <a16:creationId xmlns:a16="http://schemas.microsoft.com/office/drawing/2014/main" id="{0C391588-81DB-63FE-89BE-958F35F24D2A}"/>
                    </a:ext>
                  </a:extLst>
                </p:cNvPr>
                <p:cNvPicPr/>
                <p:nvPr/>
              </p:nvPicPr>
              <p:blipFill>
                <a:blip r:embed="rId500"/>
                <a:stretch>
                  <a:fillRect/>
                </a:stretch>
              </p:blipFill>
              <p:spPr>
                <a:xfrm>
                  <a:off x="1777053" y="4451973"/>
                  <a:ext cx="1504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20" name="Freihand 319">
                  <a:extLst>
                    <a:ext uri="{FF2B5EF4-FFF2-40B4-BE49-F238E27FC236}">
                      <a16:creationId xmlns:a16="http://schemas.microsoft.com/office/drawing/2014/main" id="{F38ABF5C-FCAB-03F3-995D-98B70C2E2A38}"/>
                    </a:ext>
                  </a:extLst>
                </p14:cNvPr>
                <p14:cNvContentPartPr/>
                <p14:nvPr/>
              </p14:nvContentPartPr>
              <p14:xfrm>
                <a:off x="1763733" y="4705053"/>
                <a:ext cx="240840" cy="75600"/>
              </p14:xfrm>
            </p:contentPart>
          </mc:Choice>
          <mc:Fallback>
            <p:pic>
              <p:nvPicPr>
                <p:cNvPr id="320" name="Freihand 319">
                  <a:extLst>
                    <a:ext uri="{FF2B5EF4-FFF2-40B4-BE49-F238E27FC236}">
                      <a16:creationId xmlns:a16="http://schemas.microsoft.com/office/drawing/2014/main" id="{F38ABF5C-FCAB-03F3-995D-98B70C2E2A38}"/>
                    </a:ext>
                  </a:extLst>
                </p:cNvPr>
                <p:cNvPicPr/>
                <p:nvPr/>
              </p:nvPicPr>
              <p:blipFill>
                <a:blip r:embed="rId502"/>
                <a:stretch>
                  <a:fillRect/>
                </a:stretch>
              </p:blipFill>
              <p:spPr>
                <a:xfrm>
                  <a:off x="1754733" y="4696413"/>
                  <a:ext cx="2584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21" name="Freihand 320">
                  <a:extLst>
                    <a:ext uri="{FF2B5EF4-FFF2-40B4-BE49-F238E27FC236}">
                      <a16:creationId xmlns:a16="http://schemas.microsoft.com/office/drawing/2014/main" id="{DBF2A1BD-56F9-00EC-A2CC-B98CB425319F}"/>
                    </a:ext>
                  </a:extLst>
                </p14:cNvPr>
                <p14:cNvContentPartPr/>
                <p14:nvPr/>
              </p14:nvContentPartPr>
              <p14:xfrm>
                <a:off x="1783893" y="4836813"/>
                <a:ext cx="207720" cy="265680"/>
              </p14:xfrm>
            </p:contentPart>
          </mc:Choice>
          <mc:Fallback>
            <p:pic>
              <p:nvPicPr>
                <p:cNvPr id="321" name="Freihand 320">
                  <a:extLst>
                    <a:ext uri="{FF2B5EF4-FFF2-40B4-BE49-F238E27FC236}">
                      <a16:creationId xmlns:a16="http://schemas.microsoft.com/office/drawing/2014/main" id="{DBF2A1BD-56F9-00EC-A2CC-B98CB425319F}"/>
                    </a:ext>
                  </a:extLst>
                </p:cNvPr>
                <p:cNvPicPr/>
                <p:nvPr/>
              </p:nvPicPr>
              <p:blipFill>
                <a:blip r:embed="rId504"/>
                <a:stretch>
                  <a:fillRect/>
                </a:stretch>
              </p:blipFill>
              <p:spPr>
                <a:xfrm>
                  <a:off x="1774893" y="4828173"/>
                  <a:ext cx="2253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22" name="Freihand 321">
                  <a:extLst>
                    <a:ext uri="{FF2B5EF4-FFF2-40B4-BE49-F238E27FC236}">
                      <a16:creationId xmlns:a16="http://schemas.microsoft.com/office/drawing/2014/main" id="{6450B009-1039-4A50-58A1-A4E5E110FCD0}"/>
                    </a:ext>
                  </a:extLst>
                </p14:cNvPr>
                <p14:cNvContentPartPr/>
                <p14:nvPr/>
              </p14:nvContentPartPr>
              <p14:xfrm>
                <a:off x="2222373" y="4541973"/>
                <a:ext cx="160920" cy="232920"/>
              </p14:xfrm>
            </p:contentPart>
          </mc:Choice>
          <mc:Fallback>
            <p:pic>
              <p:nvPicPr>
                <p:cNvPr id="322" name="Freihand 321">
                  <a:extLst>
                    <a:ext uri="{FF2B5EF4-FFF2-40B4-BE49-F238E27FC236}">
                      <a16:creationId xmlns:a16="http://schemas.microsoft.com/office/drawing/2014/main" id="{6450B009-1039-4A50-58A1-A4E5E110FCD0}"/>
                    </a:ext>
                  </a:extLst>
                </p:cNvPr>
                <p:cNvPicPr/>
                <p:nvPr/>
              </p:nvPicPr>
              <p:blipFill>
                <a:blip r:embed="rId506"/>
                <a:stretch>
                  <a:fillRect/>
                </a:stretch>
              </p:blipFill>
              <p:spPr>
                <a:xfrm>
                  <a:off x="2213373" y="4532973"/>
                  <a:ext cx="1785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23" name="Freihand 322">
                  <a:extLst>
                    <a:ext uri="{FF2B5EF4-FFF2-40B4-BE49-F238E27FC236}">
                      <a16:creationId xmlns:a16="http://schemas.microsoft.com/office/drawing/2014/main" id="{5ED797B7-8C5C-7EDE-3279-D574D2EA24D6}"/>
                    </a:ext>
                  </a:extLst>
                </p14:cNvPr>
                <p14:cNvContentPartPr/>
                <p14:nvPr/>
              </p14:nvContentPartPr>
              <p14:xfrm>
                <a:off x="2466813" y="4513533"/>
                <a:ext cx="151920" cy="231120"/>
              </p14:xfrm>
            </p:contentPart>
          </mc:Choice>
          <mc:Fallback>
            <p:pic>
              <p:nvPicPr>
                <p:cNvPr id="323" name="Freihand 322">
                  <a:extLst>
                    <a:ext uri="{FF2B5EF4-FFF2-40B4-BE49-F238E27FC236}">
                      <a16:creationId xmlns:a16="http://schemas.microsoft.com/office/drawing/2014/main" id="{5ED797B7-8C5C-7EDE-3279-D574D2EA24D6}"/>
                    </a:ext>
                  </a:extLst>
                </p:cNvPr>
                <p:cNvPicPr/>
                <p:nvPr/>
              </p:nvPicPr>
              <p:blipFill>
                <a:blip r:embed="rId508"/>
                <a:stretch>
                  <a:fillRect/>
                </a:stretch>
              </p:blipFill>
              <p:spPr>
                <a:xfrm>
                  <a:off x="2457813" y="4504533"/>
                  <a:ext cx="1695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24" name="Freihand 323">
                  <a:extLst>
                    <a:ext uri="{FF2B5EF4-FFF2-40B4-BE49-F238E27FC236}">
                      <a16:creationId xmlns:a16="http://schemas.microsoft.com/office/drawing/2014/main" id="{A05F137F-1D4A-BD8A-BDE2-75E331592562}"/>
                    </a:ext>
                  </a:extLst>
                </p14:cNvPr>
                <p14:cNvContentPartPr/>
                <p14:nvPr/>
              </p14:nvContentPartPr>
              <p14:xfrm>
                <a:off x="2915013" y="4634133"/>
                <a:ext cx="227160" cy="29520"/>
              </p14:xfrm>
            </p:contentPart>
          </mc:Choice>
          <mc:Fallback>
            <p:pic>
              <p:nvPicPr>
                <p:cNvPr id="324" name="Freihand 323">
                  <a:extLst>
                    <a:ext uri="{FF2B5EF4-FFF2-40B4-BE49-F238E27FC236}">
                      <a16:creationId xmlns:a16="http://schemas.microsoft.com/office/drawing/2014/main" id="{A05F137F-1D4A-BD8A-BDE2-75E331592562}"/>
                    </a:ext>
                  </a:extLst>
                </p:cNvPr>
                <p:cNvPicPr/>
                <p:nvPr/>
              </p:nvPicPr>
              <p:blipFill>
                <a:blip r:embed="rId510"/>
                <a:stretch>
                  <a:fillRect/>
                </a:stretch>
              </p:blipFill>
              <p:spPr>
                <a:xfrm>
                  <a:off x="2906373" y="4625493"/>
                  <a:ext cx="2448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5" name="Freihand 324">
                  <a:extLst>
                    <a:ext uri="{FF2B5EF4-FFF2-40B4-BE49-F238E27FC236}">
                      <a16:creationId xmlns:a16="http://schemas.microsoft.com/office/drawing/2014/main" id="{FD4636FA-0E67-279F-D974-352DC973D768}"/>
                    </a:ext>
                  </a:extLst>
                </p14:cNvPr>
                <p14:cNvContentPartPr/>
                <p14:nvPr/>
              </p14:nvContentPartPr>
              <p14:xfrm>
                <a:off x="2956773" y="4719813"/>
                <a:ext cx="195480" cy="18000"/>
              </p14:xfrm>
            </p:contentPart>
          </mc:Choice>
          <mc:Fallback>
            <p:pic>
              <p:nvPicPr>
                <p:cNvPr id="325" name="Freihand 324">
                  <a:extLst>
                    <a:ext uri="{FF2B5EF4-FFF2-40B4-BE49-F238E27FC236}">
                      <a16:creationId xmlns:a16="http://schemas.microsoft.com/office/drawing/2014/main" id="{FD4636FA-0E67-279F-D974-352DC973D768}"/>
                    </a:ext>
                  </a:extLst>
                </p:cNvPr>
                <p:cNvPicPr/>
                <p:nvPr/>
              </p:nvPicPr>
              <p:blipFill>
                <a:blip r:embed="rId512"/>
                <a:stretch>
                  <a:fillRect/>
                </a:stretch>
              </p:blipFill>
              <p:spPr>
                <a:xfrm>
                  <a:off x="2948133" y="4710813"/>
                  <a:ext cx="2131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9" name="Freihand 328">
                  <a:extLst>
                    <a:ext uri="{FF2B5EF4-FFF2-40B4-BE49-F238E27FC236}">
                      <a16:creationId xmlns:a16="http://schemas.microsoft.com/office/drawing/2014/main" id="{C5DBAE18-DF4E-883D-3898-8E2C6B1F71D2}"/>
                    </a:ext>
                  </a:extLst>
                </p14:cNvPr>
                <p14:cNvContentPartPr/>
                <p14:nvPr/>
              </p14:nvContentPartPr>
              <p14:xfrm>
                <a:off x="3433413" y="4398693"/>
                <a:ext cx="121680" cy="213120"/>
              </p14:xfrm>
            </p:contentPart>
          </mc:Choice>
          <mc:Fallback>
            <p:pic>
              <p:nvPicPr>
                <p:cNvPr id="329" name="Freihand 328">
                  <a:extLst>
                    <a:ext uri="{FF2B5EF4-FFF2-40B4-BE49-F238E27FC236}">
                      <a16:creationId xmlns:a16="http://schemas.microsoft.com/office/drawing/2014/main" id="{C5DBAE18-DF4E-883D-3898-8E2C6B1F71D2}"/>
                    </a:ext>
                  </a:extLst>
                </p:cNvPr>
                <p:cNvPicPr/>
                <p:nvPr/>
              </p:nvPicPr>
              <p:blipFill>
                <a:blip r:embed="rId514"/>
                <a:stretch>
                  <a:fillRect/>
                </a:stretch>
              </p:blipFill>
              <p:spPr>
                <a:xfrm>
                  <a:off x="3424413" y="4390053"/>
                  <a:ext cx="1393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30" name="Freihand 329">
                  <a:extLst>
                    <a:ext uri="{FF2B5EF4-FFF2-40B4-BE49-F238E27FC236}">
                      <a16:creationId xmlns:a16="http://schemas.microsoft.com/office/drawing/2014/main" id="{A2CCB4B6-29E0-EC77-6126-0F66C1861F4A}"/>
                    </a:ext>
                  </a:extLst>
                </p14:cNvPr>
                <p14:cNvContentPartPr/>
                <p14:nvPr/>
              </p14:nvContentPartPr>
              <p14:xfrm>
                <a:off x="3418653" y="4648893"/>
                <a:ext cx="207360" cy="18000"/>
              </p14:xfrm>
            </p:contentPart>
          </mc:Choice>
          <mc:Fallback>
            <p:pic>
              <p:nvPicPr>
                <p:cNvPr id="330" name="Freihand 329">
                  <a:extLst>
                    <a:ext uri="{FF2B5EF4-FFF2-40B4-BE49-F238E27FC236}">
                      <a16:creationId xmlns:a16="http://schemas.microsoft.com/office/drawing/2014/main" id="{A2CCB4B6-29E0-EC77-6126-0F66C1861F4A}"/>
                    </a:ext>
                  </a:extLst>
                </p:cNvPr>
                <p:cNvPicPr/>
                <p:nvPr/>
              </p:nvPicPr>
              <p:blipFill>
                <a:blip r:embed="rId516"/>
                <a:stretch>
                  <a:fillRect/>
                </a:stretch>
              </p:blipFill>
              <p:spPr>
                <a:xfrm>
                  <a:off x="3410013" y="4640253"/>
                  <a:ext cx="2250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31" name="Freihand 330">
                  <a:extLst>
                    <a:ext uri="{FF2B5EF4-FFF2-40B4-BE49-F238E27FC236}">
                      <a16:creationId xmlns:a16="http://schemas.microsoft.com/office/drawing/2014/main" id="{41884AD3-EE3A-8904-BD8B-46792B2B0372}"/>
                    </a:ext>
                  </a:extLst>
                </p14:cNvPr>
                <p14:cNvContentPartPr/>
                <p14:nvPr/>
              </p14:nvContentPartPr>
              <p14:xfrm>
                <a:off x="3410013" y="4743573"/>
                <a:ext cx="188280" cy="250200"/>
              </p14:xfrm>
            </p:contentPart>
          </mc:Choice>
          <mc:Fallback>
            <p:pic>
              <p:nvPicPr>
                <p:cNvPr id="331" name="Freihand 330">
                  <a:extLst>
                    <a:ext uri="{FF2B5EF4-FFF2-40B4-BE49-F238E27FC236}">
                      <a16:creationId xmlns:a16="http://schemas.microsoft.com/office/drawing/2014/main" id="{41884AD3-EE3A-8904-BD8B-46792B2B0372}"/>
                    </a:ext>
                  </a:extLst>
                </p:cNvPr>
                <p:cNvPicPr/>
                <p:nvPr/>
              </p:nvPicPr>
              <p:blipFill>
                <a:blip r:embed="rId518"/>
                <a:stretch>
                  <a:fillRect/>
                </a:stretch>
              </p:blipFill>
              <p:spPr>
                <a:xfrm>
                  <a:off x="3401373" y="4734573"/>
                  <a:ext cx="20592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32" name="Freihand 331">
                  <a:extLst>
                    <a:ext uri="{FF2B5EF4-FFF2-40B4-BE49-F238E27FC236}">
                      <a16:creationId xmlns:a16="http://schemas.microsoft.com/office/drawing/2014/main" id="{24DC7A11-A550-6A82-C59A-E5AD6B964FE4}"/>
                    </a:ext>
                  </a:extLst>
                </p14:cNvPr>
                <p14:cNvContentPartPr/>
                <p14:nvPr/>
              </p14:nvContentPartPr>
              <p14:xfrm>
                <a:off x="3785133" y="4438653"/>
                <a:ext cx="162360" cy="254520"/>
              </p14:xfrm>
            </p:contentPart>
          </mc:Choice>
          <mc:Fallback>
            <p:pic>
              <p:nvPicPr>
                <p:cNvPr id="332" name="Freihand 331">
                  <a:extLst>
                    <a:ext uri="{FF2B5EF4-FFF2-40B4-BE49-F238E27FC236}">
                      <a16:creationId xmlns:a16="http://schemas.microsoft.com/office/drawing/2014/main" id="{24DC7A11-A550-6A82-C59A-E5AD6B964FE4}"/>
                    </a:ext>
                  </a:extLst>
                </p:cNvPr>
                <p:cNvPicPr/>
                <p:nvPr/>
              </p:nvPicPr>
              <p:blipFill>
                <a:blip r:embed="rId520"/>
                <a:stretch>
                  <a:fillRect/>
                </a:stretch>
              </p:blipFill>
              <p:spPr>
                <a:xfrm>
                  <a:off x="3776493" y="4429653"/>
                  <a:ext cx="1800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33" name="Freihand 332">
                  <a:extLst>
                    <a:ext uri="{FF2B5EF4-FFF2-40B4-BE49-F238E27FC236}">
                      <a16:creationId xmlns:a16="http://schemas.microsoft.com/office/drawing/2014/main" id="{15D2B924-F83D-1D13-F0BA-BB8C51700C16}"/>
                    </a:ext>
                  </a:extLst>
                </p14:cNvPr>
                <p14:cNvContentPartPr/>
                <p14:nvPr/>
              </p14:nvContentPartPr>
              <p14:xfrm>
                <a:off x="4018773" y="4445133"/>
                <a:ext cx="30240" cy="214560"/>
              </p14:xfrm>
            </p:contentPart>
          </mc:Choice>
          <mc:Fallback>
            <p:pic>
              <p:nvPicPr>
                <p:cNvPr id="333" name="Freihand 332">
                  <a:extLst>
                    <a:ext uri="{FF2B5EF4-FFF2-40B4-BE49-F238E27FC236}">
                      <a16:creationId xmlns:a16="http://schemas.microsoft.com/office/drawing/2014/main" id="{15D2B924-F83D-1D13-F0BA-BB8C51700C16}"/>
                    </a:ext>
                  </a:extLst>
                </p:cNvPr>
                <p:cNvPicPr/>
                <p:nvPr/>
              </p:nvPicPr>
              <p:blipFill>
                <a:blip r:embed="rId522"/>
                <a:stretch>
                  <a:fillRect/>
                </a:stretch>
              </p:blipFill>
              <p:spPr>
                <a:xfrm>
                  <a:off x="4009773" y="4436133"/>
                  <a:ext cx="478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34" name="Freihand 333">
                  <a:extLst>
                    <a:ext uri="{FF2B5EF4-FFF2-40B4-BE49-F238E27FC236}">
                      <a16:creationId xmlns:a16="http://schemas.microsoft.com/office/drawing/2014/main" id="{A0CA7358-A7E4-FCA8-35B9-C69CA35F7BEB}"/>
                    </a:ext>
                  </a:extLst>
                </p14:cNvPr>
                <p14:cNvContentPartPr/>
                <p14:nvPr/>
              </p14:nvContentPartPr>
              <p14:xfrm>
                <a:off x="3983493" y="4433613"/>
                <a:ext cx="199440" cy="107640"/>
              </p14:xfrm>
            </p:contentPart>
          </mc:Choice>
          <mc:Fallback>
            <p:pic>
              <p:nvPicPr>
                <p:cNvPr id="334" name="Freihand 333">
                  <a:extLst>
                    <a:ext uri="{FF2B5EF4-FFF2-40B4-BE49-F238E27FC236}">
                      <a16:creationId xmlns:a16="http://schemas.microsoft.com/office/drawing/2014/main" id="{A0CA7358-A7E4-FCA8-35B9-C69CA35F7BEB}"/>
                    </a:ext>
                  </a:extLst>
                </p:cNvPr>
                <p:cNvPicPr/>
                <p:nvPr/>
              </p:nvPicPr>
              <p:blipFill>
                <a:blip r:embed="rId524"/>
                <a:stretch>
                  <a:fillRect/>
                </a:stretch>
              </p:blipFill>
              <p:spPr>
                <a:xfrm>
                  <a:off x="3974493" y="4424613"/>
                  <a:ext cx="2170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35" name="Freihand 334">
                  <a:extLst>
                    <a:ext uri="{FF2B5EF4-FFF2-40B4-BE49-F238E27FC236}">
                      <a16:creationId xmlns:a16="http://schemas.microsoft.com/office/drawing/2014/main" id="{14B38278-70D4-4215-F9ED-2B194FFCCBAA}"/>
                    </a:ext>
                  </a:extLst>
                </p14:cNvPr>
                <p14:cNvContentPartPr/>
                <p14:nvPr/>
              </p14:nvContentPartPr>
              <p14:xfrm>
                <a:off x="4446453" y="4560333"/>
                <a:ext cx="24840" cy="163800"/>
              </p14:xfrm>
            </p:contentPart>
          </mc:Choice>
          <mc:Fallback>
            <p:pic>
              <p:nvPicPr>
                <p:cNvPr id="335" name="Freihand 334">
                  <a:extLst>
                    <a:ext uri="{FF2B5EF4-FFF2-40B4-BE49-F238E27FC236}">
                      <a16:creationId xmlns:a16="http://schemas.microsoft.com/office/drawing/2014/main" id="{14B38278-70D4-4215-F9ED-2B194FFCCBAA}"/>
                    </a:ext>
                  </a:extLst>
                </p:cNvPr>
                <p:cNvPicPr/>
                <p:nvPr/>
              </p:nvPicPr>
              <p:blipFill>
                <a:blip r:embed="rId526"/>
                <a:stretch>
                  <a:fillRect/>
                </a:stretch>
              </p:blipFill>
              <p:spPr>
                <a:xfrm>
                  <a:off x="4437813" y="4551693"/>
                  <a:ext cx="42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6" name="Freihand 335">
                  <a:extLst>
                    <a:ext uri="{FF2B5EF4-FFF2-40B4-BE49-F238E27FC236}">
                      <a16:creationId xmlns:a16="http://schemas.microsoft.com/office/drawing/2014/main" id="{FD72BA5D-13E5-AE57-A86B-B6D05B11546F}"/>
                    </a:ext>
                  </a:extLst>
                </p14:cNvPr>
                <p14:cNvContentPartPr/>
                <p14:nvPr/>
              </p14:nvContentPartPr>
              <p14:xfrm>
                <a:off x="4386333" y="4624053"/>
                <a:ext cx="145080" cy="18000"/>
              </p14:xfrm>
            </p:contentPart>
          </mc:Choice>
          <mc:Fallback>
            <p:pic>
              <p:nvPicPr>
                <p:cNvPr id="336" name="Freihand 335">
                  <a:extLst>
                    <a:ext uri="{FF2B5EF4-FFF2-40B4-BE49-F238E27FC236}">
                      <a16:creationId xmlns:a16="http://schemas.microsoft.com/office/drawing/2014/main" id="{FD72BA5D-13E5-AE57-A86B-B6D05B11546F}"/>
                    </a:ext>
                  </a:extLst>
                </p:cNvPr>
                <p:cNvPicPr/>
                <p:nvPr/>
              </p:nvPicPr>
              <p:blipFill>
                <a:blip r:embed="rId528"/>
                <a:stretch>
                  <a:fillRect/>
                </a:stretch>
              </p:blipFill>
              <p:spPr>
                <a:xfrm>
                  <a:off x="4377333" y="4615053"/>
                  <a:ext cx="1627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37" name="Freihand 336">
                  <a:extLst>
                    <a:ext uri="{FF2B5EF4-FFF2-40B4-BE49-F238E27FC236}">
                      <a16:creationId xmlns:a16="http://schemas.microsoft.com/office/drawing/2014/main" id="{F55BAEBF-AC0B-7EA1-4A54-D0BEEBF15FC6}"/>
                    </a:ext>
                  </a:extLst>
                </p14:cNvPr>
                <p14:cNvContentPartPr/>
                <p14:nvPr/>
              </p14:nvContentPartPr>
              <p14:xfrm>
                <a:off x="4756773" y="4311213"/>
                <a:ext cx="188280" cy="252000"/>
              </p14:xfrm>
            </p:contentPart>
          </mc:Choice>
          <mc:Fallback>
            <p:pic>
              <p:nvPicPr>
                <p:cNvPr id="337" name="Freihand 336">
                  <a:extLst>
                    <a:ext uri="{FF2B5EF4-FFF2-40B4-BE49-F238E27FC236}">
                      <a16:creationId xmlns:a16="http://schemas.microsoft.com/office/drawing/2014/main" id="{F55BAEBF-AC0B-7EA1-4A54-D0BEEBF15FC6}"/>
                    </a:ext>
                  </a:extLst>
                </p:cNvPr>
                <p:cNvPicPr/>
                <p:nvPr/>
              </p:nvPicPr>
              <p:blipFill>
                <a:blip r:embed="rId530"/>
                <a:stretch>
                  <a:fillRect/>
                </a:stretch>
              </p:blipFill>
              <p:spPr>
                <a:xfrm>
                  <a:off x="4748133" y="4302573"/>
                  <a:ext cx="20592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8" name="Freihand 337">
                  <a:extLst>
                    <a:ext uri="{FF2B5EF4-FFF2-40B4-BE49-F238E27FC236}">
                      <a16:creationId xmlns:a16="http://schemas.microsoft.com/office/drawing/2014/main" id="{75AD58C5-3FED-B6C9-96B8-DD1131A6D9C6}"/>
                    </a:ext>
                  </a:extLst>
                </p14:cNvPr>
                <p14:cNvContentPartPr/>
                <p14:nvPr/>
              </p14:nvContentPartPr>
              <p14:xfrm>
                <a:off x="4735173" y="4597773"/>
                <a:ext cx="286560" cy="26640"/>
              </p14:xfrm>
            </p:contentPart>
          </mc:Choice>
          <mc:Fallback>
            <p:pic>
              <p:nvPicPr>
                <p:cNvPr id="338" name="Freihand 337">
                  <a:extLst>
                    <a:ext uri="{FF2B5EF4-FFF2-40B4-BE49-F238E27FC236}">
                      <a16:creationId xmlns:a16="http://schemas.microsoft.com/office/drawing/2014/main" id="{75AD58C5-3FED-B6C9-96B8-DD1131A6D9C6}"/>
                    </a:ext>
                  </a:extLst>
                </p:cNvPr>
                <p:cNvPicPr/>
                <p:nvPr/>
              </p:nvPicPr>
              <p:blipFill>
                <a:blip r:embed="rId532"/>
                <a:stretch>
                  <a:fillRect/>
                </a:stretch>
              </p:blipFill>
              <p:spPr>
                <a:xfrm>
                  <a:off x="4726533" y="4588773"/>
                  <a:ext cx="3042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39" name="Freihand 338">
                  <a:extLst>
                    <a:ext uri="{FF2B5EF4-FFF2-40B4-BE49-F238E27FC236}">
                      <a16:creationId xmlns:a16="http://schemas.microsoft.com/office/drawing/2014/main" id="{6CFF8A66-D637-0BD8-2F74-974E2C7914CF}"/>
                    </a:ext>
                  </a:extLst>
                </p14:cNvPr>
                <p14:cNvContentPartPr/>
                <p14:nvPr/>
              </p14:nvContentPartPr>
              <p14:xfrm>
                <a:off x="4805013" y="4688133"/>
                <a:ext cx="199800" cy="294840"/>
              </p14:xfrm>
            </p:contentPart>
          </mc:Choice>
          <mc:Fallback>
            <p:pic>
              <p:nvPicPr>
                <p:cNvPr id="339" name="Freihand 338">
                  <a:extLst>
                    <a:ext uri="{FF2B5EF4-FFF2-40B4-BE49-F238E27FC236}">
                      <a16:creationId xmlns:a16="http://schemas.microsoft.com/office/drawing/2014/main" id="{6CFF8A66-D637-0BD8-2F74-974E2C7914CF}"/>
                    </a:ext>
                  </a:extLst>
                </p:cNvPr>
                <p:cNvPicPr/>
                <p:nvPr/>
              </p:nvPicPr>
              <p:blipFill>
                <a:blip r:embed="rId534"/>
                <a:stretch>
                  <a:fillRect/>
                </a:stretch>
              </p:blipFill>
              <p:spPr>
                <a:xfrm>
                  <a:off x="4796013" y="4679133"/>
                  <a:ext cx="21744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40" name="Freihand 339">
                  <a:extLst>
                    <a:ext uri="{FF2B5EF4-FFF2-40B4-BE49-F238E27FC236}">
                      <a16:creationId xmlns:a16="http://schemas.microsoft.com/office/drawing/2014/main" id="{E7272DD0-142C-EA6B-7A18-81DD567A5D99}"/>
                    </a:ext>
                  </a:extLst>
                </p14:cNvPr>
                <p14:cNvContentPartPr/>
                <p14:nvPr/>
              </p14:nvContentPartPr>
              <p14:xfrm>
                <a:off x="5199573" y="4349373"/>
                <a:ext cx="192960" cy="264960"/>
              </p14:xfrm>
            </p:contentPart>
          </mc:Choice>
          <mc:Fallback>
            <p:pic>
              <p:nvPicPr>
                <p:cNvPr id="340" name="Freihand 339">
                  <a:extLst>
                    <a:ext uri="{FF2B5EF4-FFF2-40B4-BE49-F238E27FC236}">
                      <a16:creationId xmlns:a16="http://schemas.microsoft.com/office/drawing/2014/main" id="{E7272DD0-142C-EA6B-7A18-81DD567A5D99}"/>
                    </a:ext>
                  </a:extLst>
                </p:cNvPr>
                <p:cNvPicPr/>
                <p:nvPr/>
              </p:nvPicPr>
              <p:blipFill>
                <a:blip r:embed="rId536"/>
                <a:stretch>
                  <a:fillRect/>
                </a:stretch>
              </p:blipFill>
              <p:spPr>
                <a:xfrm>
                  <a:off x="5190573" y="4340373"/>
                  <a:ext cx="2106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41" name="Freihand 340">
                  <a:extLst>
                    <a:ext uri="{FF2B5EF4-FFF2-40B4-BE49-F238E27FC236}">
                      <a16:creationId xmlns:a16="http://schemas.microsoft.com/office/drawing/2014/main" id="{CE23B66A-A4B0-F6C2-772C-740872E9CF86}"/>
                    </a:ext>
                  </a:extLst>
                </p14:cNvPr>
                <p14:cNvContentPartPr/>
                <p14:nvPr/>
              </p14:nvContentPartPr>
              <p14:xfrm>
                <a:off x="5476773" y="4437213"/>
                <a:ext cx="168120" cy="317520"/>
              </p14:xfrm>
            </p:contentPart>
          </mc:Choice>
          <mc:Fallback>
            <p:pic>
              <p:nvPicPr>
                <p:cNvPr id="341" name="Freihand 340">
                  <a:extLst>
                    <a:ext uri="{FF2B5EF4-FFF2-40B4-BE49-F238E27FC236}">
                      <a16:creationId xmlns:a16="http://schemas.microsoft.com/office/drawing/2014/main" id="{CE23B66A-A4B0-F6C2-772C-740872E9CF86}"/>
                    </a:ext>
                  </a:extLst>
                </p:cNvPr>
                <p:cNvPicPr/>
                <p:nvPr/>
              </p:nvPicPr>
              <p:blipFill>
                <a:blip r:embed="rId538"/>
                <a:stretch>
                  <a:fillRect/>
                </a:stretch>
              </p:blipFill>
              <p:spPr>
                <a:xfrm>
                  <a:off x="5468133" y="4428573"/>
                  <a:ext cx="18576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3" name="Freihand 342">
                  <a:extLst>
                    <a:ext uri="{FF2B5EF4-FFF2-40B4-BE49-F238E27FC236}">
                      <a16:creationId xmlns:a16="http://schemas.microsoft.com/office/drawing/2014/main" id="{4440C2BC-ABCF-6413-9BDF-47FAFFEA5B08}"/>
                    </a:ext>
                  </a:extLst>
                </p14:cNvPr>
                <p14:cNvContentPartPr/>
                <p14:nvPr/>
              </p14:nvContentPartPr>
              <p14:xfrm>
                <a:off x="715053" y="4418133"/>
                <a:ext cx="516960" cy="534600"/>
              </p14:xfrm>
            </p:contentPart>
          </mc:Choice>
          <mc:Fallback>
            <p:pic>
              <p:nvPicPr>
                <p:cNvPr id="343" name="Freihand 342">
                  <a:extLst>
                    <a:ext uri="{FF2B5EF4-FFF2-40B4-BE49-F238E27FC236}">
                      <a16:creationId xmlns:a16="http://schemas.microsoft.com/office/drawing/2014/main" id="{4440C2BC-ABCF-6413-9BDF-47FAFFEA5B08}"/>
                    </a:ext>
                  </a:extLst>
                </p:cNvPr>
                <p:cNvPicPr/>
                <p:nvPr/>
              </p:nvPicPr>
              <p:blipFill>
                <a:blip r:embed="rId540"/>
                <a:stretch>
                  <a:fillRect/>
                </a:stretch>
              </p:blipFill>
              <p:spPr>
                <a:xfrm>
                  <a:off x="706053" y="4409493"/>
                  <a:ext cx="534600" cy="5522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44" name="Freihand 343">
                  <a:extLst>
                    <a:ext uri="{FF2B5EF4-FFF2-40B4-BE49-F238E27FC236}">
                      <a16:creationId xmlns:a16="http://schemas.microsoft.com/office/drawing/2014/main" id="{32E3EB8C-D858-9C78-6549-AE7986CBE605}"/>
                    </a:ext>
                  </a:extLst>
                </p14:cNvPr>
                <p14:cNvContentPartPr/>
                <p14:nvPr/>
              </p14:nvContentPartPr>
              <p14:xfrm>
                <a:off x="2193573" y="4356573"/>
                <a:ext cx="443880" cy="534960"/>
              </p14:xfrm>
            </p:contentPart>
          </mc:Choice>
          <mc:Fallback>
            <p:pic>
              <p:nvPicPr>
                <p:cNvPr id="344" name="Freihand 343">
                  <a:extLst>
                    <a:ext uri="{FF2B5EF4-FFF2-40B4-BE49-F238E27FC236}">
                      <a16:creationId xmlns:a16="http://schemas.microsoft.com/office/drawing/2014/main" id="{32E3EB8C-D858-9C78-6549-AE7986CBE605}"/>
                    </a:ext>
                  </a:extLst>
                </p:cNvPr>
                <p:cNvPicPr/>
                <p:nvPr/>
              </p:nvPicPr>
              <p:blipFill>
                <a:blip r:embed="rId542"/>
                <a:stretch>
                  <a:fillRect/>
                </a:stretch>
              </p:blipFill>
              <p:spPr>
                <a:xfrm>
                  <a:off x="2184573" y="4347933"/>
                  <a:ext cx="461520" cy="55260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45" name="Freihand 344">
                  <a:extLst>
                    <a:ext uri="{FF2B5EF4-FFF2-40B4-BE49-F238E27FC236}">
                      <a16:creationId xmlns:a16="http://schemas.microsoft.com/office/drawing/2014/main" id="{D81B7444-9BE5-B717-570F-398B818C1787}"/>
                    </a:ext>
                  </a:extLst>
                </p14:cNvPr>
                <p14:cNvContentPartPr/>
                <p14:nvPr/>
              </p14:nvContentPartPr>
              <p14:xfrm>
                <a:off x="3770373" y="4255773"/>
                <a:ext cx="441000" cy="519480"/>
              </p14:xfrm>
            </p:contentPart>
          </mc:Choice>
          <mc:Fallback>
            <p:pic>
              <p:nvPicPr>
                <p:cNvPr id="345" name="Freihand 344">
                  <a:extLst>
                    <a:ext uri="{FF2B5EF4-FFF2-40B4-BE49-F238E27FC236}">
                      <a16:creationId xmlns:a16="http://schemas.microsoft.com/office/drawing/2014/main" id="{D81B7444-9BE5-B717-570F-398B818C1787}"/>
                    </a:ext>
                  </a:extLst>
                </p:cNvPr>
                <p:cNvPicPr/>
                <p:nvPr/>
              </p:nvPicPr>
              <p:blipFill>
                <a:blip r:embed="rId544"/>
                <a:stretch>
                  <a:fillRect/>
                </a:stretch>
              </p:blipFill>
              <p:spPr>
                <a:xfrm>
                  <a:off x="3761733" y="4247133"/>
                  <a:ext cx="458640" cy="53712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46" name="Freihand 345">
                  <a:extLst>
                    <a:ext uri="{FF2B5EF4-FFF2-40B4-BE49-F238E27FC236}">
                      <a16:creationId xmlns:a16="http://schemas.microsoft.com/office/drawing/2014/main" id="{1BE34B5E-7B3C-34B7-FE2C-F48DC5833A7F}"/>
                    </a:ext>
                  </a:extLst>
                </p14:cNvPr>
                <p14:cNvContentPartPr/>
                <p14:nvPr/>
              </p14:nvContentPartPr>
              <p14:xfrm>
                <a:off x="5195613" y="4234893"/>
                <a:ext cx="621360" cy="599400"/>
              </p14:xfrm>
            </p:contentPart>
          </mc:Choice>
          <mc:Fallback>
            <p:pic>
              <p:nvPicPr>
                <p:cNvPr id="346" name="Freihand 345">
                  <a:extLst>
                    <a:ext uri="{FF2B5EF4-FFF2-40B4-BE49-F238E27FC236}">
                      <a16:creationId xmlns:a16="http://schemas.microsoft.com/office/drawing/2014/main" id="{1BE34B5E-7B3C-34B7-FE2C-F48DC5833A7F}"/>
                    </a:ext>
                  </a:extLst>
                </p:cNvPr>
                <p:cNvPicPr/>
                <p:nvPr/>
              </p:nvPicPr>
              <p:blipFill>
                <a:blip r:embed="rId546"/>
                <a:stretch>
                  <a:fillRect/>
                </a:stretch>
              </p:blipFill>
              <p:spPr>
                <a:xfrm>
                  <a:off x="5186973" y="4225893"/>
                  <a:ext cx="639000" cy="6170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7" name="Freihand 346">
                  <a:extLst>
                    <a:ext uri="{FF2B5EF4-FFF2-40B4-BE49-F238E27FC236}">
                      <a16:creationId xmlns:a16="http://schemas.microsoft.com/office/drawing/2014/main" id="{5AEDBB8C-63FB-F71A-B252-A952CBC84373}"/>
                    </a:ext>
                  </a:extLst>
                </p14:cNvPr>
                <p14:cNvContentPartPr/>
                <p14:nvPr/>
              </p14:nvContentPartPr>
              <p14:xfrm>
                <a:off x="1168653" y="5027973"/>
                <a:ext cx="678240" cy="406080"/>
              </p14:xfrm>
            </p:contentPart>
          </mc:Choice>
          <mc:Fallback>
            <p:pic>
              <p:nvPicPr>
                <p:cNvPr id="347" name="Freihand 346">
                  <a:extLst>
                    <a:ext uri="{FF2B5EF4-FFF2-40B4-BE49-F238E27FC236}">
                      <a16:creationId xmlns:a16="http://schemas.microsoft.com/office/drawing/2014/main" id="{5AEDBB8C-63FB-F71A-B252-A952CBC84373}"/>
                    </a:ext>
                  </a:extLst>
                </p:cNvPr>
                <p:cNvPicPr/>
                <p:nvPr/>
              </p:nvPicPr>
              <p:blipFill>
                <a:blip r:embed="rId548"/>
                <a:stretch>
                  <a:fillRect/>
                </a:stretch>
              </p:blipFill>
              <p:spPr>
                <a:xfrm>
                  <a:off x="1159653" y="5019333"/>
                  <a:ext cx="69588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48" name="Freihand 347">
                  <a:extLst>
                    <a:ext uri="{FF2B5EF4-FFF2-40B4-BE49-F238E27FC236}">
                      <a16:creationId xmlns:a16="http://schemas.microsoft.com/office/drawing/2014/main" id="{EF11237B-E6B2-5312-3C83-C457C8B9E837}"/>
                    </a:ext>
                  </a:extLst>
                </p14:cNvPr>
                <p14:cNvContentPartPr/>
                <p14:nvPr/>
              </p14:nvContentPartPr>
              <p14:xfrm>
                <a:off x="2091333" y="4993773"/>
                <a:ext cx="387360" cy="485640"/>
              </p14:xfrm>
            </p:contentPart>
          </mc:Choice>
          <mc:Fallback>
            <p:pic>
              <p:nvPicPr>
                <p:cNvPr id="348" name="Freihand 347">
                  <a:extLst>
                    <a:ext uri="{FF2B5EF4-FFF2-40B4-BE49-F238E27FC236}">
                      <a16:creationId xmlns:a16="http://schemas.microsoft.com/office/drawing/2014/main" id="{EF11237B-E6B2-5312-3C83-C457C8B9E837}"/>
                    </a:ext>
                  </a:extLst>
                </p:cNvPr>
                <p:cNvPicPr/>
                <p:nvPr/>
              </p:nvPicPr>
              <p:blipFill>
                <a:blip r:embed="rId550"/>
                <a:stretch>
                  <a:fillRect/>
                </a:stretch>
              </p:blipFill>
              <p:spPr>
                <a:xfrm>
                  <a:off x="2082693" y="4984773"/>
                  <a:ext cx="405000" cy="50328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49" name="Freihand 348">
                  <a:extLst>
                    <a:ext uri="{FF2B5EF4-FFF2-40B4-BE49-F238E27FC236}">
                      <a16:creationId xmlns:a16="http://schemas.microsoft.com/office/drawing/2014/main" id="{E57F1259-FA23-1FF6-61B8-859FBAC4DEBA}"/>
                    </a:ext>
                  </a:extLst>
                </p14:cNvPr>
                <p14:cNvContentPartPr/>
                <p14:nvPr/>
              </p14:nvContentPartPr>
              <p14:xfrm>
                <a:off x="2125173" y="4845453"/>
                <a:ext cx="1835280" cy="616680"/>
              </p14:xfrm>
            </p:contentPart>
          </mc:Choice>
          <mc:Fallback>
            <p:pic>
              <p:nvPicPr>
                <p:cNvPr id="349" name="Freihand 348">
                  <a:extLst>
                    <a:ext uri="{FF2B5EF4-FFF2-40B4-BE49-F238E27FC236}">
                      <a16:creationId xmlns:a16="http://schemas.microsoft.com/office/drawing/2014/main" id="{E57F1259-FA23-1FF6-61B8-859FBAC4DEBA}"/>
                    </a:ext>
                  </a:extLst>
                </p:cNvPr>
                <p:cNvPicPr/>
                <p:nvPr/>
              </p:nvPicPr>
              <p:blipFill>
                <a:blip r:embed="rId552"/>
                <a:stretch>
                  <a:fillRect/>
                </a:stretch>
              </p:blipFill>
              <p:spPr>
                <a:xfrm>
                  <a:off x="2116173" y="4836453"/>
                  <a:ext cx="1852920" cy="6343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50" name="Freihand 349">
                  <a:extLst>
                    <a:ext uri="{FF2B5EF4-FFF2-40B4-BE49-F238E27FC236}">
                      <a16:creationId xmlns:a16="http://schemas.microsoft.com/office/drawing/2014/main" id="{CBC2040A-CC94-DC9A-C36B-D0B4A37B820F}"/>
                    </a:ext>
                  </a:extLst>
                </p14:cNvPr>
                <p14:cNvContentPartPr/>
                <p14:nvPr/>
              </p14:nvContentPartPr>
              <p14:xfrm>
                <a:off x="2429373" y="4874613"/>
                <a:ext cx="2972520" cy="618840"/>
              </p14:xfrm>
            </p:contentPart>
          </mc:Choice>
          <mc:Fallback>
            <p:pic>
              <p:nvPicPr>
                <p:cNvPr id="350" name="Freihand 349">
                  <a:extLst>
                    <a:ext uri="{FF2B5EF4-FFF2-40B4-BE49-F238E27FC236}">
                      <a16:creationId xmlns:a16="http://schemas.microsoft.com/office/drawing/2014/main" id="{CBC2040A-CC94-DC9A-C36B-D0B4A37B820F}"/>
                    </a:ext>
                  </a:extLst>
                </p:cNvPr>
                <p:cNvPicPr/>
                <p:nvPr/>
              </p:nvPicPr>
              <p:blipFill>
                <a:blip r:embed="rId554"/>
                <a:stretch>
                  <a:fillRect/>
                </a:stretch>
              </p:blipFill>
              <p:spPr>
                <a:xfrm>
                  <a:off x="2420733" y="4865973"/>
                  <a:ext cx="2990160" cy="6364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52" name="Freihand 351">
                  <a:extLst>
                    <a:ext uri="{FF2B5EF4-FFF2-40B4-BE49-F238E27FC236}">
                      <a16:creationId xmlns:a16="http://schemas.microsoft.com/office/drawing/2014/main" id="{7FB9743A-6166-C789-3BCD-E76C636AFE78}"/>
                    </a:ext>
                  </a:extLst>
                </p14:cNvPr>
                <p14:cNvContentPartPr/>
                <p14:nvPr/>
              </p14:nvContentPartPr>
              <p14:xfrm>
                <a:off x="1823493" y="5591373"/>
                <a:ext cx="135000" cy="161640"/>
              </p14:xfrm>
            </p:contentPart>
          </mc:Choice>
          <mc:Fallback>
            <p:pic>
              <p:nvPicPr>
                <p:cNvPr id="352" name="Freihand 351">
                  <a:extLst>
                    <a:ext uri="{FF2B5EF4-FFF2-40B4-BE49-F238E27FC236}">
                      <a16:creationId xmlns:a16="http://schemas.microsoft.com/office/drawing/2014/main" id="{7FB9743A-6166-C789-3BCD-E76C636AFE78}"/>
                    </a:ext>
                  </a:extLst>
                </p:cNvPr>
                <p:cNvPicPr/>
                <p:nvPr/>
              </p:nvPicPr>
              <p:blipFill>
                <a:blip r:embed="rId556"/>
                <a:stretch>
                  <a:fillRect/>
                </a:stretch>
              </p:blipFill>
              <p:spPr>
                <a:xfrm>
                  <a:off x="1814493" y="5582733"/>
                  <a:ext cx="152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53" name="Freihand 352">
                  <a:extLst>
                    <a:ext uri="{FF2B5EF4-FFF2-40B4-BE49-F238E27FC236}">
                      <a16:creationId xmlns:a16="http://schemas.microsoft.com/office/drawing/2014/main" id="{F52E6EA9-5DB7-7F34-2450-7BA7832BF996}"/>
                    </a:ext>
                  </a:extLst>
                </p14:cNvPr>
                <p14:cNvContentPartPr/>
                <p14:nvPr/>
              </p14:nvContentPartPr>
              <p14:xfrm>
                <a:off x="1985493" y="5537013"/>
                <a:ext cx="186120" cy="215280"/>
              </p14:xfrm>
            </p:contentPart>
          </mc:Choice>
          <mc:Fallback>
            <p:pic>
              <p:nvPicPr>
                <p:cNvPr id="353" name="Freihand 352">
                  <a:extLst>
                    <a:ext uri="{FF2B5EF4-FFF2-40B4-BE49-F238E27FC236}">
                      <a16:creationId xmlns:a16="http://schemas.microsoft.com/office/drawing/2014/main" id="{F52E6EA9-5DB7-7F34-2450-7BA7832BF996}"/>
                    </a:ext>
                  </a:extLst>
                </p:cNvPr>
                <p:cNvPicPr/>
                <p:nvPr/>
              </p:nvPicPr>
              <p:blipFill>
                <a:blip r:embed="rId558"/>
                <a:stretch>
                  <a:fillRect/>
                </a:stretch>
              </p:blipFill>
              <p:spPr>
                <a:xfrm>
                  <a:off x="1976853" y="5528013"/>
                  <a:ext cx="2037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54" name="Freihand 353">
                  <a:extLst>
                    <a:ext uri="{FF2B5EF4-FFF2-40B4-BE49-F238E27FC236}">
                      <a16:creationId xmlns:a16="http://schemas.microsoft.com/office/drawing/2014/main" id="{BC7D0B40-F7E0-A636-E794-AE76829B628A}"/>
                    </a:ext>
                  </a:extLst>
                </p14:cNvPr>
                <p14:cNvContentPartPr/>
                <p14:nvPr/>
              </p14:nvContentPartPr>
              <p14:xfrm>
                <a:off x="2352693" y="5632053"/>
                <a:ext cx="281880" cy="98280"/>
              </p14:xfrm>
            </p:contentPart>
          </mc:Choice>
          <mc:Fallback>
            <p:pic>
              <p:nvPicPr>
                <p:cNvPr id="354" name="Freihand 353">
                  <a:extLst>
                    <a:ext uri="{FF2B5EF4-FFF2-40B4-BE49-F238E27FC236}">
                      <a16:creationId xmlns:a16="http://schemas.microsoft.com/office/drawing/2014/main" id="{BC7D0B40-F7E0-A636-E794-AE76829B628A}"/>
                    </a:ext>
                  </a:extLst>
                </p:cNvPr>
                <p:cNvPicPr/>
                <p:nvPr/>
              </p:nvPicPr>
              <p:blipFill>
                <a:blip r:embed="rId560"/>
                <a:stretch>
                  <a:fillRect/>
                </a:stretch>
              </p:blipFill>
              <p:spPr>
                <a:xfrm>
                  <a:off x="2343693" y="5623053"/>
                  <a:ext cx="2995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55" name="Freihand 354">
                  <a:extLst>
                    <a:ext uri="{FF2B5EF4-FFF2-40B4-BE49-F238E27FC236}">
                      <a16:creationId xmlns:a16="http://schemas.microsoft.com/office/drawing/2014/main" id="{A3F1D562-1C3B-BD3C-D438-B55398778141}"/>
                    </a:ext>
                  </a:extLst>
                </p14:cNvPr>
                <p14:cNvContentPartPr/>
                <p14:nvPr/>
              </p14:nvContentPartPr>
              <p14:xfrm>
                <a:off x="2716293" y="5566533"/>
                <a:ext cx="203040" cy="284400"/>
              </p14:xfrm>
            </p:contentPart>
          </mc:Choice>
          <mc:Fallback>
            <p:pic>
              <p:nvPicPr>
                <p:cNvPr id="355" name="Freihand 354">
                  <a:extLst>
                    <a:ext uri="{FF2B5EF4-FFF2-40B4-BE49-F238E27FC236}">
                      <a16:creationId xmlns:a16="http://schemas.microsoft.com/office/drawing/2014/main" id="{A3F1D562-1C3B-BD3C-D438-B55398778141}"/>
                    </a:ext>
                  </a:extLst>
                </p:cNvPr>
                <p:cNvPicPr/>
                <p:nvPr/>
              </p:nvPicPr>
              <p:blipFill>
                <a:blip r:embed="rId562"/>
                <a:stretch>
                  <a:fillRect/>
                </a:stretch>
              </p:blipFill>
              <p:spPr>
                <a:xfrm>
                  <a:off x="2707653" y="5557893"/>
                  <a:ext cx="22068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56" name="Freihand 355">
                  <a:extLst>
                    <a:ext uri="{FF2B5EF4-FFF2-40B4-BE49-F238E27FC236}">
                      <a16:creationId xmlns:a16="http://schemas.microsoft.com/office/drawing/2014/main" id="{81DA5C7D-9BAC-158F-AEBC-23C43D653026}"/>
                    </a:ext>
                  </a:extLst>
                </p14:cNvPr>
                <p14:cNvContentPartPr/>
                <p14:nvPr/>
              </p14:nvContentPartPr>
              <p14:xfrm>
                <a:off x="3202293" y="5398773"/>
                <a:ext cx="275040" cy="420480"/>
              </p14:xfrm>
            </p:contentPart>
          </mc:Choice>
          <mc:Fallback>
            <p:pic>
              <p:nvPicPr>
                <p:cNvPr id="356" name="Freihand 355">
                  <a:extLst>
                    <a:ext uri="{FF2B5EF4-FFF2-40B4-BE49-F238E27FC236}">
                      <a16:creationId xmlns:a16="http://schemas.microsoft.com/office/drawing/2014/main" id="{81DA5C7D-9BAC-158F-AEBC-23C43D653026}"/>
                    </a:ext>
                  </a:extLst>
                </p:cNvPr>
                <p:cNvPicPr/>
                <p:nvPr/>
              </p:nvPicPr>
              <p:blipFill>
                <a:blip r:embed="rId564"/>
                <a:stretch>
                  <a:fillRect/>
                </a:stretch>
              </p:blipFill>
              <p:spPr>
                <a:xfrm>
                  <a:off x="3193653" y="5389773"/>
                  <a:ext cx="292680" cy="4381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57" name="Freihand 356">
                  <a:extLst>
                    <a:ext uri="{FF2B5EF4-FFF2-40B4-BE49-F238E27FC236}">
                      <a16:creationId xmlns:a16="http://schemas.microsoft.com/office/drawing/2014/main" id="{F5CB7E8A-D903-FC39-919C-658C09395057}"/>
                    </a:ext>
                  </a:extLst>
                </p14:cNvPr>
                <p14:cNvContentPartPr/>
                <p14:nvPr/>
              </p14:nvContentPartPr>
              <p14:xfrm>
                <a:off x="3782613" y="5304093"/>
                <a:ext cx="307800" cy="303120"/>
              </p14:xfrm>
            </p:contentPart>
          </mc:Choice>
          <mc:Fallback>
            <p:pic>
              <p:nvPicPr>
                <p:cNvPr id="357" name="Freihand 356">
                  <a:extLst>
                    <a:ext uri="{FF2B5EF4-FFF2-40B4-BE49-F238E27FC236}">
                      <a16:creationId xmlns:a16="http://schemas.microsoft.com/office/drawing/2014/main" id="{F5CB7E8A-D903-FC39-919C-658C09395057}"/>
                    </a:ext>
                  </a:extLst>
                </p:cNvPr>
                <p:cNvPicPr/>
                <p:nvPr/>
              </p:nvPicPr>
              <p:blipFill>
                <a:blip r:embed="rId566"/>
                <a:stretch>
                  <a:fillRect/>
                </a:stretch>
              </p:blipFill>
              <p:spPr>
                <a:xfrm>
                  <a:off x="3773973" y="5295453"/>
                  <a:ext cx="32544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58" name="Freihand 357">
                  <a:extLst>
                    <a:ext uri="{FF2B5EF4-FFF2-40B4-BE49-F238E27FC236}">
                      <a16:creationId xmlns:a16="http://schemas.microsoft.com/office/drawing/2014/main" id="{D9467165-B54D-398E-B10D-3705793C382E}"/>
                    </a:ext>
                  </a:extLst>
                </p14:cNvPr>
                <p14:cNvContentPartPr/>
                <p14:nvPr/>
              </p14:nvContentPartPr>
              <p14:xfrm>
                <a:off x="4171413" y="5383653"/>
                <a:ext cx="85320" cy="140400"/>
              </p14:xfrm>
            </p:contentPart>
          </mc:Choice>
          <mc:Fallback>
            <p:pic>
              <p:nvPicPr>
                <p:cNvPr id="358" name="Freihand 357">
                  <a:extLst>
                    <a:ext uri="{FF2B5EF4-FFF2-40B4-BE49-F238E27FC236}">
                      <a16:creationId xmlns:a16="http://schemas.microsoft.com/office/drawing/2014/main" id="{D9467165-B54D-398E-B10D-3705793C382E}"/>
                    </a:ext>
                  </a:extLst>
                </p:cNvPr>
                <p:cNvPicPr/>
                <p:nvPr/>
              </p:nvPicPr>
              <p:blipFill>
                <a:blip r:embed="rId568"/>
                <a:stretch>
                  <a:fillRect/>
                </a:stretch>
              </p:blipFill>
              <p:spPr>
                <a:xfrm>
                  <a:off x="4162413" y="5374653"/>
                  <a:ext cx="1029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59" name="Freihand 358">
                  <a:extLst>
                    <a:ext uri="{FF2B5EF4-FFF2-40B4-BE49-F238E27FC236}">
                      <a16:creationId xmlns:a16="http://schemas.microsoft.com/office/drawing/2014/main" id="{F5B0B212-1E10-D447-4D9B-53BD07CC3FF0}"/>
                    </a:ext>
                  </a:extLst>
                </p14:cNvPr>
                <p14:cNvContentPartPr/>
                <p14:nvPr/>
              </p14:nvContentPartPr>
              <p14:xfrm>
                <a:off x="4538253" y="5228853"/>
                <a:ext cx="180360" cy="253440"/>
              </p14:xfrm>
            </p:contentPart>
          </mc:Choice>
          <mc:Fallback>
            <p:pic>
              <p:nvPicPr>
                <p:cNvPr id="359" name="Freihand 358">
                  <a:extLst>
                    <a:ext uri="{FF2B5EF4-FFF2-40B4-BE49-F238E27FC236}">
                      <a16:creationId xmlns:a16="http://schemas.microsoft.com/office/drawing/2014/main" id="{F5B0B212-1E10-D447-4D9B-53BD07CC3FF0}"/>
                    </a:ext>
                  </a:extLst>
                </p:cNvPr>
                <p:cNvPicPr/>
                <p:nvPr/>
              </p:nvPicPr>
              <p:blipFill>
                <a:blip r:embed="rId570"/>
                <a:stretch>
                  <a:fillRect/>
                </a:stretch>
              </p:blipFill>
              <p:spPr>
                <a:xfrm>
                  <a:off x="4529253" y="5219853"/>
                  <a:ext cx="19800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60" name="Freihand 359">
                  <a:extLst>
                    <a:ext uri="{FF2B5EF4-FFF2-40B4-BE49-F238E27FC236}">
                      <a16:creationId xmlns:a16="http://schemas.microsoft.com/office/drawing/2014/main" id="{E2B30FE9-12CA-94EC-E90A-4018AEC29103}"/>
                    </a:ext>
                  </a:extLst>
                </p14:cNvPr>
                <p14:cNvContentPartPr/>
                <p14:nvPr/>
              </p14:nvContentPartPr>
              <p14:xfrm>
                <a:off x="4723293" y="5254053"/>
                <a:ext cx="336960" cy="198720"/>
              </p14:xfrm>
            </p:contentPart>
          </mc:Choice>
          <mc:Fallback>
            <p:pic>
              <p:nvPicPr>
                <p:cNvPr id="360" name="Freihand 359">
                  <a:extLst>
                    <a:ext uri="{FF2B5EF4-FFF2-40B4-BE49-F238E27FC236}">
                      <a16:creationId xmlns:a16="http://schemas.microsoft.com/office/drawing/2014/main" id="{E2B30FE9-12CA-94EC-E90A-4018AEC29103}"/>
                    </a:ext>
                  </a:extLst>
                </p:cNvPr>
                <p:cNvPicPr/>
                <p:nvPr/>
              </p:nvPicPr>
              <p:blipFill>
                <a:blip r:embed="rId572"/>
                <a:stretch>
                  <a:fillRect/>
                </a:stretch>
              </p:blipFill>
              <p:spPr>
                <a:xfrm>
                  <a:off x="4714293" y="5245053"/>
                  <a:ext cx="3546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61" name="Freihand 360">
                  <a:extLst>
                    <a:ext uri="{FF2B5EF4-FFF2-40B4-BE49-F238E27FC236}">
                      <a16:creationId xmlns:a16="http://schemas.microsoft.com/office/drawing/2014/main" id="{D9769981-EB24-4909-6DF5-9AAA3ECA12D3}"/>
                    </a:ext>
                  </a:extLst>
                </p14:cNvPr>
                <p14:cNvContentPartPr/>
                <p14:nvPr/>
              </p14:nvContentPartPr>
              <p14:xfrm>
                <a:off x="5041533" y="5160453"/>
                <a:ext cx="11520" cy="37080"/>
              </p14:xfrm>
            </p:contentPart>
          </mc:Choice>
          <mc:Fallback>
            <p:pic>
              <p:nvPicPr>
                <p:cNvPr id="361" name="Freihand 360">
                  <a:extLst>
                    <a:ext uri="{FF2B5EF4-FFF2-40B4-BE49-F238E27FC236}">
                      <a16:creationId xmlns:a16="http://schemas.microsoft.com/office/drawing/2014/main" id="{D9769981-EB24-4909-6DF5-9AAA3ECA12D3}"/>
                    </a:ext>
                  </a:extLst>
                </p:cNvPr>
                <p:cNvPicPr/>
                <p:nvPr/>
              </p:nvPicPr>
              <p:blipFill>
                <a:blip r:embed="rId574"/>
                <a:stretch>
                  <a:fillRect/>
                </a:stretch>
              </p:blipFill>
              <p:spPr>
                <a:xfrm>
                  <a:off x="5032893" y="5151453"/>
                  <a:ext cx="291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62" name="Freihand 361">
                  <a:extLst>
                    <a:ext uri="{FF2B5EF4-FFF2-40B4-BE49-F238E27FC236}">
                      <a16:creationId xmlns:a16="http://schemas.microsoft.com/office/drawing/2014/main" id="{900BE2D7-3B58-A8BD-0CD2-DBF575239BE1}"/>
                    </a:ext>
                  </a:extLst>
                </p14:cNvPr>
                <p14:cNvContentPartPr/>
                <p14:nvPr/>
              </p14:nvContentPartPr>
              <p14:xfrm>
                <a:off x="5129373" y="5241093"/>
                <a:ext cx="164520" cy="132120"/>
              </p14:xfrm>
            </p:contentPart>
          </mc:Choice>
          <mc:Fallback>
            <p:pic>
              <p:nvPicPr>
                <p:cNvPr id="362" name="Freihand 361">
                  <a:extLst>
                    <a:ext uri="{FF2B5EF4-FFF2-40B4-BE49-F238E27FC236}">
                      <a16:creationId xmlns:a16="http://schemas.microsoft.com/office/drawing/2014/main" id="{900BE2D7-3B58-A8BD-0CD2-DBF575239BE1}"/>
                    </a:ext>
                  </a:extLst>
                </p:cNvPr>
                <p:cNvPicPr/>
                <p:nvPr/>
              </p:nvPicPr>
              <p:blipFill>
                <a:blip r:embed="rId576"/>
                <a:stretch>
                  <a:fillRect/>
                </a:stretch>
              </p:blipFill>
              <p:spPr>
                <a:xfrm>
                  <a:off x="5120733" y="5232453"/>
                  <a:ext cx="182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63" name="Freihand 362">
                  <a:extLst>
                    <a:ext uri="{FF2B5EF4-FFF2-40B4-BE49-F238E27FC236}">
                      <a16:creationId xmlns:a16="http://schemas.microsoft.com/office/drawing/2014/main" id="{6C32CDBD-07C8-0ECE-E42E-F0796BA53E62}"/>
                    </a:ext>
                  </a:extLst>
                </p14:cNvPr>
                <p14:cNvContentPartPr/>
                <p14:nvPr/>
              </p14:nvContentPartPr>
              <p14:xfrm>
                <a:off x="5311893" y="5104293"/>
                <a:ext cx="126720" cy="231480"/>
              </p14:xfrm>
            </p:contentPart>
          </mc:Choice>
          <mc:Fallback>
            <p:pic>
              <p:nvPicPr>
                <p:cNvPr id="363" name="Freihand 362">
                  <a:extLst>
                    <a:ext uri="{FF2B5EF4-FFF2-40B4-BE49-F238E27FC236}">
                      <a16:creationId xmlns:a16="http://schemas.microsoft.com/office/drawing/2014/main" id="{6C32CDBD-07C8-0ECE-E42E-F0796BA53E62}"/>
                    </a:ext>
                  </a:extLst>
                </p:cNvPr>
                <p:cNvPicPr/>
                <p:nvPr/>
              </p:nvPicPr>
              <p:blipFill>
                <a:blip r:embed="rId578"/>
                <a:stretch>
                  <a:fillRect/>
                </a:stretch>
              </p:blipFill>
              <p:spPr>
                <a:xfrm>
                  <a:off x="5303253" y="5095293"/>
                  <a:ext cx="1443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64" name="Freihand 363">
                  <a:extLst>
                    <a:ext uri="{FF2B5EF4-FFF2-40B4-BE49-F238E27FC236}">
                      <a16:creationId xmlns:a16="http://schemas.microsoft.com/office/drawing/2014/main" id="{9EA397DC-A97C-D8BD-646C-836053F80BBF}"/>
                    </a:ext>
                  </a:extLst>
                </p14:cNvPr>
                <p14:cNvContentPartPr/>
                <p14:nvPr/>
              </p14:nvContentPartPr>
              <p14:xfrm>
                <a:off x="5526813" y="5085933"/>
                <a:ext cx="35640" cy="245880"/>
              </p14:xfrm>
            </p:contentPart>
          </mc:Choice>
          <mc:Fallback>
            <p:pic>
              <p:nvPicPr>
                <p:cNvPr id="364" name="Freihand 363">
                  <a:extLst>
                    <a:ext uri="{FF2B5EF4-FFF2-40B4-BE49-F238E27FC236}">
                      <a16:creationId xmlns:a16="http://schemas.microsoft.com/office/drawing/2014/main" id="{9EA397DC-A97C-D8BD-646C-836053F80BBF}"/>
                    </a:ext>
                  </a:extLst>
                </p:cNvPr>
                <p:cNvPicPr/>
                <p:nvPr/>
              </p:nvPicPr>
              <p:blipFill>
                <a:blip r:embed="rId580"/>
                <a:stretch>
                  <a:fillRect/>
                </a:stretch>
              </p:blipFill>
              <p:spPr>
                <a:xfrm>
                  <a:off x="5518173" y="5076933"/>
                  <a:ext cx="532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65" name="Freihand 364">
                  <a:extLst>
                    <a:ext uri="{FF2B5EF4-FFF2-40B4-BE49-F238E27FC236}">
                      <a16:creationId xmlns:a16="http://schemas.microsoft.com/office/drawing/2014/main" id="{A06E2408-2B19-53AD-CFBD-D790BCB30715}"/>
                    </a:ext>
                  </a:extLst>
                </p14:cNvPr>
                <p14:cNvContentPartPr/>
                <p14:nvPr/>
              </p14:nvContentPartPr>
              <p14:xfrm>
                <a:off x="5584053" y="5084133"/>
                <a:ext cx="325800" cy="199080"/>
              </p14:xfrm>
            </p:contentPart>
          </mc:Choice>
          <mc:Fallback>
            <p:pic>
              <p:nvPicPr>
                <p:cNvPr id="365" name="Freihand 364">
                  <a:extLst>
                    <a:ext uri="{FF2B5EF4-FFF2-40B4-BE49-F238E27FC236}">
                      <a16:creationId xmlns:a16="http://schemas.microsoft.com/office/drawing/2014/main" id="{A06E2408-2B19-53AD-CFBD-D790BCB30715}"/>
                    </a:ext>
                  </a:extLst>
                </p:cNvPr>
                <p:cNvPicPr/>
                <p:nvPr/>
              </p:nvPicPr>
              <p:blipFill>
                <a:blip r:embed="rId582"/>
                <a:stretch>
                  <a:fillRect/>
                </a:stretch>
              </p:blipFill>
              <p:spPr>
                <a:xfrm>
                  <a:off x="5575413" y="5075133"/>
                  <a:ext cx="3434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68" name="Freihand 367">
                  <a:extLst>
                    <a:ext uri="{FF2B5EF4-FFF2-40B4-BE49-F238E27FC236}">
                      <a16:creationId xmlns:a16="http://schemas.microsoft.com/office/drawing/2014/main" id="{40AC04C8-C5D7-91F7-5CD4-B51DB47CF71A}"/>
                    </a:ext>
                  </a:extLst>
                </p14:cNvPr>
                <p14:cNvContentPartPr/>
                <p14:nvPr/>
              </p14:nvContentPartPr>
              <p14:xfrm>
                <a:off x="62733" y="6384453"/>
                <a:ext cx="180360" cy="24840"/>
              </p14:xfrm>
            </p:contentPart>
          </mc:Choice>
          <mc:Fallback>
            <p:pic>
              <p:nvPicPr>
                <p:cNvPr id="368" name="Freihand 367">
                  <a:extLst>
                    <a:ext uri="{FF2B5EF4-FFF2-40B4-BE49-F238E27FC236}">
                      <a16:creationId xmlns:a16="http://schemas.microsoft.com/office/drawing/2014/main" id="{40AC04C8-C5D7-91F7-5CD4-B51DB47CF71A}"/>
                    </a:ext>
                  </a:extLst>
                </p:cNvPr>
                <p:cNvPicPr/>
                <p:nvPr/>
              </p:nvPicPr>
              <p:blipFill>
                <a:blip r:embed="rId584"/>
                <a:stretch>
                  <a:fillRect/>
                </a:stretch>
              </p:blipFill>
              <p:spPr>
                <a:xfrm>
                  <a:off x="54093" y="6375813"/>
                  <a:ext cx="1980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69" name="Freihand 368">
                  <a:extLst>
                    <a:ext uri="{FF2B5EF4-FFF2-40B4-BE49-F238E27FC236}">
                      <a16:creationId xmlns:a16="http://schemas.microsoft.com/office/drawing/2014/main" id="{0C41B670-7672-D3CF-5834-AED01C88ECA5}"/>
                    </a:ext>
                  </a:extLst>
                </p14:cNvPr>
                <p14:cNvContentPartPr/>
                <p14:nvPr/>
              </p14:nvContentPartPr>
              <p14:xfrm>
                <a:off x="88293" y="6469413"/>
                <a:ext cx="176760" cy="14400"/>
              </p14:xfrm>
            </p:contentPart>
          </mc:Choice>
          <mc:Fallback>
            <p:pic>
              <p:nvPicPr>
                <p:cNvPr id="369" name="Freihand 368">
                  <a:extLst>
                    <a:ext uri="{FF2B5EF4-FFF2-40B4-BE49-F238E27FC236}">
                      <a16:creationId xmlns:a16="http://schemas.microsoft.com/office/drawing/2014/main" id="{0C41B670-7672-D3CF-5834-AED01C88ECA5}"/>
                    </a:ext>
                  </a:extLst>
                </p:cNvPr>
                <p:cNvPicPr/>
                <p:nvPr/>
              </p:nvPicPr>
              <p:blipFill>
                <a:blip r:embed="rId586"/>
                <a:stretch>
                  <a:fillRect/>
                </a:stretch>
              </p:blipFill>
              <p:spPr>
                <a:xfrm>
                  <a:off x="79653" y="6460413"/>
                  <a:ext cx="1944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70" name="Freihand 369">
                  <a:extLst>
                    <a:ext uri="{FF2B5EF4-FFF2-40B4-BE49-F238E27FC236}">
                      <a16:creationId xmlns:a16="http://schemas.microsoft.com/office/drawing/2014/main" id="{911EA45D-BDDD-800C-281C-A84E638FA751}"/>
                    </a:ext>
                  </a:extLst>
                </p14:cNvPr>
                <p14:cNvContentPartPr/>
                <p14:nvPr/>
              </p14:nvContentPartPr>
              <p14:xfrm>
                <a:off x="262173" y="6312093"/>
                <a:ext cx="68760" cy="235440"/>
              </p14:xfrm>
            </p:contentPart>
          </mc:Choice>
          <mc:Fallback>
            <p:pic>
              <p:nvPicPr>
                <p:cNvPr id="370" name="Freihand 369">
                  <a:extLst>
                    <a:ext uri="{FF2B5EF4-FFF2-40B4-BE49-F238E27FC236}">
                      <a16:creationId xmlns:a16="http://schemas.microsoft.com/office/drawing/2014/main" id="{911EA45D-BDDD-800C-281C-A84E638FA751}"/>
                    </a:ext>
                  </a:extLst>
                </p:cNvPr>
                <p:cNvPicPr/>
                <p:nvPr/>
              </p:nvPicPr>
              <p:blipFill>
                <a:blip r:embed="rId588"/>
                <a:stretch>
                  <a:fillRect/>
                </a:stretch>
              </p:blipFill>
              <p:spPr>
                <a:xfrm>
                  <a:off x="253533" y="6303093"/>
                  <a:ext cx="864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72" name="Freihand 371">
                  <a:extLst>
                    <a:ext uri="{FF2B5EF4-FFF2-40B4-BE49-F238E27FC236}">
                      <a16:creationId xmlns:a16="http://schemas.microsoft.com/office/drawing/2014/main" id="{BA57A0B3-53B2-B341-C5EB-261B005FA21C}"/>
                    </a:ext>
                  </a:extLst>
                </p14:cNvPr>
                <p14:cNvContentPartPr/>
                <p14:nvPr/>
              </p14:nvContentPartPr>
              <p14:xfrm>
                <a:off x="678693" y="6023013"/>
                <a:ext cx="121680" cy="209520"/>
              </p14:xfrm>
            </p:contentPart>
          </mc:Choice>
          <mc:Fallback>
            <p:pic>
              <p:nvPicPr>
                <p:cNvPr id="372" name="Freihand 371">
                  <a:extLst>
                    <a:ext uri="{FF2B5EF4-FFF2-40B4-BE49-F238E27FC236}">
                      <a16:creationId xmlns:a16="http://schemas.microsoft.com/office/drawing/2014/main" id="{BA57A0B3-53B2-B341-C5EB-261B005FA21C}"/>
                    </a:ext>
                  </a:extLst>
                </p:cNvPr>
                <p:cNvPicPr/>
                <p:nvPr/>
              </p:nvPicPr>
              <p:blipFill>
                <a:blip r:embed="rId590"/>
                <a:stretch>
                  <a:fillRect/>
                </a:stretch>
              </p:blipFill>
              <p:spPr>
                <a:xfrm>
                  <a:off x="670053" y="6014013"/>
                  <a:ext cx="1393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73" name="Freihand 372">
                  <a:extLst>
                    <a:ext uri="{FF2B5EF4-FFF2-40B4-BE49-F238E27FC236}">
                      <a16:creationId xmlns:a16="http://schemas.microsoft.com/office/drawing/2014/main" id="{39F858C6-2934-EB5D-7224-238BF64BF563}"/>
                    </a:ext>
                  </a:extLst>
                </p14:cNvPr>
                <p14:cNvContentPartPr/>
                <p14:nvPr/>
              </p14:nvContentPartPr>
              <p14:xfrm>
                <a:off x="906213" y="5970093"/>
                <a:ext cx="132840" cy="196920"/>
              </p14:xfrm>
            </p:contentPart>
          </mc:Choice>
          <mc:Fallback>
            <p:pic>
              <p:nvPicPr>
                <p:cNvPr id="373" name="Freihand 372">
                  <a:extLst>
                    <a:ext uri="{FF2B5EF4-FFF2-40B4-BE49-F238E27FC236}">
                      <a16:creationId xmlns:a16="http://schemas.microsoft.com/office/drawing/2014/main" id="{39F858C6-2934-EB5D-7224-238BF64BF563}"/>
                    </a:ext>
                  </a:extLst>
                </p:cNvPr>
                <p:cNvPicPr/>
                <p:nvPr/>
              </p:nvPicPr>
              <p:blipFill>
                <a:blip r:embed="rId592"/>
                <a:stretch>
                  <a:fillRect/>
                </a:stretch>
              </p:blipFill>
              <p:spPr>
                <a:xfrm>
                  <a:off x="897573" y="5961453"/>
                  <a:ext cx="150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74" name="Freihand 373">
                  <a:extLst>
                    <a:ext uri="{FF2B5EF4-FFF2-40B4-BE49-F238E27FC236}">
                      <a16:creationId xmlns:a16="http://schemas.microsoft.com/office/drawing/2014/main" id="{0E85D851-469B-AF53-80FA-594264D0C0B6}"/>
                    </a:ext>
                  </a:extLst>
                </p14:cNvPr>
                <p14:cNvContentPartPr/>
                <p14:nvPr/>
              </p14:nvContentPartPr>
              <p14:xfrm>
                <a:off x="672933" y="6242253"/>
                <a:ext cx="465120" cy="63720"/>
              </p14:xfrm>
            </p:contentPart>
          </mc:Choice>
          <mc:Fallback>
            <p:pic>
              <p:nvPicPr>
                <p:cNvPr id="374" name="Freihand 373">
                  <a:extLst>
                    <a:ext uri="{FF2B5EF4-FFF2-40B4-BE49-F238E27FC236}">
                      <a16:creationId xmlns:a16="http://schemas.microsoft.com/office/drawing/2014/main" id="{0E85D851-469B-AF53-80FA-594264D0C0B6}"/>
                    </a:ext>
                  </a:extLst>
                </p:cNvPr>
                <p:cNvPicPr/>
                <p:nvPr/>
              </p:nvPicPr>
              <p:blipFill>
                <a:blip r:embed="rId594"/>
                <a:stretch>
                  <a:fillRect/>
                </a:stretch>
              </p:blipFill>
              <p:spPr>
                <a:xfrm>
                  <a:off x="664293" y="6233613"/>
                  <a:ext cx="482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75" name="Freihand 374">
                  <a:extLst>
                    <a:ext uri="{FF2B5EF4-FFF2-40B4-BE49-F238E27FC236}">
                      <a16:creationId xmlns:a16="http://schemas.microsoft.com/office/drawing/2014/main" id="{E8EA34CD-1944-CE96-BB03-9DE5AECCE30D}"/>
                    </a:ext>
                  </a:extLst>
                </p14:cNvPr>
                <p14:cNvContentPartPr/>
                <p14:nvPr/>
              </p14:nvContentPartPr>
              <p14:xfrm>
                <a:off x="817293" y="6379053"/>
                <a:ext cx="192240" cy="205920"/>
              </p14:xfrm>
            </p:contentPart>
          </mc:Choice>
          <mc:Fallback>
            <p:pic>
              <p:nvPicPr>
                <p:cNvPr id="375" name="Freihand 374">
                  <a:extLst>
                    <a:ext uri="{FF2B5EF4-FFF2-40B4-BE49-F238E27FC236}">
                      <a16:creationId xmlns:a16="http://schemas.microsoft.com/office/drawing/2014/main" id="{E8EA34CD-1944-CE96-BB03-9DE5AECCE30D}"/>
                    </a:ext>
                  </a:extLst>
                </p:cNvPr>
                <p:cNvPicPr/>
                <p:nvPr/>
              </p:nvPicPr>
              <p:blipFill>
                <a:blip r:embed="rId596"/>
                <a:stretch>
                  <a:fillRect/>
                </a:stretch>
              </p:blipFill>
              <p:spPr>
                <a:xfrm>
                  <a:off x="808293" y="6370053"/>
                  <a:ext cx="2098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76" name="Freihand 375">
                  <a:extLst>
                    <a:ext uri="{FF2B5EF4-FFF2-40B4-BE49-F238E27FC236}">
                      <a16:creationId xmlns:a16="http://schemas.microsoft.com/office/drawing/2014/main" id="{87F994A6-6355-3404-B9F0-CF7478D38151}"/>
                    </a:ext>
                  </a:extLst>
                </p14:cNvPr>
                <p14:cNvContentPartPr/>
                <p14:nvPr/>
              </p14:nvContentPartPr>
              <p14:xfrm>
                <a:off x="1504893" y="6240453"/>
                <a:ext cx="27360" cy="204120"/>
              </p14:xfrm>
            </p:contentPart>
          </mc:Choice>
          <mc:Fallback>
            <p:pic>
              <p:nvPicPr>
                <p:cNvPr id="376" name="Freihand 375">
                  <a:extLst>
                    <a:ext uri="{FF2B5EF4-FFF2-40B4-BE49-F238E27FC236}">
                      <a16:creationId xmlns:a16="http://schemas.microsoft.com/office/drawing/2014/main" id="{87F994A6-6355-3404-B9F0-CF7478D38151}"/>
                    </a:ext>
                  </a:extLst>
                </p:cNvPr>
                <p:cNvPicPr/>
                <p:nvPr/>
              </p:nvPicPr>
              <p:blipFill>
                <a:blip r:embed="rId598"/>
                <a:stretch>
                  <a:fillRect/>
                </a:stretch>
              </p:blipFill>
              <p:spPr>
                <a:xfrm>
                  <a:off x="1496253" y="6231813"/>
                  <a:ext cx="450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77" name="Freihand 376">
                  <a:extLst>
                    <a:ext uri="{FF2B5EF4-FFF2-40B4-BE49-F238E27FC236}">
                      <a16:creationId xmlns:a16="http://schemas.microsoft.com/office/drawing/2014/main" id="{086601EE-31BA-6D6D-DD78-C210EEB4EA30}"/>
                    </a:ext>
                  </a:extLst>
                </p14:cNvPr>
                <p14:cNvContentPartPr/>
                <p14:nvPr/>
              </p14:nvContentPartPr>
              <p14:xfrm>
                <a:off x="1459893" y="6293733"/>
                <a:ext cx="143280" cy="11880"/>
              </p14:xfrm>
            </p:contentPart>
          </mc:Choice>
          <mc:Fallback>
            <p:pic>
              <p:nvPicPr>
                <p:cNvPr id="377" name="Freihand 376">
                  <a:extLst>
                    <a:ext uri="{FF2B5EF4-FFF2-40B4-BE49-F238E27FC236}">
                      <a16:creationId xmlns:a16="http://schemas.microsoft.com/office/drawing/2014/main" id="{086601EE-31BA-6D6D-DD78-C210EEB4EA30}"/>
                    </a:ext>
                  </a:extLst>
                </p:cNvPr>
                <p:cNvPicPr/>
                <p:nvPr/>
              </p:nvPicPr>
              <p:blipFill>
                <a:blip r:embed="rId600"/>
                <a:stretch>
                  <a:fillRect/>
                </a:stretch>
              </p:blipFill>
              <p:spPr>
                <a:xfrm>
                  <a:off x="1450893" y="6284733"/>
                  <a:ext cx="160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80" name="Freihand 379">
                  <a:extLst>
                    <a:ext uri="{FF2B5EF4-FFF2-40B4-BE49-F238E27FC236}">
                      <a16:creationId xmlns:a16="http://schemas.microsoft.com/office/drawing/2014/main" id="{A603E293-232F-801B-AFD0-38C5C0DE1BD7}"/>
                    </a:ext>
                  </a:extLst>
                </p14:cNvPr>
                <p14:cNvContentPartPr/>
                <p14:nvPr/>
              </p14:nvContentPartPr>
              <p14:xfrm>
                <a:off x="1904493" y="5925093"/>
                <a:ext cx="182880" cy="271800"/>
              </p14:xfrm>
            </p:contentPart>
          </mc:Choice>
          <mc:Fallback>
            <p:pic>
              <p:nvPicPr>
                <p:cNvPr id="380" name="Freihand 379">
                  <a:extLst>
                    <a:ext uri="{FF2B5EF4-FFF2-40B4-BE49-F238E27FC236}">
                      <a16:creationId xmlns:a16="http://schemas.microsoft.com/office/drawing/2014/main" id="{A603E293-232F-801B-AFD0-38C5C0DE1BD7}"/>
                    </a:ext>
                  </a:extLst>
                </p:cNvPr>
                <p:cNvPicPr/>
                <p:nvPr/>
              </p:nvPicPr>
              <p:blipFill>
                <a:blip r:embed="rId602"/>
                <a:stretch>
                  <a:fillRect/>
                </a:stretch>
              </p:blipFill>
              <p:spPr>
                <a:xfrm>
                  <a:off x="1895853" y="5916453"/>
                  <a:ext cx="2005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81" name="Freihand 380">
                  <a:extLst>
                    <a:ext uri="{FF2B5EF4-FFF2-40B4-BE49-F238E27FC236}">
                      <a16:creationId xmlns:a16="http://schemas.microsoft.com/office/drawing/2014/main" id="{CF484F02-1532-AFA6-DD73-A3A25123B390}"/>
                    </a:ext>
                  </a:extLst>
                </p14:cNvPr>
                <p14:cNvContentPartPr/>
                <p14:nvPr/>
              </p14:nvContentPartPr>
              <p14:xfrm>
                <a:off x="2166573" y="5939493"/>
                <a:ext cx="120960" cy="134280"/>
              </p14:xfrm>
            </p:contentPart>
          </mc:Choice>
          <mc:Fallback>
            <p:pic>
              <p:nvPicPr>
                <p:cNvPr id="381" name="Freihand 380">
                  <a:extLst>
                    <a:ext uri="{FF2B5EF4-FFF2-40B4-BE49-F238E27FC236}">
                      <a16:creationId xmlns:a16="http://schemas.microsoft.com/office/drawing/2014/main" id="{CF484F02-1532-AFA6-DD73-A3A25123B390}"/>
                    </a:ext>
                  </a:extLst>
                </p:cNvPr>
                <p:cNvPicPr/>
                <p:nvPr/>
              </p:nvPicPr>
              <p:blipFill>
                <a:blip r:embed="rId604"/>
                <a:stretch>
                  <a:fillRect/>
                </a:stretch>
              </p:blipFill>
              <p:spPr>
                <a:xfrm>
                  <a:off x="2157573" y="5930493"/>
                  <a:ext cx="138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82" name="Freihand 381">
                  <a:extLst>
                    <a:ext uri="{FF2B5EF4-FFF2-40B4-BE49-F238E27FC236}">
                      <a16:creationId xmlns:a16="http://schemas.microsoft.com/office/drawing/2014/main" id="{DE6C7E5F-CC92-2592-668D-921ECAEDF88A}"/>
                    </a:ext>
                  </a:extLst>
                </p14:cNvPr>
                <p14:cNvContentPartPr/>
                <p14:nvPr/>
              </p14:nvContentPartPr>
              <p14:xfrm>
                <a:off x="1883253" y="6165933"/>
                <a:ext cx="349560" cy="73080"/>
              </p14:xfrm>
            </p:contentPart>
          </mc:Choice>
          <mc:Fallback>
            <p:pic>
              <p:nvPicPr>
                <p:cNvPr id="382" name="Freihand 381">
                  <a:extLst>
                    <a:ext uri="{FF2B5EF4-FFF2-40B4-BE49-F238E27FC236}">
                      <a16:creationId xmlns:a16="http://schemas.microsoft.com/office/drawing/2014/main" id="{DE6C7E5F-CC92-2592-668D-921ECAEDF88A}"/>
                    </a:ext>
                  </a:extLst>
                </p:cNvPr>
                <p:cNvPicPr/>
                <p:nvPr/>
              </p:nvPicPr>
              <p:blipFill>
                <a:blip r:embed="rId606"/>
                <a:stretch>
                  <a:fillRect/>
                </a:stretch>
              </p:blipFill>
              <p:spPr>
                <a:xfrm>
                  <a:off x="1874613" y="6157293"/>
                  <a:ext cx="367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83" name="Freihand 382">
                  <a:extLst>
                    <a:ext uri="{FF2B5EF4-FFF2-40B4-BE49-F238E27FC236}">
                      <a16:creationId xmlns:a16="http://schemas.microsoft.com/office/drawing/2014/main" id="{C8A95D28-1B86-AF28-D53A-B184895AF64F}"/>
                    </a:ext>
                  </a:extLst>
                </p14:cNvPr>
                <p14:cNvContentPartPr/>
                <p14:nvPr/>
              </p14:nvContentPartPr>
              <p14:xfrm>
                <a:off x="1977933" y="6304173"/>
                <a:ext cx="173160" cy="214920"/>
              </p14:xfrm>
            </p:contentPart>
          </mc:Choice>
          <mc:Fallback>
            <p:pic>
              <p:nvPicPr>
                <p:cNvPr id="383" name="Freihand 382">
                  <a:extLst>
                    <a:ext uri="{FF2B5EF4-FFF2-40B4-BE49-F238E27FC236}">
                      <a16:creationId xmlns:a16="http://schemas.microsoft.com/office/drawing/2014/main" id="{C8A95D28-1B86-AF28-D53A-B184895AF64F}"/>
                    </a:ext>
                  </a:extLst>
                </p:cNvPr>
                <p:cNvPicPr/>
                <p:nvPr/>
              </p:nvPicPr>
              <p:blipFill>
                <a:blip r:embed="rId608"/>
                <a:stretch>
                  <a:fillRect/>
                </a:stretch>
              </p:blipFill>
              <p:spPr>
                <a:xfrm>
                  <a:off x="1968933" y="6295173"/>
                  <a:ext cx="1908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84" name="Freihand 383">
                  <a:extLst>
                    <a:ext uri="{FF2B5EF4-FFF2-40B4-BE49-F238E27FC236}">
                      <a16:creationId xmlns:a16="http://schemas.microsoft.com/office/drawing/2014/main" id="{45F854A6-3BE8-6E4B-5DB7-E934881DEB5D}"/>
                    </a:ext>
                  </a:extLst>
                </p14:cNvPr>
                <p14:cNvContentPartPr/>
                <p14:nvPr/>
              </p14:nvContentPartPr>
              <p14:xfrm>
                <a:off x="2801973" y="6187893"/>
                <a:ext cx="165600" cy="24120"/>
              </p14:xfrm>
            </p:contentPart>
          </mc:Choice>
          <mc:Fallback>
            <p:pic>
              <p:nvPicPr>
                <p:cNvPr id="384" name="Freihand 383">
                  <a:extLst>
                    <a:ext uri="{FF2B5EF4-FFF2-40B4-BE49-F238E27FC236}">
                      <a16:creationId xmlns:a16="http://schemas.microsoft.com/office/drawing/2014/main" id="{45F854A6-3BE8-6E4B-5DB7-E934881DEB5D}"/>
                    </a:ext>
                  </a:extLst>
                </p:cNvPr>
                <p:cNvPicPr/>
                <p:nvPr/>
              </p:nvPicPr>
              <p:blipFill>
                <a:blip r:embed="rId610"/>
                <a:stretch>
                  <a:fillRect/>
                </a:stretch>
              </p:blipFill>
              <p:spPr>
                <a:xfrm>
                  <a:off x="2792973" y="6179253"/>
                  <a:ext cx="1832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85" name="Freihand 384">
                  <a:extLst>
                    <a:ext uri="{FF2B5EF4-FFF2-40B4-BE49-F238E27FC236}">
                      <a16:creationId xmlns:a16="http://schemas.microsoft.com/office/drawing/2014/main" id="{EE987712-7BDA-BC7A-C118-463EAC6CAA46}"/>
                    </a:ext>
                  </a:extLst>
                </p14:cNvPr>
                <p14:cNvContentPartPr/>
                <p14:nvPr/>
              </p14:nvContentPartPr>
              <p14:xfrm>
                <a:off x="2800533" y="6263133"/>
                <a:ext cx="177840" cy="25920"/>
              </p14:xfrm>
            </p:contentPart>
          </mc:Choice>
          <mc:Fallback>
            <p:pic>
              <p:nvPicPr>
                <p:cNvPr id="385" name="Freihand 384">
                  <a:extLst>
                    <a:ext uri="{FF2B5EF4-FFF2-40B4-BE49-F238E27FC236}">
                      <a16:creationId xmlns:a16="http://schemas.microsoft.com/office/drawing/2014/main" id="{EE987712-7BDA-BC7A-C118-463EAC6CAA46}"/>
                    </a:ext>
                  </a:extLst>
                </p:cNvPr>
                <p:cNvPicPr/>
                <p:nvPr/>
              </p:nvPicPr>
              <p:blipFill>
                <a:blip r:embed="rId612"/>
                <a:stretch>
                  <a:fillRect/>
                </a:stretch>
              </p:blipFill>
              <p:spPr>
                <a:xfrm>
                  <a:off x="2791893" y="6254133"/>
                  <a:ext cx="1954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86" name="Freihand 385">
                  <a:extLst>
                    <a:ext uri="{FF2B5EF4-FFF2-40B4-BE49-F238E27FC236}">
                      <a16:creationId xmlns:a16="http://schemas.microsoft.com/office/drawing/2014/main" id="{BA3B5E37-51CC-D403-9A61-F1EA6AFC0967}"/>
                    </a:ext>
                  </a:extLst>
                </p14:cNvPr>
                <p14:cNvContentPartPr/>
                <p14:nvPr/>
              </p14:nvContentPartPr>
              <p14:xfrm>
                <a:off x="3458613" y="5915733"/>
                <a:ext cx="21600" cy="140040"/>
              </p14:xfrm>
            </p:contentPart>
          </mc:Choice>
          <mc:Fallback>
            <p:pic>
              <p:nvPicPr>
                <p:cNvPr id="386" name="Freihand 385">
                  <a:extLst>
                    <a:ext uri="{FF2B5EF4-FFF2-40B4-BE49-F238E27FC236}">
                      <a16:creationId xmlns:a16="http://schemas.microsoft.com/office/drawing/2014/main" id="{BA3B5E37-51CC-D403-9A61-F1EA6AFC0967}"/>
                    </a:ext>
                  </a:extLst>
                </p:cNvPr>
                <p:cNvPicPr/>
                <p:nvPr/>
              </p:nvPicPr>
              <p:blipFill>
                <a:blip r:embed="rId614"/>
                <a:stretch>
                  <a:fillRect/>
                </a:stretch>
              </p:blipFill>
              <p:spPr>
                <a:xfrm>
                  <a:off x="3449613" y="5907093"/>
                  <a:ext cx="392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87" name="Freihand 386">
                  <a:extLst>
                    <a:ext uri="{FF2B5EF4-FFF2-40B4-BE49-F238E27FC236}">
                      <a16:creationId xmlns:a16="http://schemas.microsoft.com/office/drawing/2014/main" id="{982F138B-6FBB-73FD-DFE8-C48FF2B0134B}"/>
                    </a:ext>
                  </a:extLst>
                </p14:cNvPr>
                <p14:cNvContentPartPr/>
                <p14:nvPr/>
              </p14:nvContentPartPr>
              <p14:xfrm>
                <a:off x="3397773" y="5814213"/>
                <a:ext cx="182880" cy="140760"/>
              </p14:xfrm>
            </p:contentPart>
          </mc:Choice>
          <mc:Fallback>
            <p:pic>
              <p:nvPicPr>
                <p:cNvPr id="387" name="Freihand 386">
                  <a:extLst>
                    <a:ext uri="{FF2B5EF4-FFF2-40B4-BE49-F238E27FC236}">
                      <a16:creationId xmlns:a16="http://schemas.microsoft.com/office/drawing/2014/main" id="{982F138B-6FBB-73FD-DFE8-C48FF2B0134B}"/>
                    </a:ext>
                  </a:extLst>
                </p:cNvPr>
                <p:cNvPicPr/>
                <p:nvPr/>
              </p:nvPicPr>
              <p:blipFill>
                <a:blip r:embed="rId616"/>
                <a:stretch>
                  <a:fillRect/>
                </a:stretch>
              </p:blipFill>
              <p:spPr>
                <a:xfrm>
                  <a:off x="3389133" y="5805213"/>
                  <a:ext cx="2005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88" name="Freihand 387">
                  <a:extLst>
                    <a:ext uri="{FF2B5EF4-FFF2-40B4-BE49-F238E27FC236}">
                      <a16:creationId xmlns:a16="http://schemas.microsoft.com/office/drawing/2014/main" id="{82FCF02C-84DE-6107-1FA6-895CC20A8643}"/>
                    </a:ext>
                  </a:extLst>
                </p14:cNvPr>
                <p14:cNvContentPartPr/>
                <p14:nvPr/>
              </p14:nvContentPartPr>
              <p14:xfrm>
                <a:off x="3244413" y="5907093"/>
                <a:ext cx="105840" cy="206280"/>
              </p14:xfrm>
            </p:contentPart>
          </mc:Choice>
          <mc:Fallback>
            <p:pic>
              <p:nvPicPr>
                <p:cNvPr id="388" name="Freihand 387">
                  <a:extLst>
                    <a:ext uri="{FF2B5EF4-FFF2-40B4-BE49-F238E27FC236}">
                      <a16:creationId xmlns:a16="http://schemas.microsoft.com/office/drawing/2014/main" id="{82FCF02C-84DE-6107-1FA6-895CC20A8643}"/>
                    </a:ext>
                  </a:extLst>
                </p:cNvPr>
                <p:cNvPicPr/>
                <p:nvPr/>
              </p:nvPicPr>
              <p:blipFill>
                <a:blip r:embed="rId618"/>
                <a:stretch>
                  <a:fillRect/>
                </a:stretch>
              </p:blipFill>
              <p:spPr>
                <a:xfrm>
                  <a:off x="3235413" y="5898453"/>
                  <a:ext cx="1234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89" name="Freihand 388">
                  <a:extLst>
                    <a:ext uri="{FF2B5EF4-FFF2-40B4-BE49-F238E27FC236}">
                      <a16:creationId xmlns:a16="http://schemas.microsoft.com/office/drawing/2014/main" id="{CBBF6A4D-0A33-5121-E070-C28788020F3D}"/>
                    </a:ext>
                  </a:extLst>
                </p14:cNvPr>
                <p14:cNvContentPartPr/>
                <p14:nvPr/>
              </p14:nvContentPartPr>
              <p14:xfrm>
                <a:off x="3188253" y="5796213"/>
                <a:ext cx="234360" cy="331920"/>
              </p14:xfrm>
            </p:contentPart>
          </mc:Choice>
          <mc:Fallback>
            <p:pic>
              <p:nvPicPr>
                <p:cNvPr id="389" name="Freihand 388">
                  <a:extLst>
                    <a:ext uri="{FF2B5EF4-FFF2-40B4-BE49-F238E27FC236}">
                      <a16:creationId xmlns:a16="http://schemas.microsoft.com/office/drawing/2014/main" id="{CBBF6A4D-0A33-5121-E070-C28788020F3D}"/>
                    </a:ext>
                  </a:extLst>
                </p:cNvPr>
                <p:cNvPicPr/>
                <p:nvPr/>
              </p:nvPicPr>
              <p:blipFill>
                <a:blip r:embed="rId620"/>
                <a:stretch>
                  <a:fillRect/>
                </a:stretch>
              </p:blipFill>
              <p:spPr>
                <a:xfrm>
                  <a:off x="3179253" y="5787213"/>
                  <a:ext cx="25200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90" name="Freihand 389">
                  <a:extLst>
                    <a:ext uri="{FF2B5EF4-FFF2-40B4-BE49-F238E27FC236}">
                      <a16:creationId xmlns:a16="http://schemas.microsoft.com/office/drawing/2014/main" id="{63CAC994-806D-A1F1-C8AB-68EDEA585CB1}"/>
                    </a:ext>
                  </a:extLst>
                </p14:cNvPr>
                <p14:cNvContentPartPr/>
                <p14:nvPr/>
              </p14:nvContentPartPr>
              <p14:xfrm>
                <a:off x="3185733" y="6124533"/>
                <a:ext cx="459720" cy="86040"/>
              </p14:xfrm>
            </p:contentPart>
          </mc:Choice>
          <mc:Fallback>
            <p:pic>
              <p:nvPicPr>
                <p:cNvPr id="390" name="Freihand 389">
                  <a:extLst>
                    <a:ext uri="{FF2B5EF4-FFF2-40B4-BE49-F238E27FC236}">
                      <a16:creationId xmlns:a16="http://schemas.microsoft.com/office/drawing/2014/main" id="{63CAC994-806D-A1F1-C8AB-68EDEA585CB1}"/>
                    </a:ext>
                  </a:extLst>
                </p:cNvPr>
                <p:cNvPicPr/>
                <p:nvPr/>
              </p:nvPicPr>
              <p:blipFill>
                <a:blip r:embed="rId622"/>
                <a:stretch>
                  <a:fillRect/>
                </a:stretch>
              </p:blipFill>
              <p:spPr>
                <a:xfrm>
                  <a:off x="3176733" y="6115893"/>
                  <a:ext cx="477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91" name="Freihand 390">
                  <a:extLst>
                    <a:ext uri="{FF2B5EF4-FFF2-40B4-BE49-F238E27FC236}">
                      <a16:creationId xmlns:a16="http://schemas.microsoft.com/office/drawing/2014/main" id="{281E3AE4-0088-D87D-E1E8-0F8363EE6B6E}"/>
                    </a:ext>
                  </a:extLst>
                </p14:cNvPr>
                <p14:cNvContentPartPr/>
                <p14:nvPr/>
              </p14:nvContentPartPr>
              <p14:xfrm>
                <a:off x="3310293" y="6269973"/>
                <a:ext cx="202680" cy="260280"/>
              </p14:xfrm>
            </p:contentPart>
          </mc:Choice>
          <mc:Fallback>
            <p:pic>
              <p:nvPicPr>
                <p:cNvPr id="391" name="Freihand 390">
                  <a:extLst>
                    <a:ext uri="{FF2B5EF4-FFF2-40B4-BE49-F238E27FC236}">
                      <a16:creationId xmlns:a16="http://schemas.microsoft.com/office/drawing/2014/main" id="{281E3AE4-0088-D87D-E1E8-0F8363EE6B6E}"/>
                    </a:ext>
                  </a:extLst>
                </p:cNvPr>
                <p:cNvPicPr/>
                <p:nvPr/>
              </p:nvPicPr>
              <p:blipFill>
                <a:blip r:embed="rId624"/>
                <a:stretch>
                  <a:fillRect/>
                </a:stretch>
              </p:blipFill>
              <p:spPr>
                <a:xfrm>
                  <a:off x="3301293" y="6260973"/>
                  <a:ext cx="2203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92" name="Freihand 391">
                  <a:extLst>
                    <a:ext uri="{FF2B5EF4-FFF2-40B4-BE49-F238E27FC236}">
                      <a16:creationId xmlns:a16="http://schemas.microsoft.com/office/drawing/2014/main" id="{2134781A-C3EF-9E26-EB9F-EB4A528A4CAA}"/>
                    </a:ext>
                  </a:extLst>
                </p14:cNvPr>
                <p14:cNvContentPartPr/>
                <p14:nvPr/>
              </p14:nvContentPartPr>
              <p14:xfrm>
                <a:off x="4057653" y="6070893"/>
                <a:ext cx="19440" cy="200520"/>
              </p14:xfrm>
            </p:contentPart>
          </mc:Choice>
          <mc:Fallback>
            <p:pic>
              <p:nvPicPr>
                <p:cNvPr id="392" name="Freihand 391">
                  <a:extLst>
                    <a:ext uri="{FF2B5EF4-FFF2-40B4-BE49-F238E27FC236}">
                      <a16:creationId xmlns:a16="http://schemas.microsoft.com/office/drawing/2014/main" id="{2134781A-C3EF-9E26-EB9F-EB4A528A4CAA}"/>
                    </a:ext>
                  </a:extLst>
                </p:cNvPr>
                <p:cNvPicPr/>
                <p:nvPr/>
              </p:nvPicPr>
              <p:blipFill>
                <a:blip r:embed="rId626"/>
                <a:stretch>
                  <a:fillRect/>
                </a:stretch>
              </p:blipFill>
              <p:spPr>
                <a:xfrm>
                  <a:off x="4049013" y="6061893"/>
                  <a:ext cx="370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3" name="Freihand 392">
                  <a:extLst>
                    <a:ext uri="{FF2B5EF4-FFF2-40B4-BE49-F238E27FC236}">
                      <a16:creationId xmlns:a16="http://schemas.microsoft.com/office/drawing/2014/main" id="{A187B0FD-EA52-8A2E-BA47-38D920FC81C3}"/>
                    </a:ext>
                  </a:extLst>
                </p14:cNvPr>
                <p14:cNvContentPartPr/>
                <p14:nvPr/>
              </p14:nvContentPartPr>
              <p14:xfrm>
                <a:off x="4008333" y="6147213"/>
                <a:ext cx="172440" cy="49320"/>
              </p14:xfrm>
            </p:contentPart>
          </mc:Choice>
          <mc:Fallback>
            <p:pic>
              <p:nvPicPr>
                <p:cNvPr id="393" name="Freihand 392">
                  <a:extLst>
                    <a:ext uri="{FF2B5EF4-FFF2-40B4-BE49-F238E27FC236}">
                      <a16:creationId xmlns:a16="http://schemas.microsoft.com/office/drawing/2014/main" id="{A187B0FD-EA52-8A2E-BA47-38D920FC81C3}"/>
                    </a:ext>
                  </a:extLst>
                </p:cNvPr>
                <p:cNvPicPr/>
                <p:nvPr/>
              </p:nvPicPr>
              <p:blipFill>
                <a:blip r:embed="rId628"/>
                <a:stretch>
                  <a:fillRect/>
                </a:stretch>
              </p:blipFill>
              <p:spPr>
                <a:xfrm>
                  <a:off x="3999693" y="6138213"/>
                  <a:ext cx="190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94" name="Freihand 393">
                  <a:extLst>
                    <a:ext uri="{FF2B5EF4-FFF2-40B4-BE49-F238E27FC236}">
                      <a16:creationId xmlns:a16="http://schemas.microsoft.com/office/drawing/2014/main" id="{ABBAE27A-C8BC-70F3-4AE8-8C8F6DBE8A91}"/>
                    </a:ext>
                  </a:extLst>
                </p14:cNvPr>
                <p14:cNvContentPartPr/>
                <p14:nvPr/>
              </p14:nvContentPartPr>
              <p14:xfrm>
                <a:off x="4450773" y="5798373"/>
                <a:ext cx="202320" cy="191880"/>
              </p14:xfrm>
            </p:contentPart>
          </mc:Choice>
          <mc:Fallback>
            <p:pic>
              <p:nvPicPr>
                <p:cNvPr id="394" name="Freihand 393">
                  <a:extLst>
                    <a:ext uri="{FF2B5EF4-FFF2-40B4-BE49-F238E27FC236}">
                      <a16:creationId xmlns:a16="http://schemas.microsoft.com/office/drawing/2014/main" id="{ABBAE27A-C8BC-70F3-4AE8-8C8F6DBE8A91}"/>
                    </a:ext>
                  </a:extLst>
                </p:cNvPr>
                <p:cNvPicPr/>
                <p:nvPr/>
              </p:nvPicPr>
              <p:blipFill>
                <a:blip r:embed="rId630"/>
                <a:stretch>
                  <a:fillRect/>
                </a:stretch>
              </p:blipFill>
              <p:spPr>
                <a:xfrm>
                  <a:off x="4442133" y="5789733"/>
                  <a:ext cx="2199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95" name="Freihand 394">
                  <a:extLst>
                    <a:ext uri="{FF2B5EF4-FFF2-40B4-BE49-F238E27FC236}">
                      <a16:creationId xmlns:a16="http://schemas.microsoft.com/office/drawing/2014/main" id="{1535C079-8639-C4CB-4041-A4C0E9FEABFC}"/>
                    </a:ext>
                  </a:extLst>
                </p14:cNvPr>
                <p14:cNvContentPartPr/>
                <p14:nvPr/>
              </p14:nvContentPartPr>
              <p14:xfrm>
                <a:off x="4697733" y="5855253"/>
                <a:ext cx="84240" cy="180360"/>
              </p14:xfrm>
            </p:contentPart>
          </mc:Choice>
          <mc:Fallback>
            <p:pic>
              <p:nvPicPr>
                <p:cNvPr id="395" name="Freihand 394">
                  <a:extLst>
                    <a:ext uri="{FF2B5EF4-FFF2-40B4-BE49-F238E27FC236}">
                      <a16:creationId xmlns:a16="http://schemas.microsoft.com/office/drawing/2014/main" id="{1535C079-8639-C4CB-4041-A4C0E9FEABFC}"/>
                    </a:ext>
                  </a:extLst>
                </p:cNvPr>
                <p:cNvPicPr/>
                <p:nvPr/>
              </p:nvPicPr>
              <p:blipFill>
                <a:blip r:embed="rId632"/>
                <a:stretch>
                  <a:fillRect/>
                </a:stretch>
              </p:blipFill>
              <p:spPr>
                <a:xfrm>
                  <a:off x="4688733" y="5846613"/>
                  <a:ext cx="1018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96" name="Freihand 395">
                  <a:extLst>
                    <a:ext uri="{FF2B5EF4-FFF2-40B4-BE49-F238E27FC236}">
                      <a16:creationId xmlns:a16="http://schemas.microsoft.com/office/drawing/2014/main" id="{587D82DD-C293-2AD6-CC00-D4DEE8308654}"/>
                    </a:ext>
                  </a:extLst>
                </p14:cNvPr>
                <p14:cNvContentPartPr/>
                <p14:nvPr/>
              </p14:nvContentPartPr>
              <p14:xfrm>
                <a:off x="4458333" y="6062973"/>
                <a:ext cx="363600" cy="74160"/>
              </p14:xfrm>
            </p:contentPart>
          </mc:Choice>
          <mc:Fallback>
            <p:pic>
              <p:nvPicPr>
                <p:cNvPr id="396" name="Freihand 395">
                  <a:extLst>
                    <a:ext uri="{FF2B5EF4-FFF2-40B4-BE49-F238E27FC236}">
                      <a16:creationId xmlns:a16="http://schemas.microsoft.com/office/drawing/2014/main" id="{587D82DD-C293-2AD6-CC00-D4DEE8308654}"/>
                    </a:ext>
                  </a:extLst>
                </p:cNvPr>
                <p:cNvPicPr/>
                <p:nvPr/>
              </p:nvPicPr>
              <p:blipFill>
                <a:blip r:embed="rId634"/>
                <a:stretch>
                  <a:fillRect/>
                </a:stretch>
              </p:blipFill>
              <p:spPr>
                <a:xfrm>
                  <a:off x="4449333" y="6053973"/>
                  <a:ext cx="3812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97" name="Freihand 396">
                  <a:extLst>
                    <a:ext uri="{FF2B5EF4-FFF2-40B4-BE49-F238E27FC236}">
                      <a16:creationId xmlns:a16="http://schemas.microsoft.com/office/drawing/2014/main" id="{99349741-00D5-8C79-3BB1-92190B14F2A2}"/>
                    </a:ext>
                  </a:extLst>
                </p14:cNvPr>
                <p14:cNvContentPartPr/>
                <p14:nvPr/>
              </p14:nvContentPartPr>
              <p14:xfrm>
                <a:off x="4579653" y="6163773"/>
                <a:ext cx="207000" cy="329760"/>
              </p14:xfrm>
            </p:contentPart>
          </mc:Choice>
          <mc:Fallback>
            <p:pic>
              <p:nvPicPr>
                <p:cNvPr id="397" name="Freihand 396">
                  <a:extLst>
                    <a:ext uri="{FF2B5EF4-FFF2-40B4-BE49-F238E27FC236}">
                      <a16:creationId xmlns:a16="http://schemas.microsoft.com/office/drawing/2014/main" id="{99349741-00D5-8C79-3BB1-92190B14F2A2}"/>
                    </a:ext>
                  </a:extLst>
                </p:cNvPr>
                <p:cNvPicPr/>
                <p:nvPr/>
              </p:nvPicPr>
              <p:blipFill>
                <a:blip r:embed="rId636"/>
                <a:stretch>
                  <a:fillRect/>
                </a:stretch>
              </p:blipFill>
              <p:spPr>
                <a:xfrm>
                  <a:off x="4570653" y="6154773"/>
                  <a:ext cx="22464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98" name="Freihand 397">
                  <a:extLst>
                    <a:ext uri="{FF2B5EF4-FFF2-40B4-BE49-F238E27FC236}">
                      <a16:creationId xmlns:a16="http://schemas.microsoft.com/office/drawing/2014/main" id="{4612FB9A-AC56-4E5D-585D-8F35AEE7B3CA}"/>
                    </a:ext>
                  </a:extLst>
                </p14:cNvPr>
                <p14:cNvContentPartPr/>
                <p14:nvPr/>
              </p14:nvContentPartPr>
              <p14:xfrm>
                <a:off x="3162333" y="5712693"/>
                <a:ext cx="514800" cy="886320"/>
              </p14:xfrm>
            </p:contentPart>
          </mc:Choice>
          <mc:Fallback>
            <p:pic>
              <p:nvPicPr>
                <p:cNvPr id="398" name="Freihand 397">
                  <a:extLst>
                    <a:ext uri="{FF2B5EF4-FFF2-40B4-BE49-F238E27FC236}">
                      <a16:creationId xmlns:a16="http://schemas.microsoft.com/office/drawing/2014/main" id="{4612FB9A-AC56-4E5D-585D-8F35AEE7B3CA}"/>
                    </a:ext>
                  </a:extLst>
                </p:cNvPr>
                <p:cNvPicPr/>
                <p:nvPr/>
              </p:nvPicPr>
              <p:blipFill>
                <a:blip r:embed="rId638"/>
                <a:stretch>
                  <a:fillRect/>
                </a:stretch>
              </p:blipFill>
              <p:spPr>
                <a:xfrm>
                  <a:off x="3153693" y="5704053"/>
                  <a:ext cx="532440" cy="9039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99" name="Freihand 398">
                  <a:extLst>
                    <a:ext uri="{FF2B5EF4-FFF2-40B4-BE49-F238E27FC236}">
                      <a16:creationId xmlns:a16="http://schemas.microsoft.com/office/drawing/2014/main" id="{8F6A0E2E-7B7A-D06A-8970-B447A5C56934}"/>
                    </a:ext>
                  </a:extLst>
                </p14:cNvPr>
                <p14:cNvContentPartPr/>
                <p14:nvPr/>
              </p14:nvContentPartPr>
              <p14:xfrm>
                <a:off x="4335213" y="5648613"/>
                <a:ext cx="589680" cy="843480"/>
              </p14:xfrm>
            </p:contentPart>
          </mc:Choice>
          <mc:Fallback>
            <p:pic>
              <p:nvPicPr>
                <p:cNvPr id="399" name="Freihand 398">
                  <a:extLst>
                    <a:ext uri="{FF2B5EF4-FFF2-40B4-BE49-F238E27FC236}">
                      <a16:creationId xmlns:a16="http://schemas.microsoft.com/office/drawing/2014/main" id="{8F6A0E2E-7B7A-D06A-8970-B447A5C56934}"/>
                    </a:ext>
                  </a:extLst>
                </p:cNvPr>
                <p:cNvPicPr/>
                <p:nvPr/>
              </p:nvPicPr>
              <p:blipFill>
                <a:blip r:embed="rId640"/>
                <a:stretch>
                  <a:fillRect/>
                </a:stretch>
              </p:blipFill>
              <p:spPr>
                <a:xfrm>
                  <a:off x="4326213" y="5639613"/>
                  <a:ext cx="607320" cy="8611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00" name="Freihand 399">
                  <a:extLst>
                    <a:ext uri="{FF2B5EF4-FFF2-40B4-BE49-F238E27FC236}">
                      <a16:creationId xmlns:a16="http://schemas.microsoft.com/office/drawing/2014/main" id="{39052BA4-ABF7-7E87-0028-D1322D7FC400}"/>
                    </a:ext>
                  </a:extLst>
                </p14:cNvPr>
                <p14:cNvContentPartPr/>
                <p14:nvPr/>
              </p14:nvContentPartPr>
              <p14:xfrm>
                <a:off x="1783533" y="5781093"/>
                <a:ext cx="578520" cy="733680"/>
              </p14:xfrm>
            </p:contentPart>
          </mc:Choice>
          <mc:Fallback>
            <p:pic>
              <p:nvPicPr>
                <p:cNvPr id="400" name="Freihand 399">
                  <a:extLst>
                    <a:ext uri="{FF2B5EF4-FFF2-40B4-BE49-F238E27FC236}">
                      <a16:creationId xmlns:a16="http://schemas.microsoft.com/office/drawing/2014/main" id="{39052BA4-ABF7-7E87-0028-D1322D7FC400}"/>
                    </a:ext>
                  </a:extLst>
                </p:cNvPr>
                <p:cNvPicPr/>
                <p:nvPr/>
              </p:nvPicPr>
              <p:blipFill>
                <a:blip r:embed="rId642"/>
                <a:stretch>
                  <a:fillRect/>
                </a:stretch>
              </p:blipFill>
              <p:spPr>
                <a:xfrm>
                  <a:off x="1774533" y="5772093"/>
                  <a:ext cx="596160" cy="75132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01" name="Freihand 400">
                  <a:extLst>
                    <a:ext uri="{FF2B5EF4-FFF2-40B4-BE49-F238E27FC236}">
                      <a16:creationId xmlns:a16="http://schemas.microsoft.com/office/drawing/2014/main" id="{CE9FC869-2EBB-F39B-14C4-21F197BDE276}"/>
                    </a:ext>
                  </a:extLst>
                </p14:cNvPr>
                <p14:cNvContentPartPr/>
                <p14:nvPr/>
              </p14:nvContentPartPr>
              <p14:xfrm>
                <a:off x="571053" y="5844453"/>
                <a:ext cx="716400" cy="781200"/>
              </p14:xfrm>
            </p:contentPart>
          </mc:Choice>
          <mc:Fallback>
            <p:pic>
              <p:nvPicPr>
                <p:cNvPr id="401" name="Freihand 400">
                  <a:extLst>
                    <a:ext uri="{FF2B5EF4-FFF2-40B4-BE49-F238E27FC236}">
                      <a16:creationId xmlns:a16="http://schemas.microsoft.com/office/drawing/2014/main" id="{CE9FC869-2EBB-F39B-14C4-21F197BDE276}"/>
                    </a:ext>
                  </a:extLst>
                </p:cNvPr>
                <p:cNvPicPr/>
                <p:nvPr/>
              </p:nvPicPr>
              <p:blipFill>
                <a:blip r:embed="rId644"/>
                <a:stretch>
                  <a:fillRect/>
                </a:stretch>
              </p:blipFill>
              <p:spPr>
                <a:xfrm>
                  <a:off x="562413" y="5835453"/>
                  <a:ext cx="734040" cy="7988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03" name="Freihand 402">
                  <a:extLst>
                    <a:ext uri="{FF2B5EF4-FFF2-40B4-BE49-F238E27FC236}">
                      <a16:creationId xmlns:a16="http://schemas.microsoft.com/office/drawing/2014/main" id="{B1046211-D7F5-37B7-45BE-C14F86C8E4FD}"/>
                    </a:ext>
                  </a:extLst>
                </p14:cNvPr>
                <p14:cNvContentPartPr/>
                <p14:nvPr/>
              </p14:nvContentPartPr>
              <p14:xfrm>
                <a:off x="1249293" y="6562293"/>
                <a:ext cx="855360" cy="178920"/>
              </p14:xfrm>
            </p:contentPart>
          </mc:Choice>
          <mc:Fallback>
            <p:pic>
              <p:nvPicPr>
                <p:cNvPr id="403" name="Freihand 402">
                  <a:extLst>
                    <a:ext uri="{FF2B5EF4-FFF2-40B4-BE49-F238E27FC236}">
                      <a16:creationId xmlns:a16="http://schemas.microsoft.com/office/drawing/2014/main" id="{B1046211-D7F5-37B7-45BE-C14F86C8E4FD}"/>
                    </a:ext>
                  </a:extLst>
                </p:cNvPr>
                <p:cNvPicPr/>
                <p:nvPr/>
              </p:nvPicPr>
              <p:blipFill>
                <a:blip r:embed="rId646"/>
                <a:stretch>
                  <a:fillRect/>
                </a:stretch>
              </p:blipFill>
              <p:spPr>
                <a:xfrm>
                  <a:off x="1240293" y="6553293"/>
                  <a:ext cx="873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04" name="Freihand 403">
                  <a:extLst>
                    <a:ext uri="{FF2B5EF4-FFF2-40B4-BE49-F238E27FC236}">
                      <a16:creationId xmlns:a16="http://schemas.microsoft.com/office/drawing/2014/main" id="{E83743EF-BB09-7E9F-5FED-81F4C88DF058}"/>
                    </a:ext>
                  </a:extLst>
                </p14:cNvPr>
                <p14:cNvContentPartPr/>
                <p14:nvPr/>
              </p14:nvContentPartPr>
              <p14:xfrm>
                <a:off x="2253693" y="6602253"/>
                <a:ext cx="1225080" cy="97560"/>
              </p14:xfrm>
            </p:contentPart>
          </mc:Choice>
          <mc:Fallback>
            <p:pic>
              <p:nvPicPr>
                <p:cNvPr id="404" name="Freihand 403">
                  <a:extLst>
                    <a:ext uri="{FF2B5EF4-FFF2-40B4-BE49-F238E27FC236}">
                      <a16:creationId xmlns:a16="http://schemas.microsoft.com/office/drawing/2014/main" id="{E83743EF-BB09-7E9F-5FED-81F4C88DF058}"/>
                    </a:ext>
                  </a:extLst>
                </p:cNvPr>
                <p:cNvPicPr/>
                <p:nvPr/>
              </p:nvPicPr>
              <p:blipFill>
                <a:blip r:embed="rId648"/>
                <a:stretch>
                  <a:fillRect/>
                </a:stretch>
              </p:blipFill>
              <p:spPr>
                <a:xfrm>
                  <a:off x="2245053" y="6593613"/>
                  <a:ext cx="1242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05" name="Freihand 404">
                  <a:extLst>
                    <a:ext uri="{FF2B5EF4-FFF2-40B4-BE49-F238E27FC236}">
                      <a16:creationId xmlns:a16="http://schemas.microsoft.com/office/drawing/2014/main" id="{44577F40-3EB9-C617-8575-B08E6576C8CC}"/>
                    </a:ext>
                  </a:extLst>
                </p14:cNvPr>
                <p14:cNvContentPartPr/>
                <p14:nvPr/>
              </p14:nvContentPartPr>
              <p14:xfrm>
                <a:off x="3573813" y="6417573"/>
                <a:ext cx="1103400" cy="211320"/>
              </p14:xfrm>
            </p:contentPart>
          </mc:Choice>
          <mc:Fallback>
            <p:pic>
              <p:nvPicPr>
                <p:cNvPr id="405" name="Freihand 404">
                  <a:extLst>
                    <a:ext uri="{FF2B5EF4-FFF2-40B4-BE49-F238E27FC236}">
                      <a16:creationId xmlns:a16="http://schemas.microsoft.com/office/drawing/2014/main" id="{44577F40-3EB9-C617-8575-B08E6576C8CC}"/>
                    </a:ext>
                  </a:extLst>
                </p:cNvPr>
                <p:cNvPicPr/>
                <p:nvPr/>
              </p:nvPicPr>
              <p:blipFill>
                <a:blip r:embed="rId650"/>
                <a:stretch>
                  <a:fillRect/>
                </a:stretch>
              </p:blipFill>
              <p:spPr>
                <a:xfrm>
                  <a:off x="3565173" y="6408573"/>
                  <a:ext cx="11210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06" name="Freihand 405">
                  <a:extLst>
                    <a:ext uri="{FF2B5EF4-FFF2-40B4-BE49-F238E27FC236}">
                      <a16:creationId xmlns:a16="http://schemas.microsoft.com/office/drawing/2014/main" id="{98796F94-0697-CFE0-FBD7-9783BCAEBAC0}"/>
                    </a:ext>
                  </a:extLst>
                </p14:cNvPr>
                <p14:cNvContentPartPr/>
                <p14:nvPr/>
              </p14:nvContentPartPr>
              <p14:xfrm>
                <a:off x="4862613" y="6072333"/>
                <a:ext cx="351360" cy="392400"/>
              </p14:xfrm>
            </p:contentPart>
          </mc:Choice>
          <mc:Fallback>
            <p:pic>
              <p:nvPicPr>
                <p:cNvPr id="406" name="Freihand 405">
                  <a:extLst>
                    <a:ext uri="{FF2B5EF4-FFF2-40B4-BE49-F238E27FC236}">
                      <a16:creationId xmlns:a16="http://schemas.microsoft.com/office/drawing/2014/main" id="{98796F94-0697-CFE0-FBD7-9783BCAEBAC0}"/>
                    </a:ext>
                  </a:extLst>
                </p:cNvPr>
                <p:cNvPicPr/>
                <p:nvPr/>
              </p:nvPicPr>
              <p:blipFill>
                <a:blip r:embed="rId652"/>
                <a:stretch>
                  <a:fillRect/>
                </a:stretch>
              </p:blipFill>
              <p:spPr>
                <a:xfrm>
                  <a:off x="4853973" y="6063333"/>
                  <a:ext cx="36900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07" name="Freihand 406">
                  <a:extLst>
                    <a:ext uri="{FF2B5EF4-FFF2-40B4-BE49-F238E27FC236}">
                      <a16:creationId xmlns:a16="http://schemas.microsoft.com/office/drawing/2014/main" id="{CE4EB9D4-642A-47EC-849C-1DFA2438D895}"/>
                    </a:ext>
                  </a:extLst>
                </p14:cNvPr>
                <p14:cNvContentPartPr/>
                <p14:nvPr/>
              </p14:nvContentPartPr>
              <p14:xfrm>
                <a:off x="5091933" y="5783253"/>
                <a:ext cx="212040" cy="238680"/>
              </p14:xfrm>
            </p:contentPart>
          </mc:Choice>
          <mc:Fallback>
            <p:pic>
              <p:nvPicPr>
                <p:cNvPr id="407" name="Freihand 406">
                  <a:extLst>
                    <a:ext uri="{FF2B5EF4-FFF2-40B4-BE49-F238E27FC236}">
                      <a16:creationId xmlns:a16="http://schemas.microsoft.com/office/drawing/2014/main" id="{CE4EB9D4-642A-47EC-849C-1DFA2438D895}"/>
                    </a:ext>
                  </a:extLst>
                </p:cNvPr>
                <p:cNvPicPr/>
                <p:nvPr/>
              </p:nvPicPr>
              <p:blipFill>
                <a:blip r:embed="rId654"/>
                <a:stretch>
                  <a:fillRect/>
                </a:stretch>
              </p:blipFill>
              <p:spPr>
                <a:xfrm>
                  <a:off x="5082933" y="5774253"/>
                  <a:ext cx="2296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08" name="Freihand 407">
                  <a:extLst>
                    <a:ext uri="{FF2B5EF4-FFF2-40B4-BE49-F238E27FC236}">
                      <a16:creationId xmlns:a16="http://schemas.microsoft.com/office/drawing/2014/main" id="{4CCE6341-31C6-C5D9-C018-5C03475CA4DE}"/>
                    </a:ext>
                  </a:extLst>
                </p14:cNvPr>
                <p14:cNvContentPartPr/>
                <p14:nvPr/>
              </p14:nvContentPartPr>
              <p14:xfrm>
                <a:off x="5110653" y="5525493"/>
                <a:ext cx="161280" cy="259920"/>
              </p14:xfrm>
            </p:contentPart>
          </mc:Choice>
          <mc:Fallback>
            <p:pic>
              <p:nvPicPr>
                <p:cNvPr id="408" name="Freihand 407">
                  <a:extLst>
                    <a:ext uri="{FF2B5EF4-FFF2-40B4-BE49-F238E27FC236}">
                      <a16:creationId xmlns:a16="http://schemas.microsoft.com/office/drawing/2014/main" id="{4CCE6341-31C6-C5D9-C018-5C03475CA4DE}"/>
                    </a:ext>
                  </a:extLst>
                </p:cNvPr>
                <p:cNvPicPr/>
                <p:nvPr/>
              </p:nvPicPr>
              <p:blipFill>
                <a:blip r:embed="rId656"/>
                <a:stretch>
                  <a:fillRect/>
                </a:stretch>
              </p:blipFill>
              <p:spPr>
                <a:xfrm>
                  <a:off x="5102013" y="5516853"/>
                  <a:ext cx="1789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09" name="Freihand 408">
                  <a:extLst>
                    <a:ext uri="{FF2B5EF4-FFF2-40B4-BE49-F238E27FC236}">
                      <a16:creationId xmlns:a16="http://schemas.microsoft.com/office/drawing/2014/main" id="{12E65693-A301-72E8-3D8C-D872EDAB9026}"/>
                    </a:ext>
                  </a:extLst>
                </p14:cNvPr>
                <p14:cNvContentPartPr/>
                <p14:nvPr/>
              </p14:nvContentPartPr>
              <p14:xfrm>
                <a:off x="5290293" y="5407773"/>
                <a:ext cx="452880" cy="241560"/>
              </p14:xfrm>
            </p:contentPart>
          </mc:Choice>
          <mc:Fallback>
            <p:pic>
              <p:nvPicPr>
                <p:cNvPr id="409" name="Freihand 408">
                  <a:extLst>
                    <a:ext uri="{FF2B5EF4-FFF2-40B4-BE49-F238E27FC236}">
                      <a16:creationId xmlns:a16="http://schemas.microsoft.com/office/drawing/2014/main" id="{12E65693-A301-72E8-3D8C-D872EDAB9026}"/>
                    </a:ext>
                  </a:extLst>
                </p:cNvPr>
                <p:cNvPicPr/>
                <p:nvPr/>
              </p:nvPicPr>
              <p:blipFill>
                <a:blip r:embed="rId658"/>
                <a:stretch>
                  <a:fillRect/>
                </a:stretch>
              </p:blipFill>
              <p:spPr>
                <a:xfrm>
                  <a:off x="5281653" y="5399133"/>
                  <a:ext cx="47052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10" name="Freihand 409">
                  <a:extLst>
                    <a:ext uri="{FF2B5EF4-FFF2-40B4-BE49-F238E27FC236}">
                      <a16:creationId xmlns:a16="http://schemas.microsoft.com/office/drawing/2014/main" id="{1D3D4A8A-5F55-2B52-0E46-C0ED18FBBCF0}"/>
                    </a:ext>
                  </a:extLst>
                </p14:cNvPr>
                <p14:cNvContentPartPr/>
                <p14:nvPr/>
              </p14:nvContentPartPr>
              <p14:xfrm>
                <a:off x="5794293" y="5238933"/>
                <a:ext cx="190800" cy="258120"/>
              </p14:xfrm>
            </p:contentPart>
          </mc:Choice>
          <mc:Fallback>
            <p:pic>
              <p:nvPicPr>
                <p:cNvPr id="410" name="Freihand 409">
                  <a:extLst>
                    <a:ext uri="{FF2B5EF4-FFF2-40B4-BE49-F238E27FC236}">
                      <a16:creationId xmlns:a16="http://schemas.microsoft.com/office/drawing/2014/main" id="{1D3D4A8A-5F55-2B52-0E46-C0ED18FBBCF0}"/>
                    </a:ext>
                  </a:extLst>
                </p:cNvPr>
                <p:cNvPicPr/>
                <p:nvPr/>
              </p:nvPicPr>
              <p:blipFill>
                <a:blip r:embed="rId660"/>
                <a:stretch>
                  <a:fillRect/>
                </a:stretch>
              </p:blipFill>
              <p:spPr>
                <a:xfrm>
                  <a:off x="5785293" y="5229933"/>
                  <a:ext cx="2084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11" name="Freihand 410">
                  <a:extLst>
                    <a:ext uri="{FF2B5EF4-FFF2-40B4-BE49-F238E27FC236}">
                      <a16:creationId xmlns:a16="http://schemas.microsoft.com/office/drawing/2014/main" id="{0F24FD54-4445-1CB4-13F0-09D376A9BB3D}"/>
                    </a:ext>
                  </a:extLst>
                </p14:cNvPr>
                <p14:cNvContentPartPr/>
                <p14:nvPr/>
              </p14:nvContentPartPr>
              <p14:xfrm>
                <a:off x="5351493" y="5578773"/>
                <a:ext cx="511920" cy="425880"/>
              </p14:xfrm>
            </p:contentPart>
          </mc:Choice>
          <mc:Fallback>
            <p:pic>
              <p:nvPicPr>
                <p:cNvPr id="411" name="Freihand 410">
                  <a:extLst>
                    <a:ext uri="{FF2B5EF4-FFF2-40B4-BE49-F238E27FC236}">
                      <a16:creationId xmlns:a16="http://schemas.microsoft.com/office/drawing/2014/main" id="{0F24FD54-4445-1CB4-13F0-09D376A9BB3D}"/>
                    </a:ext>
                  </a:extLst>
                </p:cNvPr>
                <p:cNvPicPr/>
                <p:nvPr/>
              </p:nvPicPr>
              <p:blipFill>
                <a:blip r:embed="rId662"/>
                <a:stretch>
                  <a:fillRect/>
                </a:stretch>
              </p:blipFill>
              <p:spPr>
                <a:xfrm>
                  <a:off x="5342853" y="5570133"/>
                  <a:ext cx="529560" cy="4435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12" name="Freihand 411">
                  <a:extLst>
                    <a:ext uri="{FF2B5EF4-FFF2-40B4-BE49-F238E27FC236}">
                      <a16:creationId xmlns:a16="http://schemas.microsoft.com/office/drawing/2014/main" id="{923ED7A2-9BBD-2F3B-D2E3-940F3B89787B}"/>
                    </a:ext>
                  </a:extLst>
                </p14:cNvPr>
                <p14:cNvContentPartPr/>
                <p14:nvPr/>
              </p14:nvContentPartPr>
              <p14:xfrm>
                <a:off x="5841813" y="5598213"/>
                <a:ext cx="186480" cy="250920"/>
              </p14:xfrm>
            </p:contentPart>
          </mc:Choice>
          <mc:Fallback>
            <p:pic>
              <p:nvPicPr>
                <p:cNvPr id="412" name="Freihand 411">
                  <a:extLst>
                    <a:ext uri="{FF2B5EF4-FFF2-40B4-BE49-F238E27FC236}">
                      <a16:creationId xmlns:a16="http://schemas.microsoft.com/office/drawing/2014/main" id="{923ED7A2-9BBD-2F3B-D2E3-940F3B89787B}"/>
                    </a:ext>
                  </a:extLst>
                </p:cNvPr>
                <p:cNvPicPr/>
                <p:nvPr/>
              </p:nvPicPr>
              <p:blipFill>
                <a:blip r:embed="rId664"/>
                <a:stretch>
                  <a:fillRect/>
                </a:stretch>
              </p:blipFill>
              <p:spPr>
                <a:xfrm>
                  <a:off x="5832813" y="5589573"/>
                  <a:ext cx="2041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13" name="Freihand 412">
                  <a:extLst>
                    <a:ext uri="{FF2B5EF4-FFF2-40B4-BE49-F238E27FC236}">
                      <a16:creationId xmlns:a16="http://schemas.microsoft.com/office/drawing/2014/main" id="{194F6B83-B174-2D37-54C2-C0D111674603}"/>
                    </a:ext>
                  </a:extLst>
                </p14:cNvPr>
                <p14:cNvContentPartPr/>
                <p14:nvPr/>
              </p14:nvContentPartPr>
              <p14:xfrm>
                <a:off x="5338893" y="5805933"/>
                <a:ext cx="786240" cy="383040"/>
              </p14:xfrm>
            </p:contentPart>
          </mc:Choice>
          <mc:Fallback>
            <p:pic>
              <p:nvPicPr>
                <p:cNvPr id="413" name="Freihand 412">
                  <a:extLst>
                    <a:ext uri="{FF2B5EF4-FFF2-40B4-BE49-F238E27FC236}">
                      <a16:creationId xmlns:a16="http://schemas.microsoft.com/office/drawing/2014/main" id="{194F6B83-B174-2D37-54C2-C0D111674603}"/>
                    </a:ext>
                  </a:extLst>
                </p:cNvPr>
                <p:cNvPicPr/>
                <p:nvPr/>
              </p:nvPicPr>
              <p:blipFill>
                <a:blip r:embed="rId666"/>
                <a:stretch>
                  <a:fillRect/>
                </a:stretch>
              </p:blipFill>
              <p:spPr>
                <a:xfrm>
                  <a:off x="5329893" y="5797293"/>
                  <a:ext cx="80388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14" name="Freihand 413">
                  <a:extLst>
                    <a:ext uri="{FF2B5EF4-FFF2-40B4-BE49-F238E27FC236}">
                      <a16:creationId xmlns:a16="http://schemas.microsoft.com/office/drawing/2014/main" id="{AC3FA3C5-D249-0619-87DB-796EE8F20BE3}"/>
                    </a:ext>
                  </a:extLst>
                </p14:cNvPr>
                <p14:cNvContentPartPr/>
                <p14:nvPr/>
              </p14:nvContentPartPr>
              <p14:xfrm>
                <a:off x="5019933" y="5180973"/>
                <a:ext cx="1129680" cy="1055520"/>
              </p14:xfrm>
            </p:contentPart>
          </mc:Choice>
          <mc:Fallback>
            <p:pic>
              <p:nvPicPr>
                <p:cNvPr id="414" name="Freihand 413">
                  <a:extLst>
                    <a:ext uri="{FF2B5EF4-FFF2-40B4-BE49-F238E27FC236}">
                      <a16:creationId xmlns:a16="http://schemas.microsoft.com/office/drawing/2014/main" id="{AC3FA3C5-D249-0619-87DB-796EE8F20BE3}"/>
                    </a:ext>
                  </a:extLst>
                </p:cNvPr>
                <p:cNvPicPr/>
                <p:nvPr/>
              </p:nvPicPr>
              <p:blipFill>
                <a:blip r:embed="rId668"/>
                <a:stretch>
                  <a:fillRect/>
                </a:stretch>
              </p:blipFill>
              <p:spPr>
                <a:xfrm>
                  <a:off x="5011293" y="5172333"/>
                  <a:ext cx="1147320" cy="10731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16" name="Freihand 415">
                  <a:extLst>
                    <a:ext uri="{FF2B5EF4-FFF2-40B4-BE49-F238E27FC236}">
                      <a16:creationId xmlns:a16="http://schemas.microsoft.com/office/drawing/2014/main" id="{9BCBD07F-B830-A822-0C2D-57460AABBF2C}"/>
                    </a:ext>
                  </a:extLst>
                </p14:cNvPr>
                <p14:cNvContentPartPr/>
                <p14:nvPr/>
              </p14:nvContentPartPr>
              <p14:xfrm>
                <a:off x="372693" y="5576973"/>
                <a:ext cx="5662080" cy="1245240"/>
              </p14:xfrm>
            </p:contentPart>
          </mc:Choice>
          <mc:Fallback>
            <p:pic>
              <p:nvPicPr>
                <p:cNvPr id="416" name="Freihand 415">
                  <a:extLst>
                    <a:ext uri="{FF2B5EF4-FFF2-40B4-BE49-F238E27FC236}">
                      <a16:creationId xmlns:a16="http://schemas.microsoft.com/office/drawing/2014/main" id="{9BCBD07F-B830-A822-0C2D-57460AABBF2C}"/>
                    </a:ext>
                  </a:extLst>
                </p:cNvPr>
                <p:cNvPicPr/>
                <p:nvPr/>
              </p:nvPicPr>
              <p:blipFill>
                <a:blip r:embed="rId670"/>
                <a:stretch>
                  <a:fillRect/>
                </a:stretch>
              </p:blipFill>
              <p:spPr>
                <a:xfrm>
                  <a:off x="364053" y="5568333"/>
                  <a:ext cx="5679720" cy="1262880"/>
                </a:xfrm>
                <a:prstGeom prst="rect">
                  <a:avLst/>
                </a:prstGeom>
              </p:spPr>
            </p:pic>
          </mc:Fallback>
        </mc:AlternateContent>
      </p:grpSp>
    </p:spTree>
    <p:extLst>
      <p:ext uri="{BB962C8B-B14F-4D97-AF65-F5344CB8AC3E}">
        <p14:creationId xmlns:p14="http://schemas.microsoft.com/office/powerpoint/2010/main" val="54026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err="1"/>
              <a:t>Reale</a:t>
            </a:r>
            <a:r>
              <a:rPr lang="en-US" sz="2800" b="1"/>
              <a:t> Variables: </a:t>
            </a:r>
            <a:r>
              <a:rPr lang="en-US" sz="2800"/>
              <a:t>Measured in physical units – quantities and relative prices, for example</a:t>
            </a:r>
            <a:endParaRPr lang="en-US" sz="2800" dirty="0"/>
          </a:p>
          <a:p>
            <a:endParaRPr lang="en-US" sz="2800" dirty="0"/>
          </a:p>
          <a:p>
            <a:pPr marL="914400" lvl="1" indent="-457200">
              <a:buFont typeface="Arial" panose="020B0604020202020204" pitchFamily="34" charset="0"/>
              <a:buChar char="•"/>
            </a:pPr>
            <a:r>
              <a:rPr lang="en-US" sz="2200"/>
              <a:t>quantity of output produced</a:t>
            </a:r>
          </a:p>
          <a:p>
            <a:pPr marL="914400" lvl="1" indent="-457200">
              <a:buFont typeface="Arial" panose="020B0604020202020204" pitchFamily="34" charset="0"/>
              <a:buChar char="•"/>
            </a:pPr>
            <a:r>
              <a:rPr lang="en-US" sz="2200"/>
              <a:t>real wage:  output earned per hour of work</a:t>
            </a:r>
          </a:p>
          <a:p>
            <a:pPr marL="914400" lvl="1" indent="-457200">
              <a:buFont typeface="Arial" panose="020B0604020202020204" pitchFamily="34" charset="0"/>
              <a:buChar char="•"/>
            </a:pPr>
            <a:r>
              <a:rPr lang="en-US" sz="2200"/>
              <a:t>real interest rate:  output earned in the future </a:t>
            </a:r>
            <a:br>
              <a:rPr lang="en-US" sz="2200"/>
            </a:br>
            <a:r>
              <a:rPr lang="en-US" sz="2200"/>
              <a:t>by lending one unit of output today</a:t>
            </a:r>
          </a:p>
          <a:p>
            <a:pPr lvl="1"/>
            <a:endParaRPr lang="en-US" sz="2800" dirty="0"/>
          </a:p>
          <a:p>
            <a:r>
              <a:rPr lang="en-US" sz="2800" b="1" err="1"/>
              <a:t>Nominale</a:t>
            </a:r>
            <a:r>
              <a:rPr lang="en-US" sz="2800" b="1"/>
              <a:t> Variables: </a:t>
            </a:r>
            <a:r>
              <a:rPr lang="en-US" sz="2800"/>
              <a:t> Measured in money units</a:t>
            </a:r>
            <a:endParaRPr lang="en-US" sz="2800" dirty="0"/>
          </a:p>
          <a:p>
            <a:endParaRPr lang="en-US" sz="2800" dirty="0"/>
          </a:p>
          <a:p>
            <a:pPr marL="914400" lvl="1" indent="-457200">
              <a:buFont typeface="Arial" panose="020B0604020202020204" pitchFamily="34" charset="0"/>
              <a:buChar char="•"/>
            </a:pPr>
            <a:r>
              <a:rPr lang="en-US" sz="2200"/>
              <a:t>nominal wage:  Dollars per hour of work.</a:t>
            </a:r>
          </a:p>
          <a:p>
            <a:pPr marL="914400" lvl="1" indent="-457200">
              <a:buFont typeface="Arial" panose="020B0604020202020204" pitchFamily="34" charset="0"/>
              <a:buChar char="•"/>
            </a:pPr>
            <a:r>
              <a:rPr lang="en-US" sz="2200"/>
              <a:t>nominal interest rate:  Dollars earned in future </a:t>
            </a:r>
            <a:br>
              <a:rPr lang="en-US" sz="2200"/>
            </a:br>
            <a:r>
              <a:rPr lang="en-US" sz="2200"/>
              <a:t>by lending one dollar today.</a:t>
            </a:r>
          </a:p>
          <a:p>
            <a:pPr marL="914400" lvl="1" indent="-457200">
              <a:buFont typeface="Arial" panose="020B0604020202020204" pitchFamily="34" charset="0"/>
              <a:buChar char="•"/>
            </a:pPr>
            <a:r>
              <a:rPr lang="en-US" sz="2200"/>
              <a:t>the price level:  The amount of dollars needed </a:t>
            </a:r>
            <a:br>
              <a:rPr lang="en-US" sz="2200"/>
            </a:br>
            <a:r>
              <a:rPr lang="en-US" sz="2200"/>
              <a:t>to buy a representative basket of goods.</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ED47FD2-19EE-C1AE-799E-6B94DAC3B6C0}"/>
                  </a:ext>
                </a:extLst>
              </p14:cNvPr>
              <p14:cNvContentPartPr/>
              <p14:nvPr/>
            </p14:nvContentPartPr>
            <p14:xfrm>
              <a:off x="4189436" y="578013"/>
              <a:ext cx="3712320" cy="69120"/>
            </p14:xfrm>
          </p:contentPart>
        </mc:Choice>
        <mc:Fallback>
          <p:pic>
            <p:nvPicPr>
              <p:cNvPr id="2" name="Freihand 1">
                <a:extLst>
                  <a:ext uri="{FF2B5EF4-FFF2-40B4-BE49-F238E27FC236}">
                    <a16:creationId xmlns:a16="http://schemas.microsoft.com/office/drawing/2014/main" id="{6ED47FD2-19EE-C1AE-799E-6B94DAC3B6C0}"/>
                  </a:ext>
                </a:extLst>
              </p:cNvPr>
              <p:cNvPicPr/>
              <p:nvPr/>
            </p:nvPicPr>
            <p:blipFill>
              <a:blip r:embed="rId4"/>
              <a:stretch>
                <a:fillRect/>
              </a:stretch>
            </p:blipFill>
            <p:spPr>
              <a:xfrm>
                <a:off x="4180796" y="569013"/>
                <a:ext cx="3729960" cy="86760"/>
              </a:xfrm>
              <a:prstGeom prst="rect">
                <a:avLst/>
              </a:prstGeom>
            </p:spPr>
          </p:pic>
        </mc:Fallback>
      </mc:AlternateContent>
    </p:spTree>
    <p:extLst>
      <p:ext uri="{BB962C8B-B14F-4D97-AF65-F5344CB8AC3E}">
        <p14:creationId xmlns:p14="http://schemas.microsoft.com/office/powerpoint/2010/main" val="2433038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a:solidFill>
                  <a:srgbClr val="000000"/>
                </a:solidFill>
                <a:latin typeface="Sparkasse Rg" pitchFamily="34" charset="0"/>
              </a:rPr>
              <a:t>Classical Dichotomy</a:t>
            </a:r>
            <a:r>
              <a:rPr lang="en-US" sz="2800" b="1"/>
              <a:t>: </a:t>
            </a:r>
            <a:r>
              <a:rPr lang="en-US" sz="2800"/>
              <a:t>In Theory, we have an independence between real and nominal variables.</a:t>
            </a:r>
            <a:endParaRPr lang="en-US" sz="2800" dirty="0"/>
          </a:p>
          <a:p>
            <a:endParaRPr lang="en-US" sz="2800" dirty="0"/>
          </a:p>
          <a:p>
            <a:r>
              <a:rPr lang="en-US" sz="2800" b="1"/>
              <a:t>Neutrality of money: </a:t>
            </a:r>
            <a:r>
              <a:rPr lang="en-US" sz="2800"/>
              <a:t>Changes in monetary aggregates do not have any influence on real variables. At least in long run “</a:t>
            </a:r>
            <a:r>
              <a:rPr lang="en-US" sz="2800" i="1"/>
              <a:t>money is veil</a:t>
            </a:r>
            <a:r>
              <a:rPr lang="en-US" sz="2800"/>
              <a:t>”.</a:t>
            </a:r>
            <a:r>
              <a:rPr lang="en-US" sz="240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89E75F0-AF36-9DEF-1475-D07583559D05}"/>
                  </a:ext>
                </a:extLst>
              </p14:cNvPr>
              <p14:cNvContentPartPr/>
              <p14:nvPr/>
            </p14:nvContentPartPr>
            <p14:xfrm>
              <a:off x="1577613" y="3208173"/>
              <a:ext cx="3432600" cy="109080"/>
            </p14:xfrm>
          </p:contentPart>
        </mc:Choice>
        <mc:Fallback>
          <p:pic>
            <p:nvPicPr>
              <p:cNvPr id="2" name="Freihand 1">
                <a:extLst>
                  <a:ext uri="{FF2B5EF4-FFF2-40B4-BE49-F238E27FC236}">
                    <a16:creationId xmlns:a16="http://schemas.microsoft.com/office/drawing/2014/main" id="{889E75F0-AF36-9DEF-1475-D07583559D05}"/>
                  </a:ext>
                </a:extLst>
              </p:cNvPr>
              <p:cNvPicPr/>
              <p:nvPr/>
            </p:nvPicPr>
            <p:blipFill>
              <a:blip r:embed="rId4"/>
              <a:stretch>
                <a:fillRect/>
              </a:stretch>
            </p:blipFill>
            <p:spPr>
              <a:xfrm>
                <a:off x="1568613" y="3199173"/>
                <a:ext cx="3450240" cy="126720"/>
              </a:xfrm>
              <a:prstGeom prst="rect">
                <a:avLst/>
              </a:prstGeom>
            </p:spPr>
          </p:pic>
        </mc:Fallback>
      </mc:AlternateContent>
    </p:spTree>
    <p:extLst>
      <p:ext uri="{BB962C8B-B14F-4D97-AF65-F5344CB8AC3E}">
        <p14:creationId xmlns:p14="http://schemas.microsoft.com/office/powerpoint/2010/main" val="2836472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723973" cy="564050"/>
          </a:xfrm>
          <a:prstGeom prst="rect">
            <a:avLst/>
          </a:prstGeom>
          <a:noFill/>
          <a:ln>
            <a:noFill/>
          </a:ln>
        </p:spPr>
        <p:txBody>
          <a:bodyPr vert="horz" wrap="none" lIns="81646" tIns="40823" rIns="81646" bIns="40823" anchorCtr="0" compatLnSpc="0">
            <a:spAutoFit/>
          </a:bodyPr>
          <a:lstStyle/>
          <a:p>
            <a:r>
              <a:rPr lang="de-DE" sz="3266"/>
              <a:t>Central bank and money creation</a:t>
            </a:r>
            <a:endParaRPr lang="de-DE" sz="3266" dirty="0"/>
          </a:p>
        </p:txBody>
      </p:sp>
      <p:sp>
        <p:nvSpPr>
          <p:cNvPr id="7" name="Text Box 2"/>
          <p:cNvSpPr txBox="1">
            <a:spLocks noChangeArrowheads="1"/>
          </p:cNvSpPr>
          <p:nvPr/>
        </p:nvSpPr>
        <p:spPr bwMode="auto">
          <a:xfrm>
            <a:off x="719808" y="4386943"/>
            <a:ext cx="7969797" cy="97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a:solidFill>
                  <a:srgbClr val="000000"/>
                </a:solidFill>
              </a:rPr>
              <a:t>Changing for example assets via buying/selling foreign currency or changing deposits increases or lowers the monetary base</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887CC5EB-56B3-3339-4284-D645AB9D6E6D}"/>
              </a:ext>
            </a:extLst>
          </p:cNvPr>
          <p:cNvGraphicFramePr>
            <a:graphicFrameLocks noGrp="1"/>
          </p:cNvGraphicFramePr>
          <p:nvPr/>
        </p:nvGraphicFramePr>
        <p:xfrm>
          <a:off x="1248228" y="1108456"/>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0742407"/>
                    </a:ext>
                  </a:extLst>
                </a:gridCol>
                <a:gridCol w="4064000">
                  <a:extLst>
                    <a:ext uri="{9D8B030D-6E8A-4147-A177-3AD203B41FA5}">
                      <a16:colId xmlns:a16="http://schemas.microsoft.com/office/drawing/2014/main" val="2317494901"/>
                    </a:ext>
                  </a:extLst>
                </a:gridCol>
              </a:tblGrid>
              <a:tr h="370840">
                <a:tc gridSpan="2">
                  <a:txBody>
                    <a:bodyPr/>
                    <a:lstStyle/>
                    <a:p>
                      <a:pPr algn="ctr"/>
                      <a:r>
                        <a:rPr lang="de-DE"/>
                        <a:t>Balance sheet</a:t>
                      </a:r>
                    </a:p>
                  </a:txBody>
                  <a:tcPr/>
                </a:tc>
                <a:tc hMerge="1">
                  <a:txBody>
                    <a:bodyPr/>
                    <a:lstStyle/>
                    <a:p>
                      <a:endParaRPr lang="de-DE"/>
                    </a:p>
                  </a:txBody>
                  <a:tcPr/>
                </a:tc>
                <a:extLst>
                  <a:ext uri="{0D108BD9-81ED-4DB2-BD59-A6C34878D82A}">
                    <a16:rowId xmlns:a16="http://schemas.microsoft.com/office/drawing/2014/main" val="507502713"/>
                  </a:ext>
                </a:extLst>
              </a:tr>
              <a:tr h="370840">
                <a:tc>
                  <a:txBody>
                    <a:bodyPr/>
                    <a:lstStyle/>
                    <a:p>
                      <a:pPr algn="ctr"/>
                      <a:r>
                        <a:rPr lang="de-DE"/>
                        <a:t>Assets</a:t>
                      </a:r>
                    </a:p>
                  </a:txBody>
                  <a:tcPr/>
                </a:tc>
                <a:tc>
                  <a:txBody>
                    <a:bodyPr/>
                    <a:lstStyle/>
                    <a:p>
                      <a:pPr algn="ctr"/>
                      <a:r>
                        <a:rPr lang="de-DE"/>
                        <a:t>Liabilities</a:t>
                      </a:r>
                    </a:p>
                  </a:txBody>
                  <a:tcPr/>
                </a:tc>
                <a:extLst>
                  <a:ext uri="{0D108BD9-81ED-4DB2-BD59-A6C34878D82A}">
                    <a16:rowId xmlns:a16="http://schemas.microsoft.com/office/drawing/2014/main" val="215651120"/>
                  </a:ext>
                </a:extLst>
              </a:tr>
              <a:tr h="370840">
                <a:tc>
                  <a:txBody>
                    <a:bodyPr/>
                    <a:lstStyle/>
                    <a:p>
                      <a:r>
                        <a:rPr lang="en-US"/>
                        <a:t>Net holdings of foreign reserves (incl. gold)</a:t>
                      </a:r>
                      <a:endParaRPr lang="de-DE"/>
                    </a:p>
                  </a:txBody>
                  <a:tcPr/>
                </a:tc>
                <a:tc>
                  <a:txBody>
                    <a:bodyPr/>
                    <a:lstStyle/>
                    <a:p>
                      <a:r>
                        <a:rPr lang="de-DE"/>
                        <a:t>Currency in circulation</a:t>
                      </a:r>
                    </a:p>
                  </a:txBody>
                  <a:tcPr/>
                </a:tc>
                <a:extLst>
                  <a:ext uri="{0D108BD9-81ED-4DB2-BD59-A6C34878D82A}">
                    <a16:rowId xmlns:a16="http://schemas.microsoft.com/office/drawing/2014/main" val="1286224660"/>
                  </a:ext>
                </a:extLst>
              </a:tr>
              <a:tr h="370840">
                <a:tc>
                  <a:txBody>
                    <a:bodyPr/>
                    <a:lstStyle/>
                    <a:p>
                      <a:r>
                        <a:rPr lang="en-US"/>
                        <a:t>Credits to domestic banking sector</a:t>
                      </a:r>
                      <a:endParaRPr lang="de-DE"/>
                    </a:p>
                  </a:txBody>
                  <a:tcPr/>
                </a:tc>
                <a:tc>
                  <a:txBody>
                    <a:bodyPr/>
                    <a:lstStyle/>
                    <a:p>
                      <a:r>
                        <a:rPr lang="en-US"/>
                        <a:t>Deposits of the domestic banking sector (i.e. deposit facility, minimum reserve)</a:t>
                      </a:r>
                      <a:endParaRPr lang="de-DE"/>
                    </a:p>
                  </a:txBody>
                  <a:tcPr/>
                </a:tc>
                <a:extLst>
                  <a:ext uri="{0D108BD9-81ED-4DB2-BD59-A6C34878D82A}">
                    <a16:rowId xmlns:a16="http://schemas.microsoft.com/office/drawing/2014/main" val="520899730"/>
                  </a:ext>
                </a:extLst>
              </a:tr>
              <a:tr h="370840">
                <a:tc>
                  <a:txBody>
                    <a:bodyPr/>
                    <a:lstStyle/>
                    <a:p>
                      <a:r>
                        <a:rPr lang="de-DE"/>
                        <a:t>Other assets</a:t>
                      </a:r>
                    </a:p>
                  </a:txBody>
                  <a:tcPr/>
                </a:tc>
                <a:tc>
                  <a:txBody>
                    <a:bodyPr/>
                    <a:lstStyle/>
                    <a:p>
                      <a:r>
                        <a:rPr lang="de-DE"/>
                        <a:t>Other liabilities</a:t>
                      </a:r>
                    </a:p>
                  </a:txBody>
                  <a:tcPr/>
                </a:tc>
                <a:extLst>
                  <a:ext uri="{0D108BD9-81ED-4DB2-BD59-A6C34878D82A}">
                    <a16:rowId xmlns:a16="http://schemas.microsoft.com/office/drawing/2014/main" val="2426988503"/>
                  </a:ext>
                </a:extLst>
              </a:tr>
            </a:tbl>
          </a:graphicData>
        </a:graphic>
      </p:graphicFrame>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724ACB86-E6D7-0C81-7428-D71D98BE3175}"/>
                  </a:ext>
                </a:extLst>
              </p14:cNvPr>
              <p14:cNvContentPartPr/>
              <p14:nvPr/>
            </p14:nvContentPartPr>
            <p14:xfrm>
              <a:off x="5915613" y="5147853"/>
              <a:ext cx="1788840" cy="60840"/>
            </p14:xfrm>
          </p:contentPart>
        </mc:Choice>
        <mc:Fallback>
          <p:pic>
            <p:nvPicPr>
              <p:cNvPr id="4" name="Freihand 3">
                <a:extLst>
                  <a:ext uri="{FF2B5EF4-FFF2-40B4-BE49-F238E27FC236}">
                    <a16:creationId xmlns:a16="http://schemas.microsoft.com/office/drawing/2014/main" id="{724ACB86-E6D7-0C81-7428-D71D98BE3175}"/>
                  </a:ext>
                </a:extLst>
              </p:cNvPr>
              <p:cNvPicPr/>
              <p:nvPr/>
            </p:nvPicPr>
            <p:blipFill>
              <a:blip r:embed="rId4"/>
              <a:stretch>
                <a:fillRect/>
              </a:stretch>
            </p:blipFill>
            <p:spPr>
              <a:xfrm>
                <a:off x="5906613" y="5138853"/>
                <a:ext cx="1806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BD679467-B1F7-E5DB-5F04-818C287DF2B9}"/>
                  </a:ext>
                </a:extLst>
              </p14:cNvPr>
              <p14:cNvContentPartPr/>
              <p14:nvPr/>
            </p14:nvContentPartPr>
            <p14:xfrm>
              <a:off x="1294293" y="2209893"/>
              <a:ext cx="3140640" cy="46800"/>
            </p14:xfrm>
          </p:contentPart>
        </mc:Choice>
        <mc:Fallback>
          <p:pic>
            <p:nvPicPr>
              <p:cNvPr id="6" name="Freihand 5">
                <a:extLst>
                  <a:ext uri="{FF2B5EF4-FFF2-40B4-BE49-F238E27FC236}">
                    <a16:creationId xmlns:a16="http://schemas.microsoft.com/office/drawing/2014/main" id="{BD679467-B1F7-E5DB-5F04-818C287DF2B9}"/>
                  </a:ext>
                </a:extLst>
              </p:cNvPr>
              <p:cNvPicPr/>
              <p:nvPr/>
            </p:nvPicPr>
            <p:blipFill>
              <a:blip r:embed="rId6"/>
              <a:stretch>
                <a:fillRect/>
              </a:stretch>
            </p:blipFill>
            <p:spPr>
              <a:xfrm>
                <a:off x="1285653" y="2201253"/>
                <a:ext cx="3158280" cy="64440"/>
              </a:xfrm>
              <a:prstGeom prst="rect">
                <a:avLst/>
              </a:prstGeom>
            </p:spPr>
          </p:pic>
        </mc:Fallback>
      </mc:AlternateContent>
      <p:grpSp>
        <p:nvGrpSpPr>
          <p:cNvPr id="12" name="Gruppieren 11">
            <a:extLst>
              <a:ext uri="{FF2B5EF4-FFF2-40B4-BE49-F238E27FC236}">
                <a16:creationId xmlns:a16="http://schemas.microsoft.com/office/drawing/2014/main" id="{D25208FB-D9FD-C8D3-DCEB-D415F61C37F5}"/>
              </a:ext>
            </a:extLst>
          </p:cNvPr>
          <p:cNvGrpSpPr/>
          <p:nvPr/>
        </p:nvGrpSpPr>
        <p:grpSpPr>
          <a:xfrm>
            <a:off x="996573" y="1794813"/>
            <a:ext cx="4204440" cy="1929600"/>
            <a:chOff x="996573" y="1794813"/>
            <a:chExt cx="4204440" cy="1929600"/>
          </a:xfrm>
        </p:grpSpPr>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4799F517-D2C8-60B7-4CBB-6D67D715171F}"/>
                    </a:ext>
                  </a:extLst>
                </p14:cNvPr>
                <p14:cNvContentPartPr/>
                <p14:nvPr/>
              </p14:nvContentPartPr>
              <p14:xfrm>
                <a:off x="1347933" y="2842053"/>
                <a:ext cx="3211200" cy="171720"/>
              </p14:xfrm>
            </p:contentPart>
          </mc:Choice>
          <mc:Fallback>
            <p:pic>
              <p:nvPicPr>
                <p:cNvPr id="8" name="Freihand 7">
                  <a:extLst>
                    <a:ext uri="{FF2B5EF4-FFF2-40B4-BE49-F238E27FC236}">
                      <a16:creationId xmlns:a16="http://schemas.microsoft.com/office/drawing/2014/main" id="{4799F517-D2C8-60B7-4CBB-6D67D715171F}"/>
                    </a:ext>
                  </a:extLst>
                </p:cNvPr>
                <p:cNvPicPr/>
                <p:nvPr/>
              </p:nvPicPr>
              <p:blipFill>
                <a:blip r:embed="rId8"/>
                <a:stretch>
                  <a:fillRect/>
                </a:stretch>
              </p:blipFill>
              <p:spPr>
                <a:xfrm>
                  <a:off x="1339293" y="2833413"/>
                  <a:ext cx="32288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A54AC461-0C3B-0430-585D-9798FC09C23D}"/>
                    </a:ext>
                  </a:extLst>
                </p14:cNvPr>
                <p14:cNvContentPartPr/>
                <p14:nvPr/>
              </p14:nvContentPartPr>
              <p14:xfrm>
                <a:off x="1095213" y="3041493"/>
                <a:ext cx="1856160" cy="682920"/>
              </p14:xfrm>
            </p:contentPart>
          </mc:Choice>
          <mc:Fallback>
            <p:pic>
              <p:nvPicPr>
                <p:cNvPr id="9" name="Freihand 8">
                  <a:extLst>
                    <a:ext uri="{FF2B5EF4-FFF2-40B4-BE49-F238E27FC236}">
                      <a16:creationId xmlns:a16="http://schemas.microsoft.com/office/drawing/2014/main" id="{A54AC461-0C3B-0430-585D-9798FC09C23D}"/>
                    </a:ext>
                  </a:extLst>
                </p:cNvPr>
                <p:cNvPicPr/>
                <p:nvPr/>
              </p:nvPicPr>
              <p:blipFill>
                <a:blip r:embed="rId10"/>
                <a:stretch>
                  <a:fillRect/>
                </a:stretch>
              </p:blipFill>
              <p:spPr>
                <a:xfrm>
                  <a:off x="1086213" y="3032493"/>
                  <a:ext cx="1873800" cy="700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89A4ED29-C6CD-CBD9-1696-3E2CEF325A9D}"/>
                    </a:ext>
                  </a:extLst>
                </p14:cNvPr>
                <p14:cNvContentPartPr/>
                <p14:nvPr/>
              </p14:nvContentPartPr>
              <p14:xfrm>
                <a:off x="996573" y="1794813"/>
                <a:ext cx="4204440" cy="1225440"/>
              </p14:xfrm>
            </p:contentPart>
          </mc:Choice>
          <mc:Fallback>
            <p:pic>
              <p:nvPicPr>
                <p:cNvPr id="11" name="Freihand 10">
                  <a:extLst>
                    <a:ext uri="{FF2B5EF4-FFF2-40B4-BE49-F238E27FC236}">
                      <a16:creationId xmlns:a16="http://schemas.microsoft.com/office/drawing/2014/main" id="{89A4ED29-C6CD-CBD9-1696-3E2CEF325A9D}"/>
                    </a:ext>
                  </a:extLst>
                </p:cNvPr>
                <p:cNvPicPr/>
                <p:nvPr/>
              </p:nvPicPr>
              <p:blipFill>
                <a:blip r:embed="rId12"/>
                <a:stretch>
                  <a:fillRect/>
                </a:stretch>
              </p:blipFill>
              <p:spPr>
                <a:xfrm>
                  <a:off x="987573" y="1785813"/>
                  <a:ext cx="4222080" cy="124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25ED27AD-1744-8F94-3C06-82252780D410}"/>
                  </a:ext>
                </a:extLst>
              </p14:cNvPr>
              <p14:cNvContentPartPr/>
              <p14:nvPr/>
            </p14:nvContentPartPr>
            <p14:xfrm>
              <a:off x="5248533" y="1888413"/>
              <a:ext cx="2402280" cy="506520"/>
            </p14:xfrm>
          </p:contentPart>
        </mc:Choice>
        <mc:Fallback>
          <p:pic>
            <p:nvPicPr>
              <p:cNvPr id="13" name="Freihand 12">
                <a:extLst>
                  <a:ext uri="{FF2B5EF4-FFF2-40B4-BE49-F238E27FC236}">
                    <a16:creationId xmlns:a16="http://schemas.microsoft.com/office/drawing/2014/main" id="{25ED27AD-1744-8F94-3C06-82252780D410}"/>
                  </a:ext>
                </a:extLst>
              </p:cNvPr>
              <p:cNvPicPr/>
              <p:nvPr/>
            </p:nvPicPr>
            <p:blipFill>
              <a:blip r:embed="rId14"/>
              <a:stretch>
                <a:fillRect/>
              </a:stretch>
            </p:blipFill>
            <p:spPr>
              <a:xfrm>
                <a:off x="5239533" y="1879413"/>
                <a:ext cx="2419920" cy="524160"/>
              </a:xfrm>
              <a:prstGeom prst="rect">
                <a:avLst/>
              </a:prstGeom>
            </p:spPr>
          </p:pic>
        </mc:Fallback>
      </mc:AlternateContent>
      <p:grpSp>
        <p:nvGrpSpPr>
          <p:cNvPr id="30" name="Gruppieren 29">
            <a:extLst>
              <a:ext uri="{FF2B5EF4-FFF2-40B4-BE49-F238E27FC236}">
                <a16:creationId xmlns:a16="http://schemas.microsoft.com/office/drawing/2014/main" id="{7F60FDF9-AEA5-3B3A-A0B9-4E208CA802BF}"/>
              </a:ext>
            </a:extLst>
          </p:cNvPr>
          <p:cNvGrpSpPr/>
          <p:nvPr/>
        </p:nvGrpSpPr>
        <p:grpSpPr>
          <a:xfrm>
            <a:off x="5282733" y="1318173"/>
            <a:ext cx="6062760" cy="2206080"/>
            <a:chOff x="5282733" y="1318173"/>
            <a:chExt cx="6062760" cy="2206080"/>
          </a:xfrm>
        </p:grpSpPr>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50F11032-26B3-415F-4F5C-CE20E56C279A}"/>
                    </a:ext>
                  </a:extLst>
                </p14:cNvPr>
                <p14:cNvContentPartPr/>
                <p14:nvPr/>
              </p14:nvContentPartPr>
              <p14:xfrm>
                <a:off x="7995333" y="1934853"/>
                <a:ext cx="1384560" cy="106560"/>
              </p14:xfrm>
            </p:contentPart>
          </mc:Choice>
          <mc:Fallback>
            <p:pic>
              <p:nvPicPr>
                <p:cNvPr id="14" name="Freihand 13">
                  <a:extLst>
                    <a:ext uri="{FF2B5EF4-FFF2-40B4-BE49-F238E27FC236}">
                      <a16:creationId xmlns:a16="http://schemas.microsoft.com/office/drawing/2014/main" id="{50F11032-26B3-415F-4F5C-CE20E56C279A}"/>
                    </a:ext>
                  </a:extLst>
                </p:cNvPr>
                <p:cNvPicPr/>
                <p:nvPr/>
              </p:nvPicPr>
              <p:blipFill>
                <a:blip r:embed="rId16"/>
                <a:stretch>
                  <a:fillRect/>
                </a:stretch>
              </p:blipFill>
              <p:spPr>
                <a:xfrm>
                  <a:off x="7986693" y="1925853"/>
                  <a:ext cx="1402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965A99FD-571D-1CD0-D8D8-04294F35BFA8}"/>
                    </a:ext>
                  </a:extLst>
                </p14:cNvPr>
                <p14:cNvContentPartPr/>
                <p14:nvPr/>
              </p14:nvContentPartPr>
              <p14:xfrm>
                <a:off x="7875813" y="1901013"/>
                <a:ext cx="327600" cy="300960"/>
              </p14:xfrm>
            </p:contentPart>
          </mc:Choice>
          <mc:Fallback>
            <p:pic>
              <p:nvPicPr>
                <p:cNvPr id="15" name="Freihand 14">
                  <a:extLst>
                    <a:ext uri="{FF2B5EF4-FFF2-40B4-BE49-F238E27FC236}">
                      <a16:creationId xmlns:a16="http://schemas.microsoft.com/office/drawing/2014/main" id="{965A99FD-571D-1CD0-D8D8-04294F35BFA8}"/>
                    </a:ext>
                  </a:extLst>
                </p:cNvPr>
                <p:cNvPicPr/>
                <p:nvPr/>
              </p:nvPicPr>
              <p:blipFill>
                <a:blip r:embed="rId18"/>
                <a:stretch>
                  <a:fillRect/>
                </a:stretch>
              </p:blipFill>
              <p:spPr>
                <a:xfrm>
                  <a:off x="7866813" y="1892373"/>
                  <a:ext cx="34524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51531E86-3E90-974A-D8EF-3AEF0977691E}"/>
                    </a:ext>
                  </a:extLst>
                </p14:cNvPr>
                <p14:cNvContentPartPr/>
                <p14:nvPr/>
              </p14:nvContentPartPr>
              <p14:xfrm>
                <a:off x="9616053" y="1804893"/>
                <a:ext cx="219240" cy="123480"/>
              </p14:xfrm>
            </p:contentPart>
          </mc:Choice>
          <mc:Fallback>
            <p:pic>
              <p:nvPicPr>
                <p:cNvPr id="16" name="Freihand 15">
                  <a:extLst>
                    <a:ext uri="{FF2B5EF4-FFF2-40B4-BE49-F238E27FC236}">
                      <a16:creationId xmlns:a16="http://schemas.microsoft.com/office/drawing/2014/main" id="{51531E86-3E90-974A-D8EF-3AEF0977691E}"/>
                    </a:ext>
                  </a:extLst>
                </p:cNvPr>
                <p:cNvPicPr/>
                <p:nvPr/>
              </p:nvPicPr>
              <p:blipFill>
                <a:blip r:embed="rId20"/>
                <a:stretch>
                  <a:fillRect/>
                </a:stretch>
              </p:blipFill>
              <p:spPr>
                <a:xfrm>
                  <a:off x="9607413" y="1796253"/>
                  <a:ext cx="236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5EB73630-58CF-A39F-F595-7EB578552A95}"/>
                    </a:ext>
                  </a:extLst>
                </p14:cNvPr>
                <p14:cNvContentPartPr/>
                <p14:nvPr/>
              </p14:nvContentPartPr>
              <p14:xfrm>
                <a:off x="9861933" y="1796253"/>
                <a:ext cx="235080" cy="118800"/>
              </p14:xfrm>
            </p:contentPart>
          </mc:Choice>
          <mc:Fallback>
            <p:pic>
              <p:nvPicPr>
                <p:cNvPr id="17" name="Freihand 16">
                  <a:extLst>
                    <a:ext uri="{FF2B5EF4-FFF2-40B4-BE49-F238E27FC236}">
                      <a16:creationId xmlns:a16="http://schemas.microsoft.com/office/drawing/2014/main" id="{5EB73630-58CF-A39F-F595-7EB578552A95}"/>
                    </a:ext>
                  </a:extLst>
                </p:cNvPr>
                <p:cNvPicPr/>
                <p:nvPr/>
              </p:nvPicPr>
              <p:blipFill>
                <a:blip r:embed="rId22"/>
                <a:stretch>
                  <a:fillRect/>
                </a:stretch>
              </p:blipFill>
              <p:spPr>
                <a:xfrm>
                  <a:off x="9853293" y="1787253"/>
                  <a:ext cx="2527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69D343C3-9ACE-219E-1482-87AB37545BC9}"/>
                    </a:ext>
                  </a:extLst>
                </p14:cNvPr>
                <p14:cNvContentPartPr/>
                <p14:nvPr/>
              </p14:nvContentPartPr>
              <p14:xfrm>
                <a:off x="10081533" y="1728213"/>
                <a:ext cx="126000" cy="208800"/>
              </p14:xfrm>
            </p:contentPart>
          </mc:Choice>
          <mc:Fallback>
            <p:pic>
              <p:nvPicPr>
                <p:cNvPr id="18" name="Freihand 17">
                  <a:extLst>
                    <a:ext uri="{FF2B5EF4-FFF2-40B4-BE49-F238E27FC236}">
                      <a16:creationId xmlns:a16="http://schemas.microsoft.com/office/drawing/2014/main" id="{69D343C3-9ACE-219E-1482-87AB37545BC9}"/>
                    </a:ext>
                  </a:extLst>
                </p:cNvPr>
                <p:cNvPicPr/>
                <p:nvPr/>
              </p:nvPicPr>
              <p:blipFill>
                <a:blip r:embed="rId24"/>
                <a:stretch>
                  <a:fillRect/>
                </a:stretch>
              </p:blipFill>
              <p:spPr>
                <a:xfrm>
                  <a:off x="10072893" y="1719213"/>
                  <a:ext cx="1436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9021D497-546C-AB57-8768-1078CA35311D}"/>
                    </a:ext>
                  </a:extLst>
                </p14:cNvPr>
                <p14:cNvContentPartPr/>
                <p14:nvPr/>
              </p14:nvContentPartPr>
              <p14:xfrm>
                <a:off x="10261533" y="1618773"/>
                <a:ext cx="207720" cy="249480"/>
              </p14:xfrm>
            </p:contentPart>
          </mc:Choice>
          <mc:Fallback>
            <p:pic>
              <p:nvPicPr>
                <p:cNvPr id="19" name="Freihand 18">
                  <a:extLst>
                    <a:ext uri="{FF2B5EF4-FFF2-40B4-BE49-F238E27FC236}">
                      <a16:creationId xmlns:a16="http://schemas.microsoft.com/office/drawing/2014/main" id="{9021D497-546C-AB57-8768-1078CA35311D}"/>
                    </a:ext>
                  </a:extLst>
                </p:cNvPr>
                <p:cNvPicPr/>
                <p:nvPr/>
              </p:nvPicPr>
              <p:blipFill>
                <a:blip r:embed="rId26"/>
                <a:stretch>
                  <a:fillRect/>
                </a:stretch>
              </p:blipFill>
              <p:spPr>
                <a:xfrm>
                  <a:off x="10252893" y="1610133"/>
                  <a:ext cx="2253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6BACC1D5-A67F-62FE-366D-9476700DA167}"/>
                    </a:ext>
                  </a:extLst>
                </p14:cNvPr>
                <p14:cNvContentPartPr/>
                <p14:nvPr/>
              </p14:nvContentPartPr>
              <p14:xfrm>
                <a:off x="9837093" y="2154093"/>
                <a:ext cx="300240" cy="115560"/>
              </p14:xfrm>
            </p:contentPart>
          </mc:Choice>
          <mc:Fallback>
            <p:pic>
              <p:nvPicPr>
                <p:cNvPr id="20" name="Freihand 19">
                  <a:extLst>
                    <a:ext uri="{FF2B5EF4-FFF2-40B4-BE49-F238E27FC236}">
                      <a16:creationId xmlns:a16="http://schemas.microsoft.com/office/drawing/2014/main" id="{6BACC1D5-A67F-62FE-366D-9476700DA167}"/>
                    </a:ext>
                  </a:extLst>
                </p:cNvPr>
                <p:cNvPicPr/>
                <p:nvPr/>
              </p:nvPicPr>
              <p:blipFill>
                <a:blip r:embed="rId28"/>
                <a:stretch>
                  <a:fillRect/>
                </a:stretch>
              </p:blipFill>
              <p:spPr>
                <a:xfrm>
                  <a:off x="9828093" y="2145093"/>
                  <a:ext cx="317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F22E3FDA-7FC2-8032-A7A7-05EE4579C7D2}"/>
                    </a:ext>
                  </a:extLst>
                </p14:cNvPr>
                <p14:cNvContentPartPr/>
                <p14:nvPr/>
              </p14:nvContentPartPr>
              <p14:xfrm>
                <a:off x="10187733" y="2048253"/>
                <a:ext cx="895680" cy="369720"/>
              </p14:xfrm>
            </p:contentPart>
          </mc:Choice>
          <mc:Fallback>
            <p:pic>
              <p:nvPicPr>
                <p:cNvPr id="21" name="Freihand 20">
                  <a:extLst>
                    <a:ext uri="{FF2B5EF4-FFF2-40B4-BE49-F238E27FC236}">
                      <a16:creationId xmlns:a16="http://schemas.microsoft.com/office/drawing/2014/main" id="{F22E3FDA-7FC2-8032-A7A7-05EE4579C7D2}"/>
                    </a:ext>
                  </a:extLst>
                </p:cNvPr>
                <p:cNvPicPr/>
                <p:nvPr/>
              </p:nvPicPr>
              <p:blipFill>
                <a:blip r:embed="rId30"/>
                <a:stretch>
                  <a:fillRect/>
                </a:stretch>
              </p:blipFill>
              <p:spPr>
                <a:xfrm>
                  <a:off x="10178733" y="2039613"/>
                  <a:ext cx="91332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60D809B5-347A-C33E-5357-4B22AD589026}"/>
                    </a:ext>
                  </a:extLst>
                </p14:cNvPr>
                <p14:cNvContentPartPr/>
                <p14:nvPr/>
              </p14:nvContentPartPr>
              <p14:xfrm>
                <a:off x="9463773" y="1682853"/>
                <a:ext cx="203760" cy="783360"/>
              </p14:xfrm>
            </p:contentPart>
          </mc:Choice>
          <mc:Fallback>
            <p:pic>
              <p:nvPicPr>
                <p:cNvPr id="22" name="Freihand 21">
                  <a:extLst>
                    <a:ext uri="{FF2B5EF4-FFF2-40B4-BE49-F238E27FC236}">
                      <a16:creationId xmlns:a16="http://schemas.microsoft.com/office/drawing/2014/main" id="{60D809B5-347A-C33E-5357-4B22AD589026}"/>
                    </a:ext>
                  </a:extLst>
                </p:cNvPr>
                <p:cNvPicPr/>
                <p:nvPr/>
              </p:nvPicPr>
              <p:blipFill>
                <a:blip r:embed="rId32"/>
                <a:stretch>
                  <a:fillRect/>
                </a:stretch>
              </p:blipFill>
              <p:spPr>
                <a:xfrm>
                  <a:off x="9455133" y="1674213"/>
                  <a:ext cx="221400" cy="801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6C6632C6-B0E8-5F05-F809-F536B2674607}"/>
                    </a:ext>
                  </a:extLst>
                </p14:cNvPr>
                <p14:cNvContentPartPr/>
                <p14:nvPr/>
              </p14:nvContentPartPr>
              <p14:xfrm>
                <a:off x="9504813" y="1318173"/>
                <a:ext cx="1818720" cy="1027440"/>
              </p14:xfrm>
            </p:contentPart>
          </mc:Choice>
          <mc:Fallback>
            <p:pic>
              <p:nvPicPr>
                <p:cNvPr id="23" name="Freihand 22">
                  <a:extLst>
                    <a:ext uri="{FF2B5EF4-FFF2-40B4-BE49-F238E27FC236}">
                      <a16:creationId xmlns:a16="http://schemas.microsoft.com/office/drawing/2014/main" id="{6C6632C6-B0E8-5F05-F809-F536B2674607}"/>
                    </a:ext>
                  </a:extLst>
                </p:cNvPr>
                <p:cNvPicPr/>
                <p:nvPr/>
              </p:nvPicPr>
              <p:blipFill>
                <a:blip r:embed="rId34"/>
                <a:stretch>
                  <a:fillRect/>
                </a:stretch>
              </p:blipFill>
              <p:spPr>
                <a:xfrm>
                  <a:off x="9495813" y="1309173"/>
                  <a:ext cx="1836360" cy="10450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3632D807-EF7C-61C1-4334-CB17FFCF9793}"/>
                    </a:ext>
                  </a:extLst>
                </p14:cNvPr>
                <p14:cNvContentPartPr/>
                <p14:nvPr/>
              </p14:nvContentPartPr>
              <p14:xfrm>
                <a:off x="9882093" y="2275053"/>
                <a:ext cx="1463400" cy="372240"/>
              </p14:xfrm>
            </p:contentPart>
          </mc:Choice>
          <mc:Fallback>
            <p:pic>
              <p:nvPicPr>
                <p:cNvPr id="24" name="Freihand 23">
                  <a:extLst>
                    <a:ext uri="{FF2B5EF4-FFF2-40B4-BE49-F238E27FC236}">
                      <a16:creationId xmlns:a16="http://schemas.microsoft.com/office/drawing/2014/main" id="{3632D807-EF7C-61C1-4334-CB17FFCF9793}"/>
                    </a:ext>
                  </a:extLst>
                </p:cNvPr>
                <p:cNvPicPr/>
                <p:nvPr/>
              </p:nvPicPr>
              <p:blipFill>
                <a:blip r:embed="rId36"/>
                <a:stretch>
                  <a:fillRect/>
                </a:stretch>
              </p:blipFill>
              <p:spPr>
                <a:xfrm>
                  <a:off x="9873093" y="2266053"/>
                  <a:ext cx="148104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ABCF1554-1C0B-7421-19DE-003A09C32BFC}"/>
                    </a:ext>
                  </a:extLst>
                </p14:cNvPr>
                <p14:cNvContentPartPr/>
                <p14:nvPr/>
              </p14:nvContentPartPr>
              <p14:xfrm>
                <a:off x="5320533" y="2475933"/>
                <a:ext cx="4015440" cy="687600"/>
              </p14:xfrm>
            </p:contentPart>
          </mc:Choice>
          <mc:Fallback>
            <p:pic>
              <p:nvPicPr>
                <p:cNvPr id="26" name="Freihand 25">
                  <a:extLst>
                    <a:ext uri="{FF2B5EF4-FFF2-40B4-BE49-F238E27FC236}">
                      <a16:creationId xmlns:a16="http://schemas.microsoft.com/office/drawing/2014/main" id="{ABCF1554-1C0B-7421-19DE-003A09C32BFC}"/>
                    </a:ext>
                  </a:extLst>
                </p:cNvPr>
                <p:cNvPicPr/>
                <p:nvPr/>
              </p:nvPicPr>
              <p:blipFill>
                <a:blip r:embed="rId38"/>
                <a:stretch>
                  <a:fillRect/>
                </a:stretch>
              </p:blipFill>
              <p:spPr>
                <a:xfrm>
                  <a:off x="5311533" y="2466933"/>
                  <a:ext cx="4033080" cy="7052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F80983A1-F61D-AC63-0B4A-2769D810D381}"/>
                    </a:ext>
                  </a:extLst>
                </p14:cNvPr>
                <p14:cNvContentPartPr/>
                <p14:nvPr/>
              </p14:nvContentPartPr>
              <p14:xfrm>
                <a:off x="5599533" y="2754573"/>
                <a:ext cx="1604160" cy="425520"/>
              </p14:xfrm>
            </p:contentPart>
          </mc:Choice>
          <mc:Fallback>
            <p:pic>
              <p:nvPicPr>
                <p:cNvPr id="27" name="Freihand 26">
                  <a:extLst>
                    <a:ext uri="{FF2B5EF4-FFF2-40B4-BE49-F238E27FC236}">
                      <a16:creationId xmlns:a16="http://schemas.microsoft.com/office/drawing/2014/main" id="{F80983A1-F61D-AC63-0B4A-2769D810D381}"/>
                    </a:ext>
                  </a:extLst>
                </p:cNvPr>
                <p:cNvPicPr/>
                <p:nvPr/>
              </p:nvPicPr>
              <p:blipFill>
                <a:blip r:embed="rId40"/>
                <a:stretch>
                  <a:fillRect/>
                </a:stretch>
              </p:blipFill>
              <p:spPr>
                <a:xfrm>
                  <a:off x="5590533" y="2745573"/>
                  <a:ext cx="1621800" cy="443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4C0EF9FD-AFD4-5F8F-3414-FE6F9D6009A0}"/>
                    </a:ext>
                  </a:extLst>
                </p14:cNvPr>
                <p14:cNvContentPartPr/>
                <p14:nvPr/>
              </p14:nvContentPartPr>
              <p14:xfrm>
                <a:off x="5282733" y="3063093"/>
                <a:ext cx="1688400" cy="461160"/>
              </p14:xfrm>
            </p:contentPart>
          </mc:Choice>
          <mc:Fallback>
            <p:pic>
              <p:nvPicPr>
                <p:cNvPr id="29" name="Freihand 28">
                  <a:extLst>
                    <a:ext uri="{FF2B5EF4-FFF2-40B4-BE49-F238E27FC236}">
                      <a16:creationId xmlns:a16="http://schemas.microsoft.com/office/drawing/2014/main" id="{4C0EF9FD-AFD4-5F8F-3414-FE6F9D6009A0}"/>
                    </a:ext>
                  </a:extLst>
                </p:cNvPr>
                <p:cNvPicPr/>
                <p:nvPr/>
              </p:nvPicPr>
              <p:blipFill>
                <a:blip r:embed="rId42"/>
                <a:stretch>
                  <a:fillRect/>
                </a:stretch>
              </p:blipFill>
              <p:spPr>
                <a:xfrm>
                  <a:off x="5273733" y="3054453"/>
                  <a:ext cx="1706040" cy="47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31" name="Freihand 30">
                <a:extLst>
                  <a:ext uri="{FF2B5EF4-FFF2-40B4-BE49-F238E27FC236}">
                    <a16:creationId xmlns:a16="http://schemas.microsoft.com/office/drawing/2014/main" id="{0837646F-3A1C-5E3D-1DE5-5F728629BD61}"/>
                  </a:ext>
                </a:extLst>
              </p14:cNvPr>
              <p14:cNvContentPartPr/>
              <p14:nvPr/>
            </p14:nvContentPartPr>
            <p14:xfrm>
              <a:off x="2672013" y="1826133"/>
              <a:ext cx="1733040" cy="493200"/>
            </p14:xfrm>
          </p:contentPart>
        </mc:Choice>
        <mc:Fallback>
          <p:pic>
            <p:nvPicPr>
              <p:cNvPr id="31" name="Freihand 30">
                <a:extLst>
                  <a:ext uri="{FF2B5EF4-FFF2-40B4-BE49-F238E27FC236}">
                    <a16:creationId xmlns:a16="http://schemas.microsoft.com/office/drawing/2014/main" id="{0837646F-3A1C-5E3D-1DE5-5F728629BD61}"/>
                  </a:ext>
                </a:extLst>
              </p:cNvPr>
              <p:cNvPicPr/>
              <p:nvPr/>
            </p:nvPicPr>
            <p:blipFill>
              <a:blip r:embed="rId44"/>
              <a:stretch>
                <a:fillRect/>
              </a:stretch>
            </p:blipFill>
            <p:spPr>
              <a:xfrm>
                <a:off x="2663013" y="1817133"/>
                <a:ext cx="1750680" cy="510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CD79AF27-9DC7-1676-2FD2-4E62A57B06CE}"/>
                  </a:ext>
                </a:extLst>
              </p14:cNvPr>
              <p14:cNvContentPartPr/>
              <p14:nvPr/>
            </p14:nvContentPartPr>
            <p14:xfrm>
              <a:off x="5389653" y="4182693"/>
              <a:ext cx="2893320" cy="1439280"/>
            </p14:xfrm>
          </p:contentPart>
        </mc:Choice>
        <mc:Fallback>
          <p:pic>
            <p:nvPicPr>
              <p:cNvPr id="32" name="Freihand 31">
                <a:extLst>
                  <a:ext uri="{FF2B5EF4-FFF2-40B4-BE49-F238E27FC236}">
                    <a16:creationId xmlns:a16="http://schemas.microsoft.com/office/drawing/2014/main" id="{CD79AF27-9DC7-1676-2FD2-4E62A57B06CE}"/>
                  </a:ext>
                </a:extLst>
              </p:cNvPr>
              <p:cNvPicPr/>
              <p:nvPr/>
            </p:nvPicPr>
            <p:blipFill>
              <a:blip r:embed="rId46"/>
              <a:stretch>
                <a:fillRect/>
              </a:stretch>
            </p:blipFill>
            <p:spPr>
              <a:xfrm>
                <a:off x="5381013" y="4174053"/>
                <a:ext cx="2910960" cy="1456920"/>
              </a:xfrm>
              <a:prstGeom prst="rect">
                <a:avLst/>
              </a:prstGeom>
            </p:spPr>
          </p:pic>
        </mc:Fallback>
      </mc:AlternateContent>
    </p:spTree>
    <p:extLst>
      <p:ext uri="{BB962C8B-B14F-4D97-AF65-F5344CB8AC3E}">
        <p14:creationId xmlns:p14="http://schemas.microsoft.com/office/powerpoint/2010/main" val="3866886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178777"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a:solidFill>
                  <a:srgbClr val="000000"/>
                </a:solidFill>
                <a:latin typeface="Sparkasse Rg" pitchFamily="34" charset="0"/>
              </a:rPr>
              <a:t>Active money creation via commercial banks</a:t>
            </a:r>
            <a:endParaRPr lang="de-DE" sz="2540" b="1" dirty="0">
              <a:solidFill>
                <a:srgbClr val="000000"/>
              </a:solidFill>
              <a:latin typeface="Sparkasse Rg" pitchFamily="34" charset="0"/>
            </a:endParaRP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a:solidFill>
                  <a:srgbClr val="000000"/>
                </a:solidFill>
              </a:rPr>
              <a:t>Commercial banks obtain deposits from their customers. </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These deposits will be partially lend to other customers and appear as deposits at other banks.</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This initiates a multiplier process for creation of money, since the „new“ sight deposits have also the character of money.</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In general commercial banks are limited by the required minimum reserve ratio set by the central banks. In general commercial banks hold a higher reserve ratio than the officially required reserved in order to insure against a „bank run“. Anyhow during the financial crisis 2008/09 we had some bank runs and after Lehman bankruptcy 16.09.2008 there was a danger of a general „bank run“.  </a:t>
            </a:r>
            <a:endParaRPr lang="de-DE" sz="2177" dirty="0">
              <a:solidFill>
                <a:srgbClr val="000000"/>
              </a:solidFill>
            </a:endParaRP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4A804E0-6E05-97F1-FA80-A7250E6C036E}"/>
                  </a:ext>
                </a:extLst>
              </p14:cNvPr>
              <p14:cNvContentPartPr/>
              <p14:nvPr/>
            </p14:nvContentPartPr>
            <p14:xfrm>
              <a:off x="3260253" y="1359213"/>
              <a:ext cx="4019760" cy="60480"/>
            </p14:xfrm>
          </p:contentPart>
        </mc:Choice>
        <mc:Fallback>
          <p:pic>
            <p:nvPicPr>
              <p:cNvPr id="2" name="Freihand 1">
                <a:extLst>
                  <a:ext uri="{FF2B5EF4-FFF2-40B4-BE49-F238E27FC236}">
                    <a16:creationId xmlns:a16="http://schemas.microsoft.com/office/drawing/2014/main" id="{74A804E0-6E05-97F1-FA80-A7250E6C036E}"/>
                  </a:ext>
                </a:extLst>
              </p:cNvPr>
              <p:cNvPicPr/>
              <p:nvPr/>
            </p:nvPicPr>
            <p:blipFill>
              <a:blip r:embed="rId4"/>
              <a:stretch>
                <a:fillRect/>
              </a:stretch>
            </p:blipFill>
            <p:spPr>
              <a:xfrm>
                <a:off x="3251253" y="1350573"/>
                <a:ext cx="4037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7F64C009-AF6F-238A-2BA7-B1167D490B26}"/>
                  </a:ext>
                </a:extLst>
              </p14:cNvPr>
              <p14:cNvContentPartPr/>
              <p14:nvPr/>
            </p14:nvContentPartPr>
            <p14:xfrm>
              <a:off x="1087293" y="3356853"/>
              <a:ext cx="2409480" cy="44640"/>
            </p14:xfrm>
          </p:contentPart>
        </mc:Choice>
        <mc:Fallback>
          <p:pic>
            <p:nvPicPr>
              <p:cNvPr id="5" name="Freihand 4">
                <a:extLst>
                  <a:ext uri="{FF2B5EF4-FFF2-40B4-BE49-F238E27FC236}">
                    <a16:creationId xmlns:a16="http://schemas.microsoft.com/office/drawing/2014/main" id="{7F64C009-AF6F-238A-2BA7-B1167D490B26}"/>
                  </a:ext>
                </a:extLst>
              </p:cNvPr>
              <p:cNvPicPr/>
              <p:nvPr/>
            </p:nvPicPr>
            <p:blipFill>
              <a:blip r:embed="rId6"/>
              <a:stretch>
                <a:fillRect/>
              </a:stretch>
            </p:blipFill>
            <p:spPr>
              <a:xfrm>
                <a:off x="1078653" y="3347853"/>
                <a:ext cx="24271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3FA3A065-3D5C-E078-CDB1-B5E731DB4A68}"/>
                  </a:ext>
                </a:extLst>
              </p14:cNvPr>
              <p14:cNvContentPartPr/>
              <p14:nvPr/>
            </p14:nvContentPartPr>
            <p14:xfrm>
              <a:off x="4320813" y="3858333"/>
              <a:ext cx="4600800" cy="140400"/>
            </p14:xfrm>
          </p:contentPart>
        </mc:Choice>
        <mc:Fallback>
          <p:pic>
            <p:nvPicPr>
              <p:cNvPr id="7" name="Freihand 6">
                <a:extLst>
                  <a:ext uri="{FF2B5EF4-FFF2-40B4-BE49-F238E27FC236}">
                    <a16:creationId xmlns:a16="http://schemas.microsoft.com/office/drawing/2014/main" id="{3FA3A065-3D5C-E078-CDB1-B5E731DB4A68}"/>
                  </a:ext>
                </a:extLst>
              </p:cNvPr>
              <p:cNvPicPr/>
              <p:nvPr/>
            </p:nvPicPr>
            <p:blipFill>
              <a:blip r:embed="rId8"/>
              <a:stretch>
                <a:fillRect/>
              </a:stretch>
            </p:blipFill>
            <p:spPr>
              <a:xfrm>
                <a:off x="4312173" y="3849333"/>
                <a:ext cx="46184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130EE4FF-C008-D195-1265-EA84022DD943}"/>
                  </a:ext>
                </a:extLst>
              </p14:cNvPr>
              <p14:cNvContentPartPr/>
              <p14:nvPr/>
            </p14:nvContentPartPr>
            <p14:xfrm>
              <a:off x="4029573" y="5222733"/>
              <a:ext cx="3702960" cy="75960"/>
            </p14:xfrm>
          </p:contentPart>
        </mc:Choice>
        <mc:Fallback>
          <p:pic>
            <p:nvPicPr>
              <p:cNvPr id="8" name="Freihand 7">
                <a:extLst>
                  <a:ext uri="{FF2B5EF4-FFF2-40B4-BE49-F238E27FC236}">
                    <a16:creationId xmlns:a16="http://schemas.microsoft.com/office/drawing/2014/main" id="{130EE4FF-C008-D195-1265-EA84022DD943}"/>
                  </a:ext>
                </a:extLst>
              </p:cNvPr>
              <p:cNvPicPr/>
              <p:nvPr/>
            </p:nvPicPr>
            <p:blipFill>
              <a:blip r:embed="rId10"/>
              <a:stretch>
                <a:fillRect/>
              </a:stretch>
            </p:blipFill>
            <p:spPr>
              <a:xfrm>
                <a:off x="4020933" y="5213733"/>
                <a:ext cx="3720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293E813F-580F-AD17-0B69-5977E3B85726}"/>
                  </a:ext>
                </a:extLst>
              </p14:cNvPr>
              <p14:cNvContentPartPr/>
              <p14:nvPr/>
            </p14:nvContentPartPr>
            <p14:xfrm>
              <a:off x="1313373" y="5575533"/>
              <a:ext cx="6284520" cy="118440"/>
            </p14:xfrm>
          </p:contentPart>
        </mc:Choice>
        <mc:Fallback>
          <p:pic>
            <p:nvPicPr>
              <p:cNvPr id="9" name="Freihand 8">
                <a:extLst>
                  <a:ext uri="{FF2B5EF4-FFF2-40B4-BE49-F238E27FC236}">
                    <a16:creationId xmlns:a16="http://schemas.microsoft.com/office/drawing/2014/main" id="{293E813F-580F-AD17-0B69-5977E3B85726}"/>
                  </a:ext>
                </a:extLst>
              </p:cNvPr>
              <p:cNvPicPr/>
              <p:nvPr/>
            </p:nvPicPr>
            <p:blipFill>
              <a:blip r:embed="rId12"/>
              <a:stretch>
                <a:fillRect/>
              </a:stretch>
            </p:blipFill>
            <p:spPr>
              <a:xfrm>
                <a:off x="1304373" y="5566533"/>
                <a:ext cx="63021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AD5DED92-EC68-42B0-9A7B-61FF02E04D39}"/>
                  </a:ext>
                </a:extLst>
              </p14:cNvPr>
              <p14:cNvContentPartPr/>
              <p14:nvPr/>
            </p14:nvContentPartPr>
            <p14:xfrm>
              <a:off x="842133" y="5966493"/>
              <a:ext cx="908640" cy="57600"/>
            </p14:xfrm>
          </p:contentPart>
        </mc:Choice>
        <mc:Fallback>
          <p:pic>
            <p:nvPicPr>
              <p:cNvPr id="10" name="Freihand 9">
                <a:extLst>
                  <a:ext uri="{FF2B5EF4-FFF2-40B4-BE49-F238E27FC236}">
                    <a16:creationId xmlns:a16="http://schemas.microsoft.com/office/drawing/2014/main" id="{AD5DED92-EC68-42B0-9A7B-61FF02E04D39}"/>
                  </a:ext>
                </a:extLst>
              </p:cNvPr>
              <p:cNvPicPr/>
              <p:nvPr/>
            </p:nvPicPr>
            <p:blipFill>
              <a:blip r:embed="rId14"/>
              <a:stretch>
                <a:fillRect/>
              </a:stretch>
            </p:blipFill>
            <p:spPr>
              <a:xfrm>
                <a:off x="833133" y="5957853"/>
                <a:ext cx="926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2F61BDCC-9761-D108-7655-1D3B79330D9B}"/>
                  </a:ext>
                </a:extLst>
              </p14:cNvPr>
              <p14:cNvContentPartPr/>
              <p14:nvPr/>
            </p14:nvContentPartPr>
            <p14:xfrm>
              <a:off x="370893" y="2290173"/>
              <a:ext cx="8233920" cy="1179000"/>
            </p14:xfrm>
          </p:contentPart>
        </mc:Choice>
        <mc:Fallback>
          <p:pic>
            <p:nvPicPr>
              <p:cNvPr id="11" name="Freihand 10">
                <a:extLst>
                  <a:ext uri="{FF2B5EF4-FFF2-40B4-BE49-F238E27FC236}">
                    <a16:creationId xmlns:a16="http://schemas.microsoft.com/office/drawing/2014/main" id="{2F61BDCC-9761-D108-7655-1D3B79330D9B}"/>
                  </a:ext>
                </a:extLst>
              </p:cNvPr>
              <p:cNvPicPr/>
              <p:nvPr/>
            </p:nvPicPr>
            <p:blipFill>
              <a:blip r:embed="rId16"/>
              <a:stretch>
                <a:fillRect/>
              </a:stretch>
            </p:blipFill>
            <p:spPr>
              <a:xfrm>
                <a:off x="362253" y="2281533"/>
                <a:ext cx="8251560" cy="1196640"/>
              </a:xfrm>
              <a:prstGeom prst="rect">
                <a:avLst/>
              </a:prstGeom>
            </p:spPr>
          </p:pic>
        </mc:Fallback>
      </mc:AlternateContent>
    </p:spTree>
    <p:extLst>
      <p:ext uri="{BB962C8B-B14F-4D97-AF65-F5344CB8AC3E}">
        <p14:creationId xmlns:p14="http://schemas.microsoft.com/office/powerpoint/2010/main" val="251046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7389176" y="440059"/>
            <a:ext cx="4598408"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 Example</a:t>
            </a:r>
            <a:endParaRPr lang="de-DE" sz="3266" b="1" dirty="0">
              <a:solidFill>
                <a:srgbClr val="000000"/>
              </a:solidFill>
              <a:latin typeface="Sparkasse Rg" pitchFamily="34" charset="0"/>
            </a:endParaRPr>
          </a:p>
        </p:txBody>
      </p:sp>
      <p:sp>
        <p:nvSpPr>
          <p:cNvPr id="4" name="Textfeld 3"/>
          <p:cNvSpPr txBox="1"/>
          <p:nvPr/>
        </p:nvSpPr>
        <p:spPr>
          <a:xfrm>
            <a:off x="0" y="95930"/>
            <a:ext cx="8883125" cy="2351268"/>
          </a:xfrm>
          <a:prstGeom prst="rect">
            <a:avLst/>
          </a:prstGeom>
          <a:noFill/>
          <a:ln>
            <a:noFill/>
          </a:ln>
        </p:spPr>
        <p:txBody>
          <a:bodyPr vert="horz" wrap="square" lIns="81646" tIns="40823" rIns="81646" bIns="40823" anchorCtr="0" compatLnSpc="0">
            <a:noAutofit/>
          </a:bodyPr>
          <a:lstStyle/>
          <a:p>
            <a:r>
              <a:rPr lang="de-DE" sz="1600">
                <a:solidFill>
                  <a:srgbClr val="000000"/>
                </a:solidFill>
              </a:rPr>
              <a:t>Commercial bank 1 holds deposits of 1 Mio. Euros. According to an reserve ratio of </a:t>
            </a:r>
            <a:r>
              <a:rPr lang="de-DE" sz="1600" dirty="0">
                <a:solidFill>
                  <a:srgbClr val="000000"/>
                </a:solidFill>
              </a:rPr>
              <a:t>10</a:t>
            </a:r>
            <a:r>
              <a:rPr lang="de-DE" sz="1600">
                <a:solidFill>
                  <a:srgbClr val="000000"/>
                </a:solidFill>
              </a:rPr>
              <a:t>% commercial bank 2 obtain the leftover as deposits.</a:t>
            </a:r>
          </a:p>
          <a:p>
            <a:endParaRPr lang="de-DE" sz="1600" dirty="0">
              <a:solidFill>
                <a:srgbClr val="000000"/>
              </a:solidFill>
            </a:endParaRPr>
          </a:p>
          <a:p>
            <a:r>
              <a:rPr lang="de-DE" sz="1600" dirty="0">
                <a:solidFill>
                  <a:srgbClr val="000000"/>
                </a:solidFill>
              </a:rPr>
              <a:t>1. </a:t>
            </a:r>
            <a:r>
              <a:rPr lang="de-DE" sz="1600">
                <a:solidFill>
                  <a:srgbClr val="000000"/>
                </a:solidFill>
              </a:rPr>
              <a:t>	Calculate the amount of deposits of commercial bank  </a:t>
            </a:r>
            <a:r>
              <a:rPr lang="de-DE" sz="1600" dirty="0">
                <a:solidFill>
                  <a:srgbClr val="000000"/>
                </a:solidFill>
              </a:rPr>
              <a:t>2?</a:t>
            </a:r>
          </a:p>
          <a:p>
            <a:endParaRPr lang="de-DE" sz="1600" dirty="0">
              <a:solidFill>
                <a:srgbClr val="000000"/>
              </a:solidFill>
            </a:endParaRPr>
          </a:p>
          <a:p>
            <a:r>
              <a:rPr lang="de-DE" sz="1600">
                <a:solidFill>
                  <a:srgbClr val="000000"/>
                </a:solidFill>
              </a:rPr>
              <a:t>Commercial bank 2 has the same reserve ratio, thus commercial bank 3 obtains also the leftover as deposits … .</a:t>
            </a:r>
          </a:p>
          <a:p>
            <a:endParaRPr lang="de-DE" sz="1600" dirty="0">
              <a:solidFill>
                <a:srgbClr val="000000"/>
              </a:solidFill>
            </a:endParaRPr>
          </a:p>
          <a:p>
            <a:r>
              <a:rPr lang="de-DE" sz="1600" dirty="0">
                <a:solidFill>
                  <a:srgbClr val="000000"/>
                </a:solidFill>
              </a:rPr>
              <a:t>2. </a:t>
            </a:r>
            <a:r>
              <a:rPr lang="de-DE" sz="1600">
                <a:solidFill>
                  <a:srgbClr val="000000"/>
                </a:solidFill>
              </a:rPr>
              <a:t>	Calculate the total amount of new deposits?</a:t>
            </a:r>
            <a:endParaRPr lang="de-DE" sz="1600" dirty="0">
              <a:solidFill>
                <a:srgbClr val="000000"/>
              </a:solidFill>
            </a:endParaRP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AB4B695-5197-E257-AF34-BA3E8F34CD10}"/>
                  </a:ext>
                </a:extLst>
              </p14:cNvPr>
              <p14:cNvContentPartPr/>
              <p14:nvPr/>
            </p14:nvContentPartPr>
            <p14:xfrm>
              <a:off x="138333" y="332493"/>
              <a:ext cx="4138920" cy="67320"/>
            </p14:xfrm>
          </p:contentPart>
        </mc:Choice>
        <mc:Fallback>
          <p:pic>
            <p:nvPicPr>
              <p:cNvPr id="2" name="Freihand 1">
                <a:extLst>
                  <a:ext uri="{FF2B5EF4-FFF2-40B4-BE49-F238E27FC236}">
                    <a16:creationId xmlns:a16="http://schemas.microsoft.com/office/drawing/2014/main" id="{CAB4B695-5197-E257-AF34-BA3E8F34CD10}"/>
                  </a:ext>
                </a:extLst>
              </p:cNvPr>
              <p:cNvPicPr/>
              <p:nvPr/>
            </p:nvPicPr>
            <p:blipFill>
              <a:blip r:embed="rId4"/>
              <a:stretch>
                <a:fillRect/>
              </a:stretch>
            </p:blipFill>
            <p:spPr>
              <a:xfrm>
                <a:off x="129693" y="323493"/>
                <a:ext cx="41565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3" name="Freihand 32">
                <a:extLst>
                  <a:ext uri="{FF2B5EF4-FFF2-40B4-BE49-F238E27FC236}">
                    <a16:creationId xmlns:a16="http://schemas.microsoft.com/office/drawing/2014/main" id="{F98FEEB1-8D45-2C66-5F18-86ED09BF18CD}"/>
                  </a:ext>
                </a:extLst>
              </p14:cNvPr>
              <p14:cNvContentPartPr/>
              <p14:nvPr/>
            </p14:nvContentPartPr>
            <p14:xfrm>
              <a:off x="6828573" y="383253"/>
              <a:ext cx="608040" cy="101880"/>
            </p14:xfrm>
          </p:contentPart>
        </mc:Choice>
        <mc:Fallback>
          <p:pic>
            <p:nvPicPr>
              <p:cNvPr id="33" name="Freihand 32">
                <a:extLst>
                  <a:ext uri="{FF2B5EF4-FFF2-40B4-BE49-F238E27FC236}">
                    <a16:creationId xmlns:a16="http://schemas.microsoft.com/office/drawing/2014/main" id="{F98FEEB1-8D45-2C66-5F18-86ED09BF18CD}"/>
                  </a:ext>
                </a:extLst>
              </p:cNvPr>
              <p:cNvPicPr/>
              <p:nvPr/>
            </p:nvPicPr>
            <p:blipFill>
              <a:blip r:embed="rId6"/>
              <a:stretch>
                <a:fillRect/>
              </a:stretch>
            </p:blipFill>
            <p:spPr>
              <a:xfrm>
                <a:off x="6819933" y="374253"/>
                <a:ext cx="625680" cy="119520"/>
              </a:xfrm>
              <a:prstGeom prst="rect">
                <a:avLst/>
              </a:prstGeom>
            </p:spPr>
          </p:pic>
        </mc:Fallback>
      </mc:AlternateContent>
      <p:grpSp>
        <p:nvGrpSpPr>
          <p:cNvPr id="117" name="Gruppieren 116">
            <a:extLst>
              <a:ext uri="{FF2B5EF4-FFF2-40B4-BE49-F238E27FC236}">
                <a16:creationId xmlns:a16="http://schemas.microsoft.com/office/drawing/2014/main" id="{B91443E1-57CE-3345-55A9-014566D6AA8D}"/>
              </a:ext>
            </a:extLst>
          </p:cNvPr>
          <p:cNvGrpSpPr/>
          <p:nvPr/>
        </p:nvGrpSpPr>
        <p:grpSpPr>
          <a:xfrm>
            <a:off x="8385573" y="2478813"/>
            <a:ext cx="2060640" cy="461160"/>
            <a:chOff x="8385573" y="2478813"/>
            <a:chExt cx="2060640" cy="461160"/>
          </a:xfrm>
        </p:grpSpPr>
        <mc:AlternateContent xmlns:mc="http://schemas.openxmlformats.org/markup-compatibility/2006">
          <mc:Choice xmlns:p14="http://schemas.microsoft.com/office/powerpoint/2010/main" Requires="p14">
            <p:contentPart p14:bwMode="auto" r:id="rId7">
              <p14:nvContentPartPr>
                <p14:cNvPr id="101" name="Freihand 100">
                  <a:extLst>
                    <a:ext uri="{FF2B5EF4-FFF2-40B4-BE49-F238E27FC236}">
                      <a16:creationId xmlns:a16="http://schemas.microsoft.com/office/drawing/2014/main" id="{23B5CF2A-7C03-BC5D-281D-2D325DF1DDE9}"/>
                    </a:ext>
                  </a:extLst>
                </p14:cNvPr>
                <p14:cNvContentPartPr/>
                <p14:nvPr/>
              </p14:nvContentPartPr>
              <p14:xfrm>
                <a:off x="8385573" y="2794173"/>
                <a:ext cx="361080" cy="145800"/>
              </p14:xfrm>
            </p:contentPart>
          </mc:Choice>
          <mc:Fallback>
            <p:pic>
              <p:nvPicPr>
                <p:cNvPr id="101" name="Freihand 100">
                  <a:extLst>
                    <a:ext uri="{FF2B5EF4-FFF2-40B4-BE49-F238E27FC236}">
                      <a16:creationId xmlns:a16="http://schemas.microsoft.com/office/drawing/2014/main" id="{23B5CF2A-7C03-BC5D-281D-2D325DF1DDE9}"/>
                    </a:ext>
                  </a:extLst>
                </p:cNvPr>
                <p:cNvPicPr/>
                <p:nvPr/>
              </p:nvPicPr>
              <p:blipFill>
                <a:blip r:embed="rId8"/>
                <a:stretch>
                  <a:fillRect/>
                </a:stretch>
              </p:blipFill>
              <p:spPr>
                <a:xfrm>
                  <a:off x="8376573" y="2785533"/>
                  <a:ext cx="3787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2" name="Freihand 101">
                  <a:extLst>
                    <a:ext uri="{FF2B5EF4-FFF2-40B4-BE49-F238E27FC236}">
                      <a16:creationId xmlns:a16="http://schemas.microsoft.com/office/drawing/2014/main" id="{85ED0308-8087-5025-DE30-A4C7B43F9591}"/>
                    </a:ext>
                  </a:extLst>
                </p14:cNvPr>
                <p14:cNvContentPartPr/>
                <p14:nvPr/>
              </p14:nvContentPartPr>
              <p14:xfrm>
                <a:off x="8837013" y="2578533"/>
                <a:ext cx="175320" cy="242640"/>
              </p14:xfrm>
            </p:contentPart>
          </mc:Choice>
          <mc:Fallback>
            <p:pic>
              <p:nvPicPr>
                <p:cNvPr id="102" name="Freihand 101">
                  <a:extLst>
                    <a:ext uri="{FF2B5EF4-FFF2-40B4-BE49-F238E27FC236}">
                      <a16:creationId xmlns:a16="http://schemas.microsoft.com/office/drawing/2014/main" id="{85ED0308-8087-5025-DE30-A4C7B43F9591}"/>
                    </a:ext>
                  </a:extLst>
                </p:cNvPr>
                <p:cNvPicPr/>
                <p:nvPr/>
              </p:nvPicPr>
              <p:blipFill>
                <a:blip r:embed="rId10"/>
                <a:stretch>
                  <a:fillRect/>
                </a:stretch>
              </p:blipFill>
              <p:spPr>
                <a:xfrm>
                  <a:off x="8828373" y="2569893"/>
                  <a:ext cx="19296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3" name="Freihand 102">
                  <a:extLst>
                    <a:ext uri="{FF2B5EF4-FFF2-40B4-BE49-F238E27FC236}">
                      <a16:creationId xmlns:a16="http://schemas.microsoft.com/office/drawing/2014/main" id="{8ED9F2C4-C890-8035-2E1C-EB3A74191715}"/>
                    </a:ext>
                  </a:extLst>
                </p14:cNvPr>
                <p14:cNvContentPartPr/>
                <p14:nvPr/>
              </p14:nvContentPartPr>
              <p14:xfrm>
                <a:off x="8798133" y="2478813"/>
                <a:ext cx="7200" cy="16920"/>
              </p14:xfrm>
            </p:contentPart>
          </mc:Choice>
          <mc:Fallback>
            <p:pic>
              <p:nvPicPr>
                <p:cNvPr id="103" name="Freihand 102">
                  <a:extLst>
                    <a:ext uri="{FF2B5EF4-FFF2-40B4-BE49-F238E27FC236}">
                      <a16:creationId xmlns:a16="http://schemas.microsoft.com/office/drawing/2014/main" id="{8ED9F2C4-C890-8035-2E1C-EB3A74191715}"/>
                    </a:ext>
                  </a:extLst>
                </p:cNvPr>
                <p:cNvPicPr/>
                <p:nvPr/>
              </p:nvPicPr>
              <p:blipFill>
                <a:blip r:embed="rId12"/>
                <a:stretch>
                  <a:fillRect/>
                </a:stretch>
              </p:blipFill>
              <p:spPr>
                <a:xfrm>
                  <a:off x="8789133" y="2469813"/>
                  <a:ext cx="248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4" name="Freihand 103">
                  <a:extLst>
                    <a:ext uri="{FF2B5EF4-FFF2-40B4-BE49-F238E27FC236}">
                      <a16:creationId xmlns:a16="http://schemas.microsoft.com/office/drawing/2014/main" id="{47A5D9DB-3213-99E0-78D7-5A6C4B35A2C8}"/>
                    </a:ext>
                  </a:extLst>
                </p14:cNvPr>
                <p14:cNvContentPartPr/>
                <p14:nvPr/>
              </p14:nvContentPartPr>
              <p14:xfrm>
                <a:off x="9161373" y="2726493"/>
                <a:ext cx="322920" cy="115200"/>
              </p14:xfrm>
            </p:contentPart>
          </mc:Choice>
          <mc:Fallback>
            <p:pic>
              <p:nvPicPr>
                <p:cNvPr id="104" name="Freihand 103">
                  <a:extLst>
                    <a:ext uri="{FF2B5EF4-FFF2-40B4-BE49-F238E27FC236}">
                      <a16:creationId xmlns:a16="http://schemas.microsoft.com/office/drawing/2014/main" id="{47A5D9DB-3213-99E0-78D7-5A6C4B35A2C8}"/>
                    </a:ext>
                  </a:extLst>
                </p:cNvPr>
                <p:cNvPicPr/>
                <p:nvPr/>
              </p:nvPicPr>
              <p:blipFill>
                <a:blip r:embed="rId14"/>
                <a:stretch>
                  <a:fillRect/>
                </a:stretch>
              </p:blipFill>
              <p:spPr>
                <a:xfrm>
                  <a:off x="9152373" y="2717853"/>
                  <a:ext cx="340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5" name="Freihand 104">
                  <a:extLst>
                    <a:ext uri="{FF2B5EF4-FFF2-40B4-BE49-F238E27FC236}">
                      <a16:creationId xmlns:a16="http://schemas.microsoft.com/office/drawing/2014/main" id="{9C373A8F-5E4F-15D8-776A-D57E95F4521F}"/>
                    </a:ext>
                  </a:extLst>
                </p14:cNvPr>
                <p14:cNvContentPartPr/>
                <p14:nvPr/>
              </p14:nvContentPartPr>
              <p14:xfrm>
                <a:off x="9642333" y="2723613"/>
                <a:ext cx="105840" cy="97560"/>
              </p14:xfrm>
            </p:contentPart>
          </mc:Choice>
          <mc:Fallback>
            <p:pic>
              <p:nvPicPr>
                <p:cNvPr id="105" name="Freihand 104">
                  <a:extLst>
                    <a:ext uri="{FF2B5EF4-FFF2-40B4-BE49-F238E27FC236}">
                      <a16:creationId xmlns:a16="http://schemas.microsoft.com/office/drawing/2014/main" id="{9C373A8F-5E4F-15D8-776A-D57E95F4521F}"/>
                    </a:ext>
                  </a:extLst>
                </p:cNvPr>
                <p:cNvPicPr/>
                <p:nvPr/>
              </p:nvPicPr>
              <p:blipFill>
                <a:blip r:embed="rId16"/>
                <a:stretch>
                  <a:fillRect/>
                </a:stretch>
              </p:blipFill>
              <p:spPr>
                <a:xfrm>
                  <a:off x="9633333" y="2714613"/>
                  <a:ext cx="123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6" name="Freihand 105">
                  <a:extLst>
                    <a:ext uri="{FF2B5EF4-FFF2-40B4-BE49-F238E27FC236}">
                      <a16:creationId xmlns:a16="http://schemas.microsoft.com/office/drawing/2014/main" id="{57236690-39E7-964B-5AB2-BAF460C85C90}"/>
                    </a:ext>
                  </a:extLst>
                </p14:cNvPr>
                <p14:cNvContentPartPr/>
                <p14:nvPr/>
              </p14:nvContentPartPr>
              <p14:xfrm>
                <a:off x="9724773" y="2724693"/>
                <a:ext cx="57240" cy="111240"/>
              </p14:xfrm>
            </p:contentPart>
          </mc:Choice>
          <mc:Fallback>
            <p:pic>
              <p:nvPicPr>
                <p:cNvPr id="106" name="Freihand 105">
                  <a:extLst>
                    <a:ext uri="{FF2B5EF4-FFF2-40B4-BE49-F238E27FC236}">
                      <a16:creationId xmlns:a16="http://schemas.microsoft.com/office/drawing/2014/main" id="{57236690-39E7-964B-5AB2-BAF460C85C90}"/>
                    </a:ext>
                  </a:extLst>
                </p:cNvPr>
                <p:cNvPicPr/>
                <p:nvPr/>
              </p:nvPicPr>
              <p:blipFill>
                <a:blip r:embed="rId18"/>
                <a:stretch>
                  <a:fillRect/>
                </a:stretch>
              </p:blipFill>
              <p:spPr>
                <a:xfrm>
                  <a:off x="9716133" y="2715693"/>
                  <a:ext cx="74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7" name="Freihand 106">
                  <a:extLst>
                    <a:ext uri="{FF2B5EF4-FFF2-40B4-BE49-F238E27FC236}">
                      <a16:creationId xmlns:a16="http://schemas.microsoft.com/office/drawing/2014/main" id="{E5448527-554B-973E-2406-CC02EF98D9FB}"/>
                    </a:ext>
                  </a:extLst>
                </p14:cNvPr>
                <p14:cNvContentPartPr/>
                <p14:nvPr/>
              </p14:nvContentPartPr>
              <p14:xfrm>
                <a:off x="9801453" y="2711733"/>
                <a:ext cx="163440" cy="100440"/>
              </p14:xfrm>
            </p:contentPart>
          </mc:Choice>
          <mc:Fallback>
            <p:pic>
              <p:nvPicPr>
                <p:cNvPr id="107" name="Freihand 106">
                  <a:extLst>
                    <a:ext uri="{FF2B5EF4-FFF2-40B4-BE49-F238E27FC236}">
                      <a16:creationId xmlns:a16="http://schemas.microsoft.com/office/drawing/2014/main" id="{E5448527-554B-973E-2406-CC02EF98D9FB}"/>
                    </a:ext>
                  </a:extLst>
                </p:cNvPr>
                <p:cNvPicPr/>
                <p:nvPr/>
              </p:nvPicPr>
              <p:blipFill>
                <a:blip r:embed="rId20"/>
                <a:stretch>
                  <a:fillRect/>
                </a:stretch>
              </p:blipFill>
              <p:spPr>
                <a:xfrm>
                  <a:off x="9792453" y="2703093"/>
                  <a:ext cx="181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9" name="Freihand 108">
                  <a:extLst>
                    <a:ext uri="{FF2B5EF4-FFF2-40B4-BE49-F238E27FC236}">
                      <a16:creationId xmlns:a16="http://schemas.microsoft.com/office/drawing/2014/main" id="{1A1CB359-ABD1-214B-F18C-88462DAB37B7}"/>
                    </a:ext>
                  </a:extLst>
                </p14:cNvPr>
                <p14:cNvContentPartPr/>
                <p14:nvPr/>
              </p14:nvContentPartPr>
              <p14:xfrm>
                <a:off x="9958413" y="2721093"/>
                <a:ext cx="375480" cy="107280"/>
              </p14:xfrm>
            </p:contentPart>
          </mc:Choice>
          <mc:Fallback>
            <p:pic>
              <p:nvPicPr>
                <p:cNvPr id="109" name="Freihand 108">
                  <a:extLst>
                    <a:ext uri="{FF2B5EF4-FFF2-40B4-BE49-F238E27FC236}">
                      <a16:creationId xmlns:a16="http://schemas.microsoft.com/office/drawing/2014/main" id="{1A1CB359-ABD1-214B-F18C-88462DAB37B7}"/>
                    </a:ext>
                  </a:extLst>
                </p:cNvPr>
                <p:cNvPicPr/>
                <p:nvPr/>
              </p:nvPicPr>
              <p:blipFill>
                <a:blip r:embed="rId22"/>
                <a:stretch>
                  <a:fillRect/>
                </a:stretch>
              </p:blipFill>
              <p:spPr>
                <a:xfrm>
                  <a:off x="9949413" y="2712453"/>
                  <a:ext cx="393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0" name="Freihand 109">
                  <a:extLst>
                    <a:ext uri="{FF2B5EF4-FFF2-40B4-BE49-F238E27FC236}">
                      <a16:creationId xmlns:a16="http://schemas.microsoft.com/office/drawing/2014/main" id="{F31B0AE7-6758-C11F-ED0D-B7BB9EA8B725}"/>
                    </a:ext>
                  </a:extLst>
                </p14:cNvPr>
                <p14:cNvContentPartPr/>
                <p14:nvPr/>
              </p14:nvContentPartPr>
              <p14:xfrm>
                <a:off x="10340733" y="2583573"/>
                <a:ext cx="105480" cy="194760"/>
              </p14:xfrm>
            </p:contentPart>
          </mc:Choice>
          <mc:Fallback>
            <p:pic>
              <p:nvPicPr>
                <p:cNvPr id="110" name="Freihand 109">
                  <a:extLst>
                    <a:ext uri="{FF2B5EF4-FFF2-40B4-BE49-F238E27FC236}">
                      <a16:creationId xmlns:a16="http://schemas.microsoft.com/office/drawing/2014/main" id="{F31B0AE7-6758-C11F-ED0D-B7BB9EA8B725}"/>
                    </a:ext>
                  </a:extLst>
                </p:cNvPr>
                <p:cNvPicPr/>
                <p:nvPr/>
              </p:nvPicPr>
              <p:blipFill>
                <a:blip r:embed="rId24"/>
                <a:stretch>
                  <a:fillRect/>
                </a:stretch>
              </p:blipFill>
              <p:spPr>
                <a:xfrm>
                  <a:off x="10332093" y="2574933"/>
                  <a:ext cx="123120" cy="212400"/>
                </a:xfrm>
                <a:prstGeom prst="rect">
                  <a:avLst/>
                </a:prstGeom>
              </p:spPr>
            </p:pic>
          </mc:Fallback>
        </mc:AlternateContent>
      </p:grpSp>
      <p:grpSp>
        <p:nvGrpSpPr>
          <p:cNvPr id="116" name="Gruppieren 115">
            <a:extLst>
              <a:ext uri="{FF2B5EF4-FFF2-40B4-BE49-F238E27FC236}">
                <a16:creationId xmlns:a16="http://schemas.microsoft.com/office/drawing/2014/main" id="{81BAF273-8E85-9529-BAC4-E9277F580213}"/>
              </a:ext>
            </a:extLst>
          </p:cNvPr>
          <p:cNvGrpSpPr/>
          <p:nvPr/>
        </p:nvGrpSpPr>
        <p:grpSpPr>
          <a:xfrm>
            <a:off x="10694973" y="2513733"/>
            <a:ext cx="1230480" cy="248040"/>
            <a:chOff x="10694973" y="2513733"/>
            <a:chExt cx="1230480" cy="248040"/>
          </a:xfrm>
        </p:grpSpPr>
        <mc:AlternateContent xmlns:mc="http://schemas.openxmlformats.org/markup-compatibility/2006">
          <mc:Choice xmlns:p14="http://schemas.microsoft.com/office/powerpoint/2010/main" Requires="p14">
            <p:contentPart p14:bwMode="auto" r:id="rId25">
              <p14:nvContentPartPr>
                <p14:cNvPr id="111" name="Freihand 110">
                  <a:extLst>
                    <a:ext uri="{FF2B5EF4-FFF2-40B4-BE49-F238E27FC236}">
                      <a16:creationId xmlns:a16="http://schemas.microsoft.com/office/drawing/2014/main" id="{615DCB75-2BB7-33F8-CDD0-44AAC67C1CC4}"/>
                    </a:ext>
                  </a:extLst>
                </p14:cNvPr>
                <p14:cNvContentPartPr/>
                <p14:nvPr/>
              </p14:nvContentPartPr>
              <p14:xfrm>
                <a:off x="10694973" y="2530653"/>
                <a:ext cx="325080" cy="231120"/>
              </p14:xfrm>
            </p:contentPart>
          </mc:Choice>
          <mc:Fallback>
            <p:pic>
              <p:nvPicPr>
                <p:cNvPr id="111" name="Freihand 110">
                  <a:extLst>
                    <a:ext uri="{FF2B5EF4-FFF2-40B4-BE49-F238E27FC236}">
                      <a16:creationId xmlns:a16="http://schemas.microsoft.com/office/drawing/2014/main" id="{615DCB75-2BB7-33F8-CDD0-44AAC67C1CC4}"/>
                    </a:ext>
                  </a:extLst>
                </p:cNvPr>
                <p:cNvPicPr/>
                <p:nvPr/>
              </p:nvPicPr>
              <p:blipFill>
                <a:blip r:embed="rId26"/>
                <a:stretch>
                  <a:fillRect/>
                </a:stretch>
              </p:blipFill>
              <p:spPr>
                <a:xfrm>
                  <a:off x="10685973" y="2521653"/>
                  <a:ext cx="3427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2" name="Freihand 111">
                  <a:extLst>
                    <a:ext uri="{FF2B5EF4-FFF2-40B4-BE49-F238E27FC236}">
                      <a16:creationId xmlns:a16="http://schemas.microsoft.com/office/drawing/2014/main" id="{056DCCE5-C84D-7EED-EA72-FE9C0409BD13}"/>
                    </a:ext>
                  </a:extLst>
                </p14:cNvPr>
                <p14:cNvContentPartPr/>
                <p14:nvPr/>
              </p14:nvContentPartPr>
              <p14:xfrm>
                <a:off x="11189973" y="2568093"/>
                <a:ext cx="108000" cy="143640"/>
              </p14:xfrm>
            </p:contentPart>
          </mc:Choice>
          <mc:Fallback>
            <p:pic>
              <p:nvPicPr>
                <p:cNvPr id="112" name="Freihand 111">
                  <a:extLst>
                    <a:ext uri="{FF2B5EF4-FFF2-40B4-BE49-F238E27FC236}">
                      <a16:creationId xmlns:a16="http://schemas.microsoft.com/office/drawing/2014/main" id="{056DCCE5-C84D-7EED-EA72-FE9C0409BD13}"/>
                    </a:ext>
                  </a:extLst>
                </p:cNvPr>
                <p:cNvPicPr/>
                <p:nvPr/>
              </p:nvPicPr>
              <p:blipFill>
                <a:blip r:embed="rId28"/>
                <a:stretch>
                  <a:fillRect/>
                </a:stretch>
              </p:blipFill>
              <p:spPr>
                <a:xfrm>
                  <a:off x="11181333" y="2559093"/>
                  <a:ext cx="125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3" name="Freihand 112">
                  <a:extLst>
                    <a:ext uri="{FF2B5EF4-FFF2-40B4-BE49-F238E27FC236}">
                      <a16:creationId xmlns:a16="http://schemas.microsoft.com/office/drawing/2014/main" id="{A69C2C85-BE8F-F15D-6AF1-42BAB9973EE0}"/>
                    </a:ext>
                  </a:extLst>
                </p14:cNvPr>
                <p14:cNvContentPartPr/>
                <p14:nvPr/>
              </p14:nvContentPartPr>
              <p14:xfrm>
                <a:off x="11465013" y="2569173"/>
                <a:ext cx="29160" cy="153720"/>
              </p14:xfrm>
            </p:contentPart>
          </mc:Choice>
          <mc:Fallback>
            <p:pic>
              <p:nvPicPr>
                <p:cNvPr id="113" name="Freihand 112">
                  <a:extLst>
                    <a:ext uri="{FF2B5EF4-FFF2-40B4-BE49-F238E27FC236}">
                      <a16:creationId xmlns:a16="http://schemas.microsoft.com/office/drawing/2014/main" id="{A69C2C85-BE8F-F15D-6AF1-42BAB9973EE0}"/>
                    </a:ext>
                  </a:extLst>
                </p:cNvPr>
                <p:cNvPicPr/>
                <p:nvPr/>
              </p:nvPicPr>
              <p:blipFill>
                <a:blip r:embed="rId30"/>
                <a:stretch>
                  <a:fillRect/>
                </a:stretch>
              </p:blipFill>
              <p:spPr>
                <a:xfrm>
                  <a:off x="11456373" y="2560173"/>
                  <a:ext cx="468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4" name="Freihand 113">
                  <a:extLst>
                    <a:ext uri="{FF2B5EF4-FFF2-40B4-BE49-F238E27FC236}">
                      <a16:creationId xmlns:a16="http://schemas.microsoft.com/office/drawing/2014/main" id="{DC0D66FE-B35B-3FB4-F69F-720A9B86E186}"/>
                    </a:ext>
                  </a:extLst>
                </p14:cNvPr>
                <p14:cNvContentPartPr/>
                <p14:nvPr/>
              </p14:nvContentPartPr>
              <p14:xfrm>
                <a:off x="11378973" y="2513733"/>
                <a:ext cx="228960" cy="237240"/>
              </p14:xfrm>
            </p:contentPart>
          </mc:Choice>
          <mc:Fallback>
            <p:pic>
              <p:nvPicPr>
                <p:cNvPr id="114" name="Freihand 113">
                  <a:extLst>
                    <a:ext uri="{FF2B5EF4-FFF2-40B4-BE49-F238E27FC236}">
                      <a16:creationId xmlns:a16="http://schemas.microsoft.com/office/drawing/2014/main" id="{DC0D66FE-B35B-3FB4-F69F-720A9B86E186}"/>
                    </a:ext>
                  </a:extLst>
                </p:cNvPr>
                <p:cNvPicPr/>
                <p:nvPr/>
              </p:nvPicPr>
              <p:blipFill>
                <a:blip r:embed="rId32"/>
                <a:stretch>
                  <a:fillRect/>
                </a:stretch>
              </p:blipFill>
              <p:spPr>
                <a:xfrm>
                  <a:off x="11370333" y="2505093"/>
                  <a:ext cx="2466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5" name="Freihand 114">
                  <a:extLst>
                    <a:ext uri="{FF2B5EF4-FFF2-40B4-BE49-F238E27FC236}">
                      <a16:creationId xmlns:a16="http://schemas.microsoft.com/office/drawing/2014/main" id="{13D661D7-864C-7BA7-952E-02BCD6C5B969}"/>
                    </a:ext>
                  </a:extLst>
                </p14:cNvPr>
                <p14:cNvContentPartPr/>
                <p14:nvPr/>
              </p14:nvContentPartPr>
              <p14:xfrm>
                <a:off x="11709813" y="2532453"/>
                <a:ext cx="215640" cy="217800"/>
              </p14:xfrm>
            </p:contentPart>
          </mc:Choice>
          <mc:Fallback>
            <p:pic>
              <p:nvPicPr>
                <p:cNvPr id="115" name="Freihand 114">
                  <a:extLst>
                    <a:ext uri="{FF2B5EF4-FFF2-40B4-BE49-F238E27FC236}">
                      <a16:creationId xmlns:a16="http://schemas.microsoft.com/office/drawing/2014/main" id="{13D661D7-864C-7BA7-952E-02BCD6C5B969}"/>
                    </a:ext>
                  </a:extLst>
                </p:cNvPr>
                <p:cNvPicPr/>
                <p:nvPr/>
              </p:nvPicPr>
              <p:blipFill>
                <a:blip r:embed="rId34"/>
                <a:stretch>
                  <a:fillRect/>
                </a:stretch>
              </p:blipFill>
              <p:spPr>
                <a:xfrm>
                  <a:off x="11701173" y="2523453"/>
                  <a:ext cx="233280" cy="235440"/>
                </a:xfrm>
                <a:prstGeom prst="rect">
                  <a:avLst/>
                </a:prstGeom>
              </p:spPr>
            </p:pic>
          </mc:Fallback>
        </mc:AlternateContent>
      </p:grpSp>
      <p:grpSp>
        <p:nvGrpSpPr>
          <p:cNvPr id="162" name="Gruppieren 161">
            <a:extLst>
              <a:ext uri="{FF2B5EF4-FFF2-40B4-BE49-F238E27FC236}">
                <a16:creationId xmlns:a16="http://schemas.microsoft.com/office/drawing/2014/main" id="{EAB25D29-489C-D18C-60DF-56CF847B2E88}"/>
              </a:ext>
            </a:extLst>
          </p:cNvPr>
          <p:cNvGrpSpPr/>
          <p:nvPr/>
        </p:nvGrpSpPr>
        <p:grpSpPr>
          <a:xfrm>
            <a:off x="6920013" y="443373"/>
            <a:ext cx="2178000" cy="896400"/>
            <a:chOff x="6920013" y="443373"/>
            <a:chExt cx="2178000" cy="896400"/>
          </a:xfrm>
        </p:grpSpPr>
        <mc:AlternateContent xmlns:mc="http://schemas.openxmlformats.org/markup-compatibility/2006">
          <mc:Choice xmlns:p14="http://schemas.microsoft.com/office/powerpoint/2010/main" Requires="p14">
            <p:contentPart p14:bwMode="auto" r:id="rId35">
              <p14:nvContentPartPr>
                <p14:cNvPr id="160" name="Freihand 159">
                  <a:extLst>
                    <a:ext uri="{FF2B5EF4-FFF2-40B4-BE49-F238E27FC236}">
                      <a16:creationId xmlns:a16="http://schemas.microsoft.com/office/drawing/2014/main" id="{79C0B486-4F40-EE73-D66E-BDE7D930D575}"/>
                    </a:ext>
                  </a:extLst>
                </p14:cNvPr>
                <p14:cNvContentPartPr/>
                <p14:nvPr/>
              </p14:nvContentPartPr>
              <p14:xfrm>
                <a:off x="7193613" y="602853"/>
                <a:ext cx="1904400" cy="736920"/>
              </p14:xfrm>
            </p:contentPart>
          </mc:Choice>
          <mc:Fallback>
            <p:pic>
              <p:nvPicPr>
                <p:cNvPr id="160" name="Freihand 159">
                  <a:extLst>
                    <a:ext uri="{FF2B5EF4-FFF2-40B4-BE49-F238E27FC236}">
                      <a16:creationId xmlns:a16="http://schemas.microsoft.com/office/drawing/2014/main" id="{79C0B486-4F40-EE73-D66E-BDE7D930D575}"/>
                    </a:ext>
                  </a:extLst>
                </p:cNvPr>
                <p:cNvPicPr/>
                <p:nvPr/>
              </p:nvPicPr>
              <p:blipFill>
                <a:blip r:embed="rId36"/>
                <a:stretch>
                  <a:fillRect/>
                </a:stretch>
              </p:blipFill>
              <p:spPr>
                <a:xfrm>
                  <a:off x="7184613" y="593853"/>
                  <a:ext cx="1922040" cy="754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61" name="Freihand 160">
                  <a:extLst>
                    <a:ext uri="{FF2B5EF4-FFF2-40B4-BE49-F238E27FC236}">
                      <a16:creationId xmlns:a16="http://schemas.microsoft.com/office/drawing/2014/main" id="{72D376E2-9ECE-708A-E7DC-144C355FE486}"/>
                    </a:ext>
                  </a:extLst>
                </p14:cNvPr>
                <p14:cNvContentPartPr/>
                <p14:nvPr/>
              </p14:nvContentPartPr>
              <p14:xfrm>
                <a:off x="6920013" y="443373"/>
                <a:ext cx="564840" cy="329040"/>
              </p14:xfrm>
            </p:contentPart>
          </mc:Choice>
          <mc:Fallback>
            <p:pic>
              <p:nvPicPr>
                <p:cNvPr id="161" name="Freihand 160">
                  <a:extLst>
                    <a:ext uri="{FF2B5EF4-FFF2-40B4-BE49-F238E27FC236}">
                      <a16:creationId xmlns:a16="http://schemas.microsoft.com/office/drawing/2014/main" id="{72D376E2-9ECE-708A-E7DC-144C355FE486}"/>
                    </a:ext>
                  </a:extLst>
                </p:cNvPr>
                <p:cNvPicPr/>
                <p:nvPr/>
              </p:nvPicPr>
              <p:blipFill>
                <a:blip r:embed="rId38"/>
                <a:stretch>
                  <a:fillRect/>
                </a:stretch>
              </p:blipFill>
              <p:spPr>
                <a:xfrm>
                  <a:off x="6911373" y="434373"/>
                  <a:ext cx="582480" cy="346680"/>
                </a:xfrm>
                <a:prstGeom prst="rect">
                  <a:avLst/>
                </a:prstGeom>
              </p:spPr>
            </p:pic>
          </mc:Fallback>
        </mc:AlternateContent>
      </p:grpSp>
      <p:grpSp>
        <p:nvGrpSpPr>
          <p:cNvPr id="189" name="Gruppieren 188">
            <a:extLst>
              <a:ext uri="{FF2B5EF4-FFF2-40B4-BE49-F238E27FC236}">
                <a16:creationId xmlns:a16="http://schemas.microsoft.com/office/drawing/2014/main" id="{9DF15495-5FA0-9E89-A62C-21E2F9CAAFFC}"/>
              </a:ext>
            </a:extLst>
          </p:cNvPr>
          <p:cNvGrpSpPr/>
          <p:nvPr/>
        </p:nvGrpSpPr>
        <p:grpSpPr>
          <a:xfrm>
            <a:off x="9287013" y="993813"/>
            <a:ext cx="2615760" cy="1233720"/>
            <a:chOff x="9287013" y="993813"/>
            <a:chExt cx="2615760" cy="1233720"/>
          </a:xfrm>
        </p:grpSpPr>
        <mc:AlternateContent xmlns:mc="http://schemas.openxmlformats.org/markup-compatibility/2006">
          <mc:Choice xmlns:p14="http://schemas.microsoft.com/office/powerpoint/2010/main" Requires="p14">
            <p:contentPart p14:bwMode="auto" r:id="rId39">
              <p14:nvContentPartPr>
                <p14:cNvPr id="163" name="Freihand 162">
                  <a:extLst>
                    <a:ext uri="{FF2B5EF4-FFF2-40B4-BE49-F238E27FC236}">
                      <a16:creationId xmlns:a16="http://schemas.microsoft.com/office/drawing/2014/main" id="{A885EC45-EA82-4BC9-B1D4-5DF2A174B37B}"/>
                    </a:ext>
                  </a:extLst>
                </p14:cNvPr>
                <p14:cNvContentPartPr/>
                <p14:nvPr/>
              </p14:nvContentPartPr>
              <p14:xfrm>
                <a:off x="9287013" y="1170213"/>
                <a:ext cx="183600" cy="200880"/>
              </p14:xfrm>
            </p:contentPart>
          </mc:Choice>
          <mc:Fallback>
            <p:pic>
              <p:nvPicPr>
                <p:cNvPr id="163" name="Freihand 162">
                  <a:extLst>
                    <a:ext uri="{FF2B5EF4-FFF2-40B4-BE49-F238E27FC236}">
                      <a16:creationId xmlns:a16="http://schemas.microsoft.com/office/drawing/2014/main" id="{A885EC45-EA82-4BC9-B1D4-5DF2A174B37B}"/>
                    </a:ext>
                  </a:extLst>
                </p:cNvPr>
                <p:cNvPicPr/>
                <p:nvPr/>
              </p:nvPicPr>
              <p:blipFill>
                <a:blip r:embed="rId40"/>
                <a:stretch>
                  <a:fillRect/>
                </a:stretch>
              </p:blipFill>
              <p:spPr>
                <a:xfrm>
                  <a:off x="9278013" y="1161573"/>
                  <a:ext cx="2012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64" name="Freihand 163">
                  <a:extLst>
                    <a:ext uri="{FF2B5EF4-FFF2-40B4-BE49-F238E27FC236}">
                      <a16:creationId xmlns:a16="http://schemas.microsoft.com/office/drawing/2014/main" id="{E793C112-D8D9-2E34-07AB-5FA1B82FF436}"/>
                    </a:ext>
                  </a:extLst>
                </p14:cNvPr>
                <p14:cNvContentPartPr/>
                <p14:nvPr/>
              </p14:nvContentPartPr>
              <p14:xfrm>
                <a:off x="9532173" y="1079853"/>
                <a:ext cx="138960" cy="190800"/>
              </p14:xfrm>
            </p:contentPart>
          </mc:Choice>
          <mc:Fallback>
            <p:pic>
              <p:nvPicPr>
                <p:cNvPr id="164" name="Freihand 163">
                  <a:extLst>
                    <a:ext uri="{FF2B5EF4-FFF2-40B4-BE49-F238E27FC236}">
                      <a16:creationId xmlns:a16="http://schemas.microsoft.com/office/drawing/2014/main" id="{E793C112-D8D9-2E34-07AB-5FA1B82FF436}"/>
                    </a:ext>
                  </a:extLst>
                </p:cNvPr>
                <p:cNvPicPr/>
                <p:nvPr/>
              </p:nvPicPr>
              <p:blipFill>
                <a:blip r:embed="rId42"/>
                <a:stretch>
                  <a:fillRect/>
                </a:stretch>
              </p:blipFill>
              <p:spPr>
                <a:xfrm>
                  <a:off x="9523173" y="1070853"/>
                  <a:ext cx="1566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65" name="Freihand 164">
                  <a:extLst>
                    <a:ext uri="{FF2B5EF4-FFF2-40B4-BE49-F238E27FC236}">
                      <a16:creationId xmlns:a16="http://schemas.microsoft.com/office/drawing/2014/main" id="{274C6C3B-740B-130B-5676-F1326A9D1887}"/>
                    </a:ext>
                  </a:extLst>
                </p14:cNvPr>
                <p14:cNvContentPartPr/>
                <p14:nvPr/>
              </p14:nvContentPartPr>
              <p14:xfrm>
                <a:off x="9845373" y="1142133"/>
                <a:ext cx="182880" cy="166680"/>
              </p14:xfrm>
            </p:contentPart>
          </mc:Choice>
          <mc:Fallback>
            <p:pic>
              <p:nvPicPr>
                <p:cNvPr id="165" name="Freihand 164">
                  <a:extLst>
                    <a:ext uri="{FF2B5EF4-FFF2-40B4-BE49-F238E27FC236}">
                      <a16:creationId xmlns:a16="http://schemas.microsoft.com/office/drawing/2014/main" id="{274C6C3B-740B-130B-5676-F1326A9D1887}"/>
                    </a:ext>
                  </a:extLst>
                </p:cNvPr>
                <p:cNvPicPr/>
                <p:nvPr/>
              </p:nvPicPr>
              <p:blipFill>
                <a:blip r:embed="rId44"/>
                <a:stretch>
                  <a:fillRect/>
                </a:stretch>
              </p:blipFill>
              <p:spPr>
                <a:xfrm>
                  <a:off x="9836373" y="1133493"/>
                  <a:ext cx="2005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66" name="Freihand 165">
                  <a:extLst>
                    <a:ext uri="{FF2B5EF4-FFF2-40B4-BE49-F238E27FC236}">
                      <a16:creationId xmlns:a16="http://schemas.microsoft.com/office/drawing/2014/main" id="{64C077F6-B672-EB28-92B9-7F712ECD75CE}"/>
                    </a:ext>
                  </a:extLst>
                </p14:cNvPr>
                <p14:cNvContentPartPr/>
                <p14:nvPr/>
              </p14:nvContentPartPr>
              <p14:xfrm>
                <a:off x="10061373" y="1156533"/>
                <a:ext cx="416880" cy="127800"/>
              </p14:xfrm>
            </p:contentPart>
          </mc:Choice>
          <mc:Fallback>
            <p:pic>
              <p:nvPicPr>
                <p:cNvPr id="166" name="Freihand 165">
                  <a:extLst>
                    <a:ext uri="{FF2B5EF4-FFF2-40B4-BE49-F238E27FC236}">
                      <a16:creationId xmlns:a16="http://schemas.microsoft.com/office/drawing/2014/main" id="{64C077F6-B672-EB28-92B9-7F712ECD75CE}"/>
                    </a:ext>
                  </a:extLst>
                </p:cNvPr>
                <p:cNvPicPr/>
                <p:nvPr/>
              </p:nvPicPr>
              <p:blipFill>
                <a:blip r:embed="rId46"/>
                <a:stretch>
                  <a:fillRect/>
                </a:stretch>
              </p:blipFill>
              <p:spPr>
                <a:xfrm>
                  <a:off x="10052733" y="1147533"/>
                  <a:ext cx="434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67" name="Freihand 166">
                  <a:extLst>
                    <a:ext uri="{FF2B5EF4-FFF2-40B4-BE49-F238E27FC236}">
                      <a16:creationId xmlns:a16="http://schemas.microsoft.com/office/drawing/2014/main" id="{BDB42F98-21E4-5C7C-84F0-2721C49CFB6F}"/>
                    </a:ext>
                  </a:extLst>
                </p14:cNvPr>
                <p14:cNvContentPartPr/>
                <p14:nvPr/>
              </p14:nvContentPartPr>
              <p14:xfrm>
                <a:off x="10567173" y="1139253"/>
                <a:ext cx="251640" cy="132120"/>
              </p14:xfrm>
            </p:contentPart>
          </mc:Choice>
          <mc:Fallback>
            <p:pic>
              <p:nvPicPr>
                <p:cNvPr id="167" name="Freihand 166">
                  <a:extLst>
                    <a:ext uri="{FF2B5EF4-FFF2-40B4-BE49-F238E27FC236}">
                      <a16:creationId xmlns:a16="http://schemas.microsoft.com/office/drawing/2014/main" id="{BDB42F98-21E4-5C7C-84F0-2721C49CFB6F}"/>
                    </a:ext>
                  </a:extLst>
                </p:cNvPr>
                <p:cNvPicPr/>
                <p:nvPr/>
              </p:nvPicPr>
              <p:blipFill>
                <a:blip r:embed="rId48"/>
                <a:stretch>
                  <a:fillRect/>
                </a:stretch>
              </p:blipFill>
              <p:spPr>
                <a:xfrm>
                  <a:off x="10558533" y="1130253"/>
                  <a:ext cx="269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68" name="Freihand 167">
                  <a:extLst>
                    <a:ext uri="{FF2B5EF4-FFF2-40B4-BE49-F238E27FC236}">
                      <a16:creationId xmlns:a16="http://schemas.microsoft.com/office/drawing/2014/main" id="{9A6A5834-661B-D2E2-FFEB-243DE012E29E}"/>
                    </a:ext>
                  </a:extLst>
                </p14:cNvPr>
                <p14:cNvContentPartPr/>
                <p14:nvPr/>
              </p14:nvContentPartPr>
              <p14:xfrm>
                <a:off x="10856613" y="1129893"/>
                <a:ext cx="329760" cy="88560"/>
              </p14:xfrm>
            </p:contentPart>
          </mc:Choice>
          <mc:Fallback>
            <p:pic>
              <p:nvPicPr>
                <p:cNvPr id="168" name="Freihand 167">
                  <a:extLst>
                    <a:ext uri="{FF2B5EF4-FFF2-40B4-BE49-F238E27FC236}">
                      <a16:creationId xmlns:a16="http://schemas.microsoft.com/office/drawing/2014/main" id="{9A6A5834-661B-D2E2-FFEB-243DE012E29E}"/>
                    </a:ext>
                  </a:extLst>
                </p:cNvPr>
                <p:cNvPicPr/>
                <p:nvPr/>
              </p:nvPicPr>
              <p:blipFill>
                <a:blip r:embed="rId50"/>
                <a:stretch>
                  <a:fillRect/>
                </a:stretch>
              </p:blipFill>
              <p:spPr>
                <a:xfrm>
                  <a:off x="10847613" y="1120893"/>
                  <a:ext cx="347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69" name="Freihand 168">
                  <a:extLst>
                    <a:ext uri="{FF2B5EF4-FFF2-40B4-BE49-F238E27FC236}">
                      <a16:creationId xmlns:a16="http://schemas.microsoft.com/office/drawing/2014/main" id="{EB935AE2-A98F-0FCC-1467-FB98335833FB}"/>
                    </a:ext>
                  </a:extLst>
                </p14:cNvPr>
                <p14:cNvContentPartPr/>
                <p14:nvPr/>
              </p14:nvContentPartPr>
              <p14:xfrm>
                <a:off x="11177013" y="1067973"/>
                <a:ext cx="39240" cy="38160"/>
              </p14:xfrm>
            </p:contentPart>
          </mc:Choice>
          <mc:Fallback>
            <p:pic>
              <p:nvPicPr>
                <p:cNvPr id="169" name="Freihand 168">
                  <a:extLst>
                    <a:ext uri="{FF2B5EF4-FFF2-40B4-BE49-F238E27FC236}">
                      <a16:creationId xmlns:a16="http://schemas.microsoft.com/office/drawing/2014/main" id="{EB935AE2-A98F-0FCC-1467-FB98335833FB}"/>
                    </a:ext>
                  </a:extLst>
                </p:cNvPr>
                <p:cNvPicPr/>
                <p:nvPr/>
              </p:nvPicPr>
              <p:blipFill>
                <a:blip r:embed="rId52"/>
                <a:stretch>
                  <a:fillRect/>
                </a:stretch>
              </p:blipFill>
              <p:spPr>
                <a:xfrm>
                  <a:off x="11168373" y="1058973"/>
                  <a:ext cx="568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70" name="Freihand 169">
                  <a:extLst>
                    <a:ext uri="{FF2B5EF4-FFF2-40B4-BE49-F238E27FC236}">
                      <a16:creationId xmlns:a16="http://schemas.microsoft.com/office/drawing/2014/main" id="{959CEF5B-7579-3FEB-4BAB-B818A7CD7DF9}"/>
                    </a:ext>
                  </a:extLst>
                </p14:cNvPr>
                <p14:cNvContentPartPr/>
                <p14:nvPr/>
              </p14:nvContentPartPr>
              <p14:xfrm>
                <a:off x="11249013" y="1112253"/>
                <a:ext cx="83520" cy="134640"/>
              </p14:xfrm>
            </p:contentPart>
          </mc:Choice>
          <mc:Fallback>
            <p:pic>
              <p:nvPicPr>
                <p:cNvPr id="170" name="Freihand 169">
                  <a:extLst>
                    <a:ext uri="{FF2B5EF4-FFF2-40B4-BE49-F238E27FC236}">
                      <a16:creationId xmlns:a16="http://schemas.microsoft.com/office/drawing/2014/main" id="{959CEF5B-7579-3FEB-4BAB-B818A7CD7DF9}"/>
                    </a:ext>
                  </a:extLst>
                </p:cNvPr>
                <p:cNvPicPr/>
                <p:nvPr/>
              </p:nvPicPr>
              <p:blipFill>
                <a:blip r:embed="rId54"/>
                <a:stretch>
                  <a:fillRect/>
                </a:stretch>
              </p:blipFill>
              <p:spPr>
                <a:xfrm>
                  <a:off x="11240013" y="1103613"/>
                  <a:ext cx="101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71" name="Freihand 170">
                  <a:extLst>
                    <a:ext uri="{FF2B5EF4-FFF2-40B4-BE49-F238E27FC236}">
                      <a16:creationId xmlns:a16="http://schemas.microsoft.com/office/drawing/2014/main" id="{4864287E-2382-F214-FF2E-5786A39DEA70}"/>
                    </a:ext>
                  </a:extLst>
                </p14:cNvPr>
                <p14:cNvContentPartPr/>
                <p14:nvPr/>
              </p14:nvContentPartPr>
              <p14:xfrm>
                <a:off x="11452053" y="993813"/>
                <a:ext cx="124920" cy="214920"/>
              </p14:xfrm>
            </p:contentPart>
          </mc:Choice>
          <mc:Fallback>
            <p:pic>
              <p:nvPicPr>
                <p:cNvPr id="171" name="Freihand 170">
                  <a:extLst>
                    <a:ext uri="{FF2B5EF4-FFF2-40B4-BE49-F238E27FC236}">
                      <a16:creationId xmlns:a16="http://schemas.microsoft.com/office/drawing/2014/main" id="{4864287E-2382-F214-FF2E-5786A39DEA70}"/>
                    </a:ext>
                  </a:extLst>
                </p:cNvPr>
                <p:cNvPicPr/>
                <p:nvPr/>
              </p:nvPicPr>
              <p:blipFill>
                <a:blip r:embed="rId56"/>
                <a:stretch>
                  <a:fillRect/>
                </a:stretch>
              </p:blipFill>
              <p:spPr>
                <a:xfrm>
                  <a:off x="11443053" y="985173"/>
                  <a:ext cx="1425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72" name="Freihand 171">
                  <a:extLst>
                    <a:ext uri="{FF2B5EF4-FFF2-40B4-BE49-F238E27FC236}">
                      <a16:creationId xmlns:a16="http://schemas.microsoft.com/office/drawing/2014/main" id="{3F749BE1-561C-20D0-D61A-79521352108A}"/>
                    </a:ext>
                  </a:extLst>
                </p14:cNvPr>
                <p14:cNvContentPartPr/>
                <p14:nvPr/>
              </p14:nvContentPartPr>
              <p14:xfrm>
                <a:off x="9475653" y="1471173"/>
                <a:ext cx="169920" cy="203760"/>
              </p14:xfrm>
            </p:contentPart>
          </mc:Choice>
          <mc:Fallback>
            <p:pic>
              <p:nvPicPr>
                <p:cNvPr id="172" name="Freihand 171">
                  <a:extLst>
                    <a:ext uri="{FF2B5EF4-FFF2-40B4-BE49-F238E27FC236}">
                      <a16:creationId xmlns:a16="http://schemas.microsoft.com/office/drawing/2014/main" id="{3F749BE1-561C-20D0-D61A-79521352108A}"/>
                    </a:ext>
                  </a:extLst>
                </p:cNvPr>
                <p:cNvPicPr/>
                <p:nvPr/>
              </p:nvPicPr>
              <p:blipFill>
                <a:blip r:embed="rId58"/>
                <a:stretch>
                  <a:fillRect/>
                </a:stretch>
              </p:blipFill>
              <p:spPr>
                <a:xfrm>
                  <a:off x="9466653" y="1462533"/>
                  <a:ext cx="1875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73" name="Freihand 172">
                  <a:extLst>
                    <a:ext uri="{FF2B5EF4-FFF2-40B4-BE49-F238E27FC236}">
                      <a16:creationId xmlns:a16="http://schemas.microsoft.com/office/drawing/2014/main" id="{90D59107-806E-21DC-E382-EEDB03714F78}"/>
                    </a:ext>
                  </a:extLst>
                </p14:cNvPr>
                <p14:cNvContentPartPr/>
                <p14:nvPr/>
              </p14:nvContentPartPr>
              <p14:xfrm>
                <a:off x="9686973" y="1576293"/>
                <a:ext cx="178200" cy="104400"/>
              </p14:xfrm>
            </p:contentPart>
          </mc:Choice>
          <mc:Fallback>
            <p:pic>
              <p:nvPicPr>
                <p:cNvPr id="173" name="Freihand 172">
                  <a:extLst>
                    <a:ext uri="{FF2B5EF4-FFF2-40B4-BE49-F238E27FC236}">
                      <a16:creationId xmlns:a16="http://schemas.microsoft.com/office/drawing/2014/main" id="{90D59107-806E-21DC-E382-EEDB03714F78}"/>
                    </a:ext>
                  </a:extLst>
                </p:cNvPr>
                <p:cNvPicPr/>
                <p:nvPr/>
              </p:nvPicPr>
              <p:blipFill>
                <a:blip r:embed="rId60"/>
                <a:stretch>
                  <a:fillRect/>
                </a:stretch>
              </p:blipFill>
              <p:spPr>
                <a:xfrm>
                  <a:off x="9678333" y="1567653"/>
                  <a:ext cx="1958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74" name="Freihand 173">
                  <a:extLst>
                    <a:ext uri="{FF2B5EF4-FFF2-40B4-BE49-F238E27FC236}">
                      <a16:creationId xmlns:a16="http://schemas.microsoft.com/office/drawing/2014/main" id="{62B31AF3-D621-8166-9E7A-12086DC64E3C}"/>
                    </a:ext>
                  </a:extLst>
                </p14:cNvPr>
                <p14:cNvContentPartPr/>
                <p14:nvPr/>
              </p14:nvContentPartPr>
              <p14:xfrm>
                <a:off x="9913773" y="1583133"/>
                <a:ext cx="166320" cy="65160"/>
              </p14:xfrm>
            </p:contentPart>
          </mc:Choice>
          <mc:Fallback>
            <p:pic>
              <p:nvPicPr>
                <p:cNvPr id="174" name="Freihand 173">
                  <a:extLst>
                    <a:ext uri="{FF2B5EF4-FFF2-40B4-BE49-F238E27FC236}">
                      <a16:creationId xmlns:a16="http://schemas.microsoft.com/office/drawing/2014/main" id="{62B31AF3-D621-8166-9E7A-12086DC64E3C}"/>
                    </a:ext>
                  </a:extLst>
                </p:cNvPr>
                <p:cNvPicPr/>
                <p:nvPr/>
              </p:nvPicPr>
              <p:blipFill>
                <a:blip r:embed="rId62"/>
                <a:stretch>
                  <a:fillRect/>
                </a:stretch>
              </p:blipFill>
              <p:spPr>
                <a:xfrm>
                  <a:off x="9904773" y="1574493"/>
                  <a:ext cx="183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75" name="Freihand 174">
                  <a:extLst>
                    <a:ext uri="{FF2B5EF4-FFF2-40B4-BE49-F238E27FC236}">
                      <a16:creationId xmlns:a16="http://schemas.microsoft.com/office/drawing/2014/main" id="{72DB21E3-E1D6-CCF8-9401-C8841F363703}"/>
                    </a:ext>
                  </a:extLst>
                </p14:cNvPr>
                <p14:cNvContentPartPr/>
                <p14:nvPr/>
              </p14:nvContentPartPr>
              <p14:xfrm>
                <a:off x="10175493" y="1410333"/>
                <a:ext cx="191520" cy="222840"/>
              </p14:xfrm>
            </p:contentPart>
          </mc:Choice>
          <mc:Fallback>
            <p:pic>
              <p:nvPicPr>
                <p:cNvPr id="175" name="Freihand 174">
                  <a:extLst>
                    <a:ext uri="{FF2B5EF4-FFF2-40B4-BE49-F238E27FC236}">
                      <a16:creationId xmlns:a16="http://schemas.microsoft.com/office/drawing/2014/main" id="{72DB21E3-E1D6-CCF8-9401-C8841F363703}"/>
                    </a:ext>
                  </a:extLst>
                </p:cNvPr>
                <p:cNvPicPr/>
                <p:nvPr/>
              </p:nvPicPr>
              <p:blipFill>
                <a:blip r:embed="rId64"/>
                <a:stretch>
                  <a:fillRect/>
                </a:stretch>
              </p:blipFill>
              <p:spPr>
                <a:xfrm>
                  <a:off x="10166493" y="1401333"/>
                  <a:ext cx="2091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76" name="Freihand 175">
                  <a:extLst>
                    <a:ext uri="{FF2B5EF4-FFF2-40B4-BE49-F238E27FC236}">
                      <a16:creationId xmlns:a16="http://schemas.microsoft.com/office/drawing/2014/main" id="{AE60474E-11A7-B32D-D089-8597F3B9EEDA}"/>
                    </a:ext>
                  </a:extLst>
                </p14:cNvPr>
                <p14:cNvContentPartPr/>
                <p14:nvPr/>
              </p14:nvContentPartPr>
              <p14:xfrm>
                <a:off x="10286733" y="1637853"/>
                <a:ext cx="77400" cy="16920"/>
              </p14:xfrm>
            </p:contentPart>
          </mc:Choice>
          <mc:Fallback>
            <p:pic>
              <p:nvPicPr>
                <p:cNvPr id="176" name="Freihand 175">
                  <a:extLst>
                    <a:ext uri="{FF2B5EF4-FFF2-40B4-BE49-F238E27FC236}">
                      <a16:creationId xmlns:a16="http://schemas.microsoft.com/office/drawing/2014/main" id="{AE60474E-11A7-B32D-D089-8597F3B9EEDA}"/>
                    </a:ext>
                  </a:extLst>
                </p:cNvPr>
                <p:cNvPicPr/>
                <p:nvPr/>
              </p:nvPicPr>
              <p:blipFill>
                <a:blip r:embed="rId66"/>
                <a:stretch>
                  <a:fillRect/>
                </a:stretch>
              </p:blipFill>
              <p:spPr>
                <a:xfrm>
                  <a:off x="10277733" y="1628853"/>
                  <a:ext cx="950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77" name="Freihand 176">
                  <a:extLst>
                    <a:ext uri="{FF2B5EF4-FFF2-40B4-BE49-F238E27FC236}">
                      <a16:creationId xmlns:a16="http://schemas.microsoft.com/office/drawing/2014/main" id="{14C6DF66-FC7E-B117-437B-55B7360B1B2F}"/>
                    </a:ext>
                  </a:extLst>
                </p14:cNvPr>
                <p14:cNvContentPartPr/>
                <p14:nvPr/>
              </p14:nvContentPartPr>
              <p14:xfrm>
                <a:off x="10394013" y="1538133"/>
                <a:ext cx="83160" cy="94680"/>
              </p14:xfrm>
            </p:contentPart>
          </mc:Choice>
          <mc:Fallback>
            <p:pic>
              <p:nvPicPr>
                <p:cNvPr id="177" name="Freihand 176">
                  <a:extLst>
                    <a:ext uri="{FF2B5EF4-FFF2-40B4-BE49-F238E27FC236}">
                      <a16:creationId xmlns:a16="http://schemas.microsoft.com/office/drawing/2014/main" id="{14C6DF66-FC7E-B117-437B-55B7360B1B2F}"/>
                    </a:ext>
                  </a:extLst>
                </p:cNvPr>
                <p:cNvPicPr/>
                <p:nvPr/>
              </p:nvPicPr>
              <p:blipFill>
                <a:blip r:embed="rId68"/>
                <a:stretch>
                  <a:fillRect/>
                </a:stretch>
              </p:blipFill>
              <p:spPr>
                <a:xfrm>
                  <a:off x="10385013" y="1529133"/>
                  <a:ext cx="100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78" name="Freihand 177">
                  <a:extLst>
                    <a:ext uri="{FF2B5EF4-FFF2-40B4-BE49-F238E27FC236}">
                      <a16:creationId xmlns:a16="http://schemas.microsoft.com/office/drawing/2014/main" id="{5F69E590-C976-86B1-0FD6-A2F468470C3C}"/>
                    </a:ext>
                  </a:extLst>
                </p14:cNvPr>
                <p14:cNvContentPartPr/>
                <p14:nvPr/>
              </p14:nvContentPartPr>
              <p14:xfrm>
                <a:off x="10639533" y="1439853"/>
                <a:ext cx="168120" cy="205200"/>
              </p14:xfrm>
            </p:contentPart>
          </mc:Choice>
          <mc:Fallback>
            <p:pic>
              <p:nvPicPr>
                <p:cNvPr id="178" name="Freihand 177">
                  <a:extLst>
                    <a:ext uri="{FF2B5EF4-FFF2-40B4-BE49-F238E27FC236}">
                      <a16:creationId xmlns:a16="http://schemas.microsoft.com/office/drawing/2014/main" id="{5F69E590-C976-86B1-0FD6-A2F468470C3C}"/>
                    </a:ext>
                  </a:extLst>
                </p:cNvPr>
                <p:cNvPicPr/>
                <p:nvPr/>
              </p:nvPicPr>
              <p:blipFill>
                <a:blip r:embed="rId70"/>
                <a:stretch>
                  <a:fillRect/>
                </a:stretch>
              </p:blipFill>
              <p:spPr>
                <a:xfrm>
                  <a:off x="10630893" y="1430853"/>
                  <a:ext cx="1857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79" name="Freihand 178">
                  <a:extLst>
                    <a:ext uri="{FF2B5EF4-FFF2-40B4-BE49-F238E27FC236}">
                      <a16:creationId xmlns:a16="http://schemas.microsoft.com/office/drawing/2014/main" id="{DBAB3683-3B99-FD99-292B-2F2C1548140E}"/>
                    </a:ext>
                  </a:extLst>
                </p14:cNvPr>
                <p14:cNvContentPartPr/>
                <p14:nvPr/>
              </p14:nvContentPartPr>
              <p14:xfrm>
                <a:off x="10845093" y="1529853"/>
                <a:ext cx="114480" cy="112320"/>
              </p14:xfrm>
            </p:contentPart>
          </mc:Choice>
          <mc:Fallback>
            <p:pic>
              <p:nvPicPr>
                <p:cNvPr id="179" name="Freihand 178">
                  <a:extLst>
                    <a:ext uri="{FF2B5EF4-FFF2-40B4-BE49-F238E27FC236}">
                      <a16:creationId xmlns:a16="http://schemas.microsoft.com/office/drawing/2014/main" id="{DBAB3683-3B99-FD99-292B-2F2C1548140E}"/>
                    </a:ext>
                  </a:extLst>
                </p:cNvPr>
                <p:cNvPicPr/>
                <p:nvPr/>
              </p:nvPicPr>
              <p:blipFill>
                <a:blip r:embed="rId72"/>
                <a:stretch>
                  <a:fillRect/>
                </a:stretch>
              </p:blipFill>
              <p:spPr>
                <a:xfrm>
                  <a:off x="10836093" y="1521213"/>
                  <a:ext cx="132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80" name="Freihand 179">
                  <a:extLst>
                    <a:ext uri="{FF2B5EF4-FFF2-40B4-BE49-F238E27FC236}">
                      <a16:creationId xmlns:a16="http://schemas.microsoft.com/office/drawing/2014/main" id="{89AA7C6F-363D-CFA7-C4AD-F95DE943EA44}"/>
                    </a:ext>
                  </a:extLst>
                </p14:cNvPr>
                <p14:cNvContentPartPr/>
                <p14:nvPr/>
              </p14:nvContentPartPr>
              <p14:xfrm>
                <a:off x="11062173" y="1472973"/>
                <a:ext cx="327960" cy="143280"/>
              </p14:xfrm>
            </p:contentPart>
          </mc:Choice>
          <mc:Fallback>
            <p:pic>
              <p:nvPicPr>
                <p:cNvPr id="180" name="Freihand 179">
                  <a:extLst>
                    <a:ext uri="{FF2B5EF4-FFF2-40B4-BE49-F238E27FC236}">
                      <a16:creationId xmlns:a16="http://schemas.microsoft.com/office/drawing/2014/main" id="{89AA7C6F-363D-CFA7-C4AD-F95DE943EA44}"/>
                    </a:ext>
                  </a:extLst>
                </p:cNvPr>
                <p:cNvPicPr/>
                <p:nvPr/>
              </p:nvPicPr>
              <p:blipFill>
                <a:blip r:embed="rId74"/>
                <a:stretch>
                  <a:fillRect/>
                </a:stretch>
              </p:blipFill>
              <p:spPr>
                <a:xfrm>
                  <a:off x="11053533" y="1463973"/>
                  <a:ext cx="3456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81" name="Freihand 180">
                  <a:extLst>
                    <a:ext uri="{FF2B5EF4-FFF2-40B4-BE49-F238E27FC236}">
                      <a16:creationId xmlns:a16="http://schemas.microsoft.com/office/drawing/2014/main" id="{4437C962-FAFB-B34B-7E91-56EA17A905F3}"/>
                    </a:ext>
                  </a:extLst>
                </p14:cNvPr>
                <p14:cNvContentPartPr/>
                <p14:nvPr/>
              </p14:nvContentPartPr>
              <p14:xfrm>
                <a:off x="10237053" y="1788693"/>
                <a:ext cx="246240" cy="285480"/>
              </p14:xfrm>
            </p:contentPart>
          </mc:Choice>
          <mc:Fallback>
            <p:pic>
              <p:nvPicPr>
                <p:cNvPr id="181" name="Freihand 180">
                  <a:extLst>
                    <a:ext uri="{FF2B5EF4-FFF2-40B4-BE49-F238E27FC236}">
                      <a16:creationId xmlns:a16="http://schemas.microsoft.com/office/drawing/2014/main" id="{4437C962-FAFB-B34B-7E91-56EA17A905F3}"/>
                    </a:ext>
                  </a:extLst>
                </p:cNvPr>
                <p:cNvPicPr/>
                <p:nvPr/>
              </p:nvPicPr>
              <p:blipFill>
                <a:blip r:embed="rId76"/>
                <a:stretch>
                  <a:fillRect/>
                </a:stretch>
              </p:blipFill>
              <p:spPr>
                <a:xfrm>
                  <a:off x="10228413" y="1780053"/>
                  <a:ext cx="26388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82" name="Freihand 181">
                  <a:extLst>
                    <a:ext uri="{FF2B5EF4-FFF2-40B4-BE49-F238E27FC236}">
                      <a16:creationId xmlns:a16="http://schemas.microsoft.com/office/drawing/2014/main" id="{B7CA27A8-4445-1472-E1FF-7046373124CA}"/>
                    </a:ext>
                  </a:extLst>
                </p14:cNvPr>
                <p14:cNvContentPartPr/>
                <p14:nvPr/>
              </p14:nvContentPartPr>
              <p14:xfrm>
                <a:off x="10661853" y="1900293"/>
                <a:ext cx="215280" cy="68040"/>
              </p14:xfrm>
            </p:contentPart>
          </mc:Choice>
          <mc:Fallback>
            <p:pic>
              <p:nvPicPr>
                <p:cNvPr id="182" name="Freihand 181">
                  <a:extLst>
                    <a:ext uri="{FF2B5EF4-FFF2-40B4-BE49-F238E27FC236}">
                      <a16:creationId xmlns:a16="http://schemas.microsoft.com/office/drawing/2014/main" id="{B7CA27A8-4445-1472-E1FF-7046373124CA}"/>
                    </a:ext>
                  </a:extLst>
                </p:cNvPr>
                <p:cNvPicPr/>
                <p:nvPr/>
              </p:nvPicPr>
              <p:blipFill>
                <a:blip r:embed="rId78"/>
                <a:stretch>
                  <a:fillRect/>
                </a:stretch>
              </p:blipFill>
              <p:spPr>
                <a:xfrm>
                  <a:off x="10653213" y="1891293"/>
                  <a:ext cx="232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83" name="Freihand 182">
                  <a:extLst>
                    <a:ext uri="{FF2B5EF4-FFF2-40B4-BE49-F238E27FC236}">
                      <a16:creationId xmlns:a16="http://schemas.microsoft.com/office/drawing/2014/main" id="{3015763D-E2E4-F720-90B2-246312E6A613}"/>
                    </a:ext>
                  </a:extLst>
                </p14:cNvPr>
                <p14:cNvContentPartPr/>
                <p14:nvPr/>
              </p14:nvContentPartPr>
              <p14:xfrm>
                <a:off x="10957773" y="1821453"/>
                <a:ext cx="186840" cy="188640"/>
              </p14:xfrm>
            </p:contentPart>
          </mc:Choice>
          <mc:Fallback>
            <p:pic>
              <p:nvPicPr>
                <p:cNvPr id="183" name="Freihand 182">
                  <a:extLst>
                    <a:ext uri="{FF2B5EF4-FFF2-40B4-BE49-F238E27FC236}">
                      <a16:creationId xmlns:a16="http://schemas.microsoft.com/office/drawing/2014/main" id="{3015763D-E2E4-F720-90B2-246312E6A613}"/>
                    </a:ext>
                  </a:extLst>
                </p:cNvPr>
                <p:cNvPicPr/>
                <p:nvPr/>
              </p:nvPicPr>
              <p:blipFill>
                <a:blip r:embed="rId80"/>
                <a:stretch>
                  <a:fillRect/>
                </a:stretch>
              </p:blipFill>
              <p:spPr>
                <a:xfrm>
                  <a:off x="10949133" y="1812453"/>
                  <a:ext cx="2044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84" name="Freihand 183">
                  <a:extLst>
                    <a:ext uri="{FF2B5EF4-FFF2-40B4-BE49-F238E27FC236}">
                      <a16:creationId xmlns:a16="http://schemas.microsoft.com/office/drawing/2014/main" id="{C3A7B9A4-D08D-E43F-2A5D-D76FE1B44A07}"/>
                    </a:ext>
                  </a:extLst>
                </p14:cNvPr>
                <p14:cNvContentPartPr/>
                <p14:nvPr/>
              </p14:nvContentPartPr>
              <p14:xfrm>
                <a:off x="11183133" y="1772853"/>
                <a:ext cx="167400" cy="204120"/>
              </p14:xfrm>
            </p:contentPart>
          </mc:Choice>
          <mc:Fallback>
            <p:pic>
              <p:nvPicPr>
                <p:cNvPr id="184" name="Freihand 183">
                  <a:extLst>
                    <a:ext uri="{FF2B5EF4-FFF2-40B4-BE49-F238E27FC236}">
                      <a16:creationId xmlns:a16="http://schemas.microsoft.com/office/drawing/2014/main" id="{C3A7B9A4-D08D-E43F-2A5D-D76FE1B44A07}"/>
                    </a:ext>
                  </a:extLst>
                </p:cNvPr>
                <p:cNvPicPr/>
                <p:nvPr/>
              </p:nvPicPr>
              <p:blipFill>
                <a:blip r:embed="rId82"/>
                <a:stretch>
                  <a:fillRect/>
                </a:stretch>
              </p:blipFill>
              <p:spPr>
                <a:xfrm>
                  <a:off x="11174133" y="1763853"/>
                  <a:ext cx="1850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85" name="Freihand 184">
                  <a:extLst>
                    <a:ext uri="{FF2B5EF4-FFF2-40B4-BE49-F238E27FC236}">
                      <a16:creationId xmlns:a16="http://schemas.microsoft.com/office/drawing/2014/main" id="{704FAFC9-4524-4024-A8EA-46B5602E1B7B}"/>
                    </a:ext>
                  </a:extLst>
                </p14:cNvPr>
                <p14:cNvContentPartPr/>
                <p14:nvPr/>
              </p14:nvContentPartPr>
              <p14:xfrm>
                <a:off x="11413173" y="1705533"/>
                <a:ext cx="203760" cy="277200"/>
              </p14:xfrm>
            </p:contentPart>
          </mc:Choice>
          <mc:Fallback>
            <p:pic>
              <p:nvPicPr>
                <p:cNvPr id="185" name="Freihand 184">
                  <a:extLst>
                    <a:ext uri="{FF2B5EF4-FFF2-40B4-BE49-F238E27FC236}">
                      <a16:creationId xmlns:a16="http://schemas.microsoft.com/office/drawing/2014/main" id="{704FAFC9-4524-4024-A8EA-46B5602E1B7B}"/>
                    </a:ext>
                  </a:extLst>
                </p:cNvPr>
                <p:cNvPicPr/>
                <p:nvPr/>
              </p:nvPicPr>
              <p:blipFill>
                <a:blip r:embed="rId84"/>
                <a:stretch>
                  <a:fillRect/>
                </a:stretch>
              </p:blipFill>
              <p:spPr>
                <a:xfrm>
                  <a:off x="11404173" y="1696893"/>
                  <a:ext cx="22140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86" name="Freihand 185">
                  <a:extLst>
                    <a:ext uri="{FF2B5EF4-FFF2-40B4-BE49-F238E27FC236}">
                      <a16:creationId xmlns:a16="http://schemas.microsoft.com/office/drawing/2014/main" id="{F81280D0-B316-3FF8-2D24-A3A4B01B8B1E}"/>
                    </a:ext>
                  </a:extLst>
                </p14:cNvPr>
                <p14:cNvContentPartPr/>
                <p14:nvPr/>
              </p14:nvContentPartPr>
              <p14:xfrm>
                <a:off x="11588493" y="1903173"/>
                <a:ext cx="137160" cy="182520"/>
              </p14:xfrm>
            </p:contentPart>
          </mc:Choice>
          <mc:Fallback>
            <p:pic>
              <p:nvPicPr>
                <p:cNvPr id="186" name="Freihand 185">
                  <a:extLst>
                    <a:ext uri="{FF2B5EF4-FFF2-40B4-BE49-F238E27FC236}">
                      <a16:creationId xmlns:a16="http://schemas.microsoft.com/office/drawing/2014/main" id="{F81280D0-B316-3FF8-2D24-A3A4B01B8B1E}"/>
                    </a:ext>
                  </a:extLst>
                </p:cNvPr>
                <p:cNvPicPr/>
                <p:nvPr/>
              </p:nvPicPr>
              <p:blipFill>
                <a:blip r:embed="rId86"/>
                <a:stretch>
                  <a:fillRect/>
                </a:stretch>
              </p:blipFill>
              <p:spPr>
                <a:xfrm>
                  <a:off x="11579853" y="1894533"/>
                  <a:ext cx="1548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87" name="Freihand 186">
                  <a:extLst>
                    <a:ext uri="{FF2B5EF4-FFF2-40B4-BE49-F238E27FC236}">
                      <a16:creationId xmlns:a16="http://schemas.microsoft.com/office/drawing/2014/main" id="{685BF61F-3BC4-D563-F8BE-33476467AF64}"/>
                    </a:ext>
                  </a:extLst>
                </p14:cNvPr>
                <p14:cNvContentPartPr/>
                <p14:nvPr/>
              </p14:nvContentPartPr>
              <p14:xfrm>
                <a:off x="10234533" y="2153373"/>
                <a:ext cx="1668240" cy="74160"/>
              </p14:xfrm>
            </p:contentPart>
          </mc:Choice>
          <mc:Fallback>
            <p:pic>
              <p:nvPicPr>
                <p:cNvPr id="187" name="Freihand 186">
                  <a:extLst>
                    <a:ext uri="{FF2B5EF4-FFF2-40B4-BE49-F238E27FC236}">
                      <a16:creationId xmlns:a16="http://schemas.microsoft.com/office/drawing/2014/main" id="{685BF61F-3BC4-D563-F8BE-33476467AF64}"/>
                    </a:ext>
                  </a:extLst>
                </p:cNvPr>
                <p:cNvPicPr/>
                <p:nvPr/>
              </p:nvPicPr>
              <p:blipFill>
                <a:blip r:embed="rId88"/>
                <a:stretch>
                  <a:fillRect/>
                </a:stretch>
              </p:blipFill>
              <p:spPr>
                <a:xfrm>
                  <a:off x="10225533" y="2144733"/>
                  <a:ext cx="1685880" cy="91800"/>
                </a:xfrm>
                <a:prstGeom prst="rect">
                  <a:avLst/>
                </a:prstGeom>
              </p:spPr>
            </p:pic>
          </mc:Fallback>
        </mc:AlternateContent>
      </p:grpSp>
      <p:grpSp>
        <p:nvGrpSpPr>
          <p:cNvPr id="231" name="Gruppieren 230">
            <a:extLst>
              <a:ext uri="{FF2B5EF4-FFF2-40B4-BE49-F238E27FC236}">
                <a16:creationId xmlns:a16="http://schemas.microsoft.com/office/drawing/2014/main" id="{1AADB365-CAE5-CA5B-4A82-8E8E81F900AB}"/>
              </a:ext>
            </a:extLst>
          </p:cNvPr>
          <p:cNvGrpSpPr/>
          <p:nvPr/>
        </p:nvGrpSpPr>
        <p:grpSpPr>
          <a:xfrm>
            <a:off x="8731533" y="3293853"/>
            <a:ext cx="2868840" cy="406440"/>
            <a:chOff x="8731533" y="3293853"/>
            <a:chExt cx="2868840" cy="406440"/>
          </a:xfrm>
        </p:grpSpPr>
        <mc:AlternateContent xmlns:mc="http://schemas.openxmlformats.org/markup-compatibility/2006">
          <mc:Choice xmlns:p14="http://schemas.microsoft.com/office/powerpoint/2010/main" Requires="p14">
            <p:contentPart p14:bwMode="auto" r:id="rId89">
              <p14:nvContentPartPr>
                <p14:cNvPr id="218" name="Freihand 217">
                  <a:extLst>
                    <a:ext uri="{FF2B5EF4-FFF2-40B4-BE49-F238E27FC236}">
                      <a16:creationId xmlns:a16="http://schemas.microsoft.com/office/drawing/2014/main" id="{BD8694F6-F270-4810-8B83-E2ED56E31AB4}"/>
                    </a:ext>
                  </a:extLst>
                </p14:cNvPr>
                <p14:cNvContentPartPr/>
                <p14:nvPr/>
              </p14:nvContentPartPr>
              <p14:xfrm>
                <a:off x="8731533" y="3553413"/>
                <a:ext cx="259920" cy="146880"/>
              </p14:xfrm>
            </p:contentPart>
          </mc:Choice>
          <mc:Fallback>
            <p:pic>
              <p:nvPicPr>
                <p:cNvPr id="218" name="Freihand 217">
                  <a:extLst>
                    <a:ext uri="{FF2B5EF4-FFF2-40B4-BE49-F238E27FC236}">
                      <a16:creationId xmlns:a16="http://schemas.microsoft.com/office/drawing/2014/main" id="{BD8694F6-F270-4810-8B83-E2ED56E31AB4}"/>
                    </a:ext>
                  </a:extLst>
                </p:cNvPr>
                <p:cNvPicPr/>
                <p:nvPr/>
              </p:nvPicPr>
              <p:blipFill>
                <a:blip r:embed="rId90"/>
                <a:stretch>
                  <a:fillRect/>
                </a:stretch>
              </p:blipFill>
              <p:spPr>
                <a:xfrm>
                  <a:off x="8722533" y="3544773"/>
                  <a:ext cx="277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19" name="Freihand 218">
                  <a:extLst>
                    <a:ext uri="{FF2B5EF4-FFF2-40B4-BE49-F238E27FC236}">
                      <a16:creationId xmlns:a16="http://schemas.microsoft.com/office/drawing/2014/main" id="{2BCC7F91-A16B-6E22-C06F-5E0CE785DCAC}"/>
                    </a:ext>
                  </a:extLst>
                </p14:cNvPr>
                <p14:cNvContentPartPr/>
                <p14:nvPr/>
              </p14:nvContentPartPr>
              <p14:xfrm>
                <a:off x="9061653" y="3392853"/>
                <a:ext cx="185040" cy="212040"/>
              </p14:xfrm>
            </p:contentPart>
          </mc:Choice>
          <mc:Fallback>
            <p:pic>
              <p:nvPicPr>
                <p:cNvPr id="219" name="Freihand 218">
                  <a:extLst>
                    <a:ext uri="{FF2B5EF4-FFF2-40B4-BE49-F238E27FC236}">
                      <a16:creationId xmlns:a16="http://schemas.microsoft.com/office/drawing/2014/main" id="{2BCC7F91-A16B-6E22-C06F-5E0CE785DCAC}"/>
                    </a:ext>
                  </a:extLst>
                </p:cNvPr>
                <p:cNvPicPr/>
                <p:nvPr/>
              </p:nvPicPr>
              <p:blipFill>
                <a:blip r:embed="rId92"/>
                <a:stretch>
                  <a:fillRect/>
                </a:stretch>
              </p:blipFill>
              <p:spPr>
                <a:xfrm>
                  <a:off x="9053013" y="3384213"/>
                  <a:ext cx="2026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20" name="Freihand 219">
                  <a:extLst>
                    <a:ext uri="{FF2B5EF4-FFF2-40B4-BE49-F238E27FC236}">
                      <a16:creationId xmlns:a16="http://schemas.microsoft.com/office/drawing/2014/main" id="{811E5DDB-A3B1-FA2F-D0EA-9DB393CF1D88}"/>
                    </a:ext>
                  </a:extLst>
                </p14:cNvPr>
                <p14:cNvContentPartPr/>
                <p14:nvPr/>
              </p14:nvContentPartPr>
              <p14:xfrm>
                <a:off x="9006933" y="3296013"/>
                <a:ext cx="24120" cy="24840"/>
              </p14:xfrm>
            </p:contentPart>
          </mc:Choice>
          <mc:Fallback>
            <p:pic>
              <p:nvPicPr>
                <p:cNvPr id="220" name="Freihand 219">
                  <a:extLst>
                    <a:ext uri="{FF2B5EF4-FFF2-40B4-BE49-F238E27FC236}">
                      <a16:creationId xmlns:a16="http://schemas.microsoft.com/office/drawing/2014/main" id="{811E5DDB-A3B1-FA2F-D0EA-9DB393CF1D88}"/>
                    </a:ext>
                  </a:extLst>
                </p:cNvPr>
                <p:cNvPicPr/>
                <p:nvPr/>
              </p:nvPicPr>
              <p:blipFill>
                <a:blip r:embed="rId94"/>
                <a:stretch>
                  <a:fillRect/>
                </a:stretch>
              </p:blipFill>
              <p:spPr>
                <a:xfrm>
                  <a:off x="8997933" y="3287013"/>
                  <a:ext cx="417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21" name="Freihand 220">
                  <a:extLst>
                    <a:ext uri="{FF2B5EF4-FFF2-40B4-BE49-F238E27FC236}">
                      <a16:creationId xmlns:a16="http://schemas.microsoft.com/office/drawing/2014/main" id="{A7A5C626-6003-9D78-D955-5D260DBE58EF}"/>
                    </a:ext>
                  </a:extLst>
                </p14:cNvPr>
                <p14:cNvContentPartPr/>
                <p14:nvPr/>
              </p14:nvContentPartPr>
              <p14:xfrm>
                <a:off x="9401853" y="3497613"/>
                <a:ext cx="170640" cy="117720"/>
              </p14:xfrm>
            </p:contentPart>
          </mc:Choice>
          <mc:Fallback>
            <p:pic>
              <p:nvPicPr>
                <p:cNvPr id="221" name="Freihand 220">
                  <a:extLst>
                    <a:ext uri="{FF2B5EF4-FFF2-40B4-BE49-F238E27FC236}">
                      <a16:creationId xmlns:a16="http://schemas.microsoft.com/office/drawing/2014/main" id="{A7A5C626-6003-9D78-D955-5D260DBE58EF}"/>
                    </a:ext>
                  </a:extLst>
                </p:cNvPr>
                <p:cNvPicPr/>
                <p:nvPr/>
              </p:nvPicPr>
              <p:blipFill>
                <a:blip r:embed="rId96"/>
                <a:stretch>
                  <a:fillRect/>
                </a:stretch>
              </p:blipFill>
              <p:spPr>
                <a:xfrm>
                  <a:off x="9392853" y="3488613"/>
                  <a:ext cx="1882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22" name="Freihand 221">
                  <a:extLst>
                    <a:ext uri="{FF2B5EF4-FFF2-40B4-BE49-F238E27FC236}">
                      <a16:creationId xmlns:a16="http://schemas.microsoft.com/office/drawing/2014/main" id="{43D98078-48DB-67CB-5E33-104AE1C083C2}"/>
                    </a:ext>
                  </a:extLst>
                </p14:cNvPr>
                <p14:cNvContentPartPr/>
                <p14:nvPr/>
              </p14:nvContentPartPr>
              <p14:xfrm>
                <a:off x="9593373" y="3509853"/>
                <a:ext cx="89640" cy="127080"/>
              </p14:xfrm>
            </p:contentPart>
          </mc:Choice>
          <mc:Fallback>
            <p:pic>
              <p:nvPicPr>
                <p:cNvPr id="222" name="Freihand 221">
                  <a:extLst>
                    <a:ext uri="{FF2B5EF4-FFF2-40B4-BE49-F238E27FC236}">
                      <a16:creationId xmlns:a16="http://schemas.microsoft.com/office/drawing/2014/main" id="{43D98078-48DB-67CB-5E33-104AE1C083C2}"/>
                    </a:ext>
                  </a:extLst>
                </p:cNvPr>
                <p:cNvPicPr/>
                <p:nvPr/>
              </p:nvPicPr>
              <p:blipFill>
                <a:blip r:embed="rId98"/>
                <a:stretch>
                  <a:fillRect/>
                </a:stretch>
              </p:blipFill>
              <p:spPr>
                <a:xfrm>
                  <a:off x="9584373" y="3500853"/>
                  <a:ext cx="1072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23" name="Freihand 222">
                  <a:extLst>
                    <a:ext uri="{FF2B5EF4-FFF2-40B4-BE49-F238E27FC236}">
                      <a16:creationId xmlns:a16="http://schemas.microsoft.com/office/drawing/2014/main" id="{9137B403-1000-0250-F4D6-BC1C0A514E23}"/>
                    </a:ext>
                  </a:extLst>
                </p14:cNvPr>
                <p14:cNvContentPartPr/>
                <p14:nvPr/>
              </p14:nvContentPartPr>
              <p14:xfrm>
                <a:off x="9680133" y="3519213"/>
                <a:ext cx="132840" cy="93960"/>
              </p14:xfrm>
            </p:contentPart>
          </mc:Choice>
          <mc:Fallback>
            <p:pic>
              <p:nvPicPr>
                <p:cNvPr id="223" name="Freihand 222">
                  <a:extLst>
                    <a:ext uri="{FF2B5EF4-FFF2-40B4-BE49-F238E27FC236}">
                      <a16:creationId xmlns:a16="http://schemas.microsoft.com/office/drawing/2014/main" id="{9137B403-1000-0250-F4D6-BC1C0A514E23}"/>
                    </a:ext>
                  </a:extLst>
                </p:cNvPr>
                <p:cNvPicPr/>
                <p:nvPr/>
              </p:nvPicPr>
              <p:blipFill>
                <a:blip r:embed="rId100"/>
                <a:stretch>
                  <a:fillRect/>
                </a:stretch>
              </p:blipFill>
              <p:spPr>
                <a:xfrm>
                  <a:off x="9671133" y="3510213"/>
                  <a:ext cx="150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24" name="Freihand 223">
                  <a:extLst>
                    <a:ext uri="{FF2B5EF4-FFF2-40B4-BE49-F238E27FC236}">
                      <a16:creationId xmlns:a16="http://schemas.microsoft.com/office/drawing/2014/main" id="{DEF9BA28-9779-73CF-35C1-6DFAF5C6B0CA}"/>
                    </a:ext>
                  </a:extLst>
                </p14:cNvPr>
                <p14:cNvContentPartPr/>
                <p14:nvPr/>
              </p14:nvContentPartPr>
              <p14:xfrm>
                <a:off x="9811173" y="3358653"/>
                <a:ext cx="376920" cy="255240"/>
              </p14:xfrm>
            </p:contentPart>
          </mc:Choice>
          <mc:Fallback>
            <p:pic>
              <p:nvPicPr>
                <p:cNvPr id="224" name="Freihand 223">
                  <a:extLst>
                    <a:ext uri="{FF2B5EF4-FFF2-40B4-BE49-F238E27FC236}">
                      <a16:creationId xmlns:a16="http://schemas.microsoft.com/office/drawing/2014/main" id="{DEF9BA28-9779-73CF-35C1-6DFAF5C6B0CA}"/>
                    </a:ext>
                  </a:extLst>
                </p:cNvPr>
                <p:cNvPicPr/>
                <p:nvPr/>
              </p:nvPicPr>
              <p:blipFill>
                <a:blip r:embed="rId102"/>
                <a:stretch>
                  <a:fillRect/>
                </a:stretch>
              </p:blipFill>
              <p:spPr>
                <a:xfrm>
                  <a:off x="9802533" y="3349653"/>
                  <a:ext cx="3945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25" name="Freihand 224">
                  <a:extLst>
                    <a:ext uri="{FF2B5EF4-FFF2-40B4-BE49-F238E27FC236}">
                      <a16:creationId xmlns:a16="http://schemas.microsoft.com/office/drawing/2014/main" id="{BF7FD62E-303C-B099-8870-1A06AB10DCC9}"/>
                    </a:ext>
                  </a:extLst>
                </p14:cNvPr>
                <p14:cNvContentPartPr/>
                <p14:nvPr/>
              </p14:nvContentPartPr>
              <p14:xfrm>
                <a:off x="10364493" y="3310773"/>
                <a:ext cx="303120" cy="247320"/>
              </p14:xfrm>
            </p:contentPart>
          </mc:Choice>
          <mc:Fallback>
            <p:pic>
              <p:nvPicPr>
                <p:cNvPr id="225" name="Freihand 224">
                  <a:extLst>
                    <a:ext uri="{FF2B5EF4-FFF2-40B4-BE49-F238E27FC236}">
                      <a16:creationId xmlns:a16="http://schemas.microsoft.com/office/drawing/2014/main" id="{BF7FD62E-303C-B099-8870-1A06AB10DCC9}"/>
                    </a:ext>
                  </a:extLst>
                </p:cNvPr>
                <p:cNvPicPr/>
                <p:nvPr/>
              </p:nvPicPr>
              <p:blipFill>
                <a:blip r:embed="rId104"/>
                <a:stretch>
                  <a:fillRect/>
                </a:stretch>
              </p:blipFill>
              <p:spPr>
                <a:xfrm>
                  <a:off x="10355853" y="3302133"/>
                  <a:ext cx="3207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26" name="Freihand 225">
                  <a:extLst>
                    <a:ext uri="{FF2B5EF4-FFF2-40B4-BE49-F238E27FC236}">
                      <a16:creationId xmlns:a16="http://schemas.microsoft.com/office/drawing/2014/main" id="{E43128CD-1394-7C6C-9589-224383C39744}"/>
                    </a:ext>
                  </a:extLst>
                </p14:cNvPr>
                <p14:cNvContentPartPr/>
                <p14:nvPr/>
              </p14:nvContentPartPr>
              <p14:xfrm>
                <a:off x="10904853" y="3318333"/>
                <a:ext cx="204480" cy="215280"/>
              </p14:xfrm>
            </p:contentPart>
          </mc:Choice>
          <mc:Fallback>
            <p:pic>
              <p:nvPicPr>
                <p:cNvPr id="226" name="Freihand 225">
                  <a:extLst>
                    <a:ext uri="{FF2B5EF4-FFF2-40B4-BE49-F238E27FC236}">
                      <a16:creationId xmlns:a16="http://schemas.microsoft.com/office/drawing/2014/main" id="{E43128CD-1394-7C6C-9589-224383C39744}"/>
                    </a:ext>
                  </a:extLst>
                </p:cNvPr>
                <p:cNvPicPr/>
                <p:nvPr/>
              </p:nvPicPr>
              <p:blipFill>
                <a:blip r:embed="rId106"/>
                <a:stretch>
                  <a:fillRect/>
                </a:stretch>
              </p:blipFill>
              <p:spPr>
                <a:xfrm>
                  <a:off x="10896213" y="3309693"/>
                  <a:ext cx="2221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27" name="Freihand 226">
                  <a:extLst>
                    <a:ext uri="{FF2B5EF4-FFF2-40B4-BE49-F238E27FC236}">
                      <a16:creationId xmlns:a16="http://schemas.microsoft.com/office/drawing/2014/main" id="{87ED31AD-F889-2D05-2D01-D6063E4E0D82}"/>
                    </a:ext>
                  </a:extLst>
                </p14:cNvPr>
                <p14:cNvContentPartPr/>
                <p14:nvPr/>
              </p14:nvContentPartPr>
              <p14:xfrm>
                <a:off x="11242173" y="3329493"/>
                <a:ext cx="31320" cy="181080"/>
              </p14:xfrm>
            </p:contentPart>
          </mc:Choice>
          <mc:Fallback>
            <p:pic>
              <p:nvPicPr>
                <p:cNvPr id="227" name="Freihand 226">
                  <a:extLst>
                    <a:ext uri="{FF2B5EF4-FFF2-40B4-BE49-F238E27FC236}">
                      <a16:creationId xmlns:a16="http://schemas.microsoft.com/office/drawing/2014/main" id="{87ED31AD-F889-2D05-2D01-D6063E4E0D82}"/>
                    </a:ext>
                  </a:extLst>
                </p:cNvPr>
                <p:cNvPicPr/>
                <p:nvPr/>
              </p:nvPicPr>
              <p:blipFill>
                <a:blip r:embed="rId108"/>
                <a:stretch>
                  <a:fillRect/>
                </a:stretch>
              </p:blipFill>
              <p:spPr>
                <a:xfrm>
                  <a:off x="11233533" y="3320853"/>
                  <a:ext cx="48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28" name="Freihand 227">
                  <a:extLst>
                    <a:ext uri="{FF2B5EF4-FFF2-40B4-BE49-F238E27FC236}">
                      <a16:creationId xmlns:a16="http://schemas.microsoft.com/office/drawing/2014/main" id="{CFA38E7E-7458-5361-6F60-F5F5A21CE865}"/>
                    </a:ext>
                  </a:extLst>
                </p14:cNvPr>
                <p14:cNvContentPartPr/>
                <p14:nvPr/>
              </p14:nvContentPartPr>
              <p14:xfrm>
                <a:off x="11156853" y="3293853"/>
                <a:ext cx="209160" cy="239760"/>
              </p14:xfrm>
            </p:contentPart>
          </mc:Choice>
          <mc:Fallback>
            <p:pic>
              <p:nvPicPr>
                <p:cNvPr id="228" name="Freihand 227">
                  <a:extLst>
                    <a:ext uri="{FF2B5EF4-FFF2-40B4-BE49-F238E27FC236}">
                      <a16:creationId xmlns:a16="http://schemas.microsoft.com/office/drawing/2014/main" id="{CFA38E7E-7458-5361-6F60-F5F5A21CE865}"/>
                    </a:ext>
                  </a:extLst>
                </p:cNvPr>
                <p:cNvPicPr/>
                <p:nvPr/>
              </p:nvPicPr>
              <p:blipFill>
                <a:blip r:embed="rId110"/>
                <a:stretch>
                  <a:fillRect/>
                </a:stretch>
              </p:blipFill>
              <p:spPr>
                <a:xfrm>
                  <a:off x="11148213" y="3284853"/>
                  <a:ext cx="2268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29" name="Freihand 228">
                  <a:extLst>
                    <a:ext uri="{FF2B5EF4-FFF2-40B4-BE49-F238E27FC236}">
                      <a16:creationId xmlns:a16="http://schemas.microsoft.com/office/drawing/2014/main" id="{4646FBD8-8D2A-77DF-9A22-BE0EA4A5C259}"/>
                    </a:ext>
                  </a:extLst>
                </p14:cNvPr>
                <p14:cNvContentPartPr/>
                <p14:nvPr/>
              </p14:nvContentPartPr>
              <p14:xfrm>
                <a:off x="11443773" y="3306813"/>
                <a:ext cx="156600" cy="230400"/>
              </p14:xfrm>
            </p:contentPart>
          </mc:Choice>
          <mc:Fallback>
            <p:pic>
              <p:nvPicPr>
                <p:cNvPr id="229" name="Freihand 228">
                  <a:extLst>
                    <a:ext uri="{FF2B5EF4-FFF2-40B4-BE49-F238E27FC236}">
                      <a16:creationId xmlns:a16="http://schemas.microsoft.com/office/drawing/2014/main" id="{4646FBD8-8D2A-77DF-9A22-BE0EA4A5C259}"/>
                    </a:ext>
                  </a:extLst>
                </p:cNvPr>
                <p:cNvPicPr/>
                <p:nvPr/>
              </p:nvPicPr>
              <p:blipFill>
                <a:blip r:embed="rId112"/>
                <a:stretch>
                  <a:fillRect/>
                </a:stretch>
              </p:blipFill>
              <p:spPr>
                <a:xfrm>
                  <a:off x="11434773" y="3298173"/>
                  <a:ext cx="174240" cy="24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3">
            <p14:nvContentPartPr>
              <p14:cNvPr id="258" name="Freihand 257">
                <a:extLst>
                  <a:ext uri="{FF2B5EF4-FFF2-40B4-BE49-F238E27FC236}">
                    <a16:creationId xmlns:a16="http://schemas.microsoft.com/office/drawing/2014/main" id="{BE4BAAF6-FCB4-621F-019A-3E3FA211A61D}"/>
                  </a:ext>
                </a:extLst>
              </p14:cNvPr>
              <p14:cNvContentPartPr/>
              <p14:nvPr/>
            </p14:nvContentPartPr>
            <p14:xfrm>
              <a:off x="4615293" y="4104933"/>
              <a:ext cx="200880" cy="274320"/>
            </p14:xfrm>
          </p:contentPart>
        </mc:Choice>
        <mc:Fallback>
          <p:pic>
            <p:nvPicPr>
              <p:cNvPr id="258" name="Freihand 257">
                <a:extLst>
                  <a:ext uri="{FF2B5EF4-FFF2-40B4-BE49-F238E27FC236}">
                    <a16:creationId xmlns:a16="http://schemas.microsoft.com/office/drawing/2014/main" id="{BE4BAAF6-FCB4-621F-019A-3E3FA211A61D}"/>
                  </a:ext>
                </a:extLst>
              </p:cNvPr>
              <p:cNvPicPr/>
              <p:nvPr/>
            </p:nvPicPr>
            <p:blipFill>
              <a:blip r:embed="rId114"/>
              <a:stretch>
                <a:fillRect/>
              </a:stretch>
            </p:blipFill>
            <p:spPr>
              <a:xfrm>
                <a:off x="4606293" y="4095933"/>
                <a:ext cx="21852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04" name="Freihand 303">
                <a:extLst>
                  <a:ext uri="{FF2B5EF4-FFF2-40B4-BE49-F238E27FC236}">
                    <a16:creationId xmlns:a16="http://schemas.microsoft.com/office/drawing/2014/main" id="{16AB34A6-3C3B-7F29-A13C-381BFEBF29FB}"/>
                  </a:ext>
                </a:extLst>
              </p14:cNvPr>
              <p14:cNvContentPartPr/>
              <p14:nvPr/>
            </p14:nvContentPartPr>
            <p14:xfrm>
              <a:off x="2069013" y="2735133"/>
              <a:ext cx="635040" cy="61200"/>
            </p14:xfrm>
          </p:contentPart>
        </mc:Choice>
        <mc:Fallback>
          <p:pic>
            <p:nvPicPr>
              <p:cNvPr id="304" name="Freihand 303">
                <a:extLst>
                  <a:ext uri="{FF2B5EF4-FFF2-40B4-BE49-F238E27FC236}">
                    <a16:creationId xmlns:a16="http://schemas.microsoft.com/office/drawing/2014/main" id="{16AB34A6-3C3B-7F29-A13C-381BFEBF29FB}"/>
                  </a:ext>
                </a:extLst>
              </p:cNvPr>
              <p:cNvPicPr/>
              <p:nvPr/>
            </p:nvPicPr>
            <p:blipFill>
              <a:blip r:embed="rId116"/>
              <a:stretch>
                <a:fillRect/>
              </a:stretch>
            </p:blipFill>
            <p:spPr>
              <a:xfrm>
                <a:off x="2060013" y="2726493"/>
                <a:ext cx="652680" cy="78840"/>
              </a:xfrm>
              <a:prstGeom prst="rect">
                <a:avLst/>
              </a:prstGeom>
            </p:spPr>
          </p:pic>
        </mc:Fallback>
      </mc:AlternateContent>
      <p:grpSp>
        <p:nvGrpSpPr>
          <p:cNvPr id="341" name="Gruppieren 340">
            <a:extLst>
              <a:ext uri="{FF2B5EF4-FFF2-40B4-BE49-F238E27FC236}">
                <a16:creationId xmlns:a16="http://schemas.microsoft.com/office/drawing/2014/main" id="{1161F899-A1AC-0D08-EEE9-6F004114BCF1}"/>
              </a:ext>
            </a:extLst>
          </p:cNvPr>
          <p:cNvGrpSpPr/>
          <p:nvPr/>
        </p:nvGrpSpPr>
        <p:grpSpPr>
          <a:xfrm>
            <a:off x="104853" y="2201253"/>
            <a:ext cx="8441640" cy="3435840"/>
            <a:chOff x="104853" y="2201253"/>
            <a:chExt cx="8441640" cy="3435840"/>
          </a:xfrm>
        </p:grpSpPr>
        <mc:AlternateContent xmlns:mc="http://schemas.openxmlformats.org/markup-compatibility/2006">
          <mc:Choice xmlns:p14="http://schemas.microsoft.com/office/powerpoint/2010/main" Requires="p14">
            <p:contentPart p14:bwMode="auto" r:id="rId117">
              <p14:nvContentPartPr>
                <p14:cNvPr id="6" name="Freihand 5">
                  <a:extLst>
                    <a:ext uri="{FF2B5EF4-FFF2-40B4-BE49-F238E27FC236}">
                      <a16:creationId xmlns:a16="http://schemas.microsoft.com/office/drawing/2014/main" id="{D09375B0-1F3B-3023-9FF2-23411FF9F20E}"/>
                    </a:ext>
                  </a:extLst>
                </p14:cNvPr>
                <p14:cNvContentPartPr/>
                <p14:nvPr/>
              </p14:nvContentPartPr>
              <p14:xfrm>
                <a:off x="167133" y="2507253"/>
                <a:ext cx="160560" cy="207000"/>
              </p14:xfrm>
            </p:contentPart>
          </mc:Choice>
          <mc:Fallback>
            <p:pic>
              <p:nvPicPr>
                <p:cNvPr id="6" name="Freihand 5">
                  <a:extLst>
                    <a:ext uri="{FF2B5EF4-FFF2-40B4-BE49-F238E27FC236}">
                      <a16:creationId xmlns:a16="http://schemas.microsoft.com/office/drawing/2014/main" id="{D09375B0-1F3B-3023-9FF2-23411FF9F20E}"/>
                    </a:ext>
                  </a:extLst>
                </p:cNvPr>
                <p:cNvPicPr/>
                <p:nvPr/>
              </p:nvPicPr>
              <p:blipFill>
                <a:blip r:embed="rId118"/>
                <a:stretch>
                  <a:fillRect/>
                </a:stretch>
              </p:blipFill>
              <p:spPr>
                <a:xfrm>
                  <a:off x="158493" y="2498253"/>
                  <a:ext cx="17820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 name="Freihand 6">
                  <a:extLst>
                    <a:ext uri="{FF2B5EF4-FFF2-40B4-BE49-F238E27FC236}">
                      <a16:creationId xmlns:a16="http://schemas.microsoft.com/office/drawing/2014/main" id="{AAD6C7FC-F41C-1BC6-AC20-9B49A6420E27}"/>
                    </a:ext>
                  </a:extLst>
                </p14:cNvPr>
                <p14:cNvContentPartPr/>
                <p14:nvPr/>
              </p14:nvContentPartPr>
              <p14:xfrm>
                <a:off x="434613" y="2514813"/>
                <a:ext cx="33840" cy="200520"/>
              </p14:xfrm>
            </p:contentPart>
          </mc:Choice>
          <mc:Fallback>
            <p:pic>
              <p:nvPicPr>
                <p:cNvPr id="7" name="Freihand 6">
                  <a:extLst>
                    <a:ext uri="{FF2B5EF4-FFF2-40B4-BE49-F238E27FC236}">
                      <a16:creationId xmlns:a16="http://schemas.microsoft.com/office/drawing/2014/main" id="{AAD6C7FC-F41C-1BC6-AC20-9B49A6420E27}"/>
                    </a:ext>
                  </a:extLst>
                </p:cNvPr>
                <p:cNvPicPr/>
                <p:nvPr/>
              </p:nvPicPr>
              <p:blipFill>
                <a:blip r:embed="rId120"/>
                <a:stretch>
                  <a:fillRect/>
                </a:stretch>
              </p:blipFill>
              <p:spPr>
                <a:xfrm>
                  <a:off x="425613" y="2505813"/>
                  <a:ext cx="514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 name="Freihand 7">
                  <a:extLst>
                    <a:ext uri="{FF2B5EF4-FFF2-40B4-BE49-F238E27FC236}">
                      <a16:creationId xmlns:a16="http://schemas.microsoft.com/office/drawing/2014/main" id="{85DCD6D5-8205-D203-8BAE-34159618E94D}"/>
                    </a:ext>
                  </a:extLst>
                </p14:cNvPr>
                <p14:cNvContentPartPr/>
                <p14:nvPr/>
              </p14:nvContentPartPr>
              <p14:xfrm>
                <a:off x="388173" y="2511213"/>
                <a:ext cx="153360" cy="232920"/>
              </p14:xfrm>
            </p:contentPart>
          </mc:Choice>
          <mc:Fallback>
            <p:pic>
              <p:nvPicPr>
                <p:cNvPr id="8" name="Freihand 7">
                  <a:extLst>
                    <a:ext uri="{FF2B5EF4-FFF2-40B4-BE49-F238E27FC236}">
                      <a16:creationId xmlns:a16="http://schemas.microsoft.com/office/drawing/2014/main" id="{85DCD6D5-8205-D203-8BAE-34159618E94D}"/>
                    </a:ext>
                  </a:extLst>
                </p:cNvPr>
                <p:cNvPicPr/>
                <p:nvPr/>
              </p:nvPicPr>
              <p:blipFill>
                <a:blip r:embed="rId122"/>
                <a:stretch>
                  <a:fillRect/>
                </a:stretch>
              </p:blipFill>
              <p:spPr>
                <a:xfrm>
                  <a:off x="379173" y="2502573"/>
                  <a:ext cx="1710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 name="Freihand 8">
                  <a:extLst>
                    <a:ext uri="{FF2B5EF4-FFF2-40B4-BE49-F238E27FC236}">
                      <a16:creationId xmlns:a16="http://schemas.microsoft.com/office/drawing/2014/main" id="{DE36D34F-26E4-3987-AA85-7FBD5D3E9255}"/>
                    </a:ext>
                  </a:extLst>
                </p14:cNvPr>
                <p14:cNvContentPartPr/>
                <p14:nvPr/>
              </p14:nvContentPartPr>
              <p14:xfrm>
                <a:off x="684813" y="2540733"/>
                <a:ext cx="132480" cy="199440"/>
              </p14:xfrm>
            </p:contentPart>
          </mc:Choice>
          <mc:Fallback>
            <p:pic>
              <p:nvPicPr>
                <p:cNvPr id="9" name="Freihand 8">
                  <a:extLst>
                    <a:ext uri="{FF2B5EF4-FFF2-40B4-BE49-F238E27FC236}">
                      <a16:creationId xmlns:a16="http://schemas.microsoft.com/office/drawing/2014/main" id="{DE36D34F-26E4-3987-AA85-7FBD5D3E9255}"/>
                    </a:ext>
                  </a:extLst>
                </p:cNvPr>
                <p:cNvPicPr/>
                <p:nvPr/>
              </p:nvPicPr>
              <p:blipFill>
                <a:blip r:embed="rId124"/>
                <a:stretch>
                  <a:fillRect/>
                </a:stretch>
              </p:blipFill>
              <p:spPr>
                <a:xfrm>
                  <a:off x="676173" y="2531733"/>
                  <a:ext cx="1501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 name="Freihand 9">
                  <a:extLst>
                    <a:ext uri="{FF2B5EF4-FFF2-40B4-BE49-F238E27FC236}">
                      <a16:creationId xmlns:a16="http://schemas.microsoft.com/office/drawing/2014/main" id="{81EC2DBC-D033-B8C8-7D05-35B69DB23543}"/>
                    </a:ext>
                  </a:extLst>
                </p14:cNvPr>
                <p14:cNvContentPartPr/>
                <p14:nvPr/>
              </p14:nvContentPartPr>
              <p14:xfrm>
                <a:off x="1091253" y="2451453"/>
                <a:ext cx="171360" cy="219240"/>
              </p14:xfrm>
            </p:contentPart>
          </mc:Choice>
          <mc:Fallback>
            <p:pic>
              <p:nvPicPr>
                <p:cNvPr id="10" name="Freihand 9">
                  <a:extLst>
                    <a:ext uri="{FF2B5EF4-FFF2-40B4-BE49-F238E27FC236}">
                      <a16:creationId xmlns:a16="http://schemas.microsoft.com/office/drawing/2014/main" id="{81EC2DBC-D033-B8C8-7D05-35B69DB23543}"/>
                    </a:ext>
                  </a:extLst>
                </p:cNvPr>
                <p:cNvPicPr/>
                <p:nvPr/>
              </p:nvPicPr>
              <p:blipFill>
                <a:blip r:embed="rId126"/>
                <a:stretch>
                  <a:fillRect/>
                </a:stretch>
              </p:blipFill>
              <p:spPr>
                <a:xfrm>
                  <a:off x="1082253" y="2442453"/>
                  <a:ext cx="1890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 name="Freihand 10">
                  <a:extLst>
                    <a:ext uri="{FF2B5EF4-FFF2-40B4-BE49-F238E27FC236}">
                      <a16:creationId xmlns:a16="http://schemas.microsoft.com/office/drawing/2014/main" id="{BCE5B985-22C4-8775-17F2-0708748B623B}"/>
                    </a:ext>
                  </a:extLst>
                </p14:cNvPr>
                <p14:cNvContentPartPr/>
                <p14:nvPr/>
              </p14:nvContentPartPr>
              <p14:xfrm>
                <a:off x="1287093" y="2570973"/>
                <a:ext cx="109440" cy="126720"/>
              </p14:xfrm>
            </p:contentPart>
          </mc:Choice>
          <mc:Fallback>
            <p:pic>
              <p:nvPicPr>
                <p:cNvPr id="11" name="Freihand 10">
                  <a:extLst>
                    <a:ext uri="{FF2B5EF4-FFF2-40B4-BE49-F238E27FC236}">
                      <a16:creationId xmlns:a16="http://schemas.microsoft.com/office/drawing/2014/main" id="{BCE5B985-22C4-8775-17F2-0708748B623B}"/>
                    </a:ext>
                  </a:extLst>
                </p:cNvPr>
                <p:cNvPicPr/>
                <p:nvPr/>
              </p:nvPicPr>
              <p:blipFill>
                <a:blip r:embed="rId128"/>
                <a:stretch>
                  <a:fillRect/>
                </a:stretch>
              </p:blipFill>
              <p:spPr>
                <a:xfrm>
                  <a:off x="1278453" y="2562333"/>
                  <a:ext cx="1270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2" name="Freihand 11">
                  <a:extLst>
                    <a:ext uri="{FF2B5EF4-FFF2-40B4-BE49-F238E27FC236}">
                      <a16:creationId xmlns:a16="http://schemas.microsoft.com/office/drawing/2014/main" id="{EB16A484-1875-95ED-8F29-2C4157A88100}"/>
                    </a:ext>
                  </a:extLst>
                </p14:cNvPr>
                <p14:cNvContentPartPr/>
                <p14:nvPr/>
              </p14:nvContentPartPr>
              <p14:xfrm>
                <a:off x="1438653" y="2524893"/>
                <a:ext cx="199080" cy="184320"/>
              </p14:xfrm>
            </p:contentPart>
          </mc:Choice>
          <mc:Fallback>
            <p:pic>
              <p:nvPicPr>
                <p:cNvPr id="12" name="Freihand 11">
                  <a:extLst>
                    <a:ext uri="{FF2B5EF4-FFF2-40B4-BE49-F238E27FC236}">
                      <a16:creationId xmlns:a16="http://schemas.microsoft.com/office/drawing/2014/main" id="{EB16A484-1875-95ED-8F29-2C4157A88100}"/>
                    </a:ext>
                  </a:extLst>
                </p:cNvPr>
                <p:cNvPicPr/>
                <p:nvPr/>
              </p:nvPicPr>
              <p:blipFill>
                <a:blip r:embed="rId130"/>
                <a:stretch>
                  <a:fillRect/>
                </a:stretch>
              </p:blipFill>
              <p:spPr>
                <a:xfrm>
                  <a:off x="1429653" y="2515893"/>
                  <a:ext cx="2167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7" name="Freihand 16">
                  <a:extLst>
                    <a:ext uri="{FF2B5EF4-FFF2-40B4-BE49-F238E27FC236}">
                      <a16:creationId xmlns:a16="http://schemas.microsoft.com/office/drawing/2014/main" id="{1C9923B0-941F-1664-C924-A0ECED1FDD20}"/>
                    </a:ext>
                  </a:extLst>
                </p14:cNvPr>
                <p14:cNvContentPartPr/>
                <p14:nvPr/>
              </p14:nvContentPartPr>
              <p14:xfrm>
                <a:off x="3041013" y="2518413"/>
                <a:ext cx="182520" cy="133920"/>
              </p14:xfrm>
            </p:contentPart>
          </mc:Choice>
          <mc:Fallback>
            <p:pic>
              <p:nvPicPr>
                <p:cNvPr id="17" name="Freihand 16">
                  <a:extLst>
                    <a:ext uri="{FF2B5EF4-FFF2-40B4-BE49-F238E27FC236}">
                      <a16:creationId xmlns:a16="http://schemas.microsoft.com/office/drawing/2014/main" id="{1C9923B0-941F-1664-C924-A0ECED1FDD20}"/>
                    </a:ext>
                  </a:extLst>
                </p:cNvPr>
                <p:cNvPicPr/>
                <p:nvPr/>
              </p:nvPicPr>
              <p:blipFill>
                <a:blip r:embed="rId132"/>
                <a:stretch>
                  <a:fillRect/>
                </a:stretch>
              </p:blipFill>
              <p:spPr>
                <a:xfrm>
                  <a:off x="3032013" y="2509773"/>
                  <a:ext cx="200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8" name="Freihand 17">
                  <a:extLst>
                    <a:ext uri="{FF2B5EF4-FFF2-40B4-BE49-F238E27FC236}">
                      <a16:creationId xmlns:a16="http://schemas.microsoft.com/office/drawing/2014/main" id="{0330D446-D56B-6883-5F70-6DEEDFBA6324}"/>
                    </a:ext>
                  </a:extLst>
                </p14:cNvPr>
                <p14:cNvContentPartPr/>
                <p14:nvPr/>
              </p14:nvContentPartPr>
              <p14:xfrm>
                <a:off x="2972613" y="2597613"/>
                <a:ext cx="224280" cy="35640"/>
              </p14:xfrm>
            </p:contentPart>
          </mc:Choice>
          <mc:Fallback>
            <p:pic>
              <p:nvPicPr>
                <p:cNvPr id="18" name="Freihand 17">
                  <a:extLst>
                    <a:ext uri="{FF2B5EF4-FFF2-40B4-BE49-F238E27FC236}">
                      <a16:creationId xmlns:a16="http://schemas.microsoft.com/office/drawing/2014/main" id="{0330D446-D56B-6883-5F70-6DEEDFBA6324}"/>
                    </a:ext>
                  </a:extLst>
                </p:cNvPr>
                <p:cNvPicPr/>
                <p:nvPr/>
              </p:nvPicPr>
              <p:blipFill>
                <a:blip r:embed="rId134"/>
                <a:stretch>
                  <a:fillRect/>
                </a:stretch>
              </p:blipFill>
              <p:spPr>
                <a:xfrm>
                  <a:off x="2963973" y="2588973"/>
                  <a:ext cx="2419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9" name="Freihand 18">
                  <a:extLst>
                    <a:ext uri="{FF2B5EF4-FFF2-40B4-BE49-F238E27FC236}">
                      <a16:creationId xmlns:a16="http://schemas.microsoft.com/office/drawing/2014/main" id="{68A0ACCE-A84A-C70B-820F-50FB8D7EB109}"/>
                    </a:ext>
                  </a:extLst>
                </p14:cNvPr>
                <p14:cNvContentPartPr/>
                <p14:nvPr/>
              </p14:nvContentPartPr>
              <p14:xfrm>
                <a:off x="2952093" y="2630733"/>
                <a:ext cx="198720" cy="45360"/>
              </p14:xfrm>
            </p:contentPart>
          </mc:Choice>
          <mc:Fallback>
            <p:pic>
              <p:nvPicPr>
                <p:cNvPr id="19" name="Freihand 18">
                  <a:extLst>
                    <a:ext uri="{FF2B5EF4-FFF2-40B4-BE49-F238E27FC236}">
                      <a16:creationId xmlns:a16="http://schemas.microsoft.com/office/drawing/2014/main" id="{68A0ACCE-A84A-C70B-820F-50FB8D7EB109}"/>
                    </a:ext>
                  </a:extLst>
                </p:cNvPr>
                <p:cNvPicPr/>
                <p:nvPr/>
              </p:nvPicPr>
              <p:blipFill>
                <a:blip r:embed="rId136"/>
                <a:stretch>
                  <a:fillRect/>
                </a:stretch>
              </p:blipFill>
              <p:spPr>
                <a:xfrm>
                  <a:off x="2943093" y="2621733"/>
                  <a:ext cx="2163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1" name="Freihand 20">
                  <a:extLst>
                    <a:ext uri="{FF2B5EF4-FFF2-40B4-BE49-F238E27FC236}">
                      <a16:creationId xmlns:a16="http://schemas.microsoft.com/office/drawing/2014/main" id="{3B59B5A6-1ECA-9FD5-F231-F0239F3DA34F}"/>
                    </a:ext>
                  </a:extLst>
                </p14:cNvPr>
                <p14:cNvContentPartPr/>
                <p14:nvPr/>
              </p14:nvContentPartPr>
              <p14:xfrm>
                <a:off x="3521973" y="2443533"/>
                <a:ext cx="165960" cy="162720"/>
              </p14:xfrm>
            </p:contentPart>
          </mc:Choice>
          <mc:Fallback>
            <p:pic>
              <p:nvPicPr>
                <p:cNvPr id="21" name="Freihand 20">
                  <a:extLst>
                    <a:ext uri="{FF2B5EF4-FFF2-40B4-BE49-F238E27FC236}">
                      <a16:creationId xmlns:a16="http://schemas.microsoft.com/office/drawing/2014/main" id="{3B59B5A6-1ECA-9FD5-F231-F0239F3DA34F}"/>
                    </a:ext>
                  </a:extLst>
                </p:cNvPr>
                <p:cNvPicPr/>
                <p:nvPr/>
              </p:nvPicPr>
              <p:blipFill>
                <a:blip r:embed="rId138"/>
                <a:stretch>
                  <a:fillRect/>
                </a:stretch>
              </p:blipFill>
              <p:spPr>
                <a:xfrm>
                  <a:off x="3513333" y="2434533"/>
                  <a:ext cx="1836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2" name="Freihand 21">
                  <a:extLst>
                    <a:ext uri="{FF2B5EF4-FFF2-40B4-BE49-F238E27FC236}">
                      <a16:creationId xmlns:a16="http://schemas.microsoft.com/office/drawing/2014/main" id="{3D09A63E-BACE-904E-D97D-435CF61295FF}"/>
                    </a:ext>
                  </a:extLst>
                </p14:cNvPr>
                <p14:cNvContentPartPr/>
                <p14:nvPr/>
              </p14:nvContentPartPr>
              <p14:xfrm>
                <a:off x="3720693" y="2473413"/>
                <a:ext cx="108360" cy="128880"/>
              </p14:xfrm>
            </p:contentPart>
          </mc:Choice>
          <mc:Fallback>
            <p:pic>
              <p:nvPicPr>
                <p:cNvPr id="22" name="Freihand 21">
                  <a:extLst>
                    <a:ext uri="{FF2B5EF4-FFF2-40B4-BE49-F238E27FC236}">
                      <a16:creationId xmlns:a16="http://schemas.microsoft.com/office/drawing/2014/main" id="{3D09A63E-BACE-904E-D97D-435CF61295FF}"/>
                    </a:ext>
                  </a:extLst>
                </p:cNvPr>
                <p:cNvPicPr/>
                <p:nvPr/>
              </p:nvPicPr>
              <p:blipFill>
                <a:blip r:embed="rId140"/>
                <a:stretch>
                  <a:fillRect/>
                </a:stretch>
              </p:blipFill>
              <p:spPr>
                <a:xfrm>
                  <a:off x="3712053" y="2464773"/>
                  <a:ext cx="1260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3" name="Freihand 22">
                  <a:extLst>
                    <a:ext uri="{FF2B5EF4-FFF2-40B4-BE49-F238E27FC236}">
                      <a16:creationId xmlns:a16="http://schemas.microsoft.com/office/drawing/2014/main" id="{BA649F11-F651-CF36-1A42-E074EB34D291}"/>
                    </a:ext>
                  </a:extLst>
                </p14:cNvPr>
                <p14:cNvContentPartPr/>
                <p14:nvPr/>
              </p14:nvContentPartPr>
              <p14:xfrm>
                <a:off x="3827613" y="2487813"/>
                <a:ext cx="162000" cy="253080"/>
              </p14:xfrm>
            </p:contentPart>
          </mc:Choice>
          <mc:Fallback>
            <p:pic>
              <p:nvPicPr>
                <p:cNvPr id="23" name="Freihand 22">
                  <a:extLst>
                    <a:ext uri="{FF2B5EF4-FFF2-40B4-BE49-F238E27FC236}">
                      <a16:creationId xmlns:a16="http://schemas.microsoft.com/office/drawing/2014/main" id="{BA649F11-F651-CF36-1A42-E074EB34D291}"/>
                    </a:ext>
                  </a:extLst>
                </p:cNvPr>
                <p:cNvPicPr/>
                <p:nvPr/>
              </p:nvPicPr>
              <p:blipFill>
                <a:blip r:embed="rId142"/>
                <a:stretch>
                  <a:fillRect/>
                </a:stretch>
              </p:blipFill>
              <p:spPr>
                <a:xfrm>
                  <a:off x="3818973" y="2479173"/>
                  <a:ext cx="1796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5" name="Freihand 24">
                  <a:extLst>
                    <a:ext uri="{FF2B5EF4-FFF2-40B4-BE49-F238E27FC236}">
                      <a16:creationId xmlns:a16="http://schemas.microsoft.com/office/drawing/2014/main" id="{B57ACCB7-5772-E07E-722B-6ECCD8592EB6}"/>
                    </a:ext>
                  </a:extLst>
                </p14:cNvPr>
                <p14:cNvContentPartPr/>
                <p14:nvPr/>
              </p14:nvContentPartPr>
              <p14:xfrm>
                <a:off x="3029493" y="2517333"/>
                <a:ext cx="156240" cy="212040"/>
              </p14:xfrm>
            </p:contentPart>
          </mc:Choice>
          <mc:Fallback>
            <p:pic>
              <p:nvPicPr>
                <p:cNvPr id="25" name="Freihand 24">
                  <a:extLst>
                    <a:ext uri="{FF2B5EF4-FFF2-40B4-BE49-F238E27FC236}">
                      <a16:creationId xmlns:a16="http://schemas.microsoft.com/office/drawing/2014/main" id="{B57ACCB7-5772-E07E-722B-6ECCD8592EB6}"/>
                    </a:ext>
                  </a:extLst>
                </p:cNvPr>
                <p:cNvPicPr/>
                <p:nvPr/>
              </p:nvPicPr>
              <p:blipFill>
                <a:blip r:embed="rId144"/>
                <a:stretch>
                  <a:fillRect/>
                </a:stretch>
              </p:blipFill>
              <p:spPr>
                <a:xfrm>
                  <a:off x="3020853" y="2508333"/>
                  <a:ext cx="1738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6" name="Freihand 25">
                  <a:extLst>
                    <a:ext uri="{FF2B5EF4-FFF2-40B4-BE49-F238E27FC236}">
                      <a16:creationId xmlns:a16="http://schemas.microsoft.com/office/drawing/2014/main" id="{B7D8064E-6345-1D53-6ED1-5839072C8004}"/>
                    </a:ext>
                  </a:extLst>
                </p14:cNvPr>
                <p14:cNvContentPartPr/>
                <p14:nvPr/>
              </p14:nvContentPartPr>
              <p14:xfrm>
                <a:off x="2958213" y="2635053"/>
                <a:ext cx="168120" cy="27720"/>
              </p14:xfrm>
            </p:contentPart>
          </mc:Choice>
          <mc:Fallback>
            <p:pic>
              <p:nvPicPr>
                <p:cNvPr id="26" name="Freihand 25">
                  <a:extLst>
                    <a:ext uri="{FF2B5EF4-FFF2-40B4-BE49-F238E27FC236}">
                      <a16:creationId xmlns:a16="http://schemas.microsoft.com/office/drawing/2014/main" id="{B7D8064E-6345-1D53-6ED1-5839072C8004}"/>
                    </a:ext>
                  </a:extLst>
                </p:cNvPr>
                <p:cNvPicPr/>
                <p:nvPr/>
              </p:nvPicPr>
              <p:blipFill>
                <a:blip r:embed="rId146"/>
                <a:stretch>
                  <a:fillRect/>
                </a:stretch>
              </p:blipFill>
              <p:spPr>
                <a:xfrm>
                  <a:off x="2949213" y="2626053"/>
                  <a:ext cx="185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8" name="Freihand 27">
                  <a:extLst>
                    <a:ext uri="{FF2B5EF4-FFF2-40B4-BE49-F238E27FC236}">
                      <a16:creationId xmlns:a16="http://schemas.microsoft.com/office/drawing/2014/main" id="{830F7E89-8F43-5B39-36E8-349D79FD8F5E}"/>
                    </a:ext>
                  </a:extLst>
                </p14:cNvPr>
                <p14:cNvContentPartPr/>
                <p14:nvPr/>
              </p14:nvContentPartPr>
              <p14:xfrm>
                <a:off x="4024893" y="2502573"/>
                <a:ext cx="110160" cy="110880"/>
              </p14:xfrm>
            </p:contentPart>
          </mc:Choice>
          <mc:Fallback>
            <p:pic>
              <p:nvPicPr>
                <p:cNvPr id="28" name="Freihand 27">
                  <a:extLst>
                    <a:ext uri="{FF2B5EF4-FFF2-40B4-BE49-F238E27FC236}">
                      <a16:creationId xmlns:a16="http://schemas.microsoft.com/office/drawing/2014/main" id="{830F7E89-8F43-5B39-36E8-349D79FD8F5E}"/>
                    </a:ext>
                  </a:extLst>
                </p:cNvPr>
                <p:cNvPicPr/>
                <p:nvPr/>
              </p:nvPicPr>
              <p:blipFill>
                <a:blip r:embed="rId148"/>
                <a:stretch>
                  <a:fillRect/>
                </a:stretch>
              </p:blipFill>
              <p:spPr>
                <a:xfrm>
                  <a:off x="4015893" y="2493573"/>
                  <a:ext cx="127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9" name="Freihand 28">
                  <a:extLst>
                    <a:ext uri="{FF2B5EF4-FFF2-40B4-BE49-F238E27FC236}">
                      <a16:creationId xmlns:a16="http://schemas.microsoft.com/office/drawing/2014/main" id="{CB214362-7B65-FB54-5365-519EC49EF242}"/>
                    </a:ext>
                  </a:extLst>
                </p14:cNvPr>
                <p14:cNvContentPartPr/>
                <p14:nvPr/>
              </p14:nvContentPartPr>
              <p14:xfrm>
                <a:off x="4188693" y="2489253"/>
                <a:ext cx="96480" cy="117000"/>
              </p14:xfrm>
            </p:contentPart>
          </mc:Choice>
          <mc:Fallback>
            <p:pic>
              <p:nvPicPr>
                <p:cNvPr id="29" name="Freihand 28">
                  <a:extLst>
                    <a:ext uri="{FF2B5EF4-FFF2-40B4-BE49-F238E27FC236}">
                      <a16:creationId xmlns:a16="http://schemas.microsoft.com/office/drawing/2014/main" id="{CB214362-7B65-FB54-5365-519EC49EF242}"/>
                    </a:ext>
                  </a:extLst>
                </p:cNvPr>
                <p:cNvPicPr/>
                <p:nvPr/>
              </p:nvPicPr>
              <p:blipFill>
                <a:blip r:embed="rId150"/>
                <a:stretch>
                  <a:fillRect/>
                </a:stretch>
              </p:blipFill>
              <p:spPr>
                <a:xfrm>
                  <a:off x="4179693" y="2480253"/>
                  <a:ext cx="114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0" name="Freihand 29">
                  <a:extLst>
                    <a:ext uri="{FF2B5EF4-FFF2-40B4-BE49-F238E27FC236}">
                      <a16:creationId xmlns:a16="http://schemas.microsoft.com/office/drawing/2014/main" id="{2DD52F3C-A499-41B1-FE9B-849B556BC233}"/>
                    </a:ext>
                  </a:extLst>
                </p14:cNvPr>
                <p14:cNvContentPartPr/>
                <p14:nvPr/>
              </p14:nvContentPartPr>
              <p14:xfrm>
                <a:off x="4350693" y="2476293"/>
                <a:ext cx="15120" cy="102960"/>
              </p14:xfrm>
            </p:contentPart>
          </mc:Choice>
          <mc:Fallback>
            <p:pic>
              <p:nvPicPr>
                <p:cNvPr id="30" name="Freihand 29">
                  <a:extLst>
                    <a:ext uri="{FF2B5EF4-FFF2-40B4-BE49-F238E27FC236}">
                      <a16:creationId xmlns:a16="http://schemas.microsoft.com/office/drawing/2014/main" id="{2DD52F3C-A499-41B1-FE9B-849B556BC233}"/>
                    </a:ext>
                  </a:extLst>
                </p:cNvPr>
                <p:cNvPicPr/>
                <p:nvPr/>
              </p:nvPicPr>
              <p:blipFill>
                <a:blip r:embed="rId152"/>
                <a:stretch>
                  <a:fillRect/>
                </a:stretch>
              </p:blipFill>
              <p:spPr>
                <a:xfrm>
                  <a:off x="4342053" y="2467653"/>
                  <a:ext cx="32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1" name="Freihand 30">
                  <a:extLst>
                    <a:ext uri="{FF2B5EF4-FFF2-40B4-BE49-F238E27FC236}">
                      <a16:creationId xmlns:a16="http://schemas.microsoft.com/office/drawing/2014/main" id="{32B0C75E-B2B1-81B2-83E6-67EFE15A1647}"/>
                    </a:ext>
                  </a:extLst>
                </p14:cNvPr>
                <p14:cNvContentPartPr/>
                <p14:nvPr/>
              </p14:nvContentPartPr>
              <p14:xfrm>
                <a:off x="4427013" y="2346333"/>
                <a:ext cx="150120" cy="250200"/>
              </p14:xfrm>
            </p:contentPart>
          </mc:Choice>
          <mc:Fallback>
            <p:pic>
              <p:nvPicPr>
                <p:cNvPr id="31" name="Freihand 30">
                  <a:extLst>
                    <a:ext uri="{FF2B5EF4-FFF2-40B4-BE49-F238E27FC236}">
                      <a16:creationId xmlns:a16="http://schemas.microsoft.com/office/drawing/2014/main" id="{32B0C75E-B2B1-81B2-83E6-67EFE15A1647}"/>
                    </a:ext>
                  </a:extLst>
                </p:cNvPr>
                <p:cNvPicPr/>
                <p:nvPr/>
              </p:nvPicPr>
              <p:blipFill>
                <a:blip r:embed="rId154"/>
                <a:stretch>
                  <a:fillRect/>
                </a:stretch>
              </p:blipFill>
              <p:spPr>
                <a:xfrm>
                  <a:off x="4418373" y="2337333"/>
                  <a:ext cx="16776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2" name="Freihand 31">
                  <a:extLst>
                    <a:ext uri="{FF2B5EF4-FFF2-40B4-BE49-F238E27FC236}">
                      <a16:creationId xmlns:a16="http://schemas.microsoft.com/office/drawing/2014/main" id="{F8B6AE11-77C9-B3D1-2E8C-8AF9F43059B7}"/>
                    </a:ext>
                  </a:extLst>
                </p14:cNvPr>
                <p14:cNvContentPartPr/>
                <p14:nvPr/>
              </p14:nvContentPartPr>
              <p14:xfrm>
                <a:off x="4371573" y="2323653"/>
                <a:ext cx="49320" cy="22320"/>
              </p14:xfrm>
            </p:contentPart>
          </mc:Choice>
          <mc:Fallback>
            <p:pic>
              <p:nvPicPr>
                <p:cNvPr id="32" name="Freihand 31">
                  <a:extLst>
                    <a:ext uri="{FF2B5EF4-FFF2-40B4-BE49-F238E27FC236}">
                      <a16:creationId xmlns:a16="http://schemas.microsoft.com/office/drawing/2014/main" id="{F8B6AE11-77C9-B3D1-2E8C-8AF9F43059B7}"/>
                    </a:ext>
                  </a:extLst>
                </p:cNvPr>
                <p:cNvPicPr/>
                <p:nvPr/>
              </p:nvPicPr>
              <p:blipFill>
                <a:blip r:embed="rId156"/>
                <a:stretch>
                  <a:fillRect/>
                </a:stretch>
              </p:blipFill>
              <p:spPr>
                <a:xfrm>
                  <a:off x="4362573" y="2315013"/>
                  <a:ext cx="66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5" name="Freihand 34">
                  <a:extLst>
                    <a:ext uri="{FF2B5EF4-FFF2-40B4-BE49-F238E27FC236}">
                      <a16:creationId xmlns:a16="http://schemas.microsoft.com/office/drawing/2014/main" id="{C6F56A91-73BB-13C0-D63F-D669B89C8466}"/>
                    </a:ext>
                  </a:extLst>
                </p14:cNvPr>
                <p14:cNvContentPartPr/>
                <p14:nvPr/>
              </p14:nvContentPartPr>
              <p14:xfrm>
                <a:off x="5392533" y="2389533"/>
                <a:ext cx="50400" cy="180000"/>
              </p14:xfrm>
            </p:contentPart>
          </mc:Choice>
          <mc:Fallback>
            <p:pic>
              <p:nvPicPr>
                <p:cNvPr id="35" name="Freihand 34">
                  <a:extLst>
                    <a:ext uri="{FF2B5EF4-FFF2-40B4-BE49-F238E27FC236}">
                      <a16:creationId xmlns:a16="http://schemas.microsoft.com/office/drawing/2014/main" id="{C6F56A91-73BB-13C0-D63F-D669B89C8466}"/>
                    </a:ext>
                  </a:extLst>
                </p:cNvPr>
                <p:cNvPicPr/>
                <p:nvPr/>
              </p:nvPicPr>
              <p:blipFill>
                <a:blip r:embed="rId158"/>
                <a:stretch>
                  <a:fillRect/>
                </a:stretch>
              </p:blipFill>
              <p:spPr>
                <a:xfrm>
                  <a:off x="5383893" y="2380533"/>
                  <a:ext cx="680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6" name="Freihand 35">
                  <a:extLst>
                    <a:ext uri="{FF2B5EF4-FFF2-40B4-BE49-F238E27FC236}">
                      <a16:creationId xmlns:a16="http://schemas.microsoft.com/office/drawing/2014/main" id="{BBE63168-698E-903A-CA26-ED9D9E9AF56E}"/>
                    </a:ext>
                  </a:extLst>
                </p14:cNvPr>
                <p14:cNvContentPartPr/>
                <p14:nvPr/>
              </p14:nvContentPartPr>
              <p14:xfrm>
                <a:off x="5375613" y="2310333"/>
                <a:ext cx="250560" cy="216000"/>
              </p14:xfrm>
            </p:contentPart>
          </mc:Choice>
          <mc:Fallback>
            <p:pic>
              <p:nvPicPr>
                <p:cNvPr id="36" name="Freihand 35">
                  <a:extLst>
                    <a:ext uri="{FF2B5EF4-FFF2-40B4-BE49-F238E27FC236}">
                      <a16:creationId xmlns:a16="http://schemas.microsoft.com/office/drawing/2014/main" id="{BBE63168-698E-903A-CA26-ED9D9E9AF56E}"/>
                    </a:ext>
                  </a:extLst>
                </p:cNvPr>
                <p:cNvPicPr/>
                <p:nvPr/>
              </p:nvPicPr>
              <p:blipFill>
                <a:blip r:embed="rId160"/>
                <a:stretch>
                  <a:fillRect/>
                </a:stretch>
              </p:blipFill>
              <p:spPr>
                <a:xfrm>
                  <a:off x="5366613" y="2301333"/>
                  <a:ext cx="2682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7" name="Freihand 36">
                  <a:extLst>
                    <a:ext uri="{FF2B5EF4-FFF2-40B4-BE49-F238E27FC236}">
                      <a16:creationId xmlns:a16="http://schemas.microsoft.com/office/drawing/2014/main" id="{7579A7F4-1D65-5CA8-CE79-770B0C3487F8}"/>
                    </a:ext>
                  </a:extLst>
                </p14:cNvPr>
                <p14:cNvContentPartPr/>
                <p14:nvPr/>
              </p14:nvContentPartPr>
              <p14:xfrm>
                <a:off x="5840373" y="2419053"/>
                <a:ext cx="239040" cy="75600"/>
              </p14:xfrm>
            </p:contentPart>
          </mc:Choice>
          <mc:Fallback>
            <p:pic>
              <p:nvPicPr>
                <p:cNvPr id="37" name="Freihand 36">
                  <a:extLst>
                    <a:ext uri="{FF2B5EF4-FFF2-40B4-BE49-F238E27FC236}">
                      <a16:creationId xmlns:a16="http://schemas.microsoft.com/office/drawing/2014/main" id="{7579A7F4-1D65-5CA8-CE79-770B0C3487F8}"/>
                    </a:ext>
                  </a:extLst>
                </p:cNvPr>
                <p:cNvPicPr/>
                <p:nvPr/>
              </p:nvPicPr>
              <p:blipFill>
                <a:blip r:embed="rId162"/>
                <a:stretch>
                  <a:fillRect/>
                </a:stretch>
              </p:blipFill>
              <p:spPr>
                <a:xfrm>
                  <a:off x="5831733" y="2410053"/>
                  <a:ext cx="2566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8" name="Freihand 37">
                  <a:extLst>
                    <a:ext uri="{FF2B5EF4-FFF2-40B4-BE49-F238E27FC236}">
                      <a16:creationId xmlns:a16="http://schemas.microsoft.com/office/drawing/2014/main" id="{A28C3B47-776F-7FB3-1C57-1D5DFC5AB517}"/>
                    </a:ext>
                  </a:extLst>
                </p14:cNvPr>
                <p14:cNvContentPartPr/>
                <p14:nvPr/>
              </p14:nvContentPartPr>
              <p14:xfrm>
                <a:off x="6265533" y="2306733"/>
                <a:ext cx="267840" cy="177840"/>
              </p14:xfrm>
            </p:contentPart>
          </mc:Choice>
          <mc:Fallback>
            <p:pic>
              <p:nvPicPr>
                <p:cNvPr id="38" name="Freihand 37">
                  <a:extLst>
                    <a:ext uri="{FF2B5EF4-FFF2-40B4-BE49-F238E27FC236}">
                      <a16:creationId xmlns:a16="http://schemas.microsoft.com/office/drawing/2014/main" id="{A28C3B47-776F-7FB3-1C57-1D5DFC5AB517}"/>
                    </a:ext>
                  </a:extLst>
                </p:cNvPr>
                <p:cNvPicPr/>
                <p:nvPr/>
              </p:nvPicPr>
              <p:blipFill>
                <a:blip r:embed="rId164"/>
                <a:stretch>
                  <a:fillRect/>
                </a:stretch>
              </p:blipFill>
              <p:spPr>
                <a:xfrm>
                  <a:off x="6256893" y="2298093"/>
                  <a:ext cx="2854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9" name="Freihand 38">
                  <a:extLst>
                    <a:ext uri="{FF2B5EF4-FFF2-40B4-BE49-F238E27FC236}">
                      <a16:creationId xmlns:a16="http://schemas.microsoft.com/office/drawing/2014/main" id="{C4ADC2FF-D02B-9C09-8728-090CC3ED2850}"/>
                    </a:ext>
                  </a:extLst>
                </p14:cNvPr>
                <p14:cNvContentPartPr/>
                <p14:nvPr/>
              </p14:nvContentPartPr>
              <p14:xfrm>
                <a:off x="6613293" y="2320053"/>
                <a:ext cx="135000" cy="140400"/>
              </p14:xfrm>
            </p:contentPart>
          </mc:Choice>
          <mc:Fallback>
            <p:pic>
              <p:nvPicPr>
                <p:cNvPr id="39" name="Freihand 38">
                  <a:extLst>
                    <a:ext uri="{FF2B5EF4-FFF2-40B4-BE49-F238E27FC236}">
                      <a16:creationId xmlns:a16="http://schemas.microsoft.com/office/drawing/2014/main" id="{C4ADC2FF-D02B-9C09-8728-090CC3ED2850}"/>
                    </a:ext>
                  </a:extLst>
                </p:cNvPr>
                <p:cNvPicPr/>
                <p:nvPr/>
              </p:nvPicPr>
              <p:blipFill>
                <a:blip r:embed="rId166"/>
                <a:stretch>
                  <a:fillRect/>
                </a:stretch>
              </p:blipFill>
              <p:spPr>
                <a:xfrm>
                  <a:off x="6604293" y="2311413"/>
                  <a:ext cx="1526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0" name="Freihand 39">
                  <a:extLst>
                    <a:ext uri="{FF2B5EF4-FFF2-40B4-BE49-F238E27FC236}">
                      <a16:creationId xmlns:a16="http://schemas.microsoft.com/office/drawing/2014/main" id="{4A8B26E2-B7A0-F47C-50DC-DFF7B5433945}"/>
                    </a:ext>
                  </a:extLst>
                </p14:cNvPr>
                <p14:cNvContentPartPr/>
                <p14:nvPr/>
              </p14:nvContentPartPr>
              <p14:xfrm>
                <a:off x="6984813" y="2284773"/>
                <a:ext cx="158040" cy="172440"/>
              </p14:xfrm>
            </p:contentPart>
          </mc:Choice>
          <mc:Fallback>
            <p:pic>
              <p:nvPicPr>
                <p:cNvPr id="40" name="Freihand 39">
                  <a:extLst>
                    <a:ext uri="{FF2B5EF4-FFF2-40B4-BE49-F238E27FC236}">
                      <a16:creationId xmlns:a16="http://schemas.microsoft.com/office/drawing/2014/main" id="{4A8B26E2-B7A0-F47C-50DC-DFF7B5433945}"/>
                    </a:ext>
                  </a:extLst>
                </p:cNvPr>
                <p:cNvPicPr/>
                <p:nvPr/>
              </p:nvPicPr>
              <p:blipFill>
                <a:blip r:embed="rId168"/>
                <a:stretch>
                  <a:fillRect/>
                </a:stretch>
              </p:blipFill>
              <p:spPr>
                <a:xfrm>
                  <a:off x="6975813" y="2275773"/>
                  <a:ext cx="1756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1" name="Freihand 40">
                  <a:extLst>
                    <a:ext uri="{FF2B5EF4-FFF2-40B4-BE49-F238E27FC236}">
                      <a16:creationId xmlns:a16="http://schemas.microsoft.com/office/drawing/2014/main" id="{784A4556-ADB0-1023-4754-72300A250863}"/>
                    </a:ext>
                  </a:extLst>
                </p14:cNvPr>
                <p14:cNvContentPartPr/>
                <p14:nvPr/>
              </p14:nvContentPartPr>
              <p14:xfrm>
                <a:off x="6902013" y="2201253"/>
                <a:ext cx="346320" cy="295920"/>
              </p14:xfrm>
            </p:contentPart>
          </mc:Choice>
          <mc:Fallback>
            <p:pic>
              <p:nvPicPr>
                <p:cNvPr id="41" name="Freihand 40">
                  <a:extLst>
                    <a:ext uri="{FF2B5EF4-FFF2-40B4-BE49-F238E27FC236}">
                      <a16:creationId xmlns:a16="http://schemas.microsoft.com/office/drawing/2014/main" id="{784A4556-ADB0-1023-4754-72300A250863}"/>
                    </a:ext>
                  </a:extLst>
                </p:cNvPr>
                <p:cNvPicPr/>
                <p:nvPr/>
              </p:nvPicPr>
              <p:blipFill>
                <a:blip r:embed="rId170"/>
                <a:stretch>
                  <a:fillRect/>
                </a:stretch>
              </p:blipFill>
              <p:spPr>
                <a:xfrm>
                  <a:off x="6893013" y="2192613"/>
                  <a:ext cx="36396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4" name="Freihand 43">
                  <a:extLst>
                    <a:ext uri="{FF2B5EF4-FFF2-40B4-BE49-F238E27FC236}">
                      <a16:creationId xmlns:a16="http://schemas.microsoft.com/office/drawing/2014/main" id="{EDD9105B-643F-6BE9-F580-56882A58A8D1}"/>
                    </a:ext>
                  </a:extLst>
                </p14:cNvPr>
                <p14:cNvContentPartPr/>
                <p14:nvPr/>
              </p14:nvContentPartPr>
              <p14:xfrm>
                <a:off x="193773" y="3081453"/>
                <a:ext cx="112680" cy="155160"/>
              </p14:xfrm>
            </p:contentPart>
          </mc:Choice>
          <mc:Fallback>
            <p:pic>
              <p:nvPicPr>
                <p:cNvPr id="44" name="Freihand 43">
                  <a:extLst>
                    <a:ext uri="{FF2B5EF4-FFF2-40B4-BE49-F238E27FC236}">
                      <a16:creationId xmlns:a16="http://schemas.microsoft.com/office/drawing/2014/main" id="{EDD9105B-643F-6BE9-F580-56882A58A8D1}"/>
                    </a:ext>
                  </a:extLst>
                </p:cNvPr>
                <p:cNvPicPr/>
                <p:nvPr/>
              </p:nvPicPr>
              <p:blipFill>
                <a:blip r:embed="rId172"/>
                <a:stretch>
                  <a:fillRect/>
                </a:stretch>
              </p:blipFill>
              <p:spPr>
                <a:xfrm>
                  <a:off x="185133" y="3072813"/>
                  <a:ext cx="1303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5" name="Freihand 44">
                  <a:extLst>
                    <a:ext uri="{FF2B5EF4-FFF2-40B4-BE49-F238E27FC236}">
                      <a16:creationId xmlns:a16="http://schemas.microsoft.com/office/drawing/2014/main" id="{14550ACD-CDC9-0ADA-E22B-69C884B2F117}"/>
                    </a:ext>
                  </a:extLst>
                </p14:cNvPr>
                <p14:cNvContentPartPr/>
                <p14:nvPr/>
              </p14:nvContentPartPr>
              <p14:xfrm>
                <a:off x="443613" y="3068853"/>
                <a:ext cx="22320" cy="140040"/>
              </p14:xfrm>
            </p:contentPart>
          </mc:Choice>
          <mc:Fallback>
            <p:pic>
              <p:nvPicPr>
                <p:cNvPr id="45" name="Freihand 44">
                  <a:extLst>
                    <a:ext uri="{FF2B5EF4-FFF2-40B4-BE49-F238E27FC236}">
                      <a16:creationId xmlns:a16="http://schemas.microsoft.com/office/drawing/2014/main" id="{14550ACD-CDC9-0ADA-E22B-69C884B2F117}"/>
                    </a:ext>
                  </a:extLst>
                </p:cNvPr>
                <p:cNvPicPr/>
                <p:nvPr/>
              </p:nvPicPr>
              <p:blipFill>
                <a:blip r:embed="rId174"/>
                <a:stretch>
                  <a:fillRect/>
                </a:stretch>
              </p:blipFill>
              <p:spPr>
                <a:xfrm>
                  <a:off x="434613" y="3060213"/>
                  <a:ext cx="399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6" name="Freihand 45">
                  <a:extLst>
                    <a:ext uri="{FF2B5EF4-FFF2-40B4-BE49-F238E27FC236}">
                      <a16:creationId xmlns:a16="http://schemas.microsoft.com/office/drawing/2014/main" id="{81BDF31E-B4A4-840F-F9D9-CF20AA1B21D6}"/>
                    </a:ext>
                  </a:extLst>
                </p14:cNvPr>
                <p14:cNvContentPartPr/>
                <p14:nvPr/>
              </p14:nvContentPartPr>
              <p14:xfrm>
                <a:off x="399693" y="3030333"/>
                <a:ext cx="174240" cy="187560"/>
              </p14:xfrm>
            </p:contentPart>
          </mc:Choice>
          <mc:Fallback>
            <p:pic>
              <p:nvPicPr>
                <p:cNvPr id="46" name="Freihand 45">
                  <a:extLst>
                    <a:ext uri="{FF2B5EF4-FFF2-40B4-BE49-F238E27FC236}">
                      <a16:creationId xmlns:a16="http://schemas.microsoft.com/office/drawing/2014/main" id="{81BDF31E-B4A4-840F-F9D9-CF20AA1B21D6}"/>
                    </a:ext>
                  </a:extLst>
                </p:cNvPr>
                <p:cNvPicPr/>
                <p:nvPr/>
              </p:nvPicPr>
              <p:blipFill>
                <a:blip r:embed="rId176"/>
                <a:stretch>
                  <a:fillRect/>
                </a:stretch>
              </p:blipFill>
              <p:spPr>
                <a:xfrm>
                  <a:off x="390693" y="3021693"/>
                  <a:ext cx="1918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7" name="Freihand 46">
                  <a:extLst>
                    <a:ext uri="{FF2B5EF4-FFF2-40B4-BE49-F238E27FC236}">
                      <a16:creationId xmlns:a16="http://schemas.microsoft.com/office/drawing/2014/main" id="{FAAE1154-DC6B-1D45-67F6-AA3932AD7B65}"/>
                    </a:ext>
                  </a:extLst>
                </p14:cNvPr>
                <p14:cNvContentPartPr/>
                <p14:nvPr/>
              </p14:nvContentPartPr>
              <p14:xfrm>
                <a:off x="397173" y="3192333"/>
                <a:ext cx="161640" cy="100080"/>
              </p14:xfrm>
            </p:contentPart>
          </mc:Choice>
          <mc:Fallback>
            <p:pic>
              <p:nvPicPr>
                <p:cNvPr id="47" name="Freihand 46">
                  <a:extLst>
                    <a:ext uri="{FF2B5EF4-FFF2-40B4-BE49-F238E27FC236}">
                      <a16:creationId xmlns:a16="http://schemas.microsoft.com/office/drawing/2014/main" id="{FAAE1154-DC6B-1D45-67F6-AA3932AD7B65}"/>
                    </a:ext>
                  </a:extLst>
                </p:cNvPr>
                <p:cNvPicPr/>
                <p:nvPr/>
              </p:nvPicPr>
              <p:blipFill>
                <a:blip r:embed="rId178"/>
                <a:stretch>
                  <a:fillRect/>
                </a:stretch>
              </p:blipFill>
              <p:spPr>
                <a:xfrm>
                  <a:off x="388533" y="3183693"/>
                  <a:ext cx="179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9" name="Freihand 48">
                  <a:extLst>
                    <a:ext uri="{FF2B5EF4-FFF2-40B4-BE49-F238E27FC236}">
                      <a16:creationId xmlns:a16="http://schemas.microsoft.com/office/drawing/2014/main" id="{ED867B57-44FD-99C5-65E5-3A0BC53684A1}"/>
                    </a:ext>
                  </a:extLst>
                </p14:cNvPr>
                <p14:cNvContentPartPr/>
                <p14:nvPr/>
              </p14:nvContentPartPr>
              <p14:xfrm>
                <a:off x="709653" y="3024213"/>
                <a:ext cx="129240" cy="198720"/>
              </p14:xfrm>
            </p:contentPart>
          </mc:Choice>
          <mc:Fallback>
            <p:pic>
              <p:nvPicPr>
                <p:cNvPr id="49" name="Freihand 48">
                  <a:extLst>
                    <a:ext uri="{FF2B5EF4-FFF2-40B4-BE49-F238E27FC236}">
                      <a16:creationId xmlns:a16="http://schemas.microsoft.com/office/drawing/2014/main" id="{ED867B57-44FD-99C5-65E5-3A0BC53684A1}"/>
                    </a:ext>
                  </a:extLst>
                </p:cNvPr>
                <p:cNvPicPr/>
                <p:nvPr/>
              </p:nvPicPr>
              <p:blipFill>
                <a:blip r:embed="rId180"/>
                <a:stretch>
                  <a:fillRect/>
                </a:stretch>
              </p:blipFill>
              <p:spPr>
                <a:xfrm>
                  <a:off x="700653" y="3015573"/>
                  <a:ext cx="1468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0" name="Freihand 49">
                  <a:extLst>
                    <a:ext uri="{FF2B5EF4-FFF2-40B4-BE49-F238E27FC236}">
                      <a16:creationId xmlns:a16="http://schemas.microsoft.com/office/drawing/2014/main" id="{3C312565-1D3A-6406-E2A4-7C8A93126F38}"/>
                    </a:ext>
                  </a:extLst>
                </p14:cNvPr>
                <p14:cNvContentPartPr/>
                <p14:nvPr/>
              </p14:nvContentPartPr>
              <p14:xfrm>
                <a:off x="1186653" y="3123573"/>
                <a:ext cx="112320" cy="223560"/>
              </p14:xfrm>
            </p:contentPart>
          </mc:Choice>
          <mc:Fallback>
            <p:pic>
              <p:nvPicPr>
                <p:cNvPr id="50" name="Freihand 49">
                  <a:extLst>
                    <a:ext uri="{FF2B5EF4-FFF2-40B4-BE49-F238E27FC236}">
                      <a16:creationId xmlns:a16="http://schemas.microsoft.com/office/drawing/2014/main" id="{3C312565-1D3A-6406-E2A4-7C8A93126F38}"/>
                    </a:ext>
                  </a:extLst>
                </p:cNvPr>
                <p:cNvPicPr/>
                <p:nvPr/>
              </p:nvPicPr>
              <p:blipFill>
                <a:blip r:embed="rId182"/>
                <a:stretch>
                  <a:fillRect/>
                </a:stretch>
              </p:blipFill>
              <p:spPr>
                <a:xfrm>
                  <a:off x="1178013" y="3114573"/>
                  <a:ext cx="1299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1" name="Freihand 50">
                  <a:extLst>
                    <a:ext uri="{FF2B5EF4-FFF2-40B4-BE49-F238E27FC236}">
                      <a16:creationId xmlns:a16="http://schemas.microsoft.com/office/drawing/2014/main" id="{2D12C7C3-18F6-38DC-5FD0-17C46371F301}"/>
                    </a:ext>
                  </a:extLst>
                </p14:cNvPr>
                <p14:cNvContentPartPr/>
                <p14:nvPr/>
              </p14:nvContentPartPr>
              <p14:xfrm>
                <a:off x="1412013" y="3066333"/>
                <a:ext cx="38880" cy="101160"/>
              </p14:xfrm>
            </p:contentPart>
          </mc:Choice>
          <mc:Fallback>
            <p:pic>
              <p:nvPicPr>
                <p:cNvPr id="51" name="Freihand 50">
                  <a:extLst>
                    <a:ext uri="{FF2B5EF4-FFF2-40B4-BE49-F238E27FC236}">
                      <a16:creationId xmlns:a16="http://schemas.microsoft.com/office/drawing/2014/main" id="{2D12C7C3-18F6-38DC-5FD0-17C46371F301}"/>
                    </a:ext>
                  </a:extLst>
                </p:cNvPr>
                <p:cNvPicPr/>
                <p:nvPr/>
              </p:nvPicPr>
              <p:blipFill>
                <a:blip r:embed="rId184"/>
                <a:stretch>
                  <a:fillRect/>
                </a:stretch>
              </p:blipFill>
              <p:spPr>
                <a:xfrm>
                  <a:off x="1403373" y="3057693"/>
                  <a:ext cx="56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2" name="Freihand 51">
                  <a:extLst>
                    <a:ext uri="{FF2B5EF4-FFF2-40B4-BE49-F238E27FC236}">
                      <a16:creationId xmlns:a16="http://schemas.microsoft.com/office/drawing/2014/main" id="{E41232C2-D35F-A503-49B9-78AB50A1632D}"/>
                    </a:ext>
                  </a:extLst>
                </p14:cNvPr>
                <p14:cNvContentPartPr/>
                <p14:nvPr/>
              </p14:nvContentPartPr>
              <p14:xfrm>
                <a:off x="1537293" y="3049773"/>
                <a:ext cx="139320" cy="164160"/>
              </p14:xfrm>
            </p:contentPart>
          </mc:Choice>
          <mc:Fallback>
            <p:pic>
              <p:nvPicPr>
                <p:cNvPr id="52" name="Freihand 51">
                  <a:extLst>
                    <a:ext uri="{FF2B5EF4-FFF2-40B4-BE49-F238E27FC236}">
                      <a16:creationId xmlns:a16="http://schemas.microsoft.com/office/drawing/2014/main" id="{E41232C2-D35F-A503-49B9-78AB50A1632D}"/>
                    </a:ext>
                  </a:extLst>
                </p:cNvPr>
                <p:cNvPicPr/>
                <p:nvPr/>
              </p:nvPicPr>
              <p:blipFill>
                <a:blip r:embed="rId186"/>
                <a:stretch>
                  <a:fillRect/>
                </a:stretch>
              </p:blipFill>
              <p:spPr>
                <a:xfrm>
                  <a:off x="1528293" y="3040773"/>
                  <a:ext cx="1569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3" name="Freihand 52">
                  <a:extLst>
                    <a:ext uri="{FF2B5EF4-FFF2-40B4-BE49-F238E27FC236}">
                      <a16:creationId xmlns:a16="http://schemas.microsoft.com/office/drawing/2014/main" id="{9E087957-88AB-C202-0A4E-5C34BDC5CF8A}"/>
                    </a:ext>
                  </a:extLst>
                </p14:cNvPr>
                <p14:cNvContentPartPr/>
                <p14:nvPr/>
              </p14:nvContentPartPr>
              <p14:xfrm>
                <a:off x="1498773" y="2957973"/>
                <a:ext cx="59400" cy="13680"/>
              </p14:xfrm>
            </p:contentPart>
          </mc:Choice>
          <mc:Fallback>
            <p:pic>
              <p:nvPicPr>
                <p:cNvPr id="53" name="Freihand 52">
                  <a:extLst>
                    <a:ext uri="{FF2B5EF4-FFF2-40B4-BE49-F238E27FC236}">
                      <a16:creationId xmlns:a16="http://schemas.microsoft.com/office/drawing/2014/main" id="{9E087957-88AB-C202-0A4E-5C34BDC5CF8A}"/>
                    </a:ext>
                  </a:extLst>
                </p:cNvPr>
                <p:cNvPicPr/>
                <p:nvPr/>
              </p:nvPicPr>
              <p:blipFill>
                <a:blip r:embed="rId188"/>
                <a:stretch>
                  <a:fillRect/>
                </a:stretch>
              </p:blipFill>
              <p:spPr>
                <a:xfrm>
                  <a:off x="1490133" y="2948973"/>
                  <a:ext cx="770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4" name="Freihand 53">
                  <a:extLst>
                    <a:ext uri="{FF2B5EF4-FFF2-40B4-BE49-F238E27FC236}">
                      <a16:creationId xmlns:a16="http://schemas.microsoft.com/office/drawing/2014/main" id="{21A182FA-01C6-B0D2-89D1-481D18C9C90D}"/>
                    </a:ext>
                  </a:extLst>
                </p14:cNvPr>
                <p14:cNvContentPartPr/>
                <p14:nvPr/>
              </p14:nvContentPartPr>
              <p14:xfrm>
                <a:off x="1810893" y="3027453"/>
                <a:ext cx="245880" cy="154800"/>
              </p14:xfrm>
            </p:contentPart>
          </mc:Choice>
          <mc:Fallback>
            <p:pic>
              <p:nvPicPr>
                <p:cNvPr id="54" name="Freihand 53">
                  <a:extLst>
                    <a:ext uri="{FF2B5EF4-FFF2-40B4-BE49-F238E27FC236}">
                      <a16:creationId xmlns:a16="http://schemas.microsoft.com/office/drawing/2014/main" id="{21A182FA-01C6-B0D2-89D1-481D18C9C90D}"/>
                    </a:ext>
                  </a:extLst>
                </p:cNvPr>
                <p:cNvPicPr/>
                <p:nvPr/>
              </p:nvPicPr>
              <p:blipFill>
                <a:blip r:embed="rId190"/>
                <a:stretch>
                  <a:fillRect/>
                </a:stretch>
              </p:blipFill>
              <p:spPr>
                <a:xfrm>
                  <a:off x="1801893" y="3018453"/>
                  <a:ext cx="263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5" name="Freihand 54">
                  <a:extLst>
                    <a:ext uri="{FF2B5EF4-FFF2-40B4-BE49-F238E27FC236}">
                      <a16:creationId xmlns:a16="http://schemas.microsoft.com/office/drawing/2014/main" id="{9218FA49-6CC8-BEFE-0377-CDC2E7CB67D0}"/>
                    </a:ext>
                  </a:extLst>
                </p14:cNvPr>
                <p14:cNvContentPartPr/>
                <p14:nvPr/>
              </p14:nvContentPartPr>
              <p14:xfrm>
                <a:off x="2383293" y="3022053"/>
                <a:ext cx="110880" cy="133200"/>
              </p14:xfrm>
            </p:contentPart>
          </mc:Choice>
          <mc:Fallback>
            <p:pic>
              <p:nvPicPr>
                <p:cNvPr id="55" name="Freihand 54">
                  <a:extLst>
                    <a:ext uri="{FF2B5EF4-FFF2-40B4-BE49-F238E27FC236}">
                      <a16:creationId xmlns:a16="http://schemas.microsoft.com/office/drawing/2014/main" id="{9218FA49-6CC8-BEFE-0377-CDC2E7CB67D0}"/>
                    </a:ext>
                  </a:extLst>
                </p:cNvPr>
                <p:cNvPicPr/>
                <p:nvPr/>
              </p:nvPicPr>
              <p:blipFill>
                <a:blip r:embed="rId192"/>
                <a:stretch>
                  <a:fillRect/>
                </a:stretch>
              </p:blipFill>
              <p:spPr>
                <a:xfrm>
                  <a:off x="2374293" y="3013413"/>
                  <a:ext cx="12852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6" name="Freihand 55">
                  <a:extLst>
                    <a:ext uri="{FF2B5EF4-FFF2-40B4-BE49-F238E27FC236}">
                      <a16:creationId xmlns:a16="http://schemas.microsoft.com/office/drawing/2014/main" id="{A9447D17-2DFE-82BF-AE80-FA1D0463E6F4}"/>
                    </a:ext>
                  </a:extLst>
                </p14:cNvPr>
                <p14:cNvContentPartPr/>
                <p14:nvPr/>
              </p14:nvContentPartPr>
              <p14:xfrm>
                <a:off x="2566533" y="3015573"/>
                <a:ext cx="255240" cy="159840"/>
              </p14:xfrm>
            </p:contentPart>
          </mc:Choice>
          <mc:Fallback>
            <p:pic>
              <p:nvPicPr>
                <p:cNvPr id="56" name="Freihand 55">
                  <a:extLst>
                    <a:ext uri="{FF2B5EF4-FFF2-40B4-BE49-F238E27FC236}">
                      <a16:creationId xmlns:a16="http://schemas.microsoft.com/office/drawing/2014/main" id="{A9447D17-2DFE-82BF-AE80-FA1D0463E6F4}"/>
                    </a:ext>
                  </a:extLst>
                </p:cNvPr>
                <p:cNvPicPr/>
                <p:nvPr/>
              </p:nvPicPr>
              <p:blipFill>
                <a:blip r:embed="rId194"/>
                <a:stretch>
                  <a:fillRect/>
                </a:stretch>
              </p:blipFill>
              <p:spPr>
                <a:xfrm>
                  <a:off x="2557533" y="3006573"/>
                  <a:ext cx="2728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7" name="Freihand 56">
                  <a:extLst>
                    <a:ext uri="{FF2B5EF4-FFF2-40B4-BE49-F238E27FC236}">
                      <a16:creationId xmlns:a16="http://schemas.microsoft.com/office/drawing/2014/main" id="{E34D1B96-7FDD-DB9F-D971-C3A086566E01}"/>
                    </a:ext>
                  </a:extLst>
                </p14:cNvPr>
                <p14:cNvContentPartPr/>
                <p14:nvPr/>
              </p14:nvContentPartPr>
              <p14:xfrm>
                <a:off x="2853453" y="2945733"/>
                <a:ext cx="190800" cy="160200"/>
              </p14:xfrm>
            </p:contentPart>
          </mc:Choice>
          <mc:Fallback>
            <p:pic>
              <p:nvPicPr>
                <p:cNvPr id="57" name="Freihand 56">
                  <a:extLst>
                    <a:ext uri="{FF2B5EF4-FFF2-40B4-BE49-F238E27FC236}">
                      <a16:creationId xmlns:a16="http://schemas.microsoft.com/office/drawing/2014/main" id="{E34D1B96-7FDD-DB9F-D971-C3A086566E01}"/>
                    </a:ext>
                  </a:extLst>
                </p:cNvPr>
                <p:cNvPicPr/>
                <p:nvPr/>
              </p:nvPicPr>
              <p:blipFill>
                <a:blip r:embed="rId196"/>
                <a:stretch>
                  <a:fillRect/>
                </a:stretch>
              </p:blipFill>
              <p:spPr>
                <a:xfrm>
                  <a:off x="2844813" y="2937093"/>
                  <a:ext cx="2084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8" name="Freihand 57">
                  <a:extLst>
                    <a:ext uri="{FF2B5EF4-FFF2-40B4-BE49-F238E27FC236}">
                      <a16:creationId xmlns:a16="http://schemas.microsoft.com/office/drawing/2014/main" id="{EF964073-CEAF-CB55-34C8-4ED74260DB90}"/>
                    </a:ext>
                  </a:extLst>
                </p14:cNvPr>
                <p14:cNvContentPartPr/>
                <p14:nvPr/>
              </p14:nvContentPartPr>
              <p14:xfrm>
                <a:off x="3086373" y="3036093"/>
                <a:ext cx="85320" cy="101160"/>
              </p14:xfrm>
            </p:contentPart>
          </mc:Choice>
          <mc:Fallback>
            <p:pic>
              <p:nvPicPr>
                <p:cNvPr id="58" name="Freihand 57">
                  <a:extLst>
                    <a:ext uri="{FF2B5EF4-FFF2-40B4-BE49-F238E27FC236}">
                      <a16:creationId xmlns:a16="http://schemas.microsoft.com/office/drawing/2014/main" id="{EF964073-CEAF-CB55-34C8-4ED74260DB90}"/>
                    </a:ext>
                  </a:extLst>
                </p:cNvPr>
                <p:cNvPicPr/>
                <p:nvPr/>
              </p:nvPicPr>
              <p:blipFill>
                <a:blip r:embed="rId198"/>
                <a:stretch>
                  <a:fillRect/>
                </a:stretch>
              </p:blipFill>
              <p:spPr>
                <a:xfrm>
                  <a:off x="3077373" y="3027093"/>
                  <a:ext cx="102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9" name="Freihand 58">
                  <a:extLst>
                    <a:ext uri="{FF2B5EF4-FFF2-40B4-BE49-F238E27FC236}">
                      <a16:creationId xmlns:a16="http://schemas.microsoft.com/office/drawing/2014/main" id="{34927F3A-F2BB-23D1-B18C-5DEE8B994A98}"/>
                    </a:ext>
                  </a:extLst>
                </p14:cNvPr>
                <p14:cNvContentPartPr/>
                <p14:nvPr/>
              </p14:nvContentPartPr>
              <p14:xfrm>
                <a:off x="3170973" y="2844213"/>
                <a:ext cx="138600" cy="269640"/>
              </p14:xfrm>
            </p:contentPart>
          </mc:Choice>
          <mc:Fallback>
            <p:pic>
              <p:nvPicPr>
                <p:cNvPr id="59" name="Freihand 58">
                  <a:extLst>
                    <a:ext uri="{FF2B5EF4-FFF2-40B4-BE49-F238E27FC236}">
                      <a16:creationId xmlns:a16="http://schemas.microsoft.com/office/drawing/2014/main" id="{34927F3A-F2BB-23D1-B18C-5DEE8B994A98}"/>
                    </a:ext>
                  </a:extLst>
                </p:cNvPr>
                <p:cNvPicPr/>
                <p:nvPr/>
              </p:nvPicPr>
              <p:blipFill>
                <a:blip r:embed="rId200"/>
                <a:stretch>
                  <a:fillRect/>
                </a:stretch>
              </p:blipFill>
              <p:spPr>
                <a:xfrm>
                  <a:off x="3162333" y="2835573"/>
                  <a:ext cx="1562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63" name="Freihand 62">
                  <a:extLst>
                    <a:ext uri="{FF2B5EF4-FFF2-40B4-BE49-F238E27FC236}">
                      <a16:creationId xmlns:a16="http://schemas.microsoft.com/office/drawing/2014/main" id="{8EA530E6-E4E1-A30B-441C-8C0939D1AFCC}"/>
                    </a:ext>
                  </a:extLst>
                </p14:cNvPr>
                <p14:cNvContentPartPr/>
                <p14:nvPr/>
              </p14:nvContentPartPr>
              <p14:xfrm>
                <a:off x="3558693" y="3028533"/>
                <a:ext cx="179640" cy="17280"/>
              </p14:xfrm>
            </p:contentPart>
          </mc:Choice>
          <mc:Fallback>
            <p:pic>
              <p:nvPicPr>
                <p:cNvPr id="63" name="Freihand 62">
                  <a:extLst>
                    <a:ext uri="{FF2B5EF4-FFF2-40B4-BE49-F238E27FC236}">
                      <a16:creationId xmlns:a16="http://schemas.microsoft.com/office/drawing/2014/main" id="{8EA530E6-E4E1-A30B-441C-8C0939D1AFCC}"/>
                    </a:ext>
                  </a:extLst>
                </p:cNvPr>
                <p:cNvPicPr/>
                <p:nvPr/>
              </p:nvPicPr>
              <p:blipFill>
                <a:blip r:embed="rId202"/>
                <a:stretch>
                  <a:fillRect/>
                </a:stretch>
              </p:blipFill>
              <p:spPr>
                <a:xfrm>
                  <a:off x="3549693" y="3019893"/>
                  <a:ext cx="1972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64" name="Freihand 63">
                  <a:extLst>
                    <a:ext uri="{FF2B5EF4-FFF2-40B4-BE49-F238E27FC236}">
                      <a16:creationId xmlns:a16="http://schemas.microsoft.com/office/drawing/2014/main" id="{A1FA9D36-1CD7-E813-9925-6D5D21136CA6}"/>
                    </a:ext>
                  </a:extLst>
                </p14:cNvPr>
                <p14:cNvContentPartPr/>
                <p14:nvPr/>
              </p14:nvContentPartPr>
              <p14:xfrm>
                <a:off x="3601173" y="2925213"/>
                <a:ext cx="307080" cy="307440"/>
              </p14:xfrm>
            </p:contentPart>
          </mc:Choice>
          <mc:Fallback>
            <p:pic>
              <p:nvPicPr>
                <p:cNvPr id="64" name="Freihand 63">
                  <a:extLst>
                    <a:ext uri="{FF2B5EF4-FFF2-40B4-BE49-F238E27FC236}">
                      <a16:creationId xmlns:a16="http://schemas.microsoft.com/office/drawing/2014/main" id="{A1FA9D36-1CD7-E813-9925-6D5D21136CA6}"/>
                    </a:ext>
                  </a:extLst>
                </p:cNvPr>
                <p:cNvPicPr/>
                <p:nvPr/>
              </p:nvPicPr>
              <p:blipFill>
                <a:blip r:embed="rId204"/>
                <a:stretch>
                  <a:fillRect/>
                </a:stretch>
              </p:blipFill>
              <p:spPr>
                <a:xfrm>
                  <a:off x="3592173" y="2916573"/>
                  <a:ext cx="32472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65" name="Freihand 64">
                  <a:extLst>
                    <a:ext uri="{FF2B5EF4-FFF2-40B4-BE49-F238E27FC236}">
                      <a16:creationId xmlns:a16="http://schemas.microsoft.com/office/drawing/2014/main" id="{70E47F95-3CE2-3E73-21E4-ABFB7928117D}"/>
                    </a:ext>
                  </a:extLst>
                </p14:cNvPr>
                <p14:cNvContentPartPr/>
                <p14:nvPr/>
              </p14:nvContentPartPr>
              <p14:xfrm>
                <a:off x="4209933" y="2886693"/>
                <a:ext cx="93960" cy="169200"/>
              </p14:xfrm>
            </p:contentPart>
          </mc:Choice>
          <mc:Fallback>
            <p:pic>
              <p:nvPicPr>
                <p:cNvPr id="65" name="Freihand 64">
                  <a:extLst>
                    <a:ext uri="{FF2B5EF4-FFF2-40B4-BE49-F238E27FC236}">
                      <a16:creationId xmlns:a16="http://schemas.microsoft.com/office/drawing/2014/main" id="{70E47F95-3CE2-3E73-21E4-ABFB7928117D}"/>
                    </a:ext>
                  </a:extLst>
                </p:cNvPr>
                <p:cNvPicPr/>
                <p:nvPr/>
              </p:nvPicPr>
              <p:blipFill>
                <a:blip r:embed="rId206"/>
                <a:stretch>
                  <a:fillRect/>
                </a:stretch>
              </p:blipFill>
              <p:spPr>
                <a:xfrm>
                  <a:off x="4201293" y="2877693"/>
                  <a:ext cx="1116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66" name="Freihand 65">
                  <a:extLst>
                    <a:ext uri="{FF2B5EF4-FFF2-40B4-BE49-F238E27FC236}">
                      <a16:creationId xmlns:a16="http://schemas.microsoft.com/office/drawing/2014/main" id="{F9B96E8C-7020-1839-7E6B-5C0032E8A18C}"/>
                    </a:ext>
                  </a:extLst>
                </p14:cNvPr>
                <p14:cNvContentPartPr/>
                <p14:nvPr/>
              </p14:nvContentPartPr>
              <p14:xfrm>
                <a:off x="4411893" y="2914413"/>
                <a:ext cx="109800" cy="92520"/>
              </p14:xfrm>
            </p:contentPart>
          </mc:Choice>
          <mc:Fallback>
            <p:pic>
              <p:nvPicPr>
                <p:cNvPr id="66" name="Freihand 65">
                  <a:extLst>
                    <a:ext uri="{FF2B5EF4-FFF2-40B4-BE49-F238E27FC236}">
                      <a16:creationId xmlns:a16="http://schemas.microsoft.com/office/drawing/2014/main" id="{F9B96E8C-7020-1839-7E6B-5C0032E8A18C}"/>
                    </a:ext>
                  </a:extLst>
                </p:cNvPr>
                <p:cNvPicPr/>
                <p:nvPr/>
              </p:nvPicPr>
              <p:blipFill>
                <a:blip r:embed="rId208"/>
                <a:stretch>
                  <a:fillRect/>
                </a:stretch>
              </p:blipFill>
              <p:spPr>
                <a:xfrm>
                  <a:off x="4403253" y="2905773"/>
                  <a:ext cx="127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67" name="Freihand 66">
                  <a:extLst>
                    <a:ext uri="{FF2B5EF4-FFF2-40B4-BE49-F238E27FC236}">
                      <a16:creationId xmlns:a16="http://schemas.microsoft.com/office/drawing/2014/main" id="{56898E7D-2C8D-9DF4-C6BE-D8924D14F12A}"/>
                    </a:ext>
                  </a:extLst>
                </p14:cNvPr>
                <p14:cNvContentPartPr/>
                <p14:nvPr/>
              </p14:nvContentPartPr>
              <p14:xfrm>
                <a:off x="4587933" y="2909733"/>
                <a:ext cx="138240" cy="105840"/>
              </p14:xfrm>
            </p:contentPart>
          </mc:Choice>
          <mc:Fallback>
            <p:pic>
              <p:nvPicPr>
                <p:cNvPr id="67" name="Freihand 66">
                  <a:extLst>
                    <a:ext uri="{FF2B5EF4-FFF2-40B4-BE49-F238E27FC236}">
                      <a16:creationId xmlns:a16="http://schemas.microsoft.com/office/drawing/2014/main" id="{56898E7D-2C8D-9DF4-C6BE-D8924D14F12A}"/>
                    </a:ext>
                  </a:extLst>
                </p:cNvPr>
                <p:cNvPicPr/>
                <p:nvPr/>
              </p:nvPicPr>
              <p:blipFill>
                <a:blip r:embed="rId210"/>
                <a:stretch>
                  <a:fillRect/>
                </a:stretch>
              </p:blipFill>
              <p:spPr>
                <a:xfrm>
                  <a:off x="4579293" y="2900733"/>
                  <a:ext cx="155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70" name="Freihand 69">
                  <a:extLst>
                    <a:ext uri="{FF2B5EF4-FFF2-40B4-BE49-F238E27FC236}">
                      <a16:creationId xmlns:a16="http://schemas.microsoft.com/office/drawing/2014/main" id="{20CD70AF-E03A-5B1A-BA9E-6D8858865269}"/>
                    </a:ext>
                  </a:extLst>
                </p14:cNvPr>
                <p14:cNvContentPartPr/>
                <p14:nvPr/>
              </p14:nvContentPartPr>
              <p14:xfrm>
                <a:off x="4789533" y="2808213"/>
                <a:ext cx="155880" cy="225720"/>
              </p14:xfrm>
            </p:contentPart>
          </mc:Choice>
          <mc:Fallback>
            <p:pic>
              <p:nvPicPr>
                <p:cNvPr id="70" name="Freihand 69">
                  <a:extLst>
                    <a:ext uri="{FF2B5EF4-FFF2-40B4-BE49-F238E27FC236}">
                      <a16:creationId xmlns:a16="http://schemas.microsoft.com/office/drawing/2014/main" id="{20CD70AF-E03A-5B1A-BA9E-6D8858865269}"/>
                    </a:ext>
                  </a:extLst>
                </p:cNvPr>
                <p:cNvPicPr/>
                <p:nvPr/>
              </p:nvPicPr>
              <p:blipFill>
                <a:blip r:embed="rId212"/>
                <a:stretch>
                  <a:fillRect/>
                </a:stretch>
              </p:blipFill>
              <p:spPr>
                <a:xfrm>
                  <a:off x="4780893" y="2799573"/>
                  <a:ext cx="1735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72" name="Freihand 71">
                  <a:extLst>
                    <a:ext uri="{FF2B5EF4-FFF2-40B4-BE49-F238E27FC236}">
                      <a16:creationId xmlns:a16="http://schemas.microsoft.com/office/drawing/2014/main" id="{07637436-0FD8-B257-15C9-257BE7AD35BD}"/>
                    </a:ext>
                  </a:extLst>
                </p14:cNvPr>
                <p14:cNvContentPartPr/>
                <p14:nvPr/>
              </p14:nvContentPartPr>
              <p14:xfrm>
                <a:off x="4943973" y="2937453"/>
                <a:ext cx="95760" cy="93600"/>
              </p14:xfrm>
            </p:contentPart>
          </mc:Choice>
          <mc:Fallback>
            <p:pic>
              <p:nvPicPr>
                <p:cNvPr id="72" name="Freihand 71">
                  <a:extLst>
                    <a:ext uri="{FF2B5EF4-FFF2-40B4-BE49-F238E27FC236}">
                      <a16:creationId xmlns:a16="http://schemas.microsoft.com/office/drawing/2014/main" id="{07637436-0FD8-B257-15C9-257BE7AD35BD}"/>
                    </a:ext>
                  </a:extLst>
                </p:cNvPr>
                <p:cNvPicPr/>
                <p:nvPr/>
              </p:nvPicPr>
              <p:blipFill>
                <a:blip r:embed="rId214"/>
                <a:stretch>
                  <a:fillRect/>
                </a:stretch>
              </p:blipFill>
              <p:spPr>
                <a:xfrm>
                  <a:off x="4934973" y="2928453"/>
                  <a:ext cx="1134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73" name="Freihand 72">
                  <a:extLst>
                    <a:ext uri="{FF2B5EF4-FFF2-40B4-BE49-F238E27FC236}">
                      <a16:creationId xmlns:a16="http://schemas.microsoft.com/office/drawing/2014/main" id="{D62D333D-E968-2E14-F739-ACD9FC04FE44}"/>
                    </a:ext>
                  </a:extLst>
                </p14:cNvPr>
                <p14:cNvContentPartPr/>
                <p14:nvPr/>
              </p14:nvContentPartPr>
              <p14:xfrm>
                <a:off x="5056653" y="2863653"/>
                <a:ext cx="149040" cy="147960"/>
              </p14:xfrm>
            </p:contentPart>
          </mc:Choice>
          <mc:Fallback>
            <p:pic>
              <p:nvPicPr>
                <p:cNvPr id="73" name="Freihand 72">
                  <a:extLst>
                    <a:ext uri="{FF2B5EF4-FFF2-40B4-BE49-F238E27FC236}">
                      <a16:creationId xmlns:a16="http://schemas.microsoft.com/office/drawing/2014/main" id="{D62D333D-E968-2E14-F739-ACD9FC04FE44}"/>
                    </a:ext>
                  </a:extLst>
                </p:cNvPr>
                <p:cNvPicPr/>
                <p:nvPr/>
              </p:nvPicPr>
              <p:blipFill>
                <a:blip r:embed="rId216"/>
                <a:stretch>
                  <a:fillRect/>
                </a:stretch>
              </p:blipFill>
              <p:spPr>
                <a:xfrm>
                  <a:off x="5047653" y="2855013"/>
                  <a:ext cx="1666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75" name="Freihand 74">
                  <a:extLst>
                    <a:ext uri="{FF2B5EF4-FFF2-40B4-BE49-F238E27FC236}">
                      <a16:creationId xmlns:a16="http://schemas.microsoft.com/office/drawing/2014/main" id="{690224F2-5860-88A8-E533-5C8CDABF2223}"/>
                    </a:ext>
                  </a:extLst>
                </p14:cNvPr>
                <p14:cNvContentPartPr/>
                <p14:nvPr/>
              </p14:nvContentPartPr>
              <p14:xfrm>
                <a:off x="5421333" y="2834493"/>
                <a:ext cx="144720" cy="207000"/>
              </p14:xfrm>
            </p:contentPart>
          </mc:Choice>
          <mc:Fallback>
            <p:pic>
              <p:nvPicPr>
                <p:cNvPr id="75" name="Freihand 74">
                  <a:extLst>
                    <a:ext uri="{FF2B5EF4-FFF2-40B4-BE49-F238E27FC236}">
                      <a16:creationId xmlns:a16="http://schemas.microsoft.com/office/drawing/2014/main" id="{690224F2-5860-88A8-E533-5C8CDABF2223}"/>
                    </a:ext>
                  </a:extLst>
                </p:cNvPr>
                <p:cNvPicPr/>
                <p:nvPr/>
              </p:nvPicPr>
              <p:blipFill>
                <a:blip r:embed="rId218"/>
                <a:stretch>
                  <a:fillRect/>
                </a:stretch>
              </p:blipFill>
              <p:spPr>
                <a:xfrm>
                  <a:off x="5412693" y="2825853"/>
                  <a:ext cx="1623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76" name="Freihand 75">
                  <a:extLst>
                    <a:ext uri="{FF2B5EF4-FFF2-40B4-BE49-F238E27FC236}">
                      <a16:creationId xmlns:a16="http://schemas.microsoft.com/office/drawing/2014/main" id="{4FE212C7-E7B5-DE28-68D8-F72EA83CF4AB}"/>
                    </a:ext>
                  </a:extLst>
                </p14:cNvPr>
                <p14:cNvContentPartPr/>
                <p14:nvPr/>
              </p14:nvContentPartPr>
              <p14:xfrm>
                <a:off x="5561373" y="2953653"/>
                <a:ext cx="66240" cy="46080"/>
              </p14:xfrm>
            </p:contentPart>
          </mc:Choice>
          <mc:Fallback>
            <p:pic>
              <p:nvPicPr>
                <p:cNvPr id="76" name="Freihand 75">
                  <a:extLst>
                    <a:ext uri="{FF2B5EF4-FFF2-40B4-BE49-F238E27FC236}">
                      <a16:creationId xmlns:a16="http://schemas.microsoft.com/office/drawing/2014/main" id="{4FE212C7-E7B5-DE28-68D8-F72EA83CF4AB}"/>
                    </a:ext>
                  </a:extLst>
                </p:cNvPr>
                <p:cNvPicPr/>
                <p:nvPr/>
              </p:nvPicPr>
              <p:blipFill>
                <a:blip r:embed="rId220"/>
                <a:stretch>
                  <a:fillRect/>
                </a:stretch>
              </p:blipFill>
              <p:spPr>
                <a:xfrm>
                  <a:off x="5552373" y="2945013"/>
                  <a:ext cx="838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8" name="Freihand 77">
                  <a:extLst>
                    <a:ext uri="{FF2B5EF4-FFF2-40B4-BE49-F238E27FC236}">
                      <a16:creationId xmlns:a16="http://schemas.microsoft.com/office/drawing/2014/main" id="{50752575-97D0-1C4D-3AC0-45DB198E801A}"/>
                    </a:ext>
                  </a:extLst>
                </p14:cNvPr>
                <p14:cNvContentPartPr/>
                <p14:nvPr/>
              </p14:nvContentPartPr>
              <p14:xfrm>
                <a:off x="5817333" y="2936733"/>
                <a:ext cx="122760" cy="69120"/>
              </p14:xfrm>
            </p:contentPart>
          </mc:Choice>
          <mc:Fallback>
            <p:pic>
              <p:nvPicPr>
                <p:cNvPr id="78" name="Freihand 77">
                  <a:extLst>
                    <a:ext uri="{FF2B5EF4-FFF2-40B4-BE49-F238E27FC236}">
                      <a16:creationId xmlns:a16="http://schemas.microsoft.com/office/drawing/2014/main" id="{50752575-97D0-1C4D-3AC0-45DB198E801A}"/>
                    </a:ext>
                  </a:extLst>
                </p:cNvPr>
                <p:cNvPicPr/>
                <p:nvPr/>
              </p:nvPicPr>
              <p:blipFill>
                <a:blip r:embed="rId222"/>
                <a:stretch>
                  <a:fillRect/>
                </a:stretch>
              </p:blipFill>
              <p:spPr>
                <a:xfrm>
                  <a:off x="5808333" y="2927733"/>
                  <a:ext cx="140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79" name="Freihand 78">
                  <a:extLst>
                    <a:ext uri="{FF2B5EF4-FFF2-40B4-BE49-F238E27FC236}">
                      <a16:creationId xmlns:a16="http://schemas.microsoft.com/office/drawing/2014/main" id="{FEA72D3F-66E5-E5B2-08AB-4FD6C2495994}"/>
                    </a:ext>
                  </a:extLst>
                </p14:cNvPr>
                <p14:cNvContentPartPr/>
                <p14:nvPr/>
              </p14:nvContentPartPr>
              <p14:xfrm>
                <a:off x="6120813" y="2913333"/>
                <a:ext cx="126360" cy="236520"/>
              </p14:xfrm>
            </p:contentPart>
          </mc:Choice>
          <mc:Fallback>
            <p:pic>
              <p:nvPicPr>
                <p:cNvPr id="79" name="Freihand 78">
                  <a:extLst>
                    <a:ext uri="{FF2B5EF4-FFF2-40B4-BE49-F238E27FC236}">
                      <a16:creationId xmlns:a16="http://schemas.microsoft.com/office/drawing/2014/main" id="{FEA72D3F-66E5-E5B2-08AB-4FD6C2495994}"/>
                    </a:ext>
                  </a:extLst>
                </p:cNvPr>
                <p:cNvPicPr/>
                <p:nvPr/>
              </p:nvPicPr>
              <p:blipFill>
                <a:blip r:embed="rId224"/>
                <a:stretch>
                  <a:fillRect/>
                </a:stretch>
              </p:blipFill>
              <p:spPr>
                <a:xfrm>
                  <a:off x="6111813" y="2904333"/>
                  <a:ext cx="14400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80" name="Freihand 79">
                  <a:extLst>
                    <a:ext uri="{FF2B5EF4-FFF2-40B4-BE49-F238E27FC236}">
                      <a16:creationId xmlns:a16="http://schemas.microsoft.com/office/drawing/2014/main" id="{404A1788-5C7D-D5AF-E7F3-ABB26B02F630}"/>
                    </a:ext>
                  </a:extLst>
                </p14:cNvPr>
                <p14:cNvContentPartPr/>
                <p14:nvPr/>
              </p14:nvContentPartPr>
              <p14:xfrm>
                <a:off x="6301533" y="2908293"/>
                <a:ext cx="36720" cy="105120"/>
              </p14:xfrm>
            </p:contentPart>
          </mc:Choice>
          <mc:Fallback>
            <p:pic>
              <p:nvPicPr>
                <p:cNvPr id="80" name="Freihand 79">
                  <a:extLst>
                    <a:ext uri="{FF2B5EF4-FFF2-40B4-BE49-F238E27FC236}">
                      <a16:creationId xmlns:a16="http://schemas.microsoft.com/office/drawing/2014/main" id="{404A1788-5C7D-D5AF-E7F3-ABB26B02F630}"/>
                    </a:ext>
                  </a:extLst>
                </p:cNvPr>
                <p:cNvPicPr/>
                <p:nvPr/>
              </p:nvPicPr>
              <p:blipFill>
                <a:blip r:embed="rId226"/>
                <a:stretch>
                  <a:fillRect/>
                </a:stretch>
              </p:blipFill>
              <p:spPr>
                <a:xfrm>
                  <a:off x="6292893" y="2899653"/>
                  <a:ext cx="54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81" name="Freihand 80">
                  <a:extLst>
                    <a:ext uri="{FF2B5EF4-FFF2-40B4-BE49-F238E27FC236}">
                      <a16:creationId xmlns:a16="http://schemas.microsoft.com/office/drawing/2014/main" id="{70C1628C-442C-02AA-F8A8-EE2476EB3338}"/>
                    </a:ext>
                  </a:extLst>
                </p14:cNvPr>
                <p14:cNvContentPartPr/>
                <p14:nvPr/>
              </p14:nvContentPartPr>
              <p14:xfrm>
                <a:off x="6311973" y="2946813"/>
                <a:ext cx="103320" cy="52560"/>
              </p14:xfrm>
            </p:contentPart>
          </mc:Choice>
          <mc:Fallback>
            <p:pic>
              <p:nvPicPr>
                <p:cNvPr id="81" name="Freihand 80">
                  <a:extLst>
                    <a:ext uri="{FF2B5EF4-FFF2-40B4-BE49-F238E27FC236}">
                      <a16:creationId xmlns:a16="http://schemas.microsoft.com/office/drawing/2014/main" id="{70C1628C-442C-02AA-F8A8-EE2476EB3338}"/>
                    </a:ext>
                  </a:extLst>
                </p:cNvPr>
                <p:cNvPicPr/>
                <p:nvPr/>
              </p:nvPicPr>
              <p:blipFill>
                <a:blip r:embed="rId228"/>
                <a:stretch>
                  <a:fillRect/>
                </a:stretch>
              </p:blipFill>
              <p:spPr>
                <a:xfrm>
                  <a:off x="6302973" y="2937813"/>
                  <a:ext cx="1209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82" name="Freihand 81">
                  <a:extLst>
                    <a:ext uri="{FF2B5EF4-FFF2-40B4-BE49-F238E27FC236}">
                      <a16:creationId xmlns:a16="http://schemas.microsoft.com/office/drawing/2014/main" id="{C9D08029-373C-4820-82C1-C3F0347B4C9B}"/>
                    </a:ext>
                  </a:extLst>
                </p14:cNvPr>
                <p14:cNvContentPartPr/>
                <p14:nvPr/>
              </p14:nvContentPartPr>
              <p14:xfrm>
                <a:off x="6430053" y="2902533"/>
                <a:ext cx="217080" cy="95400"/>
              </p14:xfrm>
            </p:contentPart>
          </mc:Choice>
          <mc:Fallback>
            <p:pic>
              <p:nvPicPr>
                <p:cNvPr id="82" name="Freihand 81">
                  <a:extLst>
                    <a:ext uri="{FF2B5EF4-FFF2-40B4-BE49-F238E27FC236}">
                      <a16:creationId xmlns:a16="http://schemas.microsoft.com/office/drawing/2014/main" id="{C9D08029-373C-4820-82C1-C3F0347B4C9B}"/>
                    </a:ext>
                  </a:extLst>
                </p:cNvPr>
                <p:cNvPicPr/>
                <p:nvPr/>
              </p:nvPicPr>
              <p:blipFill>
                <a:blip r:embed="rId230"/>
                <a:stretch>
                  <a:fillRect/>
                </a:stretch>
              </p:blipFill>
              <p:spPr>
                <a:xfrm>
                  <a:off x="6421413" y="2893893"/>
                  <a:ext cx="234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83" name="Freihand 82">
                  <a:extLst>
                    <a:ext uri="{FF2B5EF4-FFF2-40B4-BE49-F238E27FC236}">
                      <a16:creationId xmlns:a16="http://schemas.microsoft.com/office/drawing/2014/main" id="{4079CD2B-98EC-B240-B9A7-6A0EA3AB80EF}"/>
                    </a:ext>
                  </a:extLst>
                </p14:cNvPr>
                <p14:cNvContentPartPr/>
                <p14:nvPr/>
              </p14:nvContentPartPr>
              <p14:xfrm>
                <a:off x="6617613" y="2761413"/>
                <a:ext cx="390960" cy="236160"/>
              </p14:xfrm>
            </p:contentPart>
          </mc:Choice>
          <mc:Fallback>
            <p:pic>
              <p:nvPicPr>
                <p:cNvPr id="83" name="Freihand 82">
                  <a:extLst>
                    <a:ext uri="{FF2B5EF4-FFF2-40B4-BE49-F238E27FC236}">
                      <a16:creationId xmlns:a16="http://schemas.microsoft.com/office/drawing/2014/main" id="{4079CD2B-98EC-B240-B9A7-6A0EA3AB80EF}"/>
                    </a:ext>
                  </a:extLst>
                </p:cNvPr>
                <p:cNvPicPr/>
                <p:nvPr/>
              </p:nvPicPr>
              <p:blipFill>
                <a:blip r:embed="rId232"/>
                <a:stretch>
                  <a:fillRect/>
                </a:stretch>
              </p:blipFill>
              <p:spPr>
                <a:xfrm>
                  <a:off x="6608973" y="2752413"/>
                  <a:ext cx="4086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85" name="Freihand 84">
                  <a:extLst>
                    <a:ext uri="{FF2B5EF4-FFF2-40B4-BE49-F238E27FC236}">
                      <a16:creationId xmlns:a16="http://schemas.microsoft.com/office/drawing/2014/main" id="{77042664-4749-8EA9-6D75-7E81FEAB8BEE}"/>
                    </a:ext>
                  </a:extLst>
                </p14:cNvPr>
                <p14:cNvContentPartPr/>
                <p14:nvPr/>
              </p14:nvContentPartPr>
              <p14:xfrm>
                <a:off x="7184973" y="2812533"/>
                <a:ext cx="151200" cy="312840"/>
              </p14:xfrm>
            </p:contentPart>
          </mc:Choice>
          <mc:Fallback>
            <p:pic>
              <p:nvPicPr>
                <p:cNvPr id="85" name="Freihand 84">
                  <a:extLst>
                    <a:ext uri="{FF2B5EF4-FFF2-40B4-BE49-F238E27FC236}">
                      <a16:creationId xmlns:a16="http://schemas.microsoft.com/office/drawing/2014/main" id="{77042664-4749-8EA9-6D75-7E81FEAB8BEE}"/>
                    </a:ext>
                  </a:extLst>
                </p:cNvPr>
                <p:cNvPicPr/>
                <p:nvPr/>
              </p:nvPicPr>
              <p:blipFill>
                <a:blip r:embed="rId234"/>
                <a:stretch>
                  <a:fillRect/>
                </a:stretch>
              </p:blipFill>
              <p:spPr>
                <a:xfrm>
                  <a:off x="7175973" y="2803893"/>
                  <a:ext cx="16884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86" name="Freihand 85">
                  <a:extLst>
                    <a:ext uri="{FF2B5EF4-FFF2-40B4-BE49-F238E27FC236}">
                      <a16:creationId xmlns:a16="http://schemas.microsoft.com/office/drawing/2014/main" id="{3F437F72-6DC8-4978-6583-68D786FA7752}"/>
                    </a:ext>
                  </a:extLst>
                </p14:cNvPr>
                <p14:cNvContentPartPr/>
                <p14:nvPr/>
              </p14:nvContentPartPr>
              <p14:xfrm>
                <a:off x="7366413" y="2819733"/>
                <a:ext cx="191880" cy="154080"/>
              </p14:xfrm>
            </p:contentPart>
          </mc:Choice>
          <mc:Fallback>
            <p:pic>
              <p:nvPicPr>
                <p:cNvPr id="86" name="Freihand 85">
                  <a:extLst>
                    <a:ext uri="{FF2B5EF4-FFF2-40B4-BE49-F238E27FC236}">
                      <a16:creationId xmlns:a16="http://schemas.microsoft.com/office/drawing/2014/main" id="{3F437F72-6DC8-4978-6583-68D786FA7752}"/>
                    </a:ext>
                  </a:extLst>
                </p:cNvPr>
                <p:cNvPicPr/>
                <p:nvPr/>
              </p:nvPicPr>
              <p:blipFill>
                <a:blip r:embed="rId236"/>
                <a:stretch>
                  <a:fillRect/>
                </a:stretch>
              </p:blipFill>
              <p:spPr>
                <a:xfrm>
                  <a:off x="7357413" y="2810733"/>
                  <a:ext cx="2095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87" name="Freihand 86">
                  <a:extLst>
                    <a:ext uri="{FF2B5EF4-FFF2-40B4-BE49-F238E27FC236}">
                      <a16:creationId xmlns:a16="http://schemas.microsoft.com/office/drawing/2014/main" id="{4ED671D5-0DFC-6B0C-7F56-5BDBD714F0EE}"/>
                    </a:ext>
                  </a:extLst>
                </p14:cNvPr>
                <p14:cNvContentPartPr/>
                <p14:nvPr/>
              </p14:nvContentPartPr>
              <p14:xfrm>
                <a:off x="7606893" y="2857173"/>
                <a:ext cx="10080" cy="1440"/>
              </p14:xfrm>
            </p:contentPart>
          </mc:Choice>
          <mc:Fallback>
            <p:pic>
              <p:nvPicPr>
                <p:cNvPr id="87" name="Freihand 86">
                  <a:extLst>
                    <a:ext uri="{FF2B5EF4-FFF2-40B4-BE49-F238E27FC236}">
                      <a16:creationId xmlns:a16="http://schemas.microsoft.com/office/drawing/2014/main" id="{4ED671D5-0DFC-6B0C-7F56-5BDBD714F0EE}"/>
                    </a:ext>
                  </a:extLst>
                </p:cNvPr>
                <p:cNvPicPr/>
                <p:nvPr/>
              </p:nvPicPr>
              <p:blipFill>
                <a:blip r:embed="rId238"/>
                <a:stretch>
                  <a:fillRect/>
                </a:stretch>
              </p:blipFill>
              <p:spPr>
                <a:xfrm>
                  <a:off x="7597893" y="2848173"/>
                  <a:ext cx="277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88" name="Freihand 87">
                  <a:extLst>
                    <a:ext uri="{FF2B5EF4-FFF2-40B4-BE49-F238E27FC236}">
                      <a16:creationId xmlns:a16="http://schemas.microsoft.com/office/drawing/2014/main" id="{8EE32248-C08F-8B17-45FB-C45C09845A62}"/>
                    </a:ext>
                  </a:extLst>
                </p14:cNvPr>
                <p14:cNvContentPartPr/>
                <p14:nvPr/>
              </p14:nvContentPartPr>
              <p14:xfrm>
                <a:off x="7357773" y="2823693"/>
                <a:ext cx="187920" cy="154800"/>
              </p14:xfrm>
            </p:contentPart>
          </mc:Choice>
          <mc:Fallback>
            <p:pic>
              <p:nvPicPr>
                <p:cNvPr id="88" name="Freihand 87">
                  <a:extLst>
                    <a:ext uri="{FF2B5EF4-FFF2-40B4-BE49-F238E27FC236}">
                      <a16:creationId xmlns:a16="http://schemas.microsoft.com/office/drawing/2014/main" id="{8EE32248-C08F-8B17-45FB-C45C09845A62}"/>
                    </a:ext>
                  </a:extLst>
                </p:cNvPr>
                <p:cNvPicPr/>
                <p:nvPr/>
              </p:nvPicPr>
              <p:blipFill>
                <a:blip r:embed="rId240"/>
                <a:stretch>
                  <a:fillRect/>
                </a:stretch>
              </p:blipFill>
              <p:spPr>
                <a:xfrm>
                  <a:off x="7348773" y="2814693"/>
                  <a:ext cx="2055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90" name="Freihand 89">
                  <a:extLst>
                    <a:ext uri="{FF2B5EF4-FFF2-40B4-BE49-F238E27FC236}">
                      <a16:creationId xmlns:a16="http://schemas.microsoft.com/office/drawing/2014/main" id="{815BD462-82E1-4BED-BF9A-F652DD8D2B66}"/>
                    </a:ext>
                  </a:extLst>
                </p14:cNvPr>
                <p14:cNvContentPartPr/>
                <p14:nvPr/>
              </p14:nvContentPartPr>
              <p14:xfrm>
                <a:off x="7558653" y="2812173"/>
                <a:ext cx="196920" cy="138960"/>
              </p14:xfrm>
            </p:contentPart>
          </mc:Choice>
          <mc:Fallback>
            <p:pic>
              <p:nvPicPr>
                <p:cNvPr id="90" name="Freihand 89">
                  <a:extLst>
                    <a:ext uri="{FF2B5EF4-FFF2-40B4-BE49-F238E27FC236}">
                      <a16:creationId xmlns:a16="http://schemas.microsoft.com/office/drawing/2014/main" id="{815BD462-82E1-4BED-BF9A-F652DD8D2B66}"/>
                    </a:ext>
                  </a:extLst>
                </p:cNvPr>
                <p:cNvPicPr/>
                <p:nvPr/>
              </p:nvPicPr>
              <p:blipFill>
                <a:blip r:embed="rId242"/>
                <a:stretch>
                  <a:fillRect/>
                </a:stretch>
              </p:blipFill>
              <p:spPr>
                <a:xfrm>
                  <a:off x="7549653" y="2803173"/>
                  <a:ext cx="2145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91" name="Freihand 90">
                  <a:extLst>
                    <a:ext uri="{FF2B5EF4-FFF2-40B4-BE49-F238E27FC236}">
                      <a16:creationId xmlns:a16="http://schemas.microsoft.com/office/drawing/2014/main" id="{83959241-2C2D-1616-C018-34575A8276C6}"/>
                    </a:ext>
                  </a:extLst>
                </p14:cNvPr>
                <p14:cNvContentPartPr/>
                <p14:nvPr/>
              </p14:nvContentPartPr>
              <p14:xfrm>
                <a:off x="7741173" y="2807853"/>
                <a:ext cx="105480" cy="149400"/>
              </p14:xfrm>
            </p:contentPart>
          </mc:Choice>
          <mc:Fallback>
            <p:pic>
              <p:nvPicPr>
                <p:cNvPr id="91" name="Freihand 90">
                  <a:extLst>
                    <a:ext uri="{FF2B5EF4-FFF2-40B4-BE49-F238E27FC236}">
                      <a16:creationId xmlns:a16="http://schemas.microsoft.com/office/drawing/2014/main" id="{83959241-2C2D-1616-C018-34575A8276C6}"/>
                    </a:ext>
                  </a:extLst>
                </p:cNvPr>
                <p:cNvPicPr/>
                <p:nvPr/>
              </p:nvPicPr>
              <p:blipFill>
                <a:blip r:embed="rId244"/>
                <a:stretch>
                  <a:fillRect/>
                </a:stretch>
              </p:blipFill>
              <p:spPr>
                <a:xfrm>
                  <a:off x="7732533" y="2798853"/>
                  <a:ext cx="1231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92" name="Freihand 91">
                  <a:extLst>
                    <a:ext uri="{FF2B5EF4-FFF2-40B4-BE49-F238E27FC236}">
                      <a16:creationId xmlns:a16="http://schemas.microsoft.com/office/drawing/2014/main" id="{A90A07AB-9B82-981E-769D-7AAB1155F10F}"/>
                    </a:ext>
                  </a:extLst>
                </p14:cNvPr>
                <p14:cNvContentPartPr/>
                <p14:nvPr/>
              </p14:nvContentPartPr>
              <p14:xfrm>
                <a:off x="7885533" y="2840253"/>
                <a:ext cx="295200" cy="120960"/>
              </p14:xfrm>
            </p:contentPart>
          </mc:Choice>
          <mc:Fallback>
            <p:pic>
              <p:nvPicPr>
                <p:cNvPr id="92" name="Freihand 91">
                  <a:extLst>
                    <a:ext uri="{FF2B5EF4-FFF2-40B4-BE49-F238E27FC236}">
                      <a16:creationId xmlns:a16="http://schemas.microsoft.com/office/drawing/2014/main" id="{A90A07AB-9B82-981E-769D-7AAB1155F10F}"/>
                    </a:ext>
                  </a:extLst>
                </p:cNvPr>
                <p:cNvPicPr/>
                <p:nvPr/>
              </p:nvPicPr>
              <p:blipFill>
                <a:blip r:embed="rId246"/>
                <a:stretch>
                  <a:fillRect/>
                </a:stretch>
              </p:blipFill>
              <p:spPr>
                <a:xfrm>
                  <a:off x="7876893" y="2831613"/>
                  <a:ext cx="312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94" name="Freihand 93">
                  <a:extLst>
                    <a:ext uri="{FF2B5EF4-FFF2-40B4-BE49-F238E27FC236}">
                      <a16:creationId xmlns:a16="http://schemas.microsoft.com/office/drawing/2014/main" id="{F79D06BE-DC28-01AC-8251-C0A493CBC502}"/>
                    </a:ext>
                  </a:extLst>
                </p14:cNvPr>
                <p14:cNvContentPartPr/>
                <p14:nvPr/>
              </p14:nvContentPartPr>
              <p14:xfrm>
                <a:off x="104853" y="3664653"/>
                <a:ext cx="130320" cy="22320"/>
              </p14:xfrm>
            </p:contentPart>
          </mc:Choice>
          <mc:Fallback>
            <p:pic>
              <p:nvPicPr>
                <p:cNvPr id="94" name="Freihand 93">
                  <a:extLst>
                    <a:ext uri="{FF2B5EF4-FFF2-40B4-BE49-F238E27FC236}">
                      <a16:creationId xmlns:a16="http://schemas.microsoft.com/office/drawing/2014/main" id="{F79D06BE-DC28-01AC-8251-C0A493CBC502}"/>
                    </a:ext>
                  </a:extLst>
                </p:cNvPr>
                <p:cNvPicPr/>
                <p:nvPr/>
              </p:nvPicPr>
              <p:blipFill>
                <a:blip r:embed="rId248"/>
                <a:stretch>
                  <a:fillRect/>
                </a:stretch>
              </p:blipFill>
              <p:spPr>
                <a:xfrm>
                  <a:off x="96213" y="3655653"/>
                  <a:ext cx="147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95" name="Freihand 94">
                  <a:extLst>
                    <a:ext uri="{FF2B5EF4-FFF2-40B4-BE49-F238E27FC236}">
                      <a16:creationId xmlns:a16="http://schemas.microsoft.com/office/drawing/2014/main" id="{DEE4B0EA-7808-DE24-BCA1-BF2840815A0B}"/>
                    </a:ext>
                  </a:extLst>
                </p14:cNvPr>
                <p14:cNvContentPartPr/>
                <p14:nvPr/>
              </p14:nvContentPartPr>
              <p14:xfrm>
                <a:off x="225093" y="3572853"/>
                <a:ext cx="110520" cy="219600"/>
              </p14:xfrm>
            </p:contentPart>
          </mc:Choice>
          <mc:Fallback>
            <p:pic>
              <p:nvPicPr>
                <p:cNvPr id="95" name="Freihand 94">
                  <a:extLst>
                    <a:ext uri="{FF2B5EF4-FFF2-40B4-BE49-F238E27FC236}">
                      <a16:creationId xmlns:a16="http://schemas.microsoft.com/office/drawing/2014/main" id="{DEE4B0EA-7808-DE24-BCA1-BF2840815A0B}"/>
                    </a:ext>
                  </a:extLst>
                </p:cNvPr>
                <p:cNvPicPr/>
                <p:nvPr/>
              </p:nvPicPr>
              <p:blipFill>
                <a:blip r:embed="rId250"/>
                <a:stretch>
                  <a:fillRect/>
                </a:stretch>
              </p:blipFill>
              <p:spPr>
                <a:xfrm>
                  <a:off x="216453" y="3564213"/>
                  <a:ext cx="1281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97" name="Freihand 96">
                  <a:extLst>
                    <a:ext uri="{FF2B5EF4-FFF2-40B4-BE49-F238E27FC236}">
                      <a16:creationId xmlns:a16="http://schemas.microsoft.com/office/drawing/2014/main" id="{3EEBE967-B9B3-D1B5-0778-E1D0ABD326CE}"/>
                    </a:ext>
                  </a:extLst>
                </p14:cNvPr>
                <p14:cNvContentPartPr/>
                <p14:nvPr/>
              </p14:nvContentPartPr>
              <p14:xfrm>
                <a:off x="493653" y="3574293"/>
                <a:ext cx="131760" cy="176040"/>
              </p14:xfrm>
            </p:contentPart>
          </mc:Choice>
          <mc:Fallback>
            <p:pic>
              <p:nvPicPr>
                <p:cNvPr id="97" name="Freihand 96">
                  <a:extLst>
                    <a:ext uri="{FF2B5EF4-FFF2-40B4-BE49-F238E27FC236}">
                      <a16:creationId xmlns:a16="http://schemas.microsoft.com/office/drawing/2014/main" id="{3EEBE967-B9B3-D1B5-0778-E1D0ABD326CE}"/>
                    </a:ext>
                  </a:extLst>
                </p:cNvPr>
                <p:cNvPicPr/>
                <p:nvPr/>
              </p:nvPicPr>
              <p:blipFill>
                <a:blip r:embed="rId252"/>
                <a:stretch>
                  <a:fillRect/>
                </a:stretch>
              </p:blipFill>
              <p:spPr>
                <a:xfrm>
                  <a:off x="484653" y="3565653"/>
                  <a:ext cx="1494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98" name="Freihand 97">
                  <a:extLst>
                    <a:ext uri="{FF2B5EF4-FFF2-40B4-BE49-F238E27FC236}">
                      <a16:creationId xmlns:a16="http://schemas.microsoft.com/office/drawing/2014/main" id="{499CD283-9E4C-ACFD-AD14-253F66C196B4}"/>
                    </a:ext>
                  </a:extLst>
                </p14:cNvPr>
                <p14:cNvContentPartPr/>
                <p14:nvPr/>
              </p14:nvContentPartPr>
              <p14:xfrm>
                <a:off x="688773" y="3524253"/>
                <a:ext cx="199800" cy="240120"/>
              </p14:xfrm>
            </p:contentPart>
          </mc:Choice>
          <mc:Fallback>
            <p:pic>
              <p:nvPicPr>
                <p:cNvPr id="98" name="Freihand 97">
                  <a:extLst>
                    <a:ext uri="{FF2B5EF4-FFF2-40B4-BE49-F238E27FC236}">
                      <a16:creationId xmlns:a16="http://schemas.microsoft.com/office/drawing/2014/main" id="{499CD283-9E4C-ACFD-AD14-253F66C196B4}"/>
                    </a:ext>
                  </a:extLst>
                </p:cNvPr>
                <p:cNvPicPr/>
                <p:nvPr/>
              </p:nvPicPr>
              <p:blipFill>
                <a:blip r:embed="rId254"/>
                <a:stretch>
                  <a:fillRect/>
                </a:stretch>
              </p:blipFill>
              <p:spPr>
                <a:xfrm>
                  <a:off x="679773" y="3515613"/>
                  <a:ext cx="2174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99" name="Freihand 98">
                  <a:extLst>
                    <a:ext uri="{FF2B5EF4-FFF2-40B4-BE49-F238E27FC236}">
                      <a16:creationId xmlns:a16="http://schemas.microsoft.com/office/drawing/2014/main" id="{B999BC5E-82AF-43C1-ED88-EC209536A4FB}"/>
                    </a:ext>
                  </a:extLst>
                </p14:cNvPr>
                <p14:cNvContentPartPr/>
                <p14:nvPr/>
              </p14:nvContentPartPr>
              <p14:xfrm>
                <a:off x="963093" y="3555213"/>
                <a:ext cx="136800" cy="203400"/>
              </p14:xfrm>
            </p:contentPart>
          </mc:Choice>
          <mc:Fallback>
            <p:pic>
              <p:nvPicPr>
                <p:cNvPr id="99" name="Freihand 98">
                  <a:extLst>
                    <a:ext uri="{FF2B5EF4-FFF2-40B4-BE49-F238E27FC236}">
                      <a16:creationId xmlns:a16="http://schemas.microsoft.com/office/drawing/2014/main" id="{B999BC5E-82AF-43C1-ED88-EC209536A4FB}"/>
                    </a:ext>
                  </a:extLst>
                </p:cNvPr>
                <p:cNvPicPr/>
                <p:nvPr/>
              </p:nvPicPr>
              <p:blipFill>
                <a:blip r:embed="rId256"/>
                <a:stretch>
                  <a:fillRect/>
                </a:stretch>
              </p:blipFill>
              <p:spPr>
                <a:xfrm>
                  <a:off x="954093" y="3546213"/>
                  <a:ext cx="1544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18" name="Freihand 117">
                  <a:extLst>
                    <a:ext uri="{FF2B5EF4-FFF2-40B4-BE49-F238E27FC236}">
                      <a16:creationId xmlns:a16="http://schemas.microsoft.com/office/drawing/2014/main" id="{30AE3CCC-9362-66D6-18A8-8D4E8A505726}"/>
                    </a:ext>
                  </a:extLst>
                </p14:cNvPr>
                <p14:cNvContentPartPr/>
                <p14:nvPr/>
              </p14:nvContentPartPr>
              <p14:xfrm>
                <a:off x="1317333" y="3574653"/>
                <a:ext cx="128520" cy="162720"/>
              </p14:xfrm>
            </p:contentPart>
          </mc:Choice>
          <mc:Fallback>
            <p:pic>
              <p:nvPicPr>
                <p:cNvPr id="118" name="Freihand 117">
                  <a:extLst>
                    <a:ext uri="{FF2B5EF4-FFF2-40B4-BE49-F238E27FC236}">
                      <a16:creationId xmlns:a16="http://schemas.microsoft.com/office/drawing/2014/main" id="{30AE3CCC-9362-66D6-18A8-8D4E8A505726}"/>
                    </a:ext>
                  </a:extLst>
                </p:cNvPr>
                <p:cNvPicPr/>
                <p:nvPr/>
              </p:nvPicPr>
              <p:blipFill>
                <a:blip r:embed="rId258"/>
                <a:stretch>
                  <a:fillRect/>
                </a:stretch>
              </p:blipFill>
              <p:spPr>
                <a:xfrm>
                  <a:off x="1308693" y="3565653"/>
                  <a:ext cx="146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19" name="Freihand 118">
                  <a:extLst>
                    <a:ext uri="{FF2B5EF4-FFF2-40B4-BE49-F238E27FC236}">
                      <a16:creationId xmlns:a16="http://schemas.microsoft.com/office/drawing/2014/main" id="{FFDE693B-D9D5-0D03-B247-B2F7EDC2ADBD}"/>
                    </a:ext>
                  </a:extLst>
                </p14:cNvPr>
                <p14:cNvContentPartPr/>
                <p14:nvPr/>
              </p14:nvContentPartPr>
              <p14:xfrm>
                <a:off x="1519653" y="3463773"/>
                <a:ext cx="139320" cy="243720"/>
              </p14:xfrm>
            </p:contentPart>
          </mc:Choice>
          <mc:Fallback>
            <p:pic>
              <p:nvPicPr>
                <p:cNvPr id="119" name="Freihand 118">
                  <a:extLst>
                    <a:ext uri="{FF2B5EF4-FFF2-40B4-BE49-F238E27FC236}">
                      <a16:creationId xmlns:a16="http://schemas.microsoft.com/office/drawing/2014/main" id="{FFDE693B-D9D5-0D03-B247-B2F7EDC2ADBD}"/>
                    </a:ext>
                  </a:extLst>
                </p:cNvPr>
                <p:cNvPicPr/>
                <p:nvPr/>
              </p:nvPicPr>
              <p:blipFill>
                <a:blip r:embed="rId260"/>
                <a:stretch>
                  <a:fillRect/>
                </a:stretch>
              </p:blipFill>
              <p:spPr>
                <a:xfrm>
                  <a:off x="1511013" y="3454773"/>
                  <a:ext cx="1569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20" name="Freihand 119">
                  <a:extLst>
                    <a:ext uri="{FF2B5EF4-FFF2-40B4-BE49-F238E27FC236}">
                      <a16:creationId xmlns:a16="http://schemas.microsoft.com/office/drawing/2014/main" id="{39575EE3-B0D9-0C4E-9339-19DA8149387D}"/>
                    </a:ext>
                  </a:extLst>
                </p14:cNvPr>
                <p14:cNvContentPartPr/>
                <p14:nvPr/>
              </p14:nvContentPartPr>
              <p14:xfrm>
                <a:off x="1734933" y="3423453"/>
                <a:ext cx="131040" cy="259920"/>
              </p14:xfrm>
            </p:contentPart>
          </mc:Choice>
          <mc:Fallback>
            <p:pic>
              <p:nvPicPr>
                <p:cNvPr id="120" name="Freihand 119">
                  <a:extLst>
                    <a:ext uri="{FF2B5EF4-FFF2-40B4-BE49-F238E27FC236}">
                      <a16:creationId xmlns:a16="http://schemas.microsoft.com/office/drawing/2014/main" id="{39575EE3-B0D9-0C4E-9339-19DA8149387D}"/>
                    </a:ext>
                  </a:extLst>
                </p:cNvPr>
                <p:cNvPicPr/>
                <p:nvPr/>
              </p:nvPicPr>
              <p:blipFill>
                <a:blip r:embed="rId262"/>
                <a:stretch>
                  <a:fillRect/>
                </a:stretch>
              </p:blipFill>
              <p:spPr>
                <a:xfrm>
                  <a:off x="1725933" y="3414813"/>
                  <a:ext cx="1486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21" name="Freihand 120">
                  <a:extLst>
                    <a:ext uri="{FF2B5EF4-FFF2-40B4-BE49-F238E27FC236}">
                      <a16:creationId xmlns:a16="http://schemas.microsoft.com/office/drawing/2014/main" id="{20B51568-3AE1-0DB1-2966-508F0FC6E5A2}"/>
                    </a:ext>
                  </a:extLst>
                </p14:cNvPr>
                <p14:cNvContentPartPr/>
                <p14:nvPr/>
              </p14:nvContentPartPr>
              <p14:xfrm>
                <a:off x="1859853" y="3536493"/>
                <a:ext cx="454680" cy="125640"/>
              </p14:xfrm>
            </p:contentPart>
          </mc:Choice>
          <mc:Fallback>
            <p:pic>
              <p:nvPicPr>
                <p:cNvPr id="121" name="Freihand 120">
                  <a:extLst>
                    <a:ext uri="{FF2B5EF4-FFF2-40B4-BE49-F238E27FC236}">
                      <a16:creationId xmlns:a16="http://schemas.microsoft.com/office/drawing/2014/main" id="{20B51568-3AE1-0DB1-2966-508F0FC6E5A2}"/>
                    </a:ext>
                  </a:extLst>
                </p:cNvPr>
                <p:cNvPicPr/>
                <p:nvPr/>
              </p:nvPicPr>
              <p:blipFill>
                <a:blip r:embed="rId264"/>
                <a:stretch>
                  <a:fillRect/>
                </a:stretch>
              </p:blipFill>
              <p:spPr>
                <a:xfrm>
                  <a:off x="1850853" y="3527493"/>
                  <a:ext cx="4723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22" name="Freihand 121">
                  <a:extLst>
                    <a:ext uri="{FF2B5EF4-FFF2-40B4-BE49-F238E27FC236}">
                      <a16:creationId xmlns:a16="http://schemas.microsoft.com/office/drawing/2014/main" id="{B559BA29-12C5-3C1E-2641-627EFE6BBDC6}"/>
                    </a:ext>
                  </a:extLst>
                </p14:cNvPr>
                <p14:cNvContentPartPr/>
                <p14:nvPr/>
              </p14:nvContentPartPr>
              <p14:xfrm>
                <a:off x="2192853" y="3436413"/>
                <a:ext cx="85320" cy="21600"/>
              </p14:xfrm>
            </p:contentPart>
          </mc:Choice>
          <mc:Fallback>
            <p:pic>
              <p:nvPicPr>
                <p:cNvPr id="122" name="Freihand 121">
                  <a:extLst>
                    <a:ext uri="{FF2B5EF4-FFF2-40B4-BE49-F238E27FC236}">
                      <a16:creationId xmlns:a16="http://schemas.microsoft.com/office/drawing/2014/main" id="{B559BA29-12C5-3C1E-2641-627EFE6BBDC6}"/>
                    </a:ext>
                  </a:extLst>
                </p:cNvPr>
                <p:cNvPicPr/>
                <p:nvPr/>
              </p:nvPicPr>
              <p:blipFill>
                <a:blip r:embed="rId266"/>
                <a:stretch>
                  <a:fillRect/>
                </a:stretch>
              </p:blipFill>
              <p:spPr>
                <a:xfrm>
                  <a:off x="2183853" y="3427413"/>
                  <a:ext cx="102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23" name="Freihand 122">
                  <a:extLst>
                    <a:ext uri="{FF2B5EF4-FFF2-40B4-BE49-F238E27FC236}">
                      <a16:creationId xmlns:a16="http://schemas.microsoft.com/office/drawing/2014/main" id="{487715F0-D9C3-0867-43C5-AF1FF7812B68}"/>
                    </a:ext>
                  </a:extLst>
                </p14:cNvPr>
                <p14:cNvContentPartPr/>
                <p14:nvPr/>
              </p14:nvContentPartPr>
              <p14:xfrm>
                <a:off x="2365653" y="3482133"/>
                <a:ext cx="82440" cy="127800"/>
              </p14:xfrm>
            </p:contentPart>
          </mc:Choice>
          <mc:Fallback>
            <p:pic>
              <p:nvPicPr>
                <p:cNvPr id="123" name="Freihand 122">
                  <a:extLst>
                    <a:ext uri="{FF2B5EF4-FFF2-40B4-BE49-F238E27FC236}">
                      <a16:creationId xmlns:a16="http://schemas.microsoft.com/office/drawing/2014/main" id="{487715F0-D9C3-0867-43C5-AF1FF7812B68}"/>
                    </a:ext>
                  </a:extLst>
                </p:cNvPr>
                <p:cNvPicPr/>
                <p:nvPr/>
              </p:nvPicPr>
              <p:blipFill>
                <a:blip r:embed="rId268"/>
                <a:stretch>
                  <a:fillRect/>
                </a:stretch>
              </p:blipFill>
              <p:spPr>
                <a:xfrm>
                  <a:off x="2356653" y="3473133"/>
                  <a:ext cx="100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24" name="Freihand 123">
                  <a:extLst>
                    <a:ext uri="{FF2B5EF4-FFF2-40B4-BE49-F238E27FC236}">
                      <a16:creationId xmlns:a16="http://schemas.microsoft.com/office/drawing/2014/main" id="{AAA78E60-B8E1-5833-80FF-657AB457EB7E}"/>
                    </a:ext>
                  </a:extLst>
                </p14:cNvPr>
                <p14:cNvContentPartPr/>
                <p14:nvPr/>
              </p14:nvContentPartPr>
              <p14:xfrm>
                <a:off x="2686053" y="3372693"/>
                <a:ext cx="185400" cy="198360"/>
              </p14:xfrm>
            </p:contentPart>
          </mc:Choice>
          <mc:Fallback>
            <p:pic>
              <p:nvPicPr>
                <p:cNvPr id="124" name="Freihand 123">
                  <a:extLst>
                    <a:ext uri="{FF2B5EF4-FFF2-40B4-BE49-F238E27FC236}">
                      <a16:creationId xmlns:a16="http://schemas.microsoft.com/office/drawing/2014/main" id="{AAA78E60-B8E1-5833-80FF-657AB457EB7E}"/>
                    </a:ext>
                  </a:extLst>
                </p:cNvPr>
                <p:cNvPicPr/>
                <p:nvPr/>
              </p:nvPicPr>
              <p:blipFill>
                <a:blip r:embed="rId270"/>
                <a:stretch>
                  <a:fillRect/>
                </a:stretch>
              </p:blipFill>
              <p:spPr>
                <a:xfrm>
                  <a:off x="2677053" y="3363693"/>
                  <a:ext cx="2030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25" name="Freihand 124">
                  <a:extLst>
                    <a:ext uri="{FF2B5EF4-FFF2-40B4-BE49-F238E27FC236}">
                      <a16:creationId xmlns:a16="http://schemas.microsoft.com/office/drawing/2014/main" id="{5688EC79-EB23-90EC-C135-F219EBC13BA4}"/>
                    </a:ext>
                  </a:extLst>
                </p14:cNvPr>
                <p14:cNvContentPartPr/>
                <p14:nvPr/>
              </p14:nvContentPartPr>
              <p14:xfrm>
                <a:off x="2888373" y="3468813"/>
                <a:ext cx="87480" cy="78480"/>
              </p14:xfrm>
            </p:contentPart>
          </mc:Choice>
          <mc:Fallback>
            <p:pic>
              <p:nvPicPr>
                <p:cNvPr id="125" name="Freihand 124">
                  <a:extLst>
                    <a:ext uri="{FF2B5EF4-FFF2-40B4-BE49-F238E27FC236}">
                      <a16:creationId xmlns:a16="http://schemas.microsoft.com/office/drawing/2014/main" id="{5688EC79-EB23-90EC-C135-F219EBC13BA4}"/>
                    </a:ext>
                  </a:extLst>
                </p:cNvPr>
                <p:cNvPicPr/>
                <p:nvPr/>
              </p:nvPicPr>
              <p:blipFill>
                <a:blip r:embed="rId272"/>
                <a:stretch>
                  <a:fillRect/>
                </a:stretch>
              </p:blipFill>
              <p:spPr>
                <a:xfrm>
                  <a:off x="2879733" y="3459813"/>
                  <a:ext cx="105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26" name="Freihand 125">
                  <a:extLst>
                    <a:ext uri="{FF2B5EF4-FFF2-40B4-BE49-F238E27FC236}">
                      <a16:creationId xmlns:a16="http://schemas.microsoft.com/office/drawing/2014/main" id="{44DA6CAC-8D4F-7AAF-2D4E-331D3BEF21D4}"/>
                    </a:ext>
                  </a:extLst>
                </p14:cNvPr>
                <p14:cNvContentPartPr/>
                <p14:nvPr/>
              </p14:nvContentPartPr>
              <p14:xfrm>
                <a:off x="2961813" y="3454053"/>
                <a:ext cx="195480" cy="273960"/>
              </p14:xfrm>
            </p:contentPart>
          </mc:Choice>
          <mc:Fallback>
            <p:pic>
              <p:nvPicPr>
                <p:cNvPr id="126" name="Freihand 125">
                  <a:extLst>
                    <a:ext uri="{FF2B5EF4-FFF2-40B4-BE49-F238E27FC236}">
                      <a16:creationId xmlns:a16="http://schemas.microsoft.com/office/drawing/2014/main" id="{44DA6CAC-8D4F-7AAF-2D4E-331D3BEF21D4}"/>
                    </a:ext>
                  </a:extLst>
                </p:cNvPr>
                <p:cNvPicPr/>
                <p:nvPr/>
              </p:nvPicPr>
              <p:blipFill>
                <a:blip r:embed="rId274"/>
                <a:stretch>
                  <a:fillRect/>
                </a:stretch>
              </p:blipFill>
              <p:spPr>
                <a:xfrm>
                  <a:off x="2952813" y="3445053"/>
                  <a:ext cx="21312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27" name="Freihand 126">
                  <a:extLst>
                    <a:ext uri="{FF2B5EF4-FFF2-40B4-BE49-F238E27FC236}">
                      <a16:creationId xmlns:a16="http://schemas.microsoft.com/office/drawing/2014/main" id="{916A0656-1CFF-B072-0E01-3D0C890F17E1}"/>
                    </a:ext>
                  </a:extLst>
                </p14:cNvPr>
                <p14:cNvContentPartPr/>
                <p14:nvPr/>
              </p14:nvContentPartPr>
              <p14:xfrm>
                <a:off x="3178893" y="3453333"/>
                <a:ext cx="76680" cy="98280"/>
              </p14:xfrm>
            </p:contentPart>
          </mc:Choice>
          <mc:Fallback>
            <p:pic>
              <p:nvPicPr>
                <p:cNvPr id="127" name="Freihand 126">
                  <a:extLst>
                    <a:ext uri="{FF2B5EF4-FFF2-40B4-BE49-F238E27FC236}">
                      <a16:creationId xmlns:a16="http://schemas.microsoft.com/office/drawing/2014/main" id="{916A0656-1CFF-B072-0E01-3D0C890F17E1}"/>
                    </a:ext>
                  </a:extLst>
                </p:cNvPr>
                <p:cNvPicPr/>
                <p:nvPr/>
              </p:nvPicPr>
              <p:blipFill>
                <a:blip r:embed="rId276"/>
                <a:stretch>
                  <a:fillRect/>
                </a:stretch>
              </p:blipFill>
              <p:spPr>
                <a:xfrm>
                  <a:off x="3169893" y="3444693"/>
                  <a:ext cx="94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28" name="Freihand 127">
                  <a:extLst>
                    <a:ext uri="{FF2B5EF4-FFF2-40B4-BE49-F238E27FC236}">
                      <a16:creationId xmlns:a16="http://schemas.microsoft.com/office/drawing/2014/main" id="{7653E53D-EC93-5215-6BB3-864A2F8072E2}"/>
                    </a:ext>
                  </a:extLst>
                </p14:cNvPr>
                <p14:cNvContentPartPr/>
                <p14:nvPr/>
              </p14:nvContentPartPr>
              <p14:xfrm>
                <a:off x="3279333" y="3436053"/>
                <a:ext cx="158400" cy="107640"/>
              </p14:xfrm>
            </p:contentPart>
          </mc:Choice>
          <mc:Fallback>
            <p:pic>
              <p:nvPicPr>
                <p:cNvPr id="128" name="Freihand 127">
                  <a:extLst>
                    <a:ext uri="{FF2B5EF4-FFF2-40B4-BE49-F238E27FC236}">
                      <a16:creationId xmlns:a16="http://schemas.microsoft.com/office/drawing/2014/main" id="{7653E53D-EC93-5215-6BB3-864A2F8072E2}"/>
                    </a:ext>
                  </a:extLst>
                </p:cNvPr>
                <p:cNvPicPr/>
                <p:nvPr/>
              </p:nvPicPr>
              <p:blipFill>
                <a:blip r:embed="rId278"/>
                <a:stretch>
                  <a:fillRect/>
                </a:stretch>
              </p:blipFill>
              <p:spPr>
                <a:xfrm>
                  <a:off x="3270333" y="3427053"/>
                  <a:ext cx="176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29" name="Freihand 128">
                  <a:extLst>
                    <a:ext uri="{FF2B5EF4-FFF2-40B4-BE49-F238E27FC236}">
                      <a16:creationId xmlns:a16="http://schemas.microsoft.com/office/drawing/2014/main" id="{225CEE5F-F2BF-F101-4F10-18AD039AC636}"/>
                    </a:ext>
                  </a:extLst>
                </p14:cNvPr>
                <p14:cNvContentPartPr/>
                <p14:nvPr/>
              </p14:nvContentPartPr>
              <p14:xfrm>
                <a:off x="3483093" y="3315453"/>
                <a:ext cx="211680" cy="226440"/>
              </p14:xfrm>
            </p:contentPart>
          </mc:Choice>
          <mc:Fallback>
            <p:pic>
              <p:nvPicPr>
                <p:cNvPr id="129" name="Freihand 128">
                  <a:extLst>
                    <a:ext uri="{FF2B5EF4-FFF2-40B4-BE49-F238E27FC236}">
                      <a16:creationId xmlns:a16="http://schemas.microsoft.com/office/drawing/2014/main" id="{225CEE5F-F2BF-F101-4F10-18AD039AC636}"/>
                    </a:ext>
                  </a:extLst>
                </p:cNvPr>
                <p:cNvPicPr/>
                <p:nvPr/>
              </p:nvPicPr>
              <p:blipFill>
                <a:blip r:embed="rId280"/>
                <a:stretch>
                  <a:fillRect/>
                </a:stretch>
              </p:blipFill>
              <p:spPr>
                <a:xfrm>
                  <a:off x="3474093" y="3306453"/>
                  <a:ext cx="2293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30" name="Freihand 129">
                  <a:extLst>
                    <a:ext uri="{FF2B5EF4-FFF2-40B4-BE49-F238E27FC236}">
                      <a16:creationId xmlns:a16="http://schemas.microsoft.com/office/drawing/2014/main" id="{6B5C2AC1-0032-193B-544A-E864DC76960D}"/>
                    </a:ext>
                  </a:extLst>
                </p14:cNvPr>
                <p14:cNvContentPartPr/>
                <p14:nvPr/>
              </p14:nvContentPartPr>
              <p14:xfrm>
                <a:off x="3443133" y="3252093"/>
                <a:ext cx="17280" cy="12600"/>
              </p14:xfrm>
            </p:contentPart>
          </mc:Choice>
          <mc:Fallback>
            <p:pic>
              <p:nvPicPr>
                <p:cNvPr id="130" name="Freihand 129">
                  <a:extLst>
                    <a:ext uri="{FF2B5EF4-FFF2-40B4-BE49-F238E27FC236}">
                      <a16:creationId xmlns:a16="http://schemas.microsoft.com/office/drawing/2014/main" id="{6B5C2AC1-0032-193B-544A-E864DC76960D}"/>
                    </a:ext>
                  </a:extLst>
                </p:cNvPr>
                <p:cNvPicPr/>
                <p:nvPr/>
              </p:nvPicPr>
              <p:blipFill>
                <a:blip r:embed="rId282"/>
                <a:stretch>
                  <a:fillRect/>
                </a:stretch>
              </p:blipFill>
              <p:spPr>
                <a:xfrm>
                  <a:off x="3434493" y="3243093"/>
                  <a:ext cx="349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3" name="Freihand 132">
                  <a:extLst>
                    <a:ext uri="{FF2B5EF4-FFF2-40B4-BE49-F238E27FC236}">
                      <a16:creationId xmlns:a16="http://schemas.microsoft.com/office/drawing/2014/main" id="{A25D4FD8-6522-EF6B-9140-3263AAC25B26}"/>
                    </a:ext>
                  </a:extLst>
                </p14:cNvPr>
                <p14:cNvContentPartPr/>
                <p14:nvPr/>
              </p14:nvContentPartPr>
              <p14:xfrm>
                <a:off x="3619173" y="3406173"/>
                <a:ext cx="100800" cy="131400"/>
              </p14:xfrm>
            </p:contentPart>
          </mc:Choice>
          <mc:Fallback>
            <p:pic>
              <p:nvPicPr>
                <p:cNvPr id="133" name="Freihand 132">
                  <a:extLst>
                    <a:ext uri="{FF2B5EF4-FFF2-40B4-BE49-F238E27FC236}">
                      <a16:creationId xmlns:a16="http://schemas.microsoft.com/office/drawing/2014/main" id="{A25D4FD8-6522-EF6B-9140-3263AAC25B26}"/>
                    </a:ext>
                  </a:extLst>
                </p:cNvPr>
                <p:cNvPicPr/>
                <p:nvPr/>
              </p:nvPicPr>
              <p:blipFill>
                <a:blip r:embed="rId284"/>
                <a:stretch>
                  <a:fillRect/>
                </a:stretch>
              </p:blipFill>
              <p:spPr>
                <a:xfrm>
                  <a:off x="3610533" y="3397533"/>
                  <a:ext cx="1184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34" name="Freihand 133">
                  <a:extLst>
                    <a:ext uri="{FF2B5EF4-FFF2-40B4-BE49-F238E27FC236}">
                      <a16:creationId xmlns:a16="http://schemas.microsoft.com/office/drawing/2014/main" id="{56BCE64D-F6E5-D3D4-78CA-78AF4383AAFF}"/>
                    </a:ext>
                  </a:extLst>
                </p14:cNvPr>
                <p14:cNvContentPartPr/>
                <p14:nvPr/>
              </p14:nvContentPartPr>
              <p14:xfrm>
                <a:off x="3839853" y="3322293"/>
                <a:ext cx="258840" cy="434520"/>
              </p14:xfrm>
            </p:contentPart>
          </mc:Choice>
          <mc:Fallback>
            <p:pic>
              <p:nvPicPr>
                <p:cNvPr id="134" name="Freihand 133">
                  <a:extLst>
                    <a:ext uri="{FF2B5EF4-FFF2-40B4-BE49-F238E27FC236}">
                      <a16:creationId xmlns:a16="http://schemas.microsoft.com/office/drawing/2014/main" id="{56BCE64D-F6E5-D3D4-78CA-78AF4383AAFF}"/>
                    </a:ext>
                  </a:extLst>
                </p:cNvPr>
                <p:cNvPicPr/>
                <p:nvPr/>
              </p:nvPicPr>
              <p:blipFill>
                <a:blip r:embed="rId286"/>
                <a:stretch>
                  <a:fillRect/>
                </a:stretch>
              </p:blipFill>
              <p:spPr>
                <a:xfrm>
                  <a:off x="3830853" y="3313653"/>
                  <a:ext cx="27648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5" name="Freihand 134">
                  <a:extLst>
                    <a:ext uri="{FF2B5EF4-FFF2-40B4-BE49-F238E27FC236}">
                      <a16:creationId xmlns:a16="http://schemas.microsoft.com/office/drawing/2014/main" id="{8009F36C-4CFF-668D-CCFF-05B245646075}"/>
                    </a:ext>
                  </a:extLst>
                </p14:cNvPr>
                <p14:cNvContentPartPr/>
                <p14:nvPr/>
              </p14:nvContentPartPr>
              <p14:xfrm>
                <a:off x="4488933" y="3303933"/>
                <a:ext cx="108000" cy="197280"/>
              </p14:xfrm>
            </p:contentPart>
          </mc:Choice>
          <mc:Fallback>
            <p:pic>
              <p:nvPicPr>
                <p:cNvPr id="135" name="Freihand 134">
                  <a:extLst>
                    <a:ext uri="{FF2B5EF4-FFF2-40B4-BE49-F238E27FC236}">
                      <a16:creationId xmlns:a16="http://schemas.microsoft.com/office/drawing/2014/main" id="{8009F36C-4CFF-668D-CCFF-05B245646075}"/>
                    </a:ext>
                  </a:extLst>
                </p:cNvPr>
                <p:cNvPicPr/>
                <p:nvPr/>
              </p:nvPicPr>
              <p:blipFill>
                <a:blip r:embed="rId288"/>
                <a:stretch>
                  <a:fillRect/>
                </a:stretch>
              </p:blipFill>
              <p:spPr>
                <a:xfrm>
                  <a:off x="4480293" y="3294933"/>
                  <a:ext cx="1256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6" name="Freihand 135">
                  <a:extLst>
                    <a:ext uri="{FF2B5EF4-FFF2-40B4-BE49-F238E27FC236}">
                      <a16:creationId xmlns:a16="http://schemas.microsoft.com/office/drawing/2014/main" id="{C184933D-E4C4-56C3-9CFA-4A012F44DD8D}"/>
                    </a:ext>
                  </a:extLst>
                </p14:cNvPr>
                <p14:cNvContentPartPr/>
                <p14:nvPr/>
              </p14:nvContentPartPr>
              <p14:xfrm>
                <a:off x="4675413" y="3324453"/>
                <a:ext cx="133560" cy="147600"/>
              </p14:xfrm>
            </p:contentPart>
          </mc:Choice>
          <mc:Fallback>
            <p:pic>
              <p:nvPicPr>
                <p:cNvPr id="136" name="Freihand 135">
                  <a:extLst>
                    <a:ext uri="{FF2B5EF4-FFF2-40B4-BE49-F238E27FC236}">
                      <a16:creationId xmlns:a16="http://schemas.microsoft.com/office/drawing/2014/main" id="{C184933D-E4C4-56C3-9CFA-4A012F44DD8D}"/>
                    </a:ext>
                  </a:extLst>
                </p:cNvPr>
                <p:cNvPicPr/>
                <p:nvPr/>
              </p:nvPicPr>
              <p:blipFill>
                <a:blip r:embed="rId290"/>
                <a:stretch>
                  <a:fillRect/>
                </a:stretch>
              </p:blipFill>
              <p:spPr>
                <a:xfrm>
                  <a:off x="4666773" y="3315453"/>
                  <a:ext cx="1512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7" name="Freihand 136">
                  <a:extLst>
                    <a:ext uri="{FF2B5EF4-FFF2-40B4-BE49-F238E27FC236}">
                      <a16:creationId xmlns:a16="http://schemas.microsoft.com/office/drawing/2014/main" id="{58906EC4-059A-99BD-6C40-C28F14EE28AF}"/>
                    </a:ext>
                  </a:extLst>
                </p14:cNvPr>
                <p14:cNvContentPartPr/>
                <p14:nvPr/>
              </p14:nvContentPartPr>
              <p14:xfrm>
                <a:off x="4875213" y="3308613"/>
                <a:ext cx="140400" cy="140760"/>
              </p14:xfrm>
            </p:contentPart>
          </mc:Choice>
          <mc:Fallback>
            <p:pic>
              <p:nvPicPr>
                <p:cNvPr id="137" name="Freihand 136">
                  <a:extLst>
                    <a:ext uri="{FF2B5EF4-FFF2-40B4-BE49-F238E27FC236}">
                      <a16:creationId xmlns:a16="http://schemas.microsoft.com/office/drawing/2014/main" id="{58906EC4-059A-99BD-6C40-C28F14EE28AF}"/>
                    </a:ext>
                  </a:extLst>
                </p:cNvPr>
                <p:cNvPicPr/>
                <p:nvPr/>
              </p:nvPicPr>
              <p:blipFill>
                <a:blip r:embed="rId292"/>
                <a:stretch>
                  <a:fillRect/>
                </a:stretch>
              </p:blipFill>
              <p:spPr>
                <a:xfrm>
                  <a:off x="4866213" y="3299973"/>
                  <a:ext cx="158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38" name="Freihand 137">
                  <a:extLst>
                    <a:ext uri="{FF2B5EF4-FFF2-40B4-BE49-F238E27FC236}">
                      <a16:creationId xmlns:a16="http://schemas.microsoft.com/office/drawing/2014/main" id="{42217415-E58D-03F5-F669-FE505DE2E33C}"/>
                    </a:ext>
                  </a:extLst>
                </p14:cNvPr>
                <p14:cNvContentPartPr/>
                <p14:nvPr/>
              </p14:nvContentPartPr>
              <p14:xfrm>
                <a:off x="5164293" y="3294573"/>
                <a:ext cx="35640" cy="203760"/>
              </p14:xfrm>
            </p:contentPart>
          </mc:Choice>
          <mc:Fallback>
            <p:pic>
              <p:nvPicPr>
                <p:cNvPr id="138" name="Freihand 137">
                  <a:extLst>
                    <a:ext uri="{FF2B5EF4-FFF2-40B4-BE49-F238E27FC236}">
                      <a16:creationId xmlns:a16="http://schemas.microsoft.com/office/drawing/2014/main" id="{42217415-E58D-03F5-F669-FE505DE2E33C}"/>
                    </a:ext>
                  </a:extLst>
                </p:cNvPr>
                <p:cNvPicPr/>
                <p:nvPr/>
              </p:nvPicPr>
              <p:blipFill>
                <a:blip r:embed="rId294"/>
                <a:stretch>
                  <a:fillRect/>
                </a:stretch>
              </p:blipFill>
              <p:spPr>
                <a:xfrm>
                  <a:off x="5155653" y="3285933"/>
                  <a:ext cx="532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39" name="Freihand 138">
                  <a:extLst>
                    <a:ext uri="{FF2B5EF4-FFF2-40B4-BE49-F238E27FC236}">
                      <a16:creationId xmlns:a16="http://schemas.microsoft.com/office/drawing/2014/main" id="{2C3ED1E3-D470-CBDC-EEE0-C97100063C41}"/>
                    </a:ext>
                  </a:extLst>
                </p14:cNvPr>
                <p14:cNvContentPartPr/>
                <p14:nvPr/>
              </p14:nvContentPartPr>
              <p14:xfrm>
                <a:off x="5091573" y="3288093"/>
                <a:ext cx="183600" cy="13680"/>
              </p14:xfrm>
            </p:contentPart>
          </mc:Choice>
          <mc:Fallback>
            <p:pic>
              <p:nvPicPr>
                <p:cNvPr id="139" name="Freihand 138">
                  <a:extLst>
                    <a:ext uri="{FF2B5EF4-FFF2-40B4-BE49-F238E27FC236}">
                      <a16:creationId xmlns:a16="http://schemas.microsoft.com/office/drawing/2014/main" id="{2C3ED1E3-D470-CBDC-EEE0-C97100063C41}"/>
                    </a:ext>
                  </a:extLst>
                </p:cNvPr>
                <p:cNvPicPr/>
                <p:nvPr/>
              </p:nvPicPr>
              <p:blipFill>
                <a:blip r:embed="rId296"/>
                <a:stretch>
                  <a:fillRect/>
                </a:stretch>
              </p:blipFill>
              <p:spPr>
                <a:xfrm>
                  <a:off x="5082933" y="3279093"/>
                  <a:ext cx="2012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0" name="Freihand 139">
                  <a:extLst>
                    <a:ext uri="{FF2B5EF4-FFF2-40B4-BE49-F238E27FC236}">
                      <a16:creationId xmlns:a16="http://schemas.microsoft.com/office/drawing/2014/main" id="{CFB550C0-F323-A311-97A6-C2DA9C2075FA}"/>
                    </a:ext>
                  </a:extLst>
                </p14:cNvPr>
                <p14:cNvContentPartPr/>
                <p14:nvPr/>
              </p14:nvContentPartPr>
              <p14:xfrm>
                <a:off x="5211813" y="3377373"/>
                <a:ext cx="120960" cy="119880"/>
              </p14:xfrm>
            </p:contentPart>
          </mc:Choice>
          <mc:Fallback>
            <p:pic>
              <p:nvPicPr>
                <p:cNvPr id="140" name="Freihand 139">
                  <a:extLst>
                    <a:ext uri="{FF2B5EF4-FFF2-40B4-BE49-F238E27FC236}">
                      <a16:creationId xmlns:a16="http://schemas.microsoft.com/office/drawing/2014/main" id="{CFB550C0-F323-A311-97A6-C2DA9C2075FA}"/>
                    </a:ext>
                  </a:extLst>
                </p:cNvPr>
                <p:cNvPicPr/>
                <p:nvPr/>
              </p:nvPicPr>
              <p:blipFill>
                <a:blip r:embed="rId298"/>
                <a:stretch>
                  <a:fillRect/>
                </a:stretch>
              </p:blipFill>
              <p:spPr>
                <a:xfrm>
                  <a:off x="5202813" y="3368733"/>
                  <a:ext cx="1386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1" name="Freihand 140">
                  <a:extLst>
                    <a:ext uri="{FF2B5EF4-FFF2-40B4-BE49-F238E27FC236}">
                      <a16:creationId xmlns:a16="http://schemas.microsoft.com/office/drawing/2014/main" id="{BD33E2D1-B4E3-449D-3F3C-1EDEFD436C0E}"/>
                    </a:ext>
                  </a:extLst>
                </p14:cNvPr>
                <p14:cNvContentPartPr/>
                <p14:nvPr/>
              </p14:nvContentPartPr>
              <p14:xfrm>
                <a:off x="5378853" y="3282333"/>
                <a:ext cx="170640" cy="166680"/>
              </p14:xfrm>
            </p:contentPart>
          </mc:Choice>
          <mc:Fallback>
            <p:pic>
              <p:nvPicPr>
                <p:cNvPr id="141" name="Freihand 140">
                  <a:extLst>
                    <a:ext uri="{FF2B5EF4-FFF2-40B4-BE49-F238E27FC236}">
                      <a16:creationId xmlns:a16="http://schemas.microsoft.com/office/drawing/2014/main" id="{BD33E2D1-B4E3-449D-3F3C-1EDEFD436C0E}"/>
                    </a:ext>
                  </a:extLst>
                </p:cNvPr>
                <p:cNvPicPr/>
                <p:nvPr/>
              </p:nvPicPr>
              <p:blipFill>
                <a:blip r:embed="rId300"/>
                <a:stretch>
                  <a:fillRect/>
                </a:stretch>
              </p:blipFill>
              <p:spPr>
                <a:xfrm>
                  <a:off x="5370213" y="3273333"/>
                  <a:ext cx="1882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42" name="Freihand 141">
                  <a:extLst>
                    <a:ext uri="{FF2B5EF4-FFF2-40B4-BE49-F238E27FC236}">
                      <a16:creationId xmlns:a16="http://schemas.microsoft.com/office/drawing/2014/main" id="{90D843EA-2563-1F51-9911-DCD46D5C0D80}"/>
                    </a:ext>
                  </a:extLst>
                </p14:cNvPr>
                <p14:cNvContentPartPr/>
                <p14:nvPr/>
              </p14:nvContentPartPr>
              <p14:xfrm>
                <a:off x="5658213" y="3287373"/>
                <a:ext cx="235440" cy="123480"/>
              </p14:xfrm>
            </p:contentPart>
          </mc:Choice>
          <mc:Fallback>
            <p:pic>
              <p:nvPicPr>
                <p:cNvPr id="142" name="Freihand 141">
                  <a:extLst>
                    <a:ext uri="{FF2B5EF4-FFF2-40B4-BE49-F238E27FC236}">
                      <a16:creationId xmlns:a16="http://schemas.microsoft.com/office/drawing/2014/main" id="{90D843EA-2563-1F51-9911-DCD46D5C0D80}"/>
                    </a:ext>
                  </a:extLst>
                </p:cNvPr>
                <p:cNvPicPr/>
                <p:nvPr/>
              </p:nvPicPr>
              <p:blipFill>
                <a:blip r:embed="rId302"/>
                <a:stretch>
                  <a:fillRect/>
                </a:stretch>
              </p:blipFill>
              <p:spPr>
                <a:xfrm>
                  <a:off x="5649213" y="3278733"/>
                  <a:ext cx="253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3" name="Freihand 142">
                  <a:extLst>
                    <a:ext uri="{FF2B5EF4-FFF2-40B4-BE49-F238E27FC236}">
                      <a16:creationId xmlns:a16="http://schemas.microsoft.com/office/drawing/2014/main" id="{8F662C8E-8720-7C92-E45A-D01530FECEDF}"/>
                    </a:ext>
                  </a:extLst>
                </p14:cNvPr>
                <p14:cNvContentPartPr/>
                <p14:nvPr/>
              </p14:nvContentPartPr>
              <p14:xfrm>
                <a:off x="5628693" y="3360453"/>
                <a:ext cx="191520" cy="51120"/>
              </p14:xfrm>
            </p:contentPart>
          </mc:Choice>
          <mc:Fallback>
            <p:pic>
              <p:nvPicPr>
                <p:cNvPr id="143" name="Freihand 142">
                  <a:extLst>
                    <a:ext uri="{FF2B5EF4-FFF2-40B4-BE49-F238E27FC236}">
                      <a16:creationId xmlns:a16="http://schemas.microsoft.com/office/drawing/2014/main" id="{8F662C8E-8720-7C92-E45A-D01530FECEDF}"/>
                    </a:ext>
                  </a:extLst>
                </p:cNvPr>
                <p:cNvPicPr/>
                <p:nvPr/>
              </p:nvPicPr>
              <p:blipFill>
                <a:blip r:embed="rId304"/>
                <a:stretch>
                  <a:fillRect/>
                </a:stretch>
              </p:blipFill>
              <p:spPr>
                <a:xfrm>
                  <a:off x="5620053" y="3351813"/>
                  <a:ext cx="2091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46" name="Freihand 145">
                  <a:extLst>
                    <a:ext uri="{FF2B5EF4-FFF2-40B4-BE49-F238E27FC236}">
                      <a16:creationId xmlns:a16="http://schemas.microsoft.com/office/drawing/2014/main" id="{EAFDD037-C1D0-13D2-6F26-09D23A5FE672}"/>
                    </a:ext>
                  </a:extLst>
                </p14:cNvPr>
                <p14:cNvContentPartPr/>
                <p14:nvPr/>
              </p14:nvContentPartPr>
              <p14:xfrm>
                <a:off x="179733" y="4050933"/>
                <a:ext cx="126720" cy="122400"/>
              </p14:xfrm>
            </p:contentPart>
          </mc:Choice>
          <mc:Fallback>
            <p:pic>
              <p:nvPicPr>
                <p:cNvPr id="146" name="Freihand 145">
                  <a:extLst>
                    <a:ext uri="{FF2B5EF4-FFF2-40B4-BE49-F238E27FC236}">
                      <a16:creationId xmlns:a16="http://schemas.microsoft.com/office/drawing/2014/main" id="{EAFDD037-C1D0-13D2-6F26-09D23A5FE672}"/>
                    </a:ext>
                  </a:extLst>
                </p:cNvPr>
                <p:cNvPicPr/>
                <p:nvPr/>
              </p:nvPicPr>
              <p:blipFill>
                <a:blip r:embed="rId306"/>
                <a:stretch>
                  <a:fillRect/>
                </a:stretch>
              </p:blipFill>
              <p:spPr>
                <a:xfrm>
                  <a:off x="170733" y="4041933"/>
                  <a:ext cx="144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47" name="Freihand 146">
                  <a:extLst>
                    <a:ext uri="{FF2B5EF4-FFF2-40B4-BE49-F238E27FC236}">
                      <a16:creationId xmlns:a16="http://schemas.microsoft.com/office/drawing/2014/main" id="{CD38CEE4-4A0E-D6E2-F74D-6F335913CF2B}"/>
                    </a:ext>
                  </a:extLst>
                </p14:cNvPr>
                <p14:cNvContentPartPr/>
                <p14:nvPr/>
              </p14:nvContentPartPr>
              <p14:xfrm>
                <a:off x="439293" y="4043013"/>
                <a:ext cx="10080" cy="96120"/>
              </p14:xfrm>
            </p:contentPart>
          </mc:Choice>
          <mc:Fallback>
            <p:pic>
              <p:nvPicPr>
                <p:cNvPr id="147" name="Freihand 146">
                  <a:extLst>
                    <a:ext uri="{FF2B5EF4-FFF2-40B4-BE49-F238E27FC236}">
                      <a16:creationId xmlns:a16="http://schemas.microsoft.com/office/drawing/2014/main" id="{CD38CEE4-4A0E-D6E2-F74D-6F335913CF2B}"/>
                    </a:ext>
                  </a:extLst>
                </p:cNvPr>
                <p:cNvPicPr/>
                <p:nvPr/>
              </p:nvPicPr>
              <p:blipFill>
                <a:blip r:embed="rId308"/>
                <a:stretch>
                  <a:fillRect/>
                </a:stretch>
              </p:blipFill>
              <p:spPr>
                <a:xfrm>
                  <a:off x="430653" y="4034013"/>
                  <a:ext cx="277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48" name="Freihand 147">
                  <a:extLst>
                    <a:ext uri="{FF2B5EF4-FFF2-40B4-BE49-F238E27FC236}">
                      <a16:creationId xmlns:a16="http://schemas.microsoft.com/office/drawing/2014/main" id="{296737C3-7C5B-21EF-87E6-7349D1E67DEE}"/>
                    </a:ext>
                  </a:extLst>
                </p14:cNvPr>
                <p14:cNvContentPartPr/>
                <p14:nvPr/>
              </p14:nvContentPartPr>
              <p14:xfrm>
                <a:off x="358293" y="4029693"/>
                <a:ext cx="197280" cy="170640"/>
              </p14:xfrm>
            </p:contentPart>
          </mc:Choice>
          <mc:Fallback>
            <p:pic>
              <p:nvPicPr>
                <p:cNvPr id="148" name="Freihand 147">
                  <a:extLst>
                    <a:ext uri="{FF2B5EF4-FFF2-40B4-BE49-F238E27FC236}">
                      <a16:creationId xmlns:a16="http://schemas.microsoft.com/office/drawing/2014/main" id="{296737C3-7C5B-21EF-87E6-7349D1E67DEE}"/>
                    </a:ext>
                  </a:extLst>
                </p:cNvPr>
                <p:cNvPicPr/>
                <p:nvPr/>
              </p:nvPicPr>
              <p:blipFill>
                <a:blip r:embed="rId310"/>
                <a:stretch>
                  <a:fillRect/>
                </a:stretch>
              </p:blipFill>
              <p:spPr>
                <a:xfrm>
                  <a:off x="349293" y="4020693"/>
                  <a:ext cx="2149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49" name="Freihand 148">
                  <a:extLst>
                    <a:ext uri="{FF2B5EF4-FFF2-40B4-BE49-F238E27FC236}">
                      <a16:creationId xmlns:a16="http://schemas.microsoft.com/office/drawing/2014/main" id="{F6F5C8E6-A66E-D7C9-A9A6-6A9F099DF583}"/>
                    </a:ext>
                  </a:extLst>
                </p14:cNvPr>
                <p14:cNvContentPartPr/>
                <p14:nvPr/>
              </p14:nvContentPartPr>
              <p14:xfrm>
                <a:off x="607773" y="4032573"/>
                <a:ext cx="143640" cy="130680"/>
              </p14:xfrm>
            </p:contentPart>
          </mc:Choice>
          <mc:Fallback>
            <p:pic>
              <p:nvPicPr>
                <p:cNvPr id="149" name="Freihand 148">
                  <a:extLst>
                    <a:ext uri="{FF2B5EF4-FFF2-40B4-BE49-F238E27FC236}">
                      <a16:creationId xmlns:a16="http://schemas.microsoft.com/office/drawing/2014/main" id="{F6F5C8E6-A66E-D7C9-A9A6-6A9F099DF583}"/>
                    </a:ext>
                  </a:extLst>
                </p:cNvPr>
                <p:cNvPicPr/>
                <p:nvPr/>
              </p:nvPicPr>
              <p:blipFill>
                <a:blip r:embed="rId312"/>
                <a:stretch>
                  <a:fillRect/>
                </a:stretch>
              </p:blipFill>
              <p:spPr>
                <a:xfrm>
                  <a:off x="599133" y="4023933"/>
                  <a:ext cx="1612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51" name="Freihand 150">
                  <a:extLst>
                    <a:ext uri="{FF2B5EF4-FFF2-40B4-BE49-F238E27FC236}">
                      <a16:creationId xmlns:a16="http://schemas.microsoft.com/office/drawing/2014/main" id="{E4C31D7B-B652-5C38-F9A3-6A6934068942}"/>
                    </a:ext>
                  </a:extLst>
                </p14:cNvPr>
                <p14:cNvContentPartPr/>
                <p14:nvPr/>
              </p14:nvContentPartPr>
              <p14:xfrm>
                <a:off x="953373" y="4053093"/>
                <a:ext cx="258840" cy="274320"/>
              </p14:xfrm>
            </p:contentPart>
          </mc:Choice>
          <mc:Fallback>
            <p:pic>
              <p:nvPicPr>
                <p:cNvPr id="151" name="Freihand 150">
                  <a:extLst>
                    <a:ext uri="{FF2B5EF4-FFF2-40B4-BE49-F238E27FC236}">
                      <a16:creationId xmlns:a16="http://schemas.microsoft.com/office/drawing/2014/main" id="{E4C31D7B-B652-5C38-F9A3-6A6934068942}"/>
                    </a:ext>
                  </a:extLst>
                </p:cNvPr>
                <p:cNvPicPr/>
                <p:nvPr/>
              </p:nvPicPr>
              <p:blipFill>
                <a:blip r:embed="rId314"/>
                <a:stretch>
                  <a:fillRect/>
                </a:stretch>
              </p:blipFill>
              <p:spPr>
                <a:xfrm>
                  <a:off x="944733" y="4044093"/>
                  <a:ext cx="2764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52" name="Freihand 151">
                  <a:extLst>
                    <a:ext uri="{FF2B5EF4-FFF2-40B4-BE49-F238E27FC236}">
                      <a16:creationId xmlns:a16="http://schemas.microsoft.com/office/drawing/2014/main" id="{0DDD55A5-4BF7-6C4A-4D89-6B2D11CBCFCB}"/>
                    </a:ext>
                  </a:extLst>
                </p14:cNvPr>
                <p14:cNvContentPartPr/>
                <p14:nvPr/>
              </p14:nvContentPartPr>
              <p14:xfrm>
                <a:off x="1200333" y="3978213"/>
                <a:ext cx="15120" cy="24120"/>
              </p14:xfrm>
            </p:contentPart>
          </mc:Choice>
          <mc:Fallback>
            <p:pic>
              <p:nvPicPr>
                <p:cNvPr id="152" name="Freihand 151">
                  <a:extLst>
                    <a:ext uri="{FF2B5EF4-FFF2-40B4-BE49-F238E27FC236}">
                      <a16:creationId xmlns:a16="http://schemas.microsoft.com/office/drawing/2014/main" id="{0DDD55A5-4BF7-6C4A-4D89-6B2D11CBCFCB}"/>
                    </a:ext>
                  </a:extLst>
                </p:cNvPr>
                <p:cNvPicPr/>
                <p:nvPr/>
              </p:nvPicPr>
              <p:blipFill>
                <a:blip r:embed="rId316"/>
                <a:stretch>
                  <a:fillRect/>
                </a:stretch>
              </p:blipFill>
              <p:spPr>
                <a:xfrm>
                  <a:off x="1191693" y="3969573"/>
                  <a:ext cx="327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53" name="Freihand 152">
                  <a:extLst>
                    <a:ext uri="{FF2B5EF4-FFF2-40B4-BE49-F238E27FC236}">
                      <a16:creationId xmlns:a16="http://schemas.microsoft.com/office/drawing/2014/main" id="{CFC9A7FF-0408-56DC-1BA5-D32C7E8FA0DA}"/>
                    </a:ext>
                  </a:extLst>
                </p14:cNvPr>
                <p14:cNvContentPartPr/>
                <p14:nvPr/>
              </p14:nvContentPartPr>
              <p14:xfrm>
                <a:off x="1274133" y="4055253"/>
                <a:ext cx="252360" cy="115920"/>
              </p14:xfrm>
            </p:contentPart>
          </mc:Choice>
          <mc:Fallback>
            <p:pic>
              <p:nvPicPr>
                <p:cNvPr id="153" name="Freihand 152">
                  <a:extLst>
                    <a:ext uri="{FF2B5EF4-FFF2-40B4-BE49-F238E27FC236}">
                      <a16:creationId xmlns:a16="http://schemas.microsoft.com/office/drawing/2014/main" id="{CFC9A7FF-0408-56DC-1BA5-D32C7E8FA0DA}"/>
                    </a:ext>
                  </a:extLst>
                </p:cNvPr>
                <p:cNvPicPr/>
                <p:nvPr/>
              </p:nvPicPr>
              <p:blipFill>
                <a:blip r:embed="rId318"/>
                <a:stretch>
                  <a:fillRect/>
                </a:stretch>
              </p:blipFill>
              <p:spPr>
                <a:xfrm>
                  <a:off x="1265493" y="4046613"/>
                  <a:ext cx="2700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54" name="Freihand 153">
                  <a:extLst>
                    <a:ext uri="{FF2B5EF4-FFF2-40B4-BE49-F238E27FC236}">
                      <a16:creationId xmlns:a16="http://schemas.microsoft.com/office/drawing/2014/main" id="{88DCC76A-801D-331D-2A8D-7027433A2402}"/>
                    </a:ext>
                  </a:extLst>
                </p14:cNvPr>
                <p14:cNvContentPartPr/>
                <p14:nvPr/>
              </p14:nvContentPartPr>
              <p14:xfrm>
                <a:off x="1584093" y="4006293"/>
                <a:ext cx="78840" cy="105480"/>
              </p14:xfrm>
            </p:contentPart>
          </mc:Choice>
          <mc:Fallback>
            <p:pic>
              <p:nvPicPr>
                <p:cNvPr id="154" name="Freihand 153">
                  <a:extLst>
                    <a:ext uri="{FF2B5EF4-FFF2-40B4-BE49-F238E27FC236}">
                      <a16:creationId xmlns:a16="http://schemas.microsoft.com/office/drawing/2014/main" id="{88DCC76A-801D-331D-2A8D-7027433A2402}"/>
                    </a:ext>
                  </a:extLst>
                </p:cNvPr>
                <p:cNvPicPr/>
                <p:nvPr/>
              </p:nvPicPr>
              <p:blipFill>
                <a:blip r:embed="rId320"/>
                <a:stretch>
                  <a:fillRect/>
                </a:stretch>
              </p:blipFill>
              <p:spPr>
                <a:xfrm>
                  <a:off x="1575453" y="3997653"/>
                  <a:ext cx="96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55" name="Freihand 154">
                  <a:extLst>
                    <a:ext uri="{FF2B5EF4-FFF2-40B4-BE49-F238E27FC236}">
                      <a16:creationId xmlns:a16="http://schemas.microsoft.com/office/drawing/2014/main" id="{F292DB10-0F10-667C-1B1C-D2F9B6D4128A}"/>
                    </a:ext>
                  </a:extLst>
                </p14:cNvPr>
                <p14:cNvContentPartPr/>
                <p14:nvPr/>
              </p14:nvContentPartPr>
              <p14:xfrm>
                <a:off x="1862733" y="3986493"/>
                <a:ext cx="387360" cy="155160"/>
              </p14:xfrm>
            </p:contentPart>
          </mc:Choice>
          <mc:Fallback>
            <p:pic>
              <p:nvPicPr>
                <p:cNvPr id="155" name="Freihand 154">
                  <a:extLst>
                    <a:ext uri="{FF2B5EF4-FFF2-40B4-BE49-F238E27FC236}">
                      <a16:creationId xmlns:a16="http://schemas.microsoft.com/office/drawing/2014/main" id="{F292DB10-0F10-667C-1B1C-D2F9B6D4128A}"/>
                    </a:ext>
                  </a:extLst>
                </p:cNvPr>
                <p:cNvPicPr/>
                <p:nvPr/>
              </p:nvPicPr>
              <p:blipFill>
                <a:blip r:embed="rId322"/>
                <a:stretch>
                  <a:fillRect/>
                </a:stretch>
              </p:blipFill>
              <p:spPr>
                <a:xfrm>
                  <a:off x="1853733" y="3977853"/>
                  <a:ext cx="405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56" name="Freihand 155">
                  <a:extLst>
                    <a:ext uri="{FF2B5EF4-FFF2-40B4-BE49-F238E27FC236}">
                      <a16:creationId xmlns:a16="http://schemas.microsoft.com/office/drawing/2014/main" id="{BADA243C-1314-1A89-A6AB-B92013F6BAFF}"/>
                    </a:ext>
                  </a:extLst>
                </p14:cNvPr>
                <p14:cNvContentPartPr/>
                <p14:nvPr/>
              </p14:nvContentPartPr>
              <p14:xfrm>
                <a:off x="2314173" y="3903333"/>
                <a:ext cx="178560" cy="189360"/>
              </p14:xfrm>
            </p:contentPart>
          </mc:Choice>
          <mc:Fallback>
            <p:pic>
              <p:nvPicPr>
                <p:cNvPr id="156" name="Freihand 155">
                  <a:extLst>
                    <a:ext uri="{FF2B5EF4-FFF2-40B4-BE49-F238E27FC236}">
                      <a16:creationId xmlns:a16="http://schemas.microsoft.com/office/drawing/2014/main" id="{BADA243C-1314-1A89-A6AB-B92013F6BAFF}"/>
                    </a:ext>
                  </a:extLst>
                </p:cNvPr>
                <p:cNvPicPr/>
                <p:nvPr/>
              </p:nvPicPr>
              <p:blipFill>
                <a:blip r:embed="rId324"/>
                <a:stretch>
                  <a:fillRect/>
                </a:stretch>
              </p:blipFill>
              <p:spPr>
                <a:xfrm>
                  <a:off x="2305173" y="3894333"/>
                  <a:ext cx="196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57" name="Freihand 156">
                  <a:extLst>
                    <a:ext uri="{FF2B5EF4-FFF2-40B4-BE49-F238E27FC236}">
                      <a16:creationId xmlns:a16="http://schemas.microsoft.com/office/drawing/2014/main" id="{E2ABBC1C-425E-75C0-0155-F80DE9CB114E}"/>
                    </a:ext>
                  </a:extLst>
                </p14:cNvPr>
                <p14:cNvContentPartPr/>
                <p14:nvPr/>
              </p14:nvContentPartPr>
              <p14:xfrm>
                <a:off x="2559333" y="3838533"/>
                <a:ext cx="113040" cy="261720"/>
              </p14:xfrm>
            </p:contentPart>
          </mc:Choice>
          <mc:Fallback>
            <p:pic>
              <p:nvPicPr>
                <p:cNvPr id="157" name="Freihand 156">
                  <a:extLst>
                    <a:ext uri="{FF2B5EF4-FFF2-40B4-BE49-F238E27FC236}">
                      <a16:creationId xmlns:a16="http://schemas.microsoft.com/office/drawing/2014/main" id="{E2ABBC1C-425E-75C0-0155-F80DE9CB114E}"/>
                    </a:ext>
                  </a:extLst>
                </p:cNvPr>
                <p:cNvPicPr/>
                <p:nvPr/>
              </p:nvPicPr>
              <p:blipFill>
                <a:blip r:embed="rId326"/>
                <a:stretch>
                  <a:fillRect/>
                </a:stretch>
              </p:blipFill>
              <p:spPr>
                <a:xfrm>
                  <a:off x="2550333" y="3829533"/>
                  <a:ext cx="13068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58" name="Freihand 157">
                  <a:extLst>
                    <a:ext uri="{FF2B5EF4-FFF2-40B4-BE49-F238E27FC236}">
                      <a16:creationId xmlns:a16="http://schemas.microsoft.com/office/drawing/2014/main" id="{DD8F8DEC-F86B-06EA-451A-AA1038949996}"/>
                    </a:ext>
                  </a:extLst>
                </p14:cNvPr>
                <p14:cNvContentPartPr/>
                <p14:nvPr/>
              </p14:nvContentPartPr>
              <p14:xfrm>
                <a:off x="2529093" y="3816933"/>
                <a:ext cx="18000" cy="9360"/>
              </p14:xfrm>
            </p:contentPart>
          </mc:Choice>
          <mc:Fallback>
            <p:pic>
              <p:nvPicPr>
                <p:cNvPr id="158" name="Freihand 157">
                  <a:extLst>
                    <a:ext uri="{FF2B5EF4-FFF2-40B4-BE49-F238E27FC236}">
                      <a16:creationId xmlns:a16="http://schemas.microsoft.com/office/drawing/2014/main" id="{DD8F8DEC-F86B-06EA-451A-AA1038949996}"/>
                    </a:ext>
                  </a:extLst>
                </p:cNvPr>
                <p:cNvPicPr/>
                <p:nvPr/>
              </p:nvPicPr>
              <p:blipFill>
                <a:blip r:embed="rId328"/>
                <a:stretch>
                  <a:fillRect/>
                </a:stretch>
              </p:blipFill>
              <p:spPr>
                <a:xfrm>
                  <a:off x="2520093" y="3808293"/>
                  <a:ext cx="356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0" name="Freihand 189">
                  <a:extLst>
                    <a:ext uri="{FF2B5EF4-FFF2-40B4-BE49-F238E27FC236}">
                      <a16:creationId xmlns:a16="http://schemas.microsoft.com/office/drawing/2014/main" id="{8972F066-C451-8FF2-4E1A-9635EE1340EC}"/>
                    </a:ext>
                  </a:extLst>
                </p14:cNvPr>
                <p14:cNvContentPartPr/>
                <p14:nvPr/>
              </p14:nvContentPartPr>
              <p14:xfrm>
                <a:off x="2916813" y="3810093"/>
                <a:ext cx="240480" cy="257400"/>
              </p14:xfrm>
            </p:contentPart>
          </mc:Choice>
          <mc:Fallback>
            <p:pic>
              <p:nvPicPr>
                <p:cNvPr id="190" name="Freihand 189">
                  <a:extLst>
                    <a:ext uri="{FF2B5EF4-FFF2-40B4-BE49-F238E27FC236}">
                      <a16:creationId xmlns:a16="http://schemas.microsoft.com/office/drawing/2014/main" id="{8972F066-C451-8FF2-4E1A-9635EE1340EC}"/>
                    </a:ext>
                  </a:extLst>
                </p:cNvPr>
                <p:cNvPicPr/>
                <p:nvPr/>
              </p:nvPicPr>
              <p:blipFill>
                <a:blip r:embed="rId330"/>
                <a:stretch>
                  <a:fillRect/>
                </a:stretch>
              </p:blipFill>
              <p:spPr>
                <a:xfrm>
                  <a:off x="2908173" y="3801453"/>
                  <a:ext cx="2581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1" name="Freihand 190">
                  <a:extLst>
                    <a:ext uri="{FF2B5EF4-FFF2-40B4-BE49-F238E27FC236}">
                      <a16:creationId xmlns:a16="http://schemas.microsoft.com/office/drawing/2014/main" id="{67F5D8BB-C340-286A-2305-CA51C8DE6A6E}"/>
                    </a:ext>
                  </a:extLst>
                </p14:cNvPr>
                <p14:cNvContentPartPr/>
                <p14:nvPr/>
              </p14:nvContentPartPr>
              <p14:xfrm>
                <a:off x="3167373" y="3819453"/>
                <a:ext cx="210600" cy="243000"/>
              </p14:xfrm>
            </p:contentPart>
          </mc:Choice>
          <mc:Fallback>
            <p:pic>
              <p:nvPicPr>
                <p:cNvPr id="191" name="Freihand 190">
                  <a:extLst>
                    <a:ext uri="{FF2B5EF4-FFF2-40B4-BE49-F238E27FC236}">
                      <a16:creationId xmlns:a16="http://schemas.microsoft.com/office/drawing/2014/main" id="{67F5D8BB-C340-286A-2305-CA51C8DE6A6E}"/>
                    </a:ext>
                  </a:extLst>
                </p:cNvPr>
                <p:cNvPicPr/>
                <p:nvPr/>
              </p:nvPicPr>
              <p:blipFill>
                <a:blip r:embed="rId332"/>
                <a:stretch>
                  <a:fillRect/>
                </a:stretch>
              </p:blipFill>
              <p:spPr>
                <a:xfrm>
                  <a:off x="3158373" y="3810453"/>
                  <a:ext cx="2282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2" name="Freihand 191">
                  <a:extLst>
                    <a:ext uri="{FF2B5EF4-FFF2-40B4-BE49-F238E27FC236}">
                      <a16:creationId xmlns:a16="http://schemas.microsoft.com/office/drawing/2014/main" id="{68FD699F-0DAC-423D-C601-6AE4DAAE1616}"/>
                    </a:ext>
                  </a:extLst>
                </p14:cNvPr>
                <p14:cNvContentPartPr/>
                <p14:nvPr/>
              </p14:nvContentPartPr>
              <p14:xfrm>
                <a:off x="3421533" y="3834213"/>
                <a:ext cx="165240" cy="212040"/>
              </p14:xfrm>
            </p:contentPart>
          </mc:Choice>
          <mc:Fallback>
            <p:pic>
              <p:nvPicPr>
                <p:cNvPr id="192" name="Freihand 191">
                  <a:extLst>
                    <a:ext uri="{FF2B5EF4-FFF2-40B4-BE49-F238E27FC236}">
                      <a16:creationId xmlns:a16="http://schemas.microsoft.com/office/drawing/2014/main" id="{68FD699F-0DAC-423D-C601-6AE4DAAE1616}"/>
                    </a:ext>
                  </a:extLst>
                </p:cNvPr>
                <p:cNvPicPr/>
                <p:nvPr/>
              </p:nvPicPr>
              <p:blipFill>
                <a:blip r:embed="rId334"/>
                <a:stretch>
                  <a:fillRect/>
                </a:stretch>
              </p:blipFill>
              <p:spPr>
                <a:xfrm>
                  <a:off x="3412893" y="3825213"/>
                  <a:ext cx="1828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4" name="Freihand 193">
                  <a:extLst>
                    <a:ext uri="{FF2B5EF4-FFF2-40B4-BE49-F238E27FC236}">
                      <a16:creationId xmlns:a16="http://schemas.microsoft.com/office/drawing/2014/main" id="{0379E9FA-49F0-0F13-D1B3-0E90623985BF}"/>
                    </a:ext>
                  </a:extLst>
                </p14:cNvPr>
                <p14:cNvContentPartPr/>
                <p14:nvPr/>
              </p14:nvContentPartPr>
              <p14:xfrm>
                <a:off x="3663093" y="3800013"/>
                <a:ext cx="156240" cy="253440"/>
              </p14:xfrm>
            </p:contentPart>
          </mc:Choice>
          <mc:Fallback>
            <p:pic>
              <p:nvPicPr>
                <p:cNvPr id="194" name="Freihand 193">
                  <a:extLst>
                    <a:ext uri="{FF2B5EF4-FFF2-40B4-BE49-F238E27FC236}">
                      <a16:creationId xmlns:a16="http://schemas.microsoft.com/office/drawing/2014/main" id="{0379E9FA-49F0-0F13-D1B3-0E90623985BF}"/>
                    </a:ext>
                  </a:extLst>
                </p:cNvPr>
                <p:cNvPicPr/>
                <p:nvPr/>
              </p:nvPicPr>
              <p:blipFill>
                <a:blip r:embed="rId336"/>
                <a:stretch>
                  <a:fillRect/>
                </a:stretch>
              </p:blipFill>
              <p:spPr>
                <a:xfrm>
                  <a:off x="3654453" y="3791373"/>
                  <a:ext cx="1738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95" name="Freihand 194">
                  <a:extLst>
                    <a:ext uri="{FF2B5EF4-FFF2-40B4-BE49-F238E27FC236}">
                      <a16:creationId xmlns:a16="http://schemas.microsoft.com/office/drawing/2014/main" id="{BC613BEF-B98E-8BAE-06A1-F2E5B5EA1A05}"/>
                    </a:ext>
                  </a:extLst>
                </p14:cNvPr>
                <p14:cNvContentPartPr/>
                <p14:nvPr/>
              </p14:nvContentPartPr>
              <p14:xfrm>
                <a:off x="3781893" y="3877413"/>
                <a:ext cx="104040" cy="166320"/>
              </p14:xfrm>
            </p:contentPart>
          </mc:Choice>
          <mc:Fallback>
            <p:pic>
              <p:nvPicPr>
                <p:cNvPr id="195" name="Freihand 194">
                  <a:extLst>
                    <a:ext uri="{FF2B5EF4-FFF2-40B4-BE49-F238E27FC236}">
                      <a16:creationId xmlns:a16="http://schemas.microsoft.com/office/drawing/2014/main" id="{BC613BEF-B98E-8BAE-06A1-F2E5B5EA1A05}"/>
                    </a:ext>
                  </a:extLst>
                </p:cNvPr>
                <p:cNvPicPr/>
                <p:nvPr/>
              </p:nvPicPr>
              <p:blipFill>
                <a:blip r:embed="rId338"/>
                <a:stretch>
                  <a:fillRect/>
                </a:stretch>
              </p:blipFill>
              <p:spPr>
                <a:xfrm>
                  <a:off x="3773253" y="3868773"/>
                  <a:ext cx="1216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96" name="Freihand 195">
                  <a:extLst>
                    <a:ext uri="{FF2B5EF4-FFF2-40B4-BE49-F238E27FC236}">
                      <a16:creationId xmlns:a16="http://schemas.microsoft.com/office/drawing/2014/main" id="{FA40C04A-D790-5ADA-4D93-BF074CBB20E6}"/>
                    </a:ext>
                  </a:extLst>
                </p14:cNvPr>
                <p14:cNvContentPartPr/>
                <p14:nvPr/>
              </p14:nvContentPartPr>
              <p14:xfrm>
                <a:off x="3933813" y="3844293"/>
                <a:ext cx="117000" cy="151560"/>
              </p14:xfrm>
            </p:contentPart>
          </mc:Choice>
          <mc:Fallback>
            <p:pic>
              <p:nvPicPr>
                <p:cNvPr id="196" name="Freihand 195">
                  <a:extLst>
                    <a:ext uri="{FF2B5EF4-FFF2-40B4-BE49-F238E27FC236}">
                      <a16:creationId xmlns:a16="http://schemas.microsoft.com/office/drawing/2014/main" id="{FA40C04A-D790-5ADA-4D93-BF074CBB20E6}"/>
                    </a:ext>
                  </a:extLst>
                </p:cNvPr>
                <p:cNvPicPr/>
                <p:nvPr/>
              </p:nvPicPr>
              <p:blipFill>
                <a:blip r:embed="rId340"/>
                <a:stretch>
                  <a:fillRect/>
                </a:stretch>
              </p:blipFill>
              <p:spPr>
                <a:xfrm>
                  <a:off x="3925173" y="3835293"/>
                  <a:ext cx="134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7" name="Freihand 196">
                  <a:extLst>
                    <a:ext uri="{FF2B5EF4-FFF2-40B4-BE49-F238E27FC236}">
                      <a16:creationId xmlns:a16="http://schemas.microsoft.com/office/drawing/2014/main" id="{4D2C7922-D7E1-C3BF-F839-D8EB9CBDC61D}"/>
                    </a:ext>
                  </a:extLst>
                </p14:cNvPr>
                <p14:cNvContentPartPr/>
                <p14:nvPr/>
              </p14:nvContentPartPr>
              <p14:xfrm>
                <a:off x="4275813" y="3805413"/>
                <a:ext cx="214560" cy="206640"/>
              </p14:xfrm>
            </p:contentPart>
          </mc:Choice>
          <mc:Fallback>
            <p:pic>
              <p:nvPicPr>
                <p:cNvPr id="197" name="Freihand 196">
                  <a:extLst>
                    <a:ext uri="{FF2B5EF4-FFF2-40B4-BE49-F238E27FC236}">
                      <a16:creationId xmlns:a16="http://schemas.microsoft.com/office/drawing/2014/main" id="{4D2C7922-D7E1-C3BF-F839-D8EB9CBDC61D}"/>
                    </a:ext>
                  </a:extLst>
                </p:cNvPr>
                <p:cNvPicPr/>
                <p:nvPr/>
              </p:nvPicPr>
              <p:blipFill>
                <a:blip r:embed="rId342"/>
                <a:stretch>
                  <a:fillRect/>
                </a:stretch>
              </p:blipFill>
              <p:spPr>
                <a:xfrm>
                  <a:off x="4266813" y="3796773"/>
                  <a:ext cx="2322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8" name="Freihand 197">
                  <a:extLst>
                    <a:ext uri="{FF2B5EF4-FFF2-40B4-BE49-F238E27FC236}">
                      <a16:creationId xmlns:a16="http://schemas.microsoft.com/office/drawing/2014/main" id="{CCD71C3F-BC4C-75BF-5D19-BA325BD4AD9F}"/>
                    </a:ext>
                  </a:extLst>
                </p14:cNvPr>
                <p14:cNvContentPartPr/>
                <p14:nvPr/>
              </p14:nvContentPartPr>
              <p14:xfrm>
                <a:off x="4208133" y="3864813"/>
                <a:ext cx="251280" cy="108360"/>
              </p14:xfrm>
            </p:contentPart>
          </mc:Choice>
          <mc:Fallback>
            <p:pic>
              <p:nvPicPr>
                <p:cNvPr id="198" name="Freihand 197">
                  <a:extLst>
                    <a:ext uri="{FF2B5EF4-FFF2-40B4-BE49-F238E27FC236}">
                      <a16:creationId xmlns:a16="http://schemas.microsoft.com/office/drawing/2014/main" id="{CCD71C3F-BC4C-75BF-5D19-BA325BD4AD9F}"/>
                    </a:ext>
                  </a:extLst>
                </p:cNvPr>
                <p:cNvPicPr/>
                <p:nvPr/>
              </p:nvPicPr>
              <p:blipFill>
                <a:blip r:embed="rId344"/>
                <a:stretch>
                  <a:fillRect/>
                </a:stretch>
              </p:blipFill>
              <p:spPr>
                <a:xfrm>
                  <a:off x="4199133" y="3855813"/>
                  <a:ext cx="268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0" name="Freihand 199">
                  <a:extLst>
                    <a:ext uri="{FF2B5EF4-FFF2-40B4-BE49-F238E27FC236}">
                      <a16:creationId xmlns:a16="http://schemas.microsoft.com/office/drawing/2014/main" id="{D15BB5EE-4D27-6968-8E29-9992DAB7FC62}"/>
                    </a:ext>
                  </a:extLst>
                </p14:cNvPr>
                <p14:cNvContentPartPr/>
                <p14:nvPr/>
              </p14:nvContentPartPr>
              <p14:xfrm>
                <a:off x="4666773" y="3758613"/>
                <a:ext cx="173160" cy="207360"/>
              </p14:xfrm>
            </p:contentPart>
          </mc:Choice>
          <mc:Fallback>
            <p:pic>
              <p:nvPicPr>
                <p:cNvPr id="200" name="Freihand 199">
                  <a:extLst>
                    <a:ext uri="{FF2B5EF4-FFF2-40B4-BE49-F238E27FC236}">
                      <a16:creationId xmlns:a16="http://schemas.microsoft.com/office/drawing/2014/main" id="{D15BB5EE-4D27-6968-8E29-9992DAB7FC62}"/>
                    </a:ext>
                  </a:extLst>
                </p:cNvPr>
                <p:cNvPicPr/>
                <p:nvPr/>
              </p:nvPicPr>
              <p:blipFill>
                <a:blip r:embed="rId346"/>
                <a:stretch>
                  <a:fillRect/>
                </a:stretch>
              </p:blipFill>
              <p:spPr>
                <a:xfrm>
                  <a:off x="4658133" y="3749613"/>
                  <a:ext cx="1908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1" name="Freihand 200">
                  <a:extLst>
                    <a:ext uri="{FF2B5EF4-FFF2-40B4-BE49-F238E27FC236}">
                      <a16:creationId xmlns:a16="http://schemas.microsoft.com/office/drawing/2014/main" id="{C64566CD-089F-DD20-3E24-82C6E2922B86}"/>
                    </a:ext>
                  </a:extLst>
                </p14:cNvPr>
                <p14:cNvContentPartPr/>
                <p14:nvPr/>
              </p14:nvContentPartPr>
              <p14:xfrm>
                <a:off x="4851453" y="3792093"/>
                <a:ext cx="144720" cy="122760"/>
              </p14:xfrm>
            </p:contentPart>
          </mc:Choice>
          <mc:Fallback>
            <p:pic>
              <p:nvPicPr>
                <p:cNvPr id="201" name="Freihand 200">
                  <a:extLst>
                    <a:ext uri="{FF2B5EF4-FFF2-40B4-BE49-F238E27FC236}">
                      <a16:creationId xmlns:a16="http://schemas.microsoft.com/office/drawing/2014/main" id="{C64566CD-089F-DD20-3E24-82C6E2922B86}"/>
                    </a:ext>
                  </a:extLst>
                </p:cNvPr>
                <p:cNvPicPr/>
                <p:nvPr/>
              </p:nvPicPr>
              <p:blipFill>
                <a:blip r:embed="rId348"/>
                <a:stretch>
                  <a:fillRect/>
                </a:stretch>
              </p:blipFill>
              <p:spPr>
                <a:xfrm>
                  <a:off x="4842453" y="3783093"/>
                  <a:ext cx="1623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2" name="Freihand 201">
                  <a:extLst>
                    <a:ext uri="{FF2B5EF4-FFF2-40B4-BE49-F238E27FC236}">
                      <a16:creationId xmlns:a16="http://schemas.microsoft.com/office/drawing/2014/main" id="{A0368D6A-26DF-A46B-C556-8D4B1843032E}"/>
                    </a:ext>
                  </a:extLst>
                </p14:cNvPr>
                <p14:cNvContentPartPr/>
                <p14:nvPr/>
              </p14:nvContentPartPr>
              <p14:xfrm>
                <a:off x="5254293" y="3681933"/>
                <a:ext cx="214200" cy="249120"/>
              </p14:xfrm>
            </p:contentPart>
          </mc:Choice>
          <mc:Fallback>
            <p:pic>
              <p:nvPicPr>
                <p:cNvPr id="202" name="Freihand 201">
                  <a:extLst>
                    <a:ext uri="{FF2B5EF4-FFF2-40B4-BE49-F238E27FC236}">
                      <a16:creationId xmlns:a16="http://schemas.microsoft.com/office/drawing/2014/main" id="{A0368D6A-26DF-A46B-C556-8D4B1843032E}"/>
                    </a:ext>
                  </a:extLst>
                </p:cNvPr>
                <p:cNvPicPr/>
                <p:nvPr/>
              </p:nvPicPr>
              <p:blipFill>
                <a:blip r:embed="rId350"/>
                <a:stretch>
                  <a:fillRect/>
                </a:stretch>
              </p:blipFill>
              <p:spPr>
                <a:xfrm>
                  <a:off x="5245653" y="3673293"/>
                  <a:ext cx="2318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3" name="Freihand 202">
                  <a:extLst>
                    <a:ext uri="{FF2B5EF4-FFF2-40B4-BE49-F238E27FC236}">
                      <a16:creationId xmlns:a16="http://schemas.microsoft.com/office/drawing/2014/main" id="{56B31424-DD3B-3D81-6A25-9C0ACF172C3F}"/>
                    </a:ext>
                  </a:extLst>
                </p14:cNvPr>
                <p14:cNvContentPartPr/>
                <p14:nvPr/>
              </p14:nvContentPartPr>
              <p14:xfrm>
                <a:off x="5567493" y="3743493"/>
                <a:ext cx="66600" cy="90360"/>
              </p14:xfrm>
            </p:contentPart>
          </mc:Choice>
          <mc:Fallback>
            <p:pic>
              <p:nvPicPr>
                <p:cNvPr id="203" name="Freihand 202">
                  <a:extLst>
                    <a:ext uri="{FF2B5EF4-FFF2-40B4-BE49-F238E27FC236}">
                      <a16:creationId xmlns:a16="http://schemas.microsoft.com/office/drawing/2014/main" id="{56B31424-DD3B-3D81-6A25-9C0ACF172C3F}"/>
                    </a:ext>
                  </a:extLst>
                </p:cNvPr>
                <p:cNvPicPr/>
                <p:nvPr/>
              </p:nvPicPr>
              <p:blipFill>
                <a:blip r:embed="rId352"/>
                <a:stretch>
                  <a:fillRect/>
                </a:stretch>
              </p:blipFill>
              <p:spPr>
                <a:xfrm>
                  <a:off x="5558853" y="3734853"/>
                  <a:ext cx="842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04" name="Freihand 203">
                  <a:extLst>
                    <a:ext uri="{FF2B5EF4-FFF2-40B4-BE49-F238E27FC236}">
                      <a16:creationId xmlns:a16="http://schemas.microsoft.com/office/drawing/2014/main" id="{1B6C2CF2-B85A-8190-85DB-CDAE1882572C}"/>
                    </a:ext>
                  </a:extLst>
                </p14:cNvPr>
                <p14:cNvContentPartPr/>
                <p14:nvPr/>
              </p14:nvContentPartPr>
              <p14:xfrm>
                <a:off x="5802573" y="3734853"/>
                <a:ext cx="176040" cy="88560"/>
              </p14:xfrm>
            </p:contentPart>
          </mc:Choice>
          <mc:Fallback>
            <p:pic>
              <p:nvPicPr>
                <p:cNvPr id="204" name="Freihand 203">
                  <a:extLst>
                    <a:ext uri="{FF2B5EF4-FFF2-40B4-BE49-F238E27FC236}">
                      <a16:creationId xmlns:a16="http://schemas.microsoft.com/office/drawing/2014/main" id="{1B6C2CF2-B85A-8190-85DB-CDAE1882572C}"/>
                    </a:ext>
                  </a:extLst>
                </p:cNvPr>
                <p:cNvPicPr/>
                <p:nvPr/>
              </p:nvPicPr>
              <p:blipFill>
                <a:blip r:embed="rId354"/>
                <a:stretch>
                  <a:fillRect/>
                </a:stretch>
              </p:blipFill>
              <p:spPr>
                <a:xfrm>
                  <a:off x="5793933" y="3725853"/>
                  <a:ext cx="1936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05" name="Freihand 204">
                  <a:extLst>
                    <a:ext uri="{FF2B5EF4-FFF2-40B4-BE49-F238E27FC236}">
                      <a16:creationId xmlns:a16="http://schemas.microsoft.com/office/drawing/2014/main" id="{08BB7736-321B-C9CD-D950-B5D95C449B26}"/>
                    </a:ext>
                  </a:extLst>
                </p14:cNvPr>
                <p14:cNvContentPartPr/>
                <p14:nvPr/>
              </p14:nvContentPartPr>
              <p14:xfrm>
                <a:off x="6016773" y="3688053"/>
                <a:ext cx="114120" cy="118440"/>
              </p14:xfrm>
            </p:contentPart>
          </mc:Choice>
          <mc:Fallback>
            <p:pic>
              <p:nvPicPr>
                <p:cNvPr id="205" name="Freihand 204">
                  <a:extLst>
                    <a:ext uri="{FF2B5EF4-FFF2-40B4-BE49-F238E27FC236}">
                      <a16:creationId xmlns:a16="http://schemas.microsoft.com/office/drawing/2014/main" id="{08BB7736-321B-C9CD-D950-B5D95C449B26}"/>
                    </a:ext>
                  </a:extLst>
                </p:cNvPr>
                <p:cNvPicPr/>
                <p:nvPr/>
              </p:nvPicPr>
              <p:blipFill>
                <a:blip r:embed="rId356"/>
                <a:stretch>
                  <a:fillRect/>
                </a:stretch>
              </p:blipFill>
              <p:spPr>
                <a:xfrm>
                  <a:off x="6008133" y="3679053"/>
                  <a:ext cx="131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06" name="Freihand 205">
                  <a:extLst>
                    <a:ext uri="{FF2B5EF4-FFF2-40B4-BE49-F238E27FC236}">
                      <a16:creationId xmlns:a16="http://schemas.microsoft.com/office/drawing/2014/main" id="{DDC901F6-742A-BF9C-D29A-71BAFE2DD7F6}"/>
                    </a:ext>
                  </a:extLst>
                </p14:cNvPr>
                <p14:cNvContentPartPr/>
                <p14:nvPr/>
              </p14:nvContentPartPr>
              <p14:xfrm>
                <a:off x="6153573" y="3679773"/>
                <a:ext cx="97920" cy="135360"/>
              </p14:xfrm>
            </p:contentPart>
          </mc:Choice>
          <mc:Fallback>
            <p:pic>
              <p:nvPicPr>
                <p:cNvPr id="206" name="Freihand 205">
                  <a:extLst>
                    <a:ext uri="{FF2B5EF4-FFF2-40B4-BE49-F238E27FC236}">
                      <a16:creationId xmlns:a16="http://schemas.microsoft.com/office/drawing/2014/main" id="{DDC901F6-742A-BF9C-D29A-71BAFE2DD7F6}"/>
                    </a:ext>
                  </a:extLst>
                </p:cNvPr>
                <p:cNvPicPr/>
                <p:nvPr/>
              </p:nvPicPr>
              <p:blipFill>
                <a:blip r:embed="rId358"/>
                <a:stretch>
                  <a:fillRect/>
                </a:stretch>
              </p:blipFill>
              <p:spPr>
                <a:xfrm>
                  <a:off x="6144933" y="3671133"/>
                  <a:ext cx="115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07" name="Freihand 206">
                  <a:extLst>
                    <a:ext uri="{FF2B5EF4-FFF2-40B4-BE49-F238E27FC236}">
                      <a16:creationId xmlns:a16="http://schemas.microsoft.com/office/drawing/2014/main" id="{2864416E-0589-27A4-30F9-DA0B0563490F}"/>
                    </a:ext>
                  </a:extLst>
                </p14:cNvPr>
                <p14:cNvContentPartPr/>
                <p14:nvPr/>
              </p14:nvContentPartPr>
              <p14:xfrm>
                <a:off x="6290733" y="3524613"/>
                <a:ext cx="130680" cy="272160"/>
              </p14:xfrm>
            </p:contentPart>
          </mc:Choice>
          <mc:Fallback>
            <p:pic>
              <p:nvPicPr>
                <p:cNvPr id="207" name="Freihand 206">
                  <a:extLst>
                    <a:ext uri="{FF2B5EF4-FFF2-40B4-BE49-F238E27FC236}">
                      <a16:creationId xmlns:a16="http://schemas.microsoft.com/office/drawing/2014/main" id="{2864416E-0589-27A4-30F9-DA0B0563490F}"/>
                    </a:ext>
                  </a:extLst>
                </p:cNvPr>
                <p:cNvPicPr/>
                <p:nvPr/>
              </p:nvPicPr>
              <p:blipFill>
                <a:blip r:embed="rId360"/>
                <a:stretch>
                  <a:fillRect/>
                </a:stretch>
              </p:blipFill>
              <p:spPr>
                <a:xfrm>
                  <a:off x="6281733" y="3515973"/>
                  <a:ext cx="14832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8" name="Freihand 207">
                  <a:extLst>
                    <a:ext uri="{FF2B5EF4-FFF2-40B4-BE49-F238E27FC236}">
                      <a16:creationId xmlns:a16="http://schemas.microsoft.com/office/drawing/2014/main" id="{FE5FAA1A-FFD7-F776-F951-0179E2DC3399}"/>
                    </a:ext>
                  </a:extLst>
                </p14:cNvPr>
                <p14:cNvContentPartPr/>
                <p14:nvPr/>
              </p14:nvContentPartPr>
              <p14:xfrm>
                <a:off x="6489453" y="3605973"/>
                <a:ext cx="177840" cy="280440"/>
              </p14:xfrm>
            </p:contentPart>
          </mc:Choice>
          <mc:Fallback>
            <p:pic>
              <p:nvPicPr>
                <p:cNvPr id="208" name="Freihand 207">
                  <a:extLst>
                    <a:ext uri="{FF2B5EF4-FFF2-40B4-BE49-F238E27FC236}">
                      <a16:creationId xmlns:a16="http://schemas.microsoft.com/office/drawing/2014/main" id="{FE5FAA1A-FFD7-F776-F951-0179E2DC3399}"/>
                    </a:ext>
                  </a:extLst>
                </p:cNvPr>
                <p:cNvPicPr/>
                <p:nvPr/>
              </p:nvPicPr>
              <p:blipFill>
                <a:blip r:embed="rId362"/>
                <a:stretch>
                  <a:fillRect/>
                </a:stretch>
              </p:blipFill>
              <p:spPr>
                <a:xfrm>
                  <a:off x="6480453" y="3597333"/>
                  <a:ext cx="1954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9" name="Freihand 208">
                  <a:extLst>
                    <a:ext uri="{FF2B5EF4-FFF2-40B4-BE49-F238E27FC236}">
                      <a16:creationId xmlns:a16="http://schemas.microsoft.com/office/drawing/2014/main" id="{8AF8D7A4-56B6-D8DA-46E1-08746A66DDDE}"/>
                    </a:ext>
                  </a:extLst>
                </p14:cNvPr>
                <p14:cNvContentPartPr/>
                <p14:nvPr/>
              </p14:nvContentPartPr>
              <p14:xfrm>
                <a:off x="6700413" y="3572853"/>
                <a:ext cx="284040" cy="166680"/>
              </p14:xfrm>
            </p:contentPart>
          </mc:Choice>
          <mc:Fallback>
            <p:pic>
              <p:nvPicPr>
                <p:cNvPr id="209" name="Freihand 208">
                  <a:extLst>
                    <a:ext uri="{FF2B5EF4-FFF2-40B4-BE49-F238E27FC236}">
                      <a16:creationId xmlns:a16="http://schemas.microsoft.com/office/drawing/2014/main" id="{8AF8D7A4-56B6-D8DA-46E1-08746A66DDDE}"/>
                    </a:ext>
                  </a:extLst>
                </p:cNvPr>
                <p:cNvPicPr/>
                <p:nvPr/>
              </p:nvPicPr>
              <p:blipFill>
                <a:blip r:embed="rId364"/>
                <a:stretch>
                  <a:fillRect/>
                </a:stretch>
              </p:blipFill>
              <p:spPr>
                <a:xfrm>
                  <a:off x="6691413" y="3563853"/>
                  <a:ext cx="3016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10" name="Freihand 209">
                  <a:extLst>
                    <a:ext uri="{FF2B5EF4-FFF2-40B4-BE49-F238E27FC236}">
                      <a16:creationId xmlns:a16="http://schemas.microsoft.com/office/drawing/2014/main" id="{EA4857EC-4C45-495D-34D0-4173639A7F27}"/>
                    </a:ext>
                  </a:extLst>
                </p14:cNvPr>
                <p14:cNvContentPartPr/>
                <p14:nvPr/>
              </p14:nvContentPartPr>
              <p14:xfrm>
                <a:off x="6905973" y="3485013"/>
                <a:ext cx="46800" cy="43200"/>
              </p14:xfrm>
            </p:contentPart>
          </mc:Choice>
          <mc:Fallback>
            <p:pic>
              <p:nvPicPr>
                <p:cNvPr id="210" name="Freihand 209">
                  <a:extLst>
                    <a:ext uri="{FF2B5EF4-FFF2-40B4-BE49-F238E27FC236}">
                      <a16:creationId xmlns:a16="http://schemas.microsoft.com/office/drawing/2014/main" id="{EA4857EC-4C45-495D-34D0-4173639A7F27}"/>
                    </a:ext>
                  </a:extLst>
                </p:cNvPr>
                <p:cNvPicPr/>
                <p:nvPr/>
              </p:nvPicPr>
              <p:blipFill>
                <a:blip r:embed="rId366"/>
                <a:stretch>
                  <a:fillRect/>
                </a:stretch>
              </p:blipFill>
              <p:spPr>
                <a:xfrm>
                  <a:off x="6897333" y="3476373"/>
                  <a:ext cx="64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12" name="Freihand 211">
                  <a:extLst>
                    <a:ext uri="{FF2B5EF4-FFF2-40B4-BE49-F238E27FC236}">
                      <a16:creationId xmlns:a16="http://schemas.microsoft.com/office/drawing/2014/main" id="{0056BE7A-10B4-977F-B1D7-9B97D6FD3942}"/>
                    </a:ext>
                  </a:extLst>
                </p14:cNvPr>
                <p14:cNvContentPartPr/>
                <p14:nvPr/>
              </p14:nvContentPartPr>
              <p14:xfrm>
                <a:off x="7031973" y="3469893"/>
                <a:ext cx="380880" cy="260640"/>
              </p14:xfrm>
            </p:contentPart>
          </mc:Choice>
          <mc:Fallback>
            <p:pic>
              <p:nvPicPr>
                <p:cNvPr id="212" name="Freihand 211">
                  <a:extLst>
                    <a:ext uri="{FF2B5EF4-FFF2-40B4-BE49-F238E27FC236}">
                      <a16:creationId xmlns:a16="http://schemas.microsoft.com/office/drawing/2014/main" id="{0056BE7A-10B4-977F-B1D7-9B97D6FD3942}"/>
                    </a:ext>
                  </a:extLst>
                </p:cNvPr>
                <p:cNvPicPr/>
                <p:nvPr/>
              </p:nvPicPr>
              <p:blipFill>
                <a:blip r:embed="rId368"/>
                <a:stretch>
                  <a:fillRect/>
                </a:stretch>
              </p:blipFill>
              <p:spPr>
                <a:xfrm>
                  <a:off x="7023333" y="3461253"/>
                  <a:ext cx="39852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13" name="Freihand 212">
                  <a:extLst>
                    <a:ext uri="{FF2B5EF4-FFF2-40B4-BE49-F238E27FC236}">
                      <a16:creationId xmlns:a16="http://schemas.microsoft.com/office/drawing/2014/main" id="{469B9BD5-2A90-7294-AF0D-ECD7236F6BCD}"/>
                    </a:ext>
                  </a:extLst>
                </p14:cNvPr>
                <p14:cNvContentPartPr/>
                <p14:nvPr/>
              </p14:nvContentPartPr>
              <p14:xfrm>
                <a:off x="7641453" y="3549093"/>
                <a:ext cx="126360" cy="321480"/>
              </p14:xfrm>
            </p:contentPart>
          </mc:Choice>
          <mc:Fallback>
            <p:pic>
              <p:nvPicPr>
                <p:cNvPr id="213" name="Freihand 212">
                  <a:extLst>
                    <a:ext uri="{FF2B5EF4-FFF2-40B4-BE49-F238E27FC236}">
                      <a16:creationId xmlns:a16="http://schemas.microsoft.com/office/drawing/2014/main" id="{469B9BD5-2A90-7294-AF0D-ECD7236F6BCD}"/>
                    </a:ext>
                  </a:extLst>
                </p:cNvPr>
                <p:cNvPicPr/>
                <p:nvPr/>
              </p:nvPicPr>
              <p:blipFill>
                <a:blip r:embed="rId370"/>
                <a:stretch>
                  <a:fillRect/>
                </a:stretch>
              </p:blipFill>
              <p:spPr>
                <a:xfrm>
                  <a:off x="7632813" y="3540453"/>
                  <a:ext cx="14400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4" name="Freihand 213">
                  <a:extLst>
                    <a:ext uri="{FF2B5EF4-FFF2-40B4-BE49-F238E27FC236}">
                      <a16:creationId xmlns:a16="http://schemas.microsoft.com/office/drawing/2014/main" id="{FF77453E-B1E2-9EDC-C2BA-A443E0A47AF8}"/>
                    </a:ext>
                  </a:extLst>
                </p14:cNvPr>
                <p14:cNvContentPartPr/>
                <p14:nvPr/>
              </p14:nvContentPartPr>
              <p14:xfrm>
                <a:off x="7813173" y="3559173"/>
                <a:ext cx="240120" cy="154440"/>
              </p14:xfrm>
            </p:contentPart>
          </mc:Choice>
          <mc:Fallback>
            <p:pic>
              <p:nvPicPr>
                <p:cNvPr id="214" name="Freihand 213">
                  <a:extLst>
                    <a:ext uri="{FF2B5EF4-FFF2-40B4-BE49-F238E27FC236}">
                      <a16:creationId xmlns:a16="http://schemas.microsoft.com/office/drawing/2014/main" id="{FF77453E-B1E2-9EDC-C2BA-A443E0A47AF8}"/>
                    </a:ext>
                  </a:extLst>
                </p:cNvPr>
                <p:cNvPicPr/>
                <p:nvPr/>
              </p:nvPicPr>
              <p:blipFill>
                <a:blip r:embed="rId372"/>
                <a:stretch>
                  <a:fillRect/>
                </a:stretch>
              </p:blipFill>
              <p:spPr>
                <a:xfrm>
                  <a:off x="7804173" y="3550173"/>
                  <a:ext cx="2577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5" name="Freihand 214">
                  <a:extLst>
                    <a:ext uri="{FF2B5EF4-FFF2-40B4-BE49-F238E27FC236}">
                      <a16:creationId xmlns:a16="http://schemas.microsoft.com/office/drawing/2014/main" id="{7DC27831-6A9A-4EA3-DC56-44D204E7A3FD}"/>
                    </a:ext>
                  </a:extLst>
                </p14:cNvPr>
                <p14:cNvContentPartPr/>
                <p14:nvPr/>
              </p14:nvContentPartPr>
              <p14:xfrm>
                <a:off x="8077413" y="3551973"/>
                <a:ext cx="143640" cy="121680"/>
              </p14:xfrm>
            </p:contentPart>
          </mc:Choice>
          <mc:Fallback>
            <p:pic>
              <p:nvPicPr>
                <p:cNvPr id="215" name="Freihand 214">
                  <a:extLst>
                    <a:ext uri="{FF2B5EF4-FFF2-40B4-BE49-F238E27FC236}">
                      <a16:creationId xmlns:a16="http://schemas.microsoft.com/office/drawing/2014/main" id="{7DC27831-6A9A-4EA3-DC56-44D204E7A3FD}"/>
                    </a:ext>
                  </a:extLst>
                </p:cNvPr>
                <p:cNvPicPr/>
                <p:nvPr/>
              </p:nvPicPr>
              <p:blipFill>
                <a:blip r:embed="rId374"/>
                <a:stretch>
                  <a:fillRect/>
                </a:stretch>
              </p:blipFill>
              <p:spPr>
                <a:xfrm>
                  <a:off x="8068773" y="3542973"/>
                  <a:ext cx="161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6" name="Freihand 215">
                  <a:extLst>
                    <a:ext uri="{FF2B5EF4-FFF2-40B4-BE49-F238E27FC236}">
                      <a16:creationId xmlns:a16="http://schemas.microsoft.com/office/drawing/2014/main" id="{8280A1AE-326E-BCE5-0734-41130ACDA062}"/>
                    </a:ext>
                  </a:extLst>
                </p14:cNvPr>
                <p14:cNvContentPartPr/>
                <p14:nvPr/>
              </p14:nvContentPartPr>
              <p14:xfrm>
                <a:off x="8236893" y="3552333"/>
                <a:ext cx="309600" cy="132120"/>
              </p14:xfrm>
            </p:contentPart>
          </mc:Choice>
          <mc:Fallback>
            <p:pic>
              <p:nvPicPr>
                <p:cNvPr id="216" name="Freihand 215">
                  <a:extLst>
                    <a:ext uri="{FF2B5EF4-FFF2-40B4-BE49-F238E27FC236}">
                      <a16:creationId xmlns:a16="http://schemas.microsoft.com/office/drawing/2014/main" id="{8280A1AE-326E-BCE5-0734-41130ACDA062}"/>
                    </a:ext>
                  </a:extLst>
                </p:cNvPr>
                <p:cNvPicPr/>
                <p:nvPr/>
              </p:nvPicPr>
              <p:blipFill>
                <a:blip r:embed="rId376"/>
                <a:stretch>
                  <a:fillRect/>
                </a:stretch>
              </p:blipFill>
              <p:spPr>
                <a:xfrm>
                  <a:off x="8227893" y="3543333"/>
                  <a:ext cx="327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2" name="Freihand 231">
                  <a:extLst>
                    <a:ext uri="{FF2B5EF4-FFF2-40B4-BE49-F238E27FC236}">
                      <a16:creationId xmlns:a16="http://schemas.microsoft.com/office/drawing/2014/main" id="{9D243EF4-0FC3-B62A-D96E-4E09F27B5023}"/>
                    </a:ext>
                  </a:extLst>
                </p14:cNvPr>
                <p14:cNvContentPartPr/>
                <p14:nvPr/>
              </p14:nvContentPartPr>
              <p14:xfrm>
                <a:off x="178293" y="4602453"/>
                <a:ext cx="143280" cy="14400"/>
              </p14:xfrm>
            </p:contentPart>
          </mc:Choice>
          <mc:Fallback>
            <p:pic>
              <p:nvPicPr>
                <p:cNvPr id="232" name="Freihand 231">
                  <a:extLst>
                    <a:ext uri="{FF2B5EF4-FFF2-40B4-BE49-F238E27FC236}">
                      <a16:creationId xmlns:a16="http://schemas.microsoft.com/office/drawing/2014/main" id="{9D243EF4-0FC3-B62A-D96E-4E09F27B5023}"/>
                    </a:ext>
                  </a:extLst>
                </p:cNvPr>
                <p:cNvPicPr/>
                <p:nvPr/>
              </p:nvPicPr>
              <p:blipFill>
                <a:blip r:embed="rId378"/>
                <a:stretch>
                  <a:fillRect/>
                </a:stretch>
              </p:blipFill>
              <p:spPr>
                <a:xfrm>
                  <a:off x="169293" y="4593813"/>
                  <a:ext cx="1609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3" name="Freihand 232">
                  <a:extLst>
                    <a:ext uri="{FF2B5EF4-FFF2-40B4-BE49-F238E27FC236}">
                      <a16:creationId xmlns:a16="http://schemas.microsoft.com/office/drawing/2014/main" id="{5D58BE16-7A5A-FAD7-A15D-2A73F97713E6}"/>
                    </a:ext>
                  </a:extLst>
                </p14:cNvPr>
                <p14:cNvContentPartPr/>
                <p14:nvPr/>
              </p14:nvContentPartPr>
              <p14:xfrm>
                <a:off x="274053" y="4479333"/>
                <a:ext cx="176400" cy="221400"/>
              </p14:xfrm>
            </p:contentPart>
          </mc:Choice>
          <mc:Fallback>
            <p:pic>
              <p:nvPicPr>
                <p:cNvPr id="233" name="Freihand 232">
                  <a:extLst>
                    <a:ext uri="{FF2B5EF4-FFF2-40B4-BE49-F238E27FC236}">
                      <a16:creationId xmlns:a16="http://schemas.microsoft.com/office/drawing/2014/main" id="{5D58BE16-7A5A-FAD7-A15D-2A73F97713E6}"/>
                    </a:ext>
                  </a:extLst>
                </p:cNvPr>
                <p:cNvPicPr/>
                <p:nvPr/>
              </p:nvPicPr>
              <p:blipFill>
                <a:blip r:embed="rId380"/>
                <a:stretch>
                  <a:fillRect/>
                </a:stretch>
              </p:blipFill>
              <p:spPr>
                <a:xfrm>
                  <a:off x="265053" y="4470333"/>
                  <a:ext cx="1940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5" name="Freihand 234">
                  <a:extLst>
                    <a:ext uri="{FF2B5EF4-FFF2-40B4-BE49-F238E27FC236}">
                      <a16:creationId xmlns:a16="http://schemas.microsoft.com/office/drawing/2014/main" id="{77C07075-5836-755B-1EFF-5EA8A21CB380}"/>
                    </a:ext>
                  </a:extLst>
                </p14:cNvPr>
                <p14:cNvContentPartPr/>
                <p14:nvPr/>
              </p14:nvContentPartPr>
              <p14:xfrm>
                <a:off x="621813" y="4462053"/>
                <a:ext cx="93600" cy="131040"/>
              </p14:xfrm>
            </p:contentPart>
          </mc:Choice>
          <mc:Fallback>
            <p:pic>
              <p:nvPicPr>
                <p:cNvPr id="235" name="Freihand 234">
                  <a:extLst>
                    <a:ext uri="{FF2B5EF4-FFF2-40B4-BE49-F238E27FC236}">
                      <a16:creationId xmlns:a16="http://schemas.microsoft.com/office/drawing/2014/main" id="{77C07075-5836-755B-1EFF-5EA8A21CB380}"/>
                    </a:ext>
                  </a:extLst>
                </p:cNvPr>
                <p:cNvPicPr/>
                <p:nvPr/>
              </p:nvPicPr>
              <p:blipFill>
                <a:blip r:embed="rId382"/>
                <a:stretch>
                  <a:fillRect/>
                </a:stretch>
              </p:blipFill>
              <p:spPr>
                <a:xfrm>
                  <a:off x="612813" y="4453413"/>
                  <a:ext cx="111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6" name="Freihand 235">
                  <a:extLst>
                    <a:ext uri="{FF2B5EF4-FFF2-40B4-BE49-F238E27FC236}">
                      <a16:creationId xmlns:a16="http://schemas.microsoft.com/office/drawing/2014/main" id="{979B81FE-80F8-4C7B-282A-6E92D28F1379}"/>
                    </a:ext>
                  </a:extLst>
                </p14:cNvPr>
                <p14:cNvContentPartPr/>
                <p14:nvPr/>
              </p14:nvContentPartPr>
              <p14:xfrm>
                <a:off x="810453" y="4419933"/>
                <a:ext cx="15480" cy="165240"/>
              </p14:xfrm>
            </p:contentPart>
          </mc:Choice>
          <mc:Fallback>
            <p:pic>
              <p:nvPicPr>
                <p:cNvPr id="236" name="Freihand 235">
                  <a:extLst>
                    <a:ext uri="{FF2B5EF4-FFF2-40B4-BE49-F238E27FC236}">
                      <a16:creationId xmlns:a16="http://schemas.microsoft.com/office/drawing/2014/main" id="{979B81FE-80F8-4C7B-282A-6E92D28F1379}"/>
                    </a:ext>
                  </a:extLst>
                </p:cNvPr>
                <p:cNvPicPr/>
                <p:nvPr/>
              </p:nvPicPr>
              <p:blipFill>
                <a:blip r:embed="rId384"/>
                <a:stretch>
                  <a:fillRect/>
                </a:stretch>
              </p:blipFill>
              <p:spPr>
                <a:xfrm>
                  <a:off x="801453" y="4411293"/>
                  <a:ext cx="331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7" name="Freihand 236">
                  <a:extLst>
                    <a:ext uri="{FF2B5EF4-FFF2-40B4-BE49-F238E27FC236}">
                      <a16:creationId xmlns:a16="http://schemas.microsoft.com/office/drawing/2014/main" id="{5C8A55FB-7A76-A817-1872-33ADFB7C2610}"/>
                    </a:ext>
                  </a:extLst>
                </p14:cNvPr>
                <p14:cNvContentPartPr/>
                <p14:nvPr/>
              </p14:nvContentPartPr>
              <p14:xfrm>
                <a:off x="770853" y="4439013"/>
                <a:ext cx="136800" cy="214200"/>
              </p14:xfrm>
            </p:contentPart>
          </mc:Choice>
          <mc:Fallback>
            <p:pic>
              <p:nvPicPr>
                <p:cNvPr id="237" name="Freihand 236">
                  <a:extLst>
                    <a:ext uri="{FF2B5EF4-FFF2-40B4-BE49-F238E27FC236}">
                      <a16:creationId xmlns:a16="http://schemas.microsoft.com/office/drawing/2014/main" id="{5C8A55FB-7A76-A817-1872-33ADFB7C2610}"/>
                    </a:ext>
                  </a:extLst>
                </p:cNvPr>
                <p:cNvPicPr/>
                <p:nvPr/>
              </p:nvPicPr>
              <p:blipFill>
                <a:blip r:embed="rId386"/>
                <a:stretch>
                  <a:fillRect/>
                </a:stretch>
              </p:blipFill>
              <p:spPr>
                <a:xfrm>
                  <a:off x="761853" y="4430013"/>
                  <a:ext cx="1544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41" name="Freihand 240">
                  <a:extLst>
                    <a:ext uri="{FF2B5EF4-FFF2-40B4-BE49-F238E27FC236}">
                      <a16:creationId xmlns:a16="http://schemas.microsoft.com/office/drawing/2014/main" id="{47A39EF1-2E71-0B21-16C5-79DF378484A7}"/>
                    </a:ext>
                  </a:extLst>
                </p14:cNvPr>
                <p14:cNvContentPartPr/>
                <p14:nvPr/>
              </p14:nvContentPartPr>
              <p14:xfrm>
                <a:off x="1069653" y="4403373"/>
                <a:ext cx="126720" cy="252000"/>
              </p14:xfrm>
            </p:contentPart>
          </mc:Choice>
          <mc:Fallback>
            <p:pic>
              <p:nvPicPr>
                <p:cNvPr id="241" name="Freihand 240">
                  <a:extLst>
                    <a:ext uri="{FF2B5EF4-FFF2-40B4-BE49-F238E27FC236}">
                      <a16:creationId xmlns:a16="http://schemas.microsoft.com/office/drawing/2014/main" id="{47A39EF1-2E71-0B21-16C5-79DF378484A7}"/>
                    </a:ext>
                  </a:extLst>
                </p:cNvPr>
                <p:cNvPicPr/>
                <p:nvPr/>
              </p:nvPicPr>
              <p:blipFill>
                <a:blip r:embed="rId388"/>
                <a:stretch>
                  <a:fillRect/>
                </a:stretch>
              </p:blipFill>
              <p:spPr>
                <a:xfrm>
                  <a:off x="1060653" y="4394373"/>
                  <a:ext cx="1443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42" name="Freihand 241">
                  <a:extLst>
                    <a:ext uri="{FF2B5EF4-FFF2-40B4-BE49-F238E27FC236}">
                      <a16:creationId xmlns:a16="http://schemas.microsoft.com/office/drawing/2014/main" id="{130EE568-619B-89DF-79A8-81486E2B8ACC}"/>
                    </a:ext>
                  </a:extLst>
                </p14:cNvPr>
                <p14:cNvContentPartPr/>
                <p14:nvPr/>
              </p14:nvContentPartPr>
              <p14:xfrm>
                <a:off x="1428933" y="4487253"/>
                <a:ext cx="91440" cy="114480"/>
              </p14:xfrm>
            </p:contentPart>
          </mc:Choice>
          <mc:Fallback>
            <p:pic>
              <p:nvPicPr>
                <p:cNvPr id="242" name="Freihand 241">
                  <a:extLst>
                    <a:ext uri="{FF2B5EF4-FFF2-40B4-BE49-F238E27FC236}">
                      <a16:creationId xmlns:a16="http://schemas.microsoft.com/office/drawing/2014/main" id="{130EE568-619B-89DF-79A8-81486E2B8ACC}"/>
                    </a:ext>
                  </a:extLst>
                </p:cNvPr>
                <p:cNvPicPr/>
                <p:nvPr/>
              </p:nvPicPr>
              <p:blipFill>
                <a:blip r:embed="rId390"/>
                <a:stretch>
                  <a:fillRect/>
                </a:stretch>
              </p:blipFill>
              <p:spPr>
                <a:xfrm>
                  <a:off x="1419933" y="4478613"/>
                  <a:ext cx="1090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43" name="Freihand 242">
                  <a:extLst>
                    <a:ext uri="{FF2B5EF4-FFF2-40B4-BE49-F238E27FC236}">
                      <a16:creationId xmlns:a16="http://schemas.microsoft.com/office/drawing/2014/main" id="{FE83075D-9969-7D34-BBCD-7E825F150750}"/>
                    </a:ext>
                  </a:extLst>
                </p14:cNvPr>
                <p14:cNvContentPartPr/>
                <p14:nvPr/>
              </p14:nvContentPartPr>
              <p14:xfrm>
                <a:off x="1577613" y="4369173"/>
                <a:ext cx="107280" cy="204120"/>
              </p14:xfrm>
            </p:contentPart>
          </mc:Choice>
          <mc:Fallback>
            <p:pic>
              <p:nvPicPr>
                <p:cNvPr id="243" name="Freihand 242">
                  <a:extLst>
                    <a:ext uri="{FF2B5EF4-FFF2-40B4-BE49-F238E27FC236}">
                      <a16:creationId xmlns:a16="http://schemas.microsoft.com/office/drawing/2014/main" id="{FE83075D-9969-7D34-BBCD-7E825F150750}"/>
                    </a:ext>
                  </a:extLst>
                </p:cNvPr>
                <p:cNvPicPr/>
                <p:nvPr/>
              </p:nvPicPr>
              <p:blipFill>
                <a:blip r:embed="rId392"/>
                <a:stretch>
                  <a:fillRect/>
                </a:stretch>
              </p:blipFill>
              <p:spPr>
                <a:xfrm>
                  <a:off x="1568613" y="4360533"/>
                  <a:ext cx="1249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44" name="Freihand 243">
                  <a:extLst>
                    <a:ext uri="{FF2B5EF4-FFF2-40B4-BE49-F238E27FC236}">
                      <a16:creationId xmlns:a16="http://schemas.microsoft.com/office/drawing/2014/main" id="{CA3AE66F-FF19-AABD-A5EF-FB640D16E53A}"/>
                    </a:ext>
                  </a:extLst>
                </p14:cNvPr>
                <p14:cNvContentPartPr/>
                <p14:nvPr/>
              </p14:nvContentPartPr>
              <p14:xfrm>
                <a:off x="1741773" y="4335333"/>
                <a:ext cx="502560" cy="225360"/>
              </p14:xfrm>
            </p:contentPart>
          </mc:Choice>
          <mc:Fallback>
            <p:pic>
              <p:nvPicPr>
                <p:cNvPr id="244" name="Freihand 243">
                  <a:extLst>
                    <a:ext uri="{FF2B5EF4-FFF2-40B4-BE49-F238E27FC236}">
                      <a16:creationId xmlns:a16="http://schemas.microsoft.com/office/drawing/2014/main" id="{CA3AE66F-FF19-AABD-A5EF-FB640D16E53A}"/>
                    </a:ext>
                  </a:extLst>
                </p:cNvPr>
                <p:cNvPicPr/>
                <p:nvPr/>
              </p:nvPicPr>
              <p:blipFill>
                <a:blip r:embed="rId394"/>
                <a:stretch>
                  <a:fillRect/>
                </a:stretch>
              </p:blipFill>
              <p:spPr>
                <a:xfrm>
                  <a:off x="1732773" y="4326333"/>
                  <a:ext cx="5202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5" name="Freihand 244">
                  <a:extLst>
                    <a:ext uri="{FF2B5EF4-FFF2-40B4-BE49-F238E27FC236}">
                      <a16:creationId xmlns:a16="http://schemas.microsoft.com/office/drawing/2014/main" id="{7021D210-F693-276D-D0E1-F9C9A33A899A}"/>
                    </a:ext>
                  </a:extLst>
                </p14:cNvPr>
                <p14:cNvContentPartPr/>
                <p14:nvPr/>
              </p14:nvContentPartPr>
              <p14:xfrm>
                <a:off x="2171253" y="4338213"/>
                <a:ext cx="13680" cy="13320"/>
              </p14:xfrm>
            </p:contentPart>
          </mc:Choice>
          <mc:Fallback>
            <p:pic>
              <p:nvPicPr>
                <p:cNvPr id="245" name="Freihand 244">
                  <a:extLst>
                    <a:ext uri="{FF2B5EF4-FFF2-40B4-BE49-F238E27FC236}">
                      <a16:creationId xmlns:a16="http://schemas.microsoft.com/office/drawing/2014/main" id="{7021D210-F693-276D-D0E1-F9C9A33A899A}"/>
                    </a:ext>
                  </a:extLst>
                </p:cNvPr>
                <p:cNvPicPr/>
                <p:nvPr/>
              </p:nvPicPr>
              <p:blipFill>
                <a:blip r:embed="rId396"/>
                <a:stretch>
                  <a:fillRect/>
                </a:stretch>
              </p:blipFill>
              <p:spPr>
                <a:xfrm>
                  <a:off x="2162613" y="4329573"/>
                  <a:ext cx="313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6" name="Freihand 245">
                  <a:extLst>
                    <a:ext uri="{FF2B5EF4-FFF2-40B4-BE49-F238E27FC236}">
                      <a16:creationId xmlns:a16="http://schemas.microsoft.com/office/drawing/2014/main" id="{E8A704CD-2E0C-C475-B5AF-435A6488C314}"/>
                    </a:ext>
                  </a:extLst>
                </p14:cNvPr>
                <p14:cNvContentPartPr/>
                <p14:nvPr/>
              </p14:nvContentPartPr>
              <p14:xfrm>
                <a:off x="2332533" y="4398693"/>
                <a:ext cx="109440" cy="195480"/>
              </p14:xfrm>
            </p:contentPart>
          </mc:Choice>
          <mc:Fallback>
            <p:pic>
              <p:nvPicPr>
                <p:cNvPr id="246" name="Freihand 245">
                  <a:extLst>
                    <a:ext uri="{FF2B5EF4-FFF2-40B4-BE49-F238E27FC236}">
                      <a16:creationId xmlns:a16="http://schemas.microsoft.com/office/drawing/2014/main" id="{E8A704CD-2E0C-C475-B5AF-435A6488C314}"/>
                    </a:ext>
                  </a:extLst>
                </p:cNvPr>
                <p:cNvPicPr/>
                <p:nvPr/>
              </p:nvPicPr>
              <p:blipFill>
                <a:blip r:embed="rId398"/>
                <a:stretch>
                  <a:fillRect/>
                </a:stretch>
              </p:blipFill>
              <p:spPr>
                <a:xfrm>
                  <a:off x="2323533" y="4389693"/>
                  <a:ext cx="1270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8" name="Freihand 247">
                  <a:extLst>
                    <a:ext uri="{FF2B5EF4-FFF2-40B4-BE49-F238E27FC236}">
                      <a16:creationId xmlns:a16="http://schemas.microsoft.com/office/drawing/2014/main" id="{92F421E7-E4F2-8573-A376-725C68EBDF37}"/>
                    </a:ext>
                  </a:extLst>
                </p14:cNvPr>
                <p14:cNvContentPartPr/>
                <p14:nvPr/>
              </p14:nvContentPartPr>
              <p14:xfrm>
                <a:off x="2763453" y="4297173"/>
                <a:ext cx="225720" cy="222480"/>
              </p14:xfrm>
            </p:contentPart>
          </mc:Choice>
          <mc:Fallback>
            <p:pic>
              <p:nvPicPr>
                <p:cNvPr id="248" name="Freihand 247">
                  <a:extLst>
                    <a:ext uri="{FF2B5EF4-FFF2-40B4-BE49-F238E27FC236}">
                      <a16:creationId xmlns:a16="http://schemas.microsoft.com/office/drawing/2014/main" id="{92F421E7-E4F2-8573-A376-725C68EBDF37}"/>
                    </a:ext>
                  </a:extLst>
                </p:cNvPr>
                <p:cNvPicPr/>
                <p:nvPr/>
              </p:nvPicPr>
              <p:blipFill>
                <a:blip r:embed="rId400"/>
                <a:stretch>
                  <a:fillRect/>
                </a:stretch>
              </p:blipFill>
              <p:spPr>
                <a:xfrm>
                  <a:off x="2754453" y="4288533"/>
                  <a:ext cx="24336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9" name="Freihand 248">
                  <a:extLst>
                    <a:ext uri="{FF2B5EF4-FFF2-40B4-BE49-F238E27FC236}">
                      <a16:creationId xmlns:a16="http://schemas.microsoft.com/office/drawing/2014/main" id="{6C607A21-4DEE-003A-AFC9-EE84757F8932}"/>
                    </a:ext>
                  </a:extLst>
                </p14:cNvPr>
                <p14:cNvContentPartPr/>
                <p14:nvPr/>
              </p14:nvContentPartPr>
              <p14:xfrm>
                <a:off x="3025893" y="4370613"/>
                <a:ext cx="95040" cy="104400"/>
              </p14:xfrm>
            </p:contentPart>
          </mc:Choice>
          <mc:Fallback>
            <p:pic>
              <p:nvPicPr>
                <p:cNvPr id="249" name="Freihand 248">
                  <a:extLst>
                    <a:ext uri="{FF2B5EF4-FFF2-40B4-BE49-F238E27FC236}">
                      <a16:creationId xmlns:a16="http://schemas.microsoft.com/office/drawing/2014/main" id="{6C607A21-4DEE-003A-AFC9-EE84757F8932}"/>
                    </a:ext>
                  </a:extLst>
                </p:cNvPr>
                <p:cNvPicPr/>
                <p:nvPr/>
              </p:nvPicPr>
              <p:blipFill>
                <a:blip r:embed="rId402"/>
                <a:stretch>
                  <a:fillRect/>
                </a:stretch>
              </p:blipFill>
              <p:spPr>
                <a:xfrm>
                  <a:off x="3016893" y="4361613"/>
                  <a:ext cx="112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50" name="Freihand 249">
                  <a:extLst>
                    <a:ext uri="{FF2B5EF4-FFF2-40B4-BE49-F238E27FC236}">
                      <a16:creationId xmlns:a16="http://schemas.microsoft.com/office/drawing/2014/main" id="{921FC606-24D4-0324-9355-0A51B4F3DDBF}"/>
                    </a:ext>
                  </a:extLst>
                </p14:cNvPr>
                <p14:cNvContentPartPr/>
                <p14:nvPr/>
              </p14:nvContentPartPr>
              <p14:xfrm>
                <a:off x="3086373" y="4357653"/>
                <a:ext cx="207720" cy="326160"/>
              </p14:xfrm>
            </p:contentPart>
          </mc:Choice>
          <mc:Fallback>
            <p:pic>
              <p:nvPicPr>
                <p:cNvPr id="250" name="Freihand 249">
                  <a:extLst>
                    <a:ext uri="{FF2B5EF4-FFF2-40B4-BE49-F238E27FC236}">
                      <a16:creationId xmlns:a16="http://schemas.microsoft.com/office/drawing/2014/main" id="{921FC606-24D4-0324-9355-0A51B4F3DDBF}"/>
                    </a:ext>
                  </a:extLst>
                </p:cNvPr>
                <p:cNvPicPr/>
                <p:nvPr/>
              </p:nvPicPr>
              <p:blipFill>
                <a:blip r:embed="rId404"/>
                <a:stretch>
                  <a:fillRect/>
                </a:stretch>
              </p:blipFill>
              <p:spPr>
                <a:xfrm>
                  <a:off x="3077373" y="4349013"/>
                  <a:ext cx="22536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51" name="Freihand 250">
                  <a:extLst>
                    <a:ext uri="{FF2B5EF4-FFF2-40B4-BE49-F238E27FC236}">
                      <a16:creationId xmlns:a16="http://schemas.microsoft.com/office/drawing/2014/main" id="{DC9536E0-2C26-697B-6972-9D2EA034E7B6}"/>
                    </a:ext>
                  </a:extLst>
                </p14:cNvPr>
                <p14:cNvContentPartPr/>
                <p14:nvPr/>
              </p14:nvContentPartPr>
              <p14:xfrm>
                <a:off x="3342333" y="4340733"/>
                <a:ext cx="223200" cy="119520"/>
              </p14:xfrm>
            </p:contentPart>
          </mc:Choice>
          <mc:Fallback>
            <p:pic>
              <p:nvPicPr>
                <p:cNvPr id="251" name="Freihand 250">
                  <a:extLst>
                    <a:ext uri="{FF2B5EF4-FFF2-40B4-BE49-F238E27FC236}">
                      <a16:creationId xmlns:a16="http://schemas.microsoft.com/office/drawing/2014/main" id="{DC9536E0-2C26-697B-6972-9D2EA034E7B6}"/>
                    </a:ext>
                  </a:extLst>
                </p:cNvPr>
                <p:cNvPicPr/>
                <p:nvPr/>
              </p:nvPicPr>
              <p:blipFill>
                <a:blip r:embed="rId406"/>
                <a:stretch>
                  <a:fillRect/>
                </a:stretch>
              </p:blipFill>
              <p:spPr>
                <a:xfrm>
                  <a:off x="3333333" y="4331733"/>
                  <a:ext cx="2408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52" name="Freihand 251">
                  <a:extLst>
                    <a:ext uri="{FF2B5EF4-FFF2-40B4-BE49-F238E27FC236}">
                      <a16:creationId xmlns:a16="http://schemas.microsoft.com/office/drawing/2014/main" id="{9AA398F9-C091-DDA5-EB5F-FF4C4B3DBAE8}"/>
                    </a:ext>
                  </a:extLst>
                </p14:cNvPr>
                <p14:cNvContentPartPr/>
                <p14:nvPr/>
              </p14:nvContentPartPr>
              <p14:xfrm>
                <a:off x="3615213" y="4345773"/>
                <a:ext cx="43560" cy="100440"/>
              </p14:xfrm>
            </p:contentPart>
          </mc:Choice>
          <mc:Fallback>
            <p:pic>
              <p:nvPicPr>
                <p:cNvPr id="252" name="Freihand 251">
                  <a:extLst>
                    <a:ext uri="{FF2B5EF4-FFF2-40B4-BE49-F238E27FC236}">
                      <a16:creationId xmlns:a16="http://schemas.microsoft.com/office/drawing/2014/main" id="{9AA398F9-C091-DDA5-EB5F-FF4C4B3DBAE8}"/>
                    </a:ext>
                  </a:extLst>
                </p:cNvPr>
                <p:cNvPicPr/>
                <p:nvPr/>
              </p:nvPicPr>
              <p:blipFill>
                <a:blip r:embed="rId408"/>
                <a:stretch>
                  <a:fillRect/>
                </a:stretch>
              </p:blipFill>
              <p:spPr>
                <a:xfrm>
                  <a:off x="3606573" y="4336773"/>
                  <a:ext cx="612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3" name="Freihand 252">
                  <a:extLst>
                    <a:ext uri="{FF2B5EF4-FFF2-40B4-BE49-F238E27FC236}">
                      <a16:creationId xmlns:a16="http://schemas.microsoft.com/office/drawing/2014/main" id="{BEC5007B-F83E-4F14-5FE4-0A083E725EB8}"/>
                    </a:ext>
                  </a:extLst>
                </p14:cNvPr>
                <p14:cNvContentPartPr/>
                <p14:nvPr/>
              </p14:nvContentPartPr>
              <p14:xfrm>
                <a:off x="3701613" y="4196733"/>
                <a:ext cx="86760" cy="249480"/>
              </p14:xfrm>
            </p:contentPart>
          </mc:Choice>
          <mc:Fallback>
            <p:pic>
              <p:nvPicPr>
                <p:cNvPr id="253" name="Freihand 252">
                  <a:extLst>
                    <a:ext uri="{FF2B5EF4-FFF2-40B4-BE49-F238E27FC236}">
                      <a16:creationId xmlns:a16="http://schemas.microsoft.com/office/drawing/2014/main" id="{BEC5007B-F83E-4F14-5FE4-0A083E725EB8}"/>
                    </a:ext>
                  </a:extLst>
                </p:cNvPr>
                <p:cNvPicPr/>
                <p:nvPr/>
              </p:nvPicPr>
              <p:blipFill>
                <a:blip r:embed="rId410"/>
                <a:stretch>
                  <a:fillRect/>
                </a:stretch>
              </p:blipFill>
              <p:spPr>
                <a:xfrm>
                  <a:off x="3692973" y="4187733"/>
                  <a:ext cx="1044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4" name="Freihand 253">
                  <a:extLst>
                    <a:ext uri="{FF2B5EF4-FFF2-40B4-BE49-F238E27FC236}">
                      <a16:creationId xmlns:a16="http://schemas.microsoft.com/office/drawing/2014/main" id="{2B7CF55B-1C95-856B-527A-8B94FE6C033C}"/>
                    </a:ext>
                  </a:extLst>
                </p14:cNvPr>
                <p14:cNvContentPartPr/>
                <p14:nvPr/>
              </p14:nvContentPartPr>
              <p14:xfrm>
                <a:off x="3609093" y="4232013"/>
                <a:ext cx="75600" cy="23400"/>
              </p14:xfrm>
            </p:contentPart>
          </mc:Choice>
          <mc:Fallback>
            <p:pic>
              <p:nvPicPr>
                <p:cNvPr id="254" name="Freihand 253">
                  <a:extLst>
                    <a:ext uri="{FF2B5EF4-FFF2-40B4-BE49-F238E27FC236}">
                      <a16:creationId xmlns:a16="http://schemas.microsoft.com/office/drawing/2014/main" id="{2B7CF55B-1C95-856B-527A-8B94FE6C033C}"/>
                    </a:ext>
                  </a:extLst>
                </p:cNvPr>
                <p:cNvPicPr/>
                <p:nvPr/>
              </p:nvPicPr>
              <p:blipFill>
                <a:blip r:embed="rId412"/>
                <a:stretch>
                  <a:fillRect/>
                </a:stretch>
              </p:blipFill>
              <p:spPr>
                <a:xfrm>
                  <a:off x="3600453" y="4223373"/>
                  <a:ext cx="932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5" name="Freihand 254">
                  <a:extLst>
                    <a:ext uri="{FF2B5EF4-FFF2-40B4-BE49-F238E27FC236}">
                      <a16:creationId xmlns:a16="http://schemas.microsoft.com/office/drawing/2014/main" id="{79A79917-5C17-1BF5-DDBE-6BA84C0A133D}"/>
                    </a:ext>
                  </a:extLst>
                </p14:cNvPr>
                <p14:cNvContentPartPr/>
                <p14:nvPr/>
              </p14:nvContentPartPr>
              <p14:xfrm>
                <a:off x="3821493" y="4345773"/>
                <a:ext cx="121320" cy="77040"/>
              </p14:xfrm>
            </p:contentPart>
          </mc:Choice>
          <mc:Fallback>
            <p:pic>
              <p:nvPicPr>
                <p:cNvPr id="255" name="Freihand 254">
                  <a:extLst>
                    <a:ext uri="{FF2B5EF4-FFF2-40B4-BE49-F238E27FC236}">
                      <a16:creationId xmlns:a16="http://schemas.microsoft.com/office/drawing/2014/main" id="{79A79917-5C17-1BF5-DDBE-6BA84C0A133D}"/>
                    </a:ext>
                  </a:extLst>
                </p:cNvPr>
                <p:cNvPicPr/>
                <p:nvPr/>
              </p:nvPicPr>
              <p:blipFill>
                <a:blip r:embed="rId414"/>
                <a:stretch>
                  <a:fillRect/>
                </a:stretch>
              </p:blipFill>
              <p:spPr>
                <a:xfrm>
                  <a:off x="3812853" y="4336773"/>
                  <a:ext cx="1389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6" name="Freihand 255">
                  <a:extLst>
                    <a:ext uri="{FF2B5EF4-FFF2-40B4-BE49-F238E27FC236}">
                      <a16:creationId xmlns:a16="http://schemas.microsoft.com/office/drawing/2014/main" id="{3F37A54A-85AD-79D7-A62A-ADE8C29CB7AF}"/>
                    </a:ext>
                  </a:extLst>
                </p14:cNvPr>
                <p14:cNvContentPartPr/>
                <p14:nvPr/>
              </p14:nvContentPartPr>
              <p14:xfrm>
                <a:off x="4155213" y="4245693"/>
                <a:ext cx="261360" cy="368280"/>
              </p14:xfrm>
            </p:contentPart>
          </mc:Choice>
          <mc:Fallback>
            <p:pic>
              <p:nvPicPr>
                <p:cNvPr id="256" name="Freihand 255">
                  <a:extLst>
                    <a:ext uri="{FF2B5EF4-FFF2-40B4-BE49-F238E27FC236}">
                      <a16:creationId xmlns:a16="http://schemas.microsoft.com/office/drawing/2014/main" id="{3F37A54A-85AD-79D7-A62A-ADE8C29CB7AF}"/>
                    </a:ext>
                  </a:extLst>
                </p:cNvPr>
                <p:cNvPicPr/>
                <p:nvPr/>
              </p:nvPicPr>
              <p:blipFill>
                <a:blip r:embed="rId416"/>
                <a:stretch>
                  <a:fillRect/>
                </a:stretch>
              </p:blipFill>
              <p:spPr>
                <a:xfrm>
                  <a:off x="4146213" y="4237053"/>
                  <a:ext cx="279000" cy="3859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80" name="Freihand 279">
                  <a:extLst>
                    <a:ext uri="{FF2B5EF4-FFF2-40B4-BE49-F238E27FC236}">
                      <a16:creationId xmlns:a16="http://schemas.microsoft.com/office/drawing/2014/main" id="{24F1DB6D-976D-34AF-C798-532A2D23EC77}"/>
                    </a:ext>
                  </a:extLst>
                </p14:cNvPr>
                <p14:cNvContentPartPr/>
                <p14:nvPr/>
              </p14:nvContentPartPr>
              <p14:xfrm>
                <a:off x="2673093" y="4716573"/>
                <a:ext cx="114120" cy="177840"/>
              </p14:xfrm>
            </p:contentPart>
          </mc:Choice>
          <mc:Fallback>
            <p:pic>
              <p:nvPicPr>
                <p:cNvPr id="280" name="Freihand 279">
                  <a:extLst>
                    <a:ext uri="{FF2B5EF4-FFF2-40B4-BE49-F238E27FC236}">
                      <a16:creationId xmlns:a16="http://schemas.microsoft.com/office/drawing/2014/main" id="{24F1DB6D-976D-34AF-C798-532A2D23EC77}"/>
                    </a:ext>
                  </a:extLst>
                </p:cNvPr>
                <p:cNvPicPr/>
                <p:nvPr/>
              </p:nvPicPr>
              <p:blipFill>
                <a:blip r:embed="rId418"/>
                <a:stretch>
                  <a:fillRect/>
                </a:stretch>
              </p:blipFill>
              <p:spPr>
                <a:xfrm>
                  <a:off x="2664093" y="4707573"/>
                  <a:ext cx="1317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81" name="Freihand 280">
                  <a:extLst>
                    <a:ext uri="{FF2B5EF4-FFF2-40B4-BE49-F238E27FC236}">
                      <a16:creationId xmlns:a16="http://schemas.microsoft.com/office/drawing/2014/main" id="{85574D1D-DDAB-CDA4-F7F0-41A306AC6E6E}"/>
                    </a:ext>
                  </a:extLst>
                </p14:cNvPr>
                <p14:cNvContentPartPr/>
                <p14:nvPr/>
              </p14:nvContentPartPr>
              <p14:xfrm>
                <a:off x="2836533" y="4781733"/>
                <a:ext cx="177480" cy="109440"/>
              </p14:xfrm>
            </p:contentPart>
          </mc:Choice>
          <mc:Fallback>
            <p:pic>
              <p:nvPicPr>
                <p:cNvPr id="281" name="Freihand 280">
                  <a:extLst>
                    <a:ext uri="{FF2B5EF4-FFF2-40B4-BE49-F238E27FC236}">
                      <a16:creationId xmlns:a16="http://schemas.microsoft.com/office/drawing/2014/main" id="{85574D1D-DDAB-CDA4-F7F0-41A306AC6E6E}"/>
                    </a:ext>
                  </a:extLst>
                </p:cNvPr>
                <p:cNvPicPr/>
                <p:nvPr/>
              </p:nvPicPr>
              <p:blipFill>
                <a:blip r:embed="rId420"/>
                <a:stretch>
                  <a:fillRect/>
                </a:stretch>
              </p:blipFill>
              <p:spPr>
                <a:xfrm>
                  <a:off x="2827533" y="4772733"/>
                  <a:ext cx="1951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82" name="Freihand 281">
                  <a:extLst>
                    <a:ext uri="{FF2B5EF4-FFF2-40B4-BE49-F238E27FC236}">
                      <a16:creationId xmlns:a16="http://schemas.microsoft.com/office/drawing/2014/main" id="{B279300D-6C09-39C7-42EB-BCE00DDDF577}"/>
                    </a:ext>
                  </a:extLst>
                </p14:cNvPr>
                <p14:cNvContentPartPr/>
                <p14:nvPr/>
              </p14:nvContentPartPr>
              <p14:xfrm>
                <a:off x="3125613" y="4756173"/>
                <a:ext cx="104760" cy="134640"/>
              </p14:xfrm>
            </p:contentPart>
          </mc:Choice>
          <mc:Fallback>
            <p:pic>
              <p:nvPicPr>
                <p:cNvPr id="282" name="Freihand 281">
                  <a:extLst>
                    <a:ext uri="{FF2B5EF4-FFF2-40B4-BE49-F238E27FC236}">
                      <a16:creationId xmlns:a16="http://schemas.microsoft.com/office/drawing/2014/main" id="{B279300D-6C09-39C7-42EB-BCE00DDDF577}"/>
                    </a:ext>
                  </a:extLst>
                </p:cNvPr>
                <p:cNvPicPr/>
                <p:nvPr/>
              </p:nvPicPr>
              <p:blipFill>
                <a:blip r:embed="rId422"/>
                <a:stretch>
                  <a:fillRect/>
                </a:stretch>
              </p:blipFill>
              <p:spPr>
                <a:xfrm>
                  <a:off x="3116613" y="4747533"/>
                  <a:ext cx="1224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83" name="Freihand 282">
                  <a:extLst>
                    <a:ext uri="{FF2B5EF4-FFF2-40B4-BE49-F238E27FC236}">
                      <a16:creationId xmlns:a16="http://schemas.microsoft.com/office/drawing/2014/main" id="{75FC77D0-A4E6-DEEC-D51E-9012BA7A5F18}"/>
                    </a:ext>
                  </a:extLst>
                </p14:cNvPr>
                <p14:cNvContentPartPr/>
                <p14:nvPr/>
              </p14:nvContentPartPr>
              <p14:xfrm>
                <a:off x="3296613" y="4783173"/>
                <a:ext cx="49320" cy="93240"/>
              </p14:xfrm>
            </p:contentPart>
          </mc:Choice>
          <mc:Fallback>
            <p:pic>
              <p:nvPicPr>
                <p:cNvPr id="283" name="Freihand 282">
                  <a:extLst>
                    <a:ext uri="{FF2B5EF4-FFF2-40B4-BE49-F238E27FC236}">
                      <a16:creationId xmlns:a16="http://schemas.microsoft.com/office/drawing/2014/main" id="{75FC77D0-A4E6-DEEC-D51E-9012BA7A5F18}"/>
                    </a:ext>
                  </a:extLst>
                </p:cNvPr>
                <p:cNvPicPr/>
                <p:nvPr/>
              </p:nvPicPr>
              <p:blipFill>
                <a:blip r:embed="rId424"/>
                <a:stretch>
                  <a:fillRect/>
                </a:stretch>
              </p:blipFill>
              <p:spPr>
                <a:xfrm>
                  <a:off x="3287973" y="4774533"/>
                  <a:ext cx="669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84" name="Freihand 283">
                  <a:extLst>
                    <a:ext uri="{FF2B5EF4-FFF2-40B4-BE49-F238E27FC236}">
                      <a16:creationId xmlns:a16="http://schemas.microsoft.com/office/drawing/2014/main" id="{F976D118-8A61-5474-0A39-746FB2FE6352}"/>
                    </a:ext>
                  </a:extLst>
                </p14:cNvPr>
                <p14:cNvContentPartPr/>
                <p14:nvPr/>
              </p14:nvContentPartPr>
              <p14:xfrm>
                <a:off x="3399213" y="4639173"/>
                <a:ext cx="79200" cy="237240"/>
              </p14:xfrm>
            </p:contentPart>
          </mc:Choice>
          <mc:Fallback>
            <p:pic>
              <p:nvPicPr>
                <p:cNvPr id="284" name="Freihand 283">
                  <a:extLst>
                    <a:ext uri="{FF2B5EF4-FFF2-40B4-BE49-F238E27FC236}">
                      <a16:creationId xmlns:a16="http://schemas.microsoft.com/office/drawing/2014/main" id="{F976D118-8A61-5474-0A39-746FB2FE6352}"/>
                    </a:ext>
                  </a:extLst>
                </p:cNvPr>
                <p:cNvPicPr/>
                <p:nvPr/>
              </p:nvPicPr>
              <p:blipFill>
                <a:blip r:embed="rId426"/>
                <a:stretch>
                  <a:fillRect/>
                </a:stretch>
              </p:blipFill>
              <p:spPr>
                <a:xfrm>
                  <a:off x="3390573" y="4630173"/>
                  <a:ext cx="968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85" name="Freihand 284">
                  <a:extLst>
                    <a:ext uri="{FF2B5EF4-FFF2-40B4-BE49-F238E27FC236}">
                      <a16:creationId xmlns:a16="http://schemas.microsoft.com/office/drawing/2014/main" id="{9FE20089-36EF-763B-5062-A3003F61D400}"/>
                    </a:ext>
                  </a:extLst>
                </p14:cNvPr>
                <p14:cNvContentPartPr/>
                <p14:nvPr/>
              </p14:nvContentPartPr>
              <p14:xfrm>
                <a:off x="3372933" y="4644573"/>
                <a:ext cx="26640" cy="5400"/>
              </p14:xfrm>
            </p:contentPart>
          </mc:Choice>
          <mc:Fallback>
            <p:pic>
              <p:nvPicPr>
                <p:cNvPr id="285" name="Freihand 284">
                  <a:extLst>
                    <a:ext uri="{FF2B5EF4-FFF2-40B4-BE49-F238E27FC236}">
                      <a16:creationId xmlns:a16="http://schemas.microsoft.com/office/drawing/2014/main" id="{9FE20089-36EF-763B-5062-A3003F61D400}"/>
                    </a:ext>
                  </a:extLst>
                </p:cNvPr>
                <p:cNvPicPr/>
                <p:nvPr/>
              </p:nvPicPr>
              <p:blipFill>
                <a:blip r:embed="rId428"/>
                <a:stretch>
                  <a:fillRect/>
                </a:stretch>
              </p:blipFill>
              <p:spPr>
                <a:xfrm>
                  <a:off x="3364293" y="4635933"/>
                  <a:ext cx="44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88" name="Freihand 287">
                  <a:extLst>
                    <a:ext uri="{FF2B5EF4-FFF2-40B4-BE49-F238E27FC236}">
                      <a16:creationId xmlns:a16="http://schemas.microsoft.com/office/drawing/2014/main" id="{4550A4F5-3EB4-67FE-3E96-6B562EA09387}"/>
                    </a:ext>
                  </a:extLst>
                </p14:cNvPr>
                <p14:cNvContentPartPr/>
                <p14:nvPr/>
              </p14:nvContentPartPr>
              <p14:xfrm>
                <a:off x="3743733" y="4592013"/>
                <a:ext cx="281160" cy="396360"/>
              </p14:xfrm>
            </p:contentPart>
          </mc:Choice>
          <mc:Fallback>
            <p:pic>
              <p:nvPicPr>
                <p:cNvPr id="288" name="Freihand 287">
                  <a:extLst>
                    <a:ext uri="{FF2B5EF4-FFF2-40B4-BE49-F238E27FC236}">
                      <a16:creationId xmlns:a16="http://schemas.microsoft.com/office/drawing/2014/main" id="{4550A4F5-3EB4-67FE-3E96-6B562EA09387}"/>
                    </a:ext>
                  </a:extLst>
                </p:cNvPr>
                <p:cNvPicPr/>
                <p:nvPr/>
              </p:nvPicPr>
              <p:blipFill>
                <a:blip r:embed="rId430"/>
                <a:stretch>
                  <a:fillRect/>
                </a:stretch>
              </p:blipFill>
              <p:spPr>
                <a:xfrm>
                  <a:off x="3735093" y="4583373"/>
                  <a:ext cx="298800" cy="4140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01" name="Freihand 300">
                  <a:extLst>
                    <a:ext uri="{FF2B5EF4-FFF2-40B4-BE49-F238E27FC236}">
                      <a16:creationId xmlns:a16="http://schemas.microsoft.com/office/drawing/2014/main" id="{11E78562-EAF9-D861-EE03-9DDF29932955}"/>
                    </a:ext>
                  </a:extLst>
                </p14:cNvPr>
                <p14:cNvContentPartPr/>
                <p14:nvPr/>
              </p14:nvContentPartPr>
              <p14:xfrm>
                <a:off x="6392253" y="4661853"/>
                <a:ext cx="27720" cy="3960"/>
              </p14:xfrm>
            </p:contentPart>
          </mc:Choice>
          <mc:Fallback>
            <p:pic>
              <p:nvPicPr>
                <p:cNvPr id="301" name="Freihand 300">
                  <a:extLst>
                    <a:ext uri="{FF2B5EF4-FFF2-40B4-BE49-F238E27FC236}">
                      <a16:creationId xmlns:a16="http://schemas.microsoft.com/office/drawing/2014/main" id="{11E78562-EAF9-D861-EE03-9DDF29932955}"/>
                    </a:ext>
                  </a:extLst>
                </p:cNvPr>
                <p:cNvPicPr/>
                <p:nvPr/>
              </p:nvPicPr>
              <p:blipFill>
                <a:blip r:embed="rId432"/>
                <a:stretch>
                  <a:fillRect/>
                </a:stretch>
              </p:blipFill>
              <p:spPr>
                <a:xfrm>
                  <a:off x="6383253" y="4652853"/>
                  <a:ext cx="453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02" name="Freihand 301">
                  <a:extLst>
                    <a:ext uri="{FF2B5EF4-FFF2-40B4-BE49-F238E27FC236}">
                      <a16:creationId xmlns:a16="http://schemas.microsoft.com/office/drawing/2014/main" id="{D8F0873D-8B8C-C3EE-40CB-76731CDB50B7}"/>
                    </a:ext>
                  </a:extLst>
                </p14:cNvPr>
                <p14:cNvContentPartPr/>
                <p14:nvPr/>
              </p14:nvContentPartPr>
              <p14:xfrm>
                <a:off x="6687453" y="4637373"/>
                <a:ext cx="547200" cy="52200"/>
              </p14:xfrm>
            </p:contentPart>
          </mc:Choice>
          <mc:Fallback>
            <p:pic>
              <p:nvPicPr>
                <p:cNvPr id="302" name="Freihand 301">
                  <a:extLst>
                    <a:ext uri="{FF2B5EF4-FFF2-40B4-BE49-F238E27FC236}">
                      <a16:creationId xmlns:a16="http://schemas.microsoft.com/office/drawing/2014/main" id="{D8F0873D-8B8C-C3EE-40CB-76731CDB50B7}"/>
                    </a:ext>
                  </a:extLst>
                </p:cNvPr>
                <p:cNvPicPr/>
                <p:nvPr/>
              </p:nvPicPr>
              <p:blipFill>
                <a:blip r:embed="rId434"/>
                <a:stretch>
                  <a:fillRect/>
                </a:stretch>
              </p:blipFill>
              <p:spPr>
                <a:xfrm>
                  <a:off x="6678813" y="4628373"/>
                  <a:ext cx="5648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03" name="Freihand 302">
                  <a:extLst>
                    <a:ext uri="{FF2B5EF4-FFF2-40B4-BE49-F238E27FC236}">
                      <a16:creationId xmlns:a16="http://schemas.microsoft.com/office/drawing/2014/main" id="{1928B080-58AB-B169-AABB-C79D08AE690A}"/>
                    </a:ext>
                  </a:extLst>
                </p14:cNvPr>
                <p14:cNvContentPartPr/>
                <p14:nvPr/>
              </p14:nvContentPartPr>
              <p14:xfrm>
                <a:off x="7484853" y="4644573"/>
                <a:ext cx="541080" cy="74160"/>
              </p14:xfrm>
            </p:contentPart>
          </mc:Choice>
          <mc:Fallback>
            <p:pic>
              <p:nvPicPr>
                <p:cNvPr id="303" name="Freihand 302">
                  <a:extLst>
                    <a:ext uri="{FF2B5EF4-FFF2-40B4-BE49-F238E27FC236}">
                      <a16:creationId xmlns:a16="http://schemas.microsoft.com/office/drawing/2014/main" id="{1928B080-58AB-B169-AABB-C79D08AE690A}"/>
                    </a:ext>
                  </a:extLst>
                </p:cNvPr>
                <p:cNvPicPr/>
                <p:nvPr/>
              </p:nvPicPr>
              <p:blipFill>
                <a:blip r:embed="rId436"/>
                <a:stretch>
                  <a:fillRect/>
                </a:stretch>
              </p:blipFill>
              <p:spPr>
                <a:xfrm>
                  <a:off x="7475853" y="4635933"/>
                  <a:ext cx="558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3" name="Freihand 12">
                  <a:extLst>
                    <a:ext uri="{FF2B5EF4-FFF2-40B4-BE49-F238E27FC236}">
                      <a16:creationId xmlns:a16="http://schemas.microsoft.com/office/drawing/2014/main" id="{3466A91A-B217-6E82-92BB-06286790A6AA}"/>
                    </a:ext>
                  </a:extLst>
                </p14:cNvPr>
                <p14:cNvContentPartPr/>
                <p14:nvPr/>
              </p14:nvContentPartPr>
              <p14:xfrm>
                <a:off x="1918533" y="2454333"/>
                <a:ext cx="196920" cy="217080"/>
              </p14:xfrm>
            </p:contentPart>
          </mc:Choice>
          <mc:Fallback>
            <p:pic>
              <p:nvPicPr>
                <p:cNvPr id="13" name="Freihand 12">
                  <a:extLst>
                    <a:ext uri="{FF2B5EF4-FFF2-40B4-BE49-F238E27FC236}">
                      <a16:creationId xmlns:a16="http://schemas.microsoft.com/office/drawing/2014/main" id="{3466A91A-B217-6E82-92BB-06286790A6AA}"/>
                    </a:ext>
                  </a:extLst>
                </p:cNvPr>
                <p:cNvPicPr/>
                <p:nvPr/>
              </p:nvPicPr>
              <p:blipFill>
                <a:blip r:embed="rId438"/>
                <a:stretch>
                  <a:fillRect/>
                </a:stretch>
              </p:blipFill>
              <p:spPr>
                <a:xfrm>
                  <a:off x="1909893" y="2445333"/>
                  <a:ext cx="2145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4" name="Freihand 13">
                  <a:extLst>
                    <a:ext uri="{FF2B5EF4-FFF2-40B4-BE49-F238E27FC236}">
                      <a16:creationId xmlns:a16="http://schemas.microsoft.com/office/drawing/2014/main" id="{B37245FF-36AB-A8B7-443A-B15684B05A32}"/>
                    </a:ext>
                  </a:extLst>
                </p14:cNvPr>
                <p14:cNvContentPartPr/>
                <p14:nvPr/>
              </p14:nvContentPartPr>
              <p14:xfrm>
                <a:off x="2276373" y="2469453"/>
                <a:ext cx="131040" cy="200880"/>
              </p14:xfrm>
            </p:contentPart>
          </mc:Choice>
          <mc:Fallback>
            <p:pic>
              <p:nvPicPr>
                <p:cNvPr id="14" name="Freihand 13">
                  <a:extLst>
                    <a:ext uri="{FF2B5EF4-FFF2-40B4-BE49-F238E27FC236}">
                      <a16:creationId xmlns:a16="http://schemas.microsoft.com/office/drawing/2014/main" id="{B37245FF-36AB-A8B7-443A-B15684B05A32}"/>
                    </a:ext>
                  </a:extLst>
                </p:cNvPr>
                <p:cNvPicPr/>
                <p:nvPr/>
              </p:nvPicPr>
              <p:blipFill>
                <a:blip r:embed="rId440"/>
                <a:stretch>
                  <a:fillRect/>
                </a:stretch>
              </p:blipFill>
              <p:spPr>
                <a:xfrm>
                  <a:off x="2267373" y="2460813"/>
                  <a:ext cx="1486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5" name="Freihand 14">
                  <a:extLst>
                    <a:ext uri="{FF2B5EF4-FFF2-40B4-BE49-F238E27FC236}">
                      <a16:creationId xmlns:a16="http://schemas.microsoft.com/office/drawing/2014/main" id="{FE1BA1F6-9779-ED59-8709-EA4449C765EC}"/>
                    </a:ext>
                  </a:extLst>
                </p14:cNvPr>
                <p14:cNvContentPartPr/>
                <p14:nvPr/>
              </p14:nvContentPartPr>
              <p14:xfrm>
                <a:off x="2510733" y="2473773"/>
                <a:ext cx="52920" cy="201240"/>
              </p14:xfrm>
            </p:contentPart>
          </mc:Choice>
          <mc:Fallback>
            <p:pic>
              <p:nvPicPr>
                <p:cNvPr id="15" name="Freihand 14">
                  <a:extLst>
                    <a:ext uri="{FF2B5EF4-FFF2-40B4-BE49-F238E27FC236}">
                      <a16:creationId xmlns:a16="http://schemas.microsoft.com/office/drawing/2014/main" id="{FE1BA1F6-9779-ED59-8709-EA4449C765EC}"/>
                    </a:ext>
                  </a:extLst>
                </p:cNvPr>
                <p:cNvPicPr/>
                <p:nvPr/>
              </p:nvPicPr>
              <p:blipFill>
                <a:blip r:embed="rId442"/>
                <a:stretch>
                  <a:fillRect/>
                </a:stretch>
              </p:blipFill>
              <p:spPr>
                <a:xfrm>
                  <a:off x="2501733" y="2465133"/>
                  <a:ext cx="705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6" name="Freihand 15">
                  <a:extLst>
                    <a:ext uri="{FF2B5EF4-FFF2-40B4-BE49-F238E27FC236}">
                      <a16:creationId xmlns:a16="http://schemas.microsoft.com/office/drawing/2014/main" id="{A19A8B0F-1DBA-81E7-8985-45F06F72409B}"/>
                    </a:ext>
                  </a:extLst>
                </p14:cNvPr>
                <p14:cNvContentPartPr/>
                <p14:nvPr/>
              </p14:nvContentPartPr>
              <p14:xfrm>
                <a:off x="2614773" y="2552253"/>
                <a:ext cx="112680" cy="149760"/>
              </p14:xfrm>
            </p:contentPart>
          </mc:Choice>
          <mc:Fallback>
            <p:pic>
              <p:nvPicPr>
                <p:cNvPr id="16" name="Freihand 15">
                  <a:extLst>
                    <a:ext uri="{FF2B5EF4-FFF2-40B4-BE49-F238E27FC236}">
                      <a16:creationId xmlns:a16="http://schemas.microsoft.com/office/drawing/2014/main" id="{A19A8B0F-1DBA-81E7-8985-45F06F72409B}"/>
                    </a:ext>
                  </a:extLst>
                </p:cNvPr>
                <p:cNvPicPr/>
                <p:nvPr/>
              </p:nvPicPr>
              <p:blipFill>
                <a:blip r:embed="rId444"/>
                <a:stretch>
                  <a:fillRect/>
                </a:stretch>
              </p:blipFill>
              <p:spPr>
                <a:xfrm>
                  <a:off x="2605773" y="2543253"/>
                  <a:ext cx="1303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06" name="Freihand 305">
                  <a:extLst>
                    <a:ext uri="{FF2B5EF4-FFF2-40B4-BE49-F238E27FC236}">
                      <a16:creationId xmlns:a16="http://schemas.microsoft.com/office/drawing/2014/main" id="{BF4FD498-25CA-8B77-CC60-726C6E18D93F}"/>
                    </a:ext>
                  </a:extLst>
                </p14:cNvPr>
                <p14:cNvContentPartPr/>
                <p14:nvPr/>
              </p14:nvContentPartPr>
              <p14:xfrm>
                <a:off x="4384173" y="3509493"/>
                <a:ext cx="699120" cy="118800"/>
              </p14:xfrm>
            </p:contentPart>
          </mc:Choice>
          <mc:Fallback>
            <p:pic>
              <p:nvPicPr>
                <p:cNvPr id="306" name="Freihand 305">
                  <a:extLst>
                    <a:ext uri="{FF2B5EF4-FFF2-40B4-BE49-F238E27FC236}">
                      <a16:creationId xmlns:a16="http://schemas.microsoft.com/office/drawing/2014/main" id="{BF4FD498-25CA-8B77-CC60-726C6E18D93F}"/>
                    </a:ext>
                  </a:extLst>
                </p:cNvPr>
                <p:cNvPicPr/>
                <p:nvPr/>
              </p:nvPicPr>
              <p:blipFill>
                <a:blip r:embed="rId446"/>
                <a:stretch>
                  <a:fillRect/>
                </a:stretch>
              </p:blipFill>
              <p:spPr>
                <a:xfrm>
                  <a:off x="4375533" y="3500853"/>
                  <a:ext cx="716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9" name="Freihand 258">
                  <a:extLst>
                    <a:ext uri="{FF2B5EF4-FFF2-40B4-BE49-F238E27FC236}">
                      <a16:creationId xmlns:a16="http://schemas.microsoft.com/office/drawing/2014/main" id="{498C462F-D1FC-EE02-C58B-D08CB084F313}"/>
                    </a:ext>
                  </a:extLst>
                </p14:cNvPr>
                <p14:cNvContentPartPr/>
                <p14:nvPr/>
              </p14:nvContentPartPr>
              <p14:xfrm>
                <a:off x="4829493" y="4116813"/>
                <a:ext cx="219960" cy="220680"/>
              </p14:xfrm>
            </p:contentPart>
          </mc:Choice>
          <mc:Fallback>
            <p:pic>
              <p:nvPicPr>
                <p:cNvPr id="259" name="Freihand 258">
                  <a:extLst>
                    <a:ext uri="{FF2B5EF4-FFF2-40B4-BE49-F238E27FC236}">
                      <a16:creationId xmlns:a16="http://schemas.microsoft.com/office/drawing/2014/main" id="{498C462F-D1FC-EE02-C58B-D08CB084F313}"/>
                    </a:ext>
                  </a:extLst>
                </p:cNvPr>
                <p:cNvPicPr/>
                <p:nvPr/>
              </p:nvPicPr>
              <p:blipFill>
                <a:blip r:embed="rId448"/>
                <a:stretch>
                  <a:fillRect/>
                </a:stretch>
              </p:blipFill>
              <p:spPr>
                <a:xfrm>
                  <a:off x="4820493" y="4107813"/>
                  <a:ext cx="2376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0" name="Freihand 259">
                  <a:extLst>
                    <a:ext uri="{FF2B5EF4-FFF2-40B4-BE49-F238E27FC236}">
                      <a16:creationId xmlns:a16="http://schemas.microsoft.com/office/drawing/2014/main" id="{1D841D5B-ED25-D35F-AF52-DE9DF8A787B7}"/>
                    </a:ext>
                  </a:extLst>
                </p14:cNvPr>
                <p14:cNvContentPartPr/>
                <p14:nvPr/>
              </p14:nvContentPartPr>
              <p14:xfrm>
                <a:off x="5101293" y="4123293"/>
                <a:ext cx="142200" cy="196920"/>
              </p14:xfrm>
            </p:contentPart>
          </mc:Choice>
          <mc:Fallback>
            <p:pic>
              <p:nvPicPr>
                <p:cNvPr id="260" name="Freihand 259">
                  <a:extLst>
                    <a:ext uri="{FF2B5EF4-FFF2-40B4-BE49-F238E27FC236}">
                      <a16:creationId xmlns:a16="http://schemas.microsoft.com/office/drawing/2014/main" id="{1D841D5B-ED25-D35F-AF52-DE9DF8A787B7}"/>
                    </a:ext>
                  </a:extLst>
                </p:cNvPr>
                <p:cNvPicPr/>
                <p:nvPr/>
              </p:nvPicPr>
              <p:blipFill>
                <a:blip r:embed="rId450"/>
                <a:stretch>
                  <a:fillRect/>
                </a:stretch>
              </p:blipFill>
              <p:spPr>
                <a:xfrm>
                  <a:off x="5092293" y="4114653"/>
                  <a:ext cx="1598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2" name="Freihand 261">
                  <a:extLst>
                    <a:ext uri="{FF2B5EF4-FFF2-40B4-BE49-F238E27FC236}">
                      <a16:creationId xmlns:a16="http://schemas.microsoft.com/office/drawing/2014/main" id="{B0412FE0-6B5A-1AF5-306F-8AF5C8BC3879}"/>
                    </a:ext>
                  </a:extLst>
                </p14:cNvPr>
                <p14:cNvContentPartPr/>
                <p14:nvPr/>
              </p14:nvContentPartPr>
              <p14:xfrm>
                <a:off x="5428533" y="4104573"/>
                <a:ext cx="156600" cy="181800"/>
              </p14:xfrm>
            </p:contentPart>
          </mc:Choice>
          <mc:Fallback>
            <p:pic>
              <p:nvPicPr>
                <p:cNvPr id="262" name="Freihand 261">
                  <a:extLst>
                    <a:ext uri="{FF2B5EF4-FFF2-40B4-BE49-F238E27FC236}">
                      <a16:creationId xmlns:a16="http://schemas.microsoft.com/office/drawing/2014/main" id="{B0412FE0-6B5A-1AF5-306F-8AF5C8BC3879}"/>
                    </a:ext>
                  </a:extLst>
                </p:cNvPr>
                <p:cNvPicPr/>
                <p:nvPr/>
              </p:nvPicPr>
              <p:blipFill>
                <a:blip r:embed="rId452"/>
                <a:stretch>
                  <a:fillRect/>
                </a:stretch>
              </p:blipFill>
              <p:spPr>
                <a:xfrm>
                  <a:off x="5419533" y="4095573"/>
                  <a:ext cx="17424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3" name="Freihand 262">
                  <a:extLst>
                    <a:ext uri="{FF2B5EF4-FFF2-40B4-BE49-F238E27FC236}">
                      <a16:creationId xmlns:a16="http://schemas.microsoft.com/office/drawing/2014/main" id="{784EA88E-310E-2E8D-C96D-696F046592E7}"/>
                    </a:ext>
                  </a:extLst>
                </p14:cNvPr>
                <p14:cNvContentPartPr/>
                <p14:nvPr/>
              </p14:nvContentPartPr>
              <p14:xfrm>
                <a:off x="5349693" y="4172973"/>
                <a:ext cx="241200" cy="25200"/>
              </p14:xfrm>
            </p:contentPart>
          </mc:Choice>
          <mc:Fallback>
            <p:pic>
              <p:nvPicPr>
                <p:cNvPr id="263" name="Freihand 262">
                  <a:extLst>
                    <a:ext uri="{FF2B5EF4-FFF2-40B4-BE49-F238E27FC236}">
                      <a16:creationId xmlns:a16="http://schemas.microsoft.com/office/drawing/2014/main" id="{784EA88E-310E-2E8D-C96D-696F046592E7}"/>
                    </a:ext>
                  </a:extLst>
                </p:cNvPr>
                <p:cNvPicPr/>
                <p:nvPr/>
              </p:nvPicPr>
              <p:blipFill>
                <a:blip r:embed="rId454"/>
                <a:stretch>
                  <a:fillRect/>
                </a:stretch>
              </p:blipFill>
              <p:spPr>
                <a:xfrm>
                  <a:off x="5340693" y="4164333"/>
                  <a:ext cx="2588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64" name="Freihand 263">
                  <a:extLst>
                    <a:ext uri="{FF2B5EF4-FFF2-40B4-BE49-F238E27FC236}">
                      <a16:creationId xmlns:a16="http://schemas.microsoft.com/office/drawing/2014/main" id="{81D6EFED-605E-6910-B580-25CE26D8F721}"/>
                    </a:ext>
                  </a:extLst>
                </p14:cNvPr>
                <p14:cNvContentPartPr/>
                <p14:nvPr/>
              </p14:nvContentPartPr>
              <p14:xfrm>
                <a:off x="5361933" y="4221213"/>
                <a:ext cx="205920" cy="48600"/>
              </p14:xfrm>
            </p:contentPart>
          </mc:Choice>
          <mc:Fallback>
            <p:pic>
              <p:nvPicPr>
                <p:cNvPr id="264" name="Freihand 263">
                  <a:extLst>
                    <a:ext uri="{FF2B5EF4-FFF2-40B4-BE49-F238E27FC236}">
                      <a16:creationId xmlns:a16="http://schemas.microsoft.com/office/drawing/2014/main" id="{81D6EFED-605E-6910-B580-25CE26D8F721}"/>
                    </a:ext>
                  </a:extLst>
                </p:cNvPr>
                <p:cNvPicPr/>
                <p:nvPr/>
              </p:nvPicPr>
              <p:blipFill>
                <a:blip r:embed="rId456"/>
                <a:stretch>
                  <a:fillRect/>
                </a:stretch>
              </p:blipFill>
              <p:spPr>
                <a:xfrm>
                  <a:off x="5353293" y="4212213"/>
                  <a:ext cx="223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89" name="Freihand 288">
                  <a:extLst>
                    <a:ext uri="{FF2B5EF4-FFF2-40B4-BE49-F238E27FC236}">
                      <a16:creationId xmlns:a16="http://schemas.microsoft.com/office/drawing/2014/main" id="{28D4E6FA-03C1-BC7A-5D9A-1E65B0766B1E}"/>
                    </a:ext>
                  </a:extLst>
                </p14:cNvPr>
                <p14:cNvContentPartPr/>
                <p14:nvPr/>
              </p14:nvContentPartPr>
              <p14:xfrm>
                <a:off x="4336293" y="4612173"/>
                <a:ext cx="221400" cy="254520"/>
              </p14:xfrm>
            </p:contentPart>
          </mc:Choice>
          <mc:Fallback>
            <p:pic>
              <p:nvPicPr>
                <p:cNvPr id="289" name="Freihand 288">
                  <a:extLst>
                    <a:ext uri="{FF2B5EF4-FFF2-40B4-BE49-F238E27FC236}">
                      <a16:creationId xmlns:a16="http://schemas.microsoft.com/office/drawing/2014/main" id="{28D4E6FA-03C1-BC7A-5D9A-1E65B0766B1E}"/>
                    </a:ext>
                  </a:extLst>
                </p:cNvPr>
                <p:cNvPicPr/>
                <p:nvPr/>
              </p:nvPicPr>
              <p:blipFill>
                <a:blip r:embed="rId458"/>
                <a:stretch>
                  <a:fillRect/>
                </a:stretch>
              </p:blipFill>
              <p:spPr>
                <a:xfrm>
                  <a:off x="4327293" y="4603533"/>
                  <a:ext cx="2390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90" name="Freihand 289">
                  <a:extLst>
                    <a:ext uri="{FF2B5EF4-FFF2-40B4-BE49-F238E27FC236}">
                      <a16:creationId xmlns:a16="http://schemas.microsoft.com/office/drawing/2014/main" id="{DB8C7E2D-C16C-727B-9C84-B1B9C8CF4787}"/>
                    </a:ext>
                  </a:extLst>
                </p14:cNvPr>
                <p14:cNvContentPartPr/>
                <p14:nvPr/>
              </p14:nvContentPartPr>
              <p14:xfrm>
                <a:off x="4416573" y="4728093"/>
                <a:ext cx="150480" cy="26640"/>
              </p14:xfrm>
            </p:contentPart>
          </mc:Choice>
          <mc:Fallback>
            <p:pic>
              <p:nvPicPr>
                <p:cNvPr id="290" name="Freihand 289">
                  <a:extLst>
                    <a:ext uri="{FF2B5EF4-FFF2-40B4-BE49-F238E27FC236}">
                      <a16:creationId xmlns:a16="http://schemas.microsoft.com/office/drawing/2014/main" id="{DB8C7E2D-C16C-727B-9C84-B1B9C8CF4787}"/>
                    </a:ext>
                  </a:extLst>
                </p:cNvPr>
                <p:cNvPicPr/>
                <p:nvPr/>
              </p:nvPicPr>
              <p:blipFill>
                <a:blip r:embed="rId460"/>
                <a:stretch>
                  <a:fillRect/>
                </a:stretch>
              </p:blipFill>
              <p:spPr>
                <a:xfrm>
                  <a:off x="4407933" y="4719453"/>
                  <a:ext cx="1681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91" name="Freihand 290">
                  <a:extLst>
                    <a:ext uri="{FF2B5EF4-FFF2-40B4-BE49-F238E27FC236}">
                      <a16:creationId xmlns:a16="http://schemas.microsoft.com/office/drawing/2014/main" id="{5ADA38FE-C18F-D777-C55E-6E0EABB3A068}"/>
                    </a:ext>
                  </a:extLst>
                </p14:cNvPr>
                <p14:cNvContentPartPr/>
                <p14:nvPr/>
              </p14:nvContentPartPr>
              <p14:xfrm>
                <a:off x="4646613" y="4629093"/>
                <a:ext cx="99720" cy="203400"/>
              </p14:xfrm>
            </p:contentPart>
          </mc:Choice>
          <mc:Fallback>
            <p:pic>
              <p:nvPicPr>
                <p:cNvPr id="291" name="Freihand 290">
                  <a:extLst>
                    <a:ext uri="{FF2B5EF4-FFF2-40B4-BE49-F238E27FC236}">
                      <a16:creationId xmlns:a16="http://schemas.microsoft.com/office/drawing/2014/main" id="{5ADA38FE-C18F-D777-C55E-6E0EABB3A068}"/>
                    </a:ext>
                  </a:extLst>
                </p:cNvPr>
                <p:cNvPicPr/>
                <p:nvPr/>
              </p:nvPicPr>
              <p:blipFill>
                <a:blip r:embed="rId462"/>
                <a:stretch>
                  <a:fillRect/>
                </a:stretch>
              </p:blipFill>
              <p:spPr>
                <a:xfrm>
                  <a:off x="4637973" y="4620453"/>
                  <a:ext cx="1173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92" name="Freihand 291">
                  <a:extLst>
                    <a:ext uri="{FF2B5EF4-FFF2-40B4-BE49-F238E27FC236}">
                      <a16:creationId xmlns:a16="http://schemas.microsoft.com/office/drawing/2014/main" id="{A8519441-C74A-791E-A051-5A6B03258900}"/>
                    </a:ext>
                  </a:extLst>
                </p14:cNvPr>
                <p14:cNvContentPartPr/>
                <p14:nvPr/>
              </p14:nvContentPartPr>
              <p14:xfrm>
                <a:off x="4853253" y="4606413"/>
                <a:ext cx="135360" cy="254160"/>
              </p14:xfrm>
            </p:contentPart>
          </mc:Choice>
          <mc:Fallback>
            <p:pic>
              <p:nvPicPr>
                <p:cNvPr id="292" name="Freihand 291">
                  <a:extLst>
                    <a:ext uri="{FF2B5EF4-FFF2-40B4-BE49-F238E27FC236}">
                      <a16:creationId xmlns:a16="http://schemas.microsoft.com/office/drawing/2014/main" id="{A8519441-C74A-791E-A051-5A6B03258900}"/>
                    </a:ext>
                  </a:extLst>
                </p:cNvPr>
                <p:cNvPicPr/>
                <p:nvPr/>
              </p:nvPicPr>
              <p:blipFill>
                <a:blip r:embed="rId464"/>
                <a:stretch>
                  <a:fillRect/>
                </a:stretch>
              </p:blipFill>
              <p:spPr>
                <a:xfrm>
                  <a:off x="4844613" y="4597413"/>
                  <a:ext cx="1530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93" name="Freihand 292">
                  <a:extLst>
                    <a:ext uri="{FF2B5EF4-FFF2-40B4-BE49-F238E27FC236}">
                      <a16:creationId xmlns:a16="http://schemas.microsoft.com/office/drawing/2014/main" id="{71018321-751B-FAA6-04E4-E0DD8D6789F7}"/>
                    </a:ext>
                  </a:extLst>
                </p14:cNvPr>
                <p14:cNvContentPartPr/>
                <p14:nvPr/>
              </p14:nvContentPartPr>
              <p14:xfrm>
                <a:off x="5085093" y="4590933"/>
                <a:ext cx="182160" cy="222480"/>
              </p14:xfrm>
            </p:contentPart>
          </mc:Choice>
          <mc:Fallback>
            <p:pic>
              <p:nvPicPr>
                <p:cNvPr id="293" name="Freihand 292">
                  <a:extLst>
                    <a:ext uri="{FF2B5EF4-FFF2-40B4-BE49-F238E27FC236}">
                      <a16:creationId xmlns:a16="http://schemas.microsoft.com/office/drawing/2014/main" id="{71018321-751B-FAA6-04E4-E0DD8D6789F7}"/>
                    </a:ext>
                  </a:extLst>
                </p:cNvPr>
                <p:cNvPicPr/>
                <p:nvPr/>
              </p:nvPicPr>
              <p:blipFill>
                <a:blip r:embed="rId466"/>
                <a:stretch>
                  <a:fillRect/>
                </a:stretch>
              </p:blipFill>
              <p:spPr>
                <a:xfrm>
                  <a:off x="5076093" y="4582293"/>
                  <a:ext cx="1998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95" name="Freihand 294">
                  <a:extLst>
                    <a:ext uri="{FF2B5EF4-FFF2-40B4-BE49-F238E27FC236}">
                      <a16:creationId xmlns:a16="http://schemas.microsoft.com/office/drawing/2014/main" id="{B3E3C5B3-9D59-62E7-9689-414D538C9D9B}"/>
                    </a:ext>
                  </a:extLst>
                </p14:cNvPr>
                <p14:cNvContentPartPr/>
                <p14:nvPr/>
              </p14:nvContentPartPr>
              <p14:xfrm>
                <a:off x="5326653" y="4600653"/>
                <a:ext cx="149760" cy="154800"/>
              </p14:xfrm>
            </p:contentPart>
          </mc:Choice>
          <mc:Fallback>
            <p:pic>
              <p:nvPicPr>
                <p:cNvPr id="295" name="Freihand 294">
                  <a:extLst>
                    <a:ext uri="{FF2B5EF4-FFF2-40B4-BE49-F238E27FC236}">
                      <a16:creationId xmlns:a16="http://schemas.microsoft.com/office/drawing/2014/main" id="{B3E3C5B3-9D59-62E7-9689-414D538C9D9B}"/>
                    </a:ext>
                  </a:extLst>
                </p:cNvPr>
                <p:cNvPicPr/>
                <p:nvPr/>
              </p:nvPicPr>
              <p:blipFill>
                <a:blip r:embed="rId468"/>
                <a:stretch>
                  <a:fillRect/>
                </a:stretch>
              </p:blipFill>
              <p:spPr>
                <a:xfrm>
                  <a:off x="5318013" y="4592013"/>
                  <a:ext cx="167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96" name="Freihand 295">
                  <a:extLst>
                    <a:ext uri="{FF2B5EF4-FFF2-40B4-BE49-F238E27FC236}">
                      <a16:creationId xmlns:a16="http://schemas.microsoft.com/office/drawing/2014/main" id="{1B543FF8-593B-5438-F0BB-F4CA1CD4599A}"/>
                    </a:ext>
                  </a:extLst>
                </p14:cNvPr>
                <p14:cNvContentPartPr/>
                <p14:nvPr/>
              </p14:nvContentPartPr>
              <p14:xfrm>
                <a:off x="5584773" y="4581933"/>
                <a:ext cx="29160" cy="183960"/>
              </p14:xfrm>
            </p:contentPart>
          </mc:Choice>
          <mc:Fallback>
            <p:pic>
              <p:nvPicPr>
                <p:cNvPr id="296" name="Freihand 295">
                  <a:extLst>
                    <a:ext uri="{FF2B5EF4-FFF2-40B4-BE49-F238E27FC236}">
                      <a16:creationId xmlns:a16="http://schemas.microsoft.com/office/drawing/2014/main" id="{1B543FF8-593B-5438-F0BB-F4CA1CD4599A}"/>
                    </a:ext>
                  </a:extLst>
                </p:cNvPr>
                <p:cNvPicPr/>
                <p:nvPr/>
              </p:nvPicPr>
              <p:blipFill>
                <a:blip r:embed="rId470"/>
                <a:stretch>
                  <a:fillRect/>
                </a:stretch>
              </p:blipFill>
              <p:spPr>
                <a:xfrm>
                  <a:off x="5576133" y="4572933"/>
                  <a:ext cx="468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97" name="Freihand 296">
                  <a:extLst>
                    <a:ext uri="{FF2B5EF4-FFF2-40B4-BE49-F238E27FC236}">
                      <a16:creationId xmlns:a16="http://schemas.microsoft.com/office/drawing/2014/main" id="{EEEC8D2A-195A-1003-EE62-E20BC90AB6FD}"/>
                    </a:ext>
                  </a:extLst>
                </p14:cNvPr>
                <p14:cNvContentPartPr/>
                <p14:nvPr/>
              </p14:nvContentPartPr>
              <p14:xfrm>
                <a:off x="5509893" y="4558533"/>
                <a:ext cx="217440" cy="199440"/>
              </p14:xfrm>
            </p:contentPart>
          </mc:Choice>
          <mc:Fallback>
            <p:pic>
              <p:nvPicPr>
                <p:cNvPr id="297" name="Freihand 296">
                  <a:extLst>
                    <a:ext uri="{FF2B5EF4-FFF2-40B4-BE49-F238E27FC236}">
                      <a16:creationId xmlns:a16="http://schemas.microsoft.com/office/drawing/2014/main" id="{EEEC8D2A-195A-1003-EE62-E20BC90AB6FD}"/>
                    </a:ext>
                  </a:extLst>
                </p:cNvPr>
                <p:cNvPicPr/>
                <p:nvPr/>
              </p:nvPicPr>
              <p:blipFill>
                <a:blip r:embed="rId472"/>
                <a:stretch>
                  <a:fillRect/>
                </a:stretch>
              </p:blipFill>
              <p:spPr>
                <a:xfrm>
                  <a:off x="5500893" y="4549533"/>
                  <a:ext cx="2350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98" name="Freihand 297">
                  <a:extLst>
                    <a:ext uri="{FF2B5EF4-FFF2-40B4-BE49-F238E27FC236}">
                      <a16:creationId xmlns:a16="http://schemas.microsoft.com/office/drawing/2014/main" id="{696FB917-992E-929D-2EE0-F202946F6C14}"/>
                    </a:ext>
                  </a:extLst>
                </p14:cNvPr>
                <p14:cNvContentPartPr/>
                <p14:nvPr/>
              </p14:nvContentPartPr>
              <p14:xfrm>
                <a:off x="5891853" y="4573293"/>
                <a:ext cx="150840" cy="106920"/>
              </p14:xfrm>
            </p:contentPart>
          </mc:Choice>
          <mc:Fallback>
            <p:pic>
              <p:nvPicPr>
                <p:cNvPr id="298" name="Freihand 297">
                  <a:extLst>
                    <a:ext uri="{FF2B5EF4-FFF2-40B4-BE49-F238E27FC236}">
                      <a16:creationId xmlns:a16="http://schemas.microsoft.com/office/drawing/2014/main" id="{696FB917-992E-929D-2EE0-F202946F6C14}"/>
                    </a:ext>
                  </a:extLst>
                </p:cNvPr>
                <p:cNvPicPr/>
                <p:nvPr/>
              </p:nvPicPr>
              <p:blipFill>
                <a:blip r:embed="rId474"/>
                <a:stretch>
                  <a:fillRect/>
                </a:stretch>
              </p:blipFill>
              <p:spPr>
                <a:xfrm>
                  <a:off x="5883213" y="4564653"/>
                  <a:ext cx="168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9" name="Freihand 298">
                  <a:extLst>
                    <a:ext uri="{FF2B5EF4-FFF2-40B4-BE49-F238E27FC236}">
                      <a16:creationId xmlns:a16="http://schemas.microsoft.com/office/drawing/2014/main" id="{94B11F6B-26D2-0A78-57D4-261619ACCBA4}"/>
                    </a:ext>
                  </a:extLst>
                </p14:cNvPr>
                <p14:cNvContentPartPr/>
                <p14:nvPr/>
              </p14:nvContentPartPr>
              <p14:xfrm>
                <a:off x="5846493" y="4628013"/>
                <a:ext cx="187560" cy="48600"/>
              </p14:xfrm>
            </p:contentPart>
          </mc:Choice>
          <mc:Fallback>
            <p:pic>
              <p:nvPicPr>
                <p:cNvPr id="299" name="Freihand 298">
                  <a:extLst>
                    <a:ext uri="{FF2B5EF4-FFF2-40B4-BE49-F238E27FC236}">
                      <a16:creationId xmlns:a16="http://schemas.microsoft.com/office/drawing/2014/main" id="{94B11F6B-26D2-0A78-57D4-261619ACCBA4}"/>
                    </a:ext>
                  </a:extLst>
                </p:cNvPr>
                <p:cNvPicPr/>
                <p:nvPr/>
              </p:nvPicPr>
              <p:blipFill>
                <a:blip r:embed="rId476"/>
                <a:stretch>
                  <a:fillRect/>
                </a:stretch>
              </p:blipFill>
              <p:spPr>
                <a:xfrm>
                  <a:off x="5837853" y="4619373"/>
                  <a:ext cx="2052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08" name="Freihand 307">
                  <a:extLst>
                    <a:ext uri="{FF2B5EF4-FFF2-40B4-BE49-F238E27FC236}">
                      <a16:creationId xmlns:a16="http://schemas.microsoft.com/office/drawing/2014/main" id="{2F69658F-7A89-C9A8-4C3A-794C658FFE4A}"/>
                    </a:ext>
                  </a:extLst>
                </p14:cNvPr>
                <p14:cNvContentPartPr/>
                <p14:nvPr/>
              </p14:nvContentPartPr>
              <p14:xfrm>
                <a:off x="4635813" y="4385733"/>
                <a:ext cx="613080" cy="107640"/>
              </p14:xfrm>
            </p:contentPart>
          </mc:Choice>
          <mc:Fallback>
            <p:pic>
              <p:nvPicPr>
                <p:cNvPr id="308" name="Freihand 307">
                  <a:extLst>
                    <a:ext uri="{FF2B5EF4-FFF2-40B4-BE49-F238E27FC236}">
                      <a16:creationId xmlns:a16="http://schemas.microsoft.com/office/drawing/2014/main" id="{2F69658F-7A89-C9A8-4C3A-794C658FFE4A}"/>
                    </a:ext>
                  </a:extLst>
                </p:cNvPr>
                <p:cNvPicPr/>
                <p:nvPr/>
              </p:nvPicPr>
              <p:blipFill>
                <a:blip r:embed="rId478"/>
                <a:stretch>
                  <a:fillRect/>
                </a:stretch>
              </p:blipFill>
              <p:spPr>
                <a:xfrm>
                  <a:off x="4626813" y="4377093"/>
                  <a:ext cx="6307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10" name="Freihand 309">
                  <a:extLst>
                    <a:ext uri="{FF2B5EF4-FFF2-40B4-BE49-F238E27FC236}">
                      <a16:creationId xmlns:a16="http://schemas.microsoft.com/office/drawing/2014/main" id="{FC03E38A-48A0-7016-6FC5-A882C031564D}"/>
                    </a:ext>
                  </a:extLst>
                </p14:cNvPr>
                <p14:cNvContentPartPr/>
                <p14:nvPr/>
              </p14:nvContentPartPr>
              <p14:xfrm>
                <a:off x="4439613" y="4889373"/>
                <a:ext cx="648360" cy="142920"/>
              </p14:xfrm>
            </p:contentPart>
          </mc:Choice>
          <mc:Fallback>
            <p:pic>
              <p:nvPicPr>
                <p:cNvPr id="310" name="Freihand 309">
                  <a:extLst>
                    <a:ext uri="{FF2B5EF4-FFF2-40B4-BE49-F238E27FC236}">
                      <a16:creationId xmlns:a16="http://schemas.microsoft.com/office/drawing/2014/main" id="{FC03E38A-48A0-7016-6FC5-A882C031564D}"/>
                    </a:ext>
                  </a:extLst>
                </p:cNvPr>
                <p:cNvPicPr/>
                <p:nvPr/>
              </p:nvPicPr>
              <p:blipFill>
                <a:blip r:embed="rId480"/>
                <a:stretch>
                  <a:fillRect/>
                </a:stretch>
              </p:blipFill>
              <p:spPr>
                <a:xfrm>
                  <a:off x="4430613" y="4880733"/>
                  <a:ext cx="666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66" name="Freihand 265">
                  <a:extLst>
                    <a:ext uri="{FF2B5EF4-FFF2-40B4-BE49-F238E27FC236}">
                      <a16:creationId xmlns:a16="http://schemas.microsoft.com/office/drawing/2014/main" id="{DDCD490B-A38A-CE8B-7AFB-E838B8CCC329}"/>
                    </a:ext>
                  </a:extLst>
                </p14:cNvPr>
                <p14:cNvContentPartPr/>
                <p14:nvPr/>
              </p14:nvContentPartPr>
              <p14:xfrm>
                <a:off x="176853" y="5047413"/>
                <a:ext cx="162000" cy="22320"/>
              </p14:xfrm>
            </p:contentPart>
          </mc:Choice>
          <mc:Fallback>
            <p:pic>
              <p:nvPicPr>
                <p:cNvPr id="266" name="Freihand 265">
                  <a:extLst>
                    <a:ext uri="{FF2B5EF4-FFF2-40B4-BE49-F238E27FC236}">
                      <a16:creationId xmlns:a16="http://schemas.microsoft.com/office/drawing/2014/main" id="{DDCD490B-A38A-CE8B-7AFB-E838B8CCC329}"/>
                    </a:ext>
                  </a:extLst>
                </p:cNvPr>
                <p:cNvPicPr/>
                <p:nvPr/>
              </p:nvPicPr>
              <p:blipFill>
                <a:blip r:embed="rId482"/>
                <a:stretch>
                  <a:fillRect/>
                </a:stretch>
              </p:blipFill>
              <p:spPr>
                <a:xfrm>
                  <a:off x="168213" y="5038773"/>
                  <a:ext cx="1796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67" name="Freihand 266">
                  <a:extLst>
                    <a:ext uri="{FF2B5EF4-FFF2-40B4-BE49-F238E27FC236}">
                      <a16:creationId xmlns:a16="http://schemas.microsoft.com/office/drawing/2014/main" id="{9F709150-C74A-8162-14DC-D00847F0418C}"/>
                    </a:ext>
                  </a:extLst>
                </p14:cNvPr>
                <p14:cNvContentPartPr/>
                <p14:nvPr/>
              </p14:nvContentPartPr>
              <p14:xfrm>
                <a:off x="303213" y="4953453"/>
                <a:ext cx="130320" cy="211680"/>
              </p14:xfrm>
            </p:contentPart>
          </mc:Choice>
          <mc:Fallback>
            <p:pic>
              <p:nvPicPr>
                <p:cNvPr id="267" name="Freihand 266">
                  <a:extLst>
                    <a:ext uri="{FF2B5EF4-FFF2-40B4-BE49-F238E27FC236}">
                      <a16:creationId xmlns:a16="http://schemas.microsoft.com/office/drawing/2014/main" id="{9F709150-C74A-8162-14DC-D00847F0418C}"/>
                    </a:ext>
                  </a:extLst>
                </p:cNvPr>
                <p:cNvPicPr/>
                <p:nvPr/>
              </p:nvPicPr>
              <p:blipFill>
                <a:blip r:embed="rId484"/>
                <a:stretch>
                  <a:fillRect/>
                </a:stretch>
              </p:blipFill>
              <p:spPr>
                <a:xfrm>
                  <a:off x="294573" y="4944453"/>
                  <a:ext cx="1479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69" name="Freihand 268">
                  <a:extLst>
                    <a:ext uri="{FF2B5EF4-FFF2-40B4-BE49-F238E27FC236}">
                      <a16:creationId xmlns:a16="http://schemas.microsoft.com/office/drawing/2014/main" id="{B68A8CAC-9D09-8893-FFC3-0D34005EB3BD}"/>
                    </a:ext>
                  </a:extLst>
                </p14:cNvPr>
                <p14:cNvContentPartPr/>
                <p14:nvPr/>
              </p14:nvContentPartPr>
              <p14:xfrm>
                <a:off x="618213" y="4941573"/>
                <a:ext cx="135720" cy="168120"/>
              </p14:xfrm>
            </p:contentPart>
          </mc:Choice>
          <mc:Fallback>
            <p:pic>
              <p:nvPicPr>
                <p:cNvPr id="269" name="Freihand 268">
                  <a:extLst>
                    <a:ext uri="{FF2B5EF4-FFF2-40B4-BE49-F238E27FC236}">
                      <a16:creationId xmlns:a16="http://schemas.microsoft.com/office/drawing/2014/main" id="{B68A8CAC-9D09-8893-FFC3-0D34005EB3BD}"/>
                    </a:ext>
                  </a:extLst>
                </p:cNvPr>
                <p:cNvPicPr/>
                <p:nvPr/>
              </p:nvPicPr>
              <p:blipFill>
                <a:blip r:embed="rId486"/>
                <a:stretch>
                  <a:fillRect/>
                </a:stretch>
              </p:blipFill>
              <p:spPr>
                <a:xfrm>
                  <a:off x="609573" y="4932573"/>
                  <a:ext cx="1533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70" name="Freihand 269">
                  <a:extLst>
                    <a:ext uri="{FF2B5EF4-FFF2-40B4-BE49-F238E27FC236}">
                      <a16:creationId xmlns:a16="http://schemas.microsoft.com/office/drawing/2014/main" id="{D09D5856-6CC4-BD37-D899-E099A4779C6D}"/>
                    </a:ext>
                  </a:extLst>
                </p14:cNvPr>
                <p14:cNvContentPartPr/>
                <p14:nvPr/>
              </p14:nvContentPartPr>
              <p14:xfrm>
                <a:off x="856173" y="4929693"/>
                <a:ext cx="15120" cy="159120"/>
              </p14:xfrm>
            </p:contentPart>
          </mc:Choice>
          <mc:Fallback>
            <p:pic>
              <p:nvPicPr>
                <p:cNvPr id="270" name="Freihand 269">
                  <a:extLst>
                    <a:ext uri="{FF2B5EF4-FFF2-40B4-BE49-F238E27FC236}">
                      <a16:creationId xmlns:a16="http://schemas.microsoft.com/office/drawing/2014/main" id="{D09D5856-6CC4-BD37-D899-E099A4779C6D}"/>
                    </a:ext>
                  </a:extLst>
                </p:cNvPr>
                <p:cNvPicPr/>
                <p:nvPr/>
              </p:nvPicPr>
              <p:blipFill>
                <a:blip r:embed="rId488"/>
                <a:stretch>
                  <a:fillRect/>
                </a:stretch>
              </p:blipFill>
              <p:spPr>
                <a:xfrm>
                  <a:off x="847173" y="4920693"/>
                  <a:ext cx="327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71" name="Freihand 270">
                  <a:extLst>
                    <a:ext uri="{FF2B5EF4-FFF2-40B4-BE49-F238E27FC236}">
                      <a16:creationId xmlns:a16="http://schemas.microsoft.com/office/drawing/2014/main" id="{6682EA93-714A-3056-3874-C01079A14146}"/>
                    </a:ext>
                  </a:extLst>
                </p14:cNvPr>
                <p14:cNvContentPartPr/>
                <p14:nvPr/>
              </p14:nvContentPartPr>
              <p14:xfrm>
                <a:off x="783093" y="4909533"/>
                <a:ext cx="219960" cy="238320"/>
              </p14:xfrm>
            </p:contentPart>
          </mc:Choice>
          <mc:Fallback>
            <p:pic>
              <p:nvPicPr>
                <p:cNvPr id="271" name="Freihand 270">
                  <a:extLst>
                    <a:ext uri="{FF2B5EF4-FFF2-40B4-BE49-F238E27FC236}">
                      <a16:creationId xmlns:a16="http://schemas.microsoft.com/office/drawing/2014/main" id="{6682EA93-714A-3056-3874-C01079A14146}"/>
                    </a:ext>
                  </a:extLst>
                </p:cNvPr>
                <p:cNvPicPr/>
                <p:nvPr/>
              </p:nvPicPr>
              <p:blipFill>
                <a:blip r:embed="rId490"/>
                <a:stretch>
                  <a:fillRect/>
                </a:stretch>
              </p:blipFill>
              <p:spPr>
                <a:xfrm>
                  <a:off x="774093" y="4900533"/>
                  <a:ext cx="2376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72" name="Freihand 271">
                  <a:extLst>
                    <a:ext uri="{FF2B5EF4-FFF2-40B4-BE49-F238E27FC236}">
                      <a16:creationId xmlns:a16="http://schemas.microsoft.com/office/drawing/2014/main" id="{5F8CA994-ED3A-AF33-6B8D-3DEB0E1F62E2}"/>
                    </a:ext>
                  </a:extLst>
                </p14:cNvPr>
                <p14:cNvContentPartPr/>
                <p14:nvPr/>
              </p14:nvContentPartPr>
              <p14:xfrm>
                <a:off x="1185213" y="4882173"/>
                <a:ext cx="123480" cy="167760"/>
              </p14:xfrm>
            </p:contentPart>
          </mc:Choice>
          <mc:Fallback>
            <p:pic>
              <p:nvPicPr>
                <p:cNvPr id="272" name="Freihand 271">
                  <a:extLst>
                    <a:ext uri="{FF2B5EF4-FFF2-40B4-BE49-F238E27FC236}">
                      <a16:creationId xmlns:a16="http://schemas.microsoft.com/office/drawing/2014/main" id="{5F8CA994-ED3A-AF33-6B8D-3DEB0E1F62E2}"/>
                    </a:ext>
                  </a:extLst>
                </p:cNvPr>
                <p:cNvPicPr/>
                <p:nvPr/>
              </p:nvPicPr>
              <p:blipFill>
                <a:blip r:embed="rId492"/>
                <a:stretch>
                  <a:fillRect/>
                </a:stretch>
              </p:blipFill>
              <p:spPr>
                <a:xfrm>
                  <a:off x="1176573" y="4873533"/>
                  <a:ext cx="1411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74" name="Freihand 273">
                  <a:extLst>
                    <a:ext uri="{FF2B5EF4-FFF2-40B4-BE49-F238E27FC236}">
                      <a16:creationId xmlns:a16="http://schemas.microsoft.com/office/drawing/2014/main" id="{6327655C-5E7C-9986-D5CC-115829D7B2F8}"/>
                    </a:ext>
                  </a:extLst>
                </p14:cNvPr>
                <p14:cNvContentPartPr/>
                <p14:nvPr/>
              </p14:nvContentPartPr>
              <p14:xfrm>
                <a:off x="1041933" y="4882533"/>
                <a:ext cx="69840" cy="249840"/>
              </p14:xfrm>
            </p:contentPart>
          </mc:Choice>
          <mc:Fallback>
            <p:pic>
              <p:nvPicPr>
                <p:cNvPr id="274" name="Freihand 273">
                  <a:extLst>
                    <a:ext uri="{FF2B5EF4-FFF2-40B4-BE49-F238E27FC236}">
                      <a16:creationId xmlns:a16="http://schemas.microsoft.com/office/drawing/2014/main" id="{6327655C-5E7C-9986-D5CC-115829D7B2F8}"/>
                    </a:ext>
                  </a:extLst>
                </p:cNvPr>
                <p:cNvPicPr/>
                <p:nvPr/>
              </p:nvPicPr>
              <p:blipFill>
                <a:blip r:embed="rId494"/>
                <a:stretch>
                  <a:fillRect/>
                </a:stretch>
              </p:blipFill>
              <p:spPr>
                <a:xfrm>
                  <a:off x="1033293" y="4873893"/>
                  <a:ext cx="874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76" name="Freihand 275">
                  <a:extLst>
                    <a:ext uri="{FF2B5EF4-FFF2-40B4-BE49-F238E27FC236}">
                      <a16:creationId xmlns:a16="http://schemas.microsoft.com/office/drawing/2014/main" id="{DBB73673-1C4E-658C-160C-24D82F92A3EE}"/>
                    </a:ext>
                  </a:extLst>
                </p14:cNvPr>
                <p14:cNvContentPartPr/>
                <p14:nvPr/>
              </p14:nvContentPartPr>
              <p14:xfrm>
                <a:off x="1382853" y="4901613"/>
                <a:ext cx="344520" cy="122400"/>
              </p14:xfrm>
            </p:contentPart>
          </mc:Choice>
          <mc:Fallback>
            <p:pic>
              <p:nvPicPr>
                <p:cNvPr id="276" name="Freihand 275">
                  <a:extLst>
                    <a:ext uri="{FF2B5EF4-FFF2-40B4-BE49-F238E27FC236}">
                      <a16:creationId xmlns:a16="http://schemas.microsoft.com/office/drawing/2014/main" id="{DBB73673-1C4E-658C-160C-24D82F92A3EE}"/>
                    </a:ext>
                  </a:extLst>
                </p:cNvPr>
                <p:cNvPicPr/>
                <p:nvPr/>
              </p:nvPicPr>
              <p:blipFill>
                <a:blip r:embed="rId496"/>
                <a:stretch>
                  <a:fillRect/>
                </a:stretch>
              </p:blipFill>
              <p:spPr>
                <a:xfrm>
                  <a:off x="1373853" y="4892973"/>
                  <a:ext cx="3621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77" name="Freihand 276">
                  <a:extLst>
                    <a:ext uri="{FF2B5EF4-FFF2-40B4-BE49-F238E27FC236}">
                      <a16:creationId xmlns:a16="http://schemas.microsoft.com/office/drawing/2014/main" id="{7B4AC9AD-EA96-D549-9A95-674EE611D750}"/>
                    </a:ext>
                  </a:extLst>
                </p14:cNvPr>
                <p14:cNvContentPartPr/>
                <p14:nvPr/>
              </p14:nvContentPartPr>
              <p14:xfrm>
                <a:off x="1875333" y="4892253"/>
                <a:ext cx="267840" cy="286920"/>
              </p14:xfrm>
            </p:contentPart>
          </mc:Choice>
          <mc:Fallback>
            <p:pic>
              <p:nvPicPr>
                <p:cNvPr id="277" name="Freihand 276">
                  <a:extLst>
                    <a:ext uri="{FF2B5EF4-FFF2-40B4-BE49-F238E27FC236}">
                      <a16:creationId xmlns:a16="http://schemas.microsoft.com/office/drawing/2014/main" id="{7B4AC9AD-EA96-D549-9A95-674EE611D750}"/>
                    </a:ext>
                  </a:extLst>
                </p:cNvPr>
                <p:cNvPicPr/>
                <p:nvPr/>
              </p:nvPicPr>
              <p:blipFill>
                <a:blip r:embed="rId498"/>
                <a:stretch>
                  <a:fillRect/>
                </a:stretch>
              </p:blipFill>
              <p:spPr>
                <a:xfrm>
                  <a:off x="1866693" y="4883253"/>
                  <a:ext cx="2854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78" name="Freihand 277">
                  <a:extLst>
                    <a:ext uri="{FF2B5EF4-FFF2-40B4-BE49-F238E27FC236}">
                      <a16:creationId xmlns:a16="http://schemas.microsoft.com/office/drawing/2014/main" id="{865885B9-20E1-3FC0-AA0E-249BCCA1A8C4}"/>
                    </a:ext>
                  </a:extLst>
                </p14:cNvPr>
                <p14:cNvContentPartPr/>
                <p14:nvPr/>
              </p14:nvContentPartPr>
              <p14:xfrm>
                <a:off x="2052453" y="4786773"/>
                <a:ext cx="45000" cy="16200"/>
              </p14:xfrm>
            </p:contentPart>
          </mc:Choice>
          <mc:Fallback>
            <p:pic>
              <p:nvPicPr>
                <p:cNvPr id="278" name="Freihand 277">
                  <a:extLst>
                    <a:ext uri="{FF2B5EF4-FFF2-40B4-BE49-F238E27FC236}">
                      <a16:creationId xmlns:a16="http://schemas.microsoft.com/office/drawing/2014/main" id="{865885B9-20E1-3FC0-AA0E-249BCCA1A8C4}"/>
                    </a:ext>
                  </a:extLst>
                </p:cNvPr>
                <p:cNvPicPr/>
                <p:nvPr/>
              </p:nvPicPr>
              <p:blipFill>
                <a:blip r:embed="rId500"/>
                <a:stretch>
                  <a:fillRect/>
                </a:stretch>
              </p:blipFill>
              <p:spPr>
                <a:xfrm>
                  <a:off x="2043453" y="4778133"/>
                  <a:ext cx="62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79" name="Freihand 278">
                  <a:extLst>
                    <a:ext uri="{FF2B5EF4-FFF2-40B4-BE49-F238E27FC236}">
                      <a16:creationId xmlns:a16="http://schemas.microsoft.com/office/drawing/2014/main" id="{0D41CF2A-705C-1ACD-8D42-CEF09EA2287F}"/>
                    </a:ext>
                  </a:extLst>
                </p14:cNvPr>
                <p14:cNvContentPartPr/>
                <p14:nvPr/>
              </p14:nvContentPartPr>
              <p14:xfrm>
                <a:off x="2204013" y="4845453"/>
                <a:ext cx="244800" cy="95400"/>
              </p14:xfrm>
            </p:contentPart>
          </mc:Choice>
          <mc:Fallback>
            <p:pic>
              <p:nvPicPr>
                <p:cNvPr id="279" name="Freihand 278">
                  <a:extLst>
                    <a:ext uri="{FF2B5EF4-FFF2-40B4-BE49-F238E27FC236}">
                      <a16:creationId xmlns:a16="http://schemas.microsoft.com/office/drawing/2014/main" id="{0D41CF2A-705C-1ACD-8D42-CEF09EA2287F}"/>
                    </a:ext>
                  </a:extLst>
                </p:cNvPr>
                <p:cNvPicPr/>
                <p:nvPr/>
              </p:nvPicPr>
              <p:blipFill>
                <a:blip r:embed="rId502"/>
                <a:stretch>
                  <a:fillRect/>
                </a:stretch>
              </p:blipFill>
              <p:spPr>
                <a:xfrm>
                  <a:off x="2195373" y="4836453"/>
                  <a:ext cx="262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2" name="Freihand 311">
                  <a:extLst>
                    <a:ext uri="{FF2B5EF4-FFF2-40B4-BE49-F238E27FC236}">
                      <a16:creationId xmlns:a16="http://schemas.microsoft.com/office/drawing/2014/main" id="{849DAA2F-96AE-FA41-3044-7EB92510817B}"/>
                    </a:ext>
                  </a:extLst>
                </p14:cNvPr>
                <p14:cNvContentPartPr/>
                <p14:nvPr/>
              </p14:nvContentPartPr>
              <p14:xfrm>
                <a:off x="184053" y="5538813"/>
                <a:ext cx="165240" cy="18720"/>
              </p14:xfrm>
            </p:contentPart>
          </mc:Choice>
          <mc:Fallback>
            <p:pic>
              <p:nvPicPr>
                <p:cNvPr id="312" name="Freihand 311">
                  <a:extLst>
                    <a:ext uri="{FF2B5EF4-FFF2-40B4-BE49-F238E27FC236}">
                      <a16:creationId xmlns:a16="http://schemas.microsoft.com/office/drawing/2014/main" id="{849DAA2F-96AE-FA41-3044-7EB92510817B}"/>
                    </a:ext>
                  </a:extLst>
                </p:cNvPr>
                <p:cNvPicPr/>
                <p:nvPr/>
              </p:nvPicPr>
              <p:blipFill>
                <a:blip r:embed="rId504"/>
                <a:stretch>
                  <a:fillRect/>
                </a:stretch>
              </p:blipFill>
              <p:spPr>
                <a:xfrm>
                  <a:off x="175413" y="5529813"/>
                  <a:ext cx="1828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3" name="Freihand 312">
                  <a:extLst>
                    <a:ext uri="{FF2B5EF4-FFF2-40B4-BE49-F238E27FC236}">
                      <a16:creationId xmlns:a16="http://schemas.microsoft.com/office/drawing/2014/main" id="{2D74FFEA-7180-292C-C341-9D56A9D9EB52}"/>
                    </a:ext>
                  </a:extLst>
                </p14:cNvPr>
                <p14:cNvContentPartPr/>
                <p14:nvPr/>
              </p14:nvContentPartPr>
              <p14:xfrm>
                <a:off x="196293" y="5580213"/>
                <a:ext cx="132840" cy="30240"/>
              </p14:xfrm>
            </p:contentPart>
          </mc:Choice>
          <mc:Fallback>
            <p:pic>
              <p:nvPicPr>
                <p:cNvPr id="313" name="Freihand 312">
                  <a:extLst>
                    <a:ext uri="{FF2B5EF4-FFF2-40B4-BE49-F238E27FC236}">
                      <a16:creationId xmlns:a16="http://schemas.microsoft.com/office/drawing/2014/main" id="{2D74FFEA-7180-292C-C341-9D56A9D9EB52}"/>
                    </a:ext>
                  </a:extLst>
                </p:cNvPr>
                <p:cNvPicPr/>
                <p:nvPr/>
              </p:nvPicPr>
              <p:blipFill>
                <a:blip r:embed="rId506"/>
                <a:stretch>
                  <a:fillRect/>
                </a:stretch>
              </p:blipFill>
              <p:spPr>
                <a:xfrm>
                  <a:off x="187653" y="5571213"/>
                  <a:ext cx="1504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4" name="Freihand 313">
                  <a:extLst>
                    <a:ext uri="{FF2B5EF4-FFF2-40B4-BE49-F238E27FC236}">
                      <a16:creationId xmlns:a16="http://schemas.microsoft.com/office/drawing/2014/main" id="{FD7A34FD-7750-6948-120D-26D2C3157A7A}"/>
                    </a:ext>
                  </a:extLst>
                </p14:cNvPr>
                <p14:cNvContentPartPr/>
                <p14:nvPr/>
              </p14:nvContentPartPr>
              <p14:xfrm>
                <a:off x="339213" y="5441253"/>
                <a:ext cx="131040" cy="195840"/>
              </p14:xfrm>
            </p:contentPart>
          </mc:Choice>
          <mc:Fallback>
            <p:pic>
              <p:nvPicPr>
                <p:cNvPr id="314" name="Freihand 313">
                  <a:extLst>
                    <a:ext uri="{FF2B5EF4-FFF2-40B4-BE49-F238E27FC236}">
                      <a16:creationId xmlns:a16="http://schemas.microsoft.com/office/drawing/2014/main" id="{FD7A34FD-7750-6948-120D-26D2C3157A7A}"/>
                    </a:ext>
                  </a:extLst>
                </p:cNvPr>
                <p:cNvPicPr/>
                <p:nvPr/>
              </p:nvPicPr>
              <p:blipFill>
                <a:blip r:embed="rId508"/>
                <a:stretch>
                  <a:fillRect/>
                </a:stretch>
              </p:blipFill>
              <p:spPr>
                <a:xfrm>
                  <a:off x="330573" y="5432613"/>
                  <a:ext cx="1486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15" name="Freihand 314">
                  <a:extLst>
                    <a:ext uri="{FF2B5EF4-FFF2-40B4-BE49-F238E27FC236}">
                      <a16:creationId xmlns:a16="http://schemas.microsoft.com/office/drawing/2014/main" id="{9463167A-187B-F8C2-929C-F9014B6C0D4A}"/>
                    </a:ext>
                  </a:extLst>
                </p14:cNvPr>
                <p14:cNvContentPartPr/>
                <p14:nvPr/>
              </p14:nvContentPartPr>
              <p14:xfrm>
                <a:off x="592653" y="5325693"/>
                <a:ext cx="180360" cy="171720"/>
              </p14:xfrm>
            </p:contentPart>
          </mc:Choice>
          <mc:Fallback>
            <p:pic>
              <p:nvPicPr>
                <p:cNvPr id="315" name="Freihand 314">
                  <a:extLst>
                    <a:ext uri="{FF2B5EF4-FFF2-40B4-BE49-F238E27FC236}">
                      <a16:creationId xmlns:a16="http://schemas.microsoft.com/office/drawing/2014/main" id="{9463167A-187B-F8C2-929C-F9014B6C0D4A}"/>
                    </a:ext>
                  </a:extLst>
                </p:cNvPr>
                <p:cNvPicPr/>
                <p:nvPr/>
              </p:nvPicPr>
              <p:blipFill>
                <a:blip r:embed="rId510"/>
                <a:stretch>
                  <a:fillRect/>
                </a:stretch>
              </p:blipFill>
              <p:spPr>
                <a:xfrm>
                  <a:off x="583653" y="5317053"/>
                  <a:ext cx="1980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16" name="Freihand 315">
                  <a:extLst>
                    <a:ext uri="{FF2B5EF4-FFF2-40B4-BE49-F238E27FC236}">
                      <a16:creationId xmlns:a16="http://schemas.microsoft.com/office/drawing/2014/main" id="{148D6885-511E-0CAE-B374-7B88E8567477}"/>
                    </a:ext>
                  </a:extLst>
                </p14:cNvPr>
                <p14:cNvContentPartPr/>
                <p14:nvPr/>
              </p14:nvContentPartPr>
              <p14:xfrm>
                <a:off x="796773" y="5195013"/>
                <a:ext cx="531720" cy="302760"/>
              </p14:xfrm>
            </p:contentPart>
          </mc:Choice>
          <mc:Fallback>
            <p:pic>
              <p:nvPicPr>
                <p:cNvPr id="316" name="Freihand 315">
                  <a:extLst>
                    <a:ext uri="{FF2B5EF4-FFF2-40B4-BE49-F238E27FC236}">
                      <a16:creationId xmlns:a16="http://schemas.microsoft.com/office/drawing/2014/main" id="{148D6885-511E-0CAE-B374-7B88E8567477}"/>
                    </a:ext>
                  </a:extLst>
                </p:cNvPr>
                <p:cNvPicPr/>
                <p:nvPr/>
              </p:nvPicPr>
              <p:blipFill>
                <a:blip r:embed="rId512"/>
                <a:stretch>
                  <a:fillRect/>
                </a:stretch>
              </p:blipFill>
              <p:spPr>
                <a:xfrm>
                  <a:off x="788133" y="5186373"/>
                  <a:ext cx="54936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17" name="Freihand 316">
                  <a:extLst>
                    <a:ext uri="{FF2B5EF4-FFF2-40B4-BE49-F238E27FC236}">
                      <a16:creationId xmlns:a16="http://schemas.microsoft.com/office/drawing/2014/main" id="{D17BBBD5-224D-EED7-0AE4-685A367F65F0}"/>
                    </a:ext>
                  </a:extLst>
                </p14:cNvPr>
                <p14:cNvContentPartPr/>
                <p14:nvPr/>
              </p14:nvContentPartPr>
              <p14:xfrm>
                <a:off x="1561053" y="5319213"/>
                <a:ext cx="257760" cy="103320"/>
              </p14:xfrm>
            </p:contentPart>
          </mc:Choice>
          <mc:Fallback>
            <p:pic>
              <p:nvPicPr>
                <p:cNvPr id="317" name="Freihand 316">
                  <a:extLst>
                    <a:ext uri="{FF2B5EF4-FFF2-40B4-BE49-F238E27FC236}">
                      <a16:creationId xmlns:a16="http://schemas.microsoft.com/office/drawing/2014/main" id="{D17BBBD5-224D-EED7-0AE4-685A367F65F0}"/>
                    </a:ext>
                  </a:extLst>
                </p:cNvPr>
                <p:cNvPicPr/>
                <p:nvPr/>
              </p:nvPicPr>
              <p:blipFill>
                <a:blip r:embed="rId514"/>
                <a:stretch>
                  <a:fillRect/>
                </a:stretch>
              </p:blipFill>
              <p:spPr>
                <a:xfrm>
                  <a:off x="1552413" y="5310213"/>
                  <a:ext cx="2754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18" name="Freihand 317">
                  <a:extLst>
                    <a:ext uri="{FF2B5EF4-FFF2-40B4-BE49-F238E27FC236}">
                      <a16:creationId xmlns:a16="http://schemas.microsoft.com/office/drawing/2014/main" id="{21271F4F-2E81-C7FE-0EC5-2B376A9F500D}"/>
                    </a:ext>
                  </a:extLst>
                </p14:cNvPr>
                <p14:cNvContentPartPr/>
                <p14:nvPr/>
              </p14:nvContentPartPr>
              <p14:xfrm>
                <a:off x="1894773" y="5328933"/>
                <a:ext cx="254160" cy="93240"/>
              </p14:xfrm>
            </p:contentPart>
          </mc:Choice>
          <mc:Fallback>
            <p:pic>
              <p:nvPicPr>
                <p:cNvPr id="318" name="Freihand 317">
                  <a:extLst>
                    <a:ext uri="{FF2B5EF4-FFF2-40B4-BE49-F238E27FC236}">
                      <a16:creationId xmlns:a16="http://schemas.microsoft.com/office/drawing/2014/main" id="{21271F4F-2E81-C7FE-0EC5-2B376A9F500D}"/>
                    </a:ext>
                  </a:extLst>
                </p:cNvPr>
                <p:cNvPicPr/>
                <p:nvPr/>
              </p:nvPicPr>
              <p:blipFill>
                <a:blip r:embed="rId516"/>
                <a:stretch>
                  <a:fillRect/>
                </a:stretch>
              </p:blipFill>
              <p:spPr>
                <a:xfrm>
                  <a:off x="1886133" y="5319933"/>
                  <a:ext cx="2718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19" name="Freihand 318">
                  <a:extLst>
                    <a:ext uri="{FF2B5EF4-FFF2-40B4-BE49-F238E27FC236}">
                      <a16:creationId xmlns:a16="http://schemas.microsoft.com/office/drawing/2014/main" id="{BA76CDBF-3A15-EA54-F88B-300C8270A670}"/>
                    </a:ext>
                  </a:extLst>
                </p14:cNvPr>
                <p14:cNvContentPartPr/>
                <p14:nvPr/>
              </p14:nvContentPartPr>
              <p14:xfrm>
                <a:off x="2207973" y="5277813"/>
                <a:ext cx="235080" cy="258480"/>
              </p14:xfrm>
            </p:contentPart>
          </mc:Choice>
          <mc:Fallback>
            <p:pic>
              <p:nvPicPr>
                <p:cNvPr id="319" name="Freihand 318">
                  <a:extLst>
                    <a:ext uri="{FF2B5EF4-FFF2-40B4-BE49-F238E27FC236}">
                      <a16:creationId xmlns:a16="http://schemas.microsoft.com/office/drawing/2014/main" id="{BA76CDBF-3A15-EA54-F88B-300C8270A670}"/>
                    </a:ext>
                  </a:extLst>
                </p:cNvPr>
                <p:cNvPicPr/>
                <p:nvPr/>
              </p:nvPicPr>
              <p:blipFill>
                <a:blip r:embed="rId518"/>
                <a:stretch>
                  <a:fillRect/>
                </a:stretch>
              </p:blipFill>
              <p:spPr>
                <a:xfrm>
                  <a:off x="2199333" y="5269173"/>
                  <a:ext cx="2527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20" name="Freihand 319">
                  <a:extLst>
                    <a:ext uri="{FF2B5EF4-FFF2-40B4-BE49-F238E27FC236}">
                      <a16:creationId xmlns:a16="http://schemas.microsoft.com/office/drawing/2014/main" id="{72791857-FF85-DD59-7218-66CDC58F5D4F}"/>
                    </a:ext>
                  </a:extLst>
                </p14:cNvPr>
                <p14:cNvContentPartPr/>
                <p14:nvPr/>
              </p14:nvContentPartPr>
              <p14:xfrm>
                <a:off x="2682093" y="5212293"/>
                <a:ext cx="241200" cy="118800"/>
              </p14:xfrm>
            </p:contentPart>
          </mc:Choice>
          <mc:Fallback>
            <p:pic>
              <p:nvPicPr>
                <p:cNvPr id="320" name="Freihand 319">
                  <a:extLst>
                    <a:ext uri="{FF2B5EF4-FFF2-40B4-BE49-F238E27FC236}">
                      <a16:creationId xmlns:a16="http://schemas.microsoft.com/office/drawing/2014/main" id="{72791857-FF85-DD59-7218-66CDC58F5D4F}"/>
                    </a:ext>
                  </a:extLst>
                </p:cNvPr>
                <p:cNvPicPr/>
                <p:nvPr/>
              </p:nvPicPr>
              <p:blipFill>
                <a:blip r:embed="rId520"/>
                <a:stretch>
                  <a:fillRect/>
                </a:stretch>
              </p:blipFill>
              <p:spPr>
                <a:xfrm>
                  <a:off x="2673453" y="5203293"/>
                  <a:ext cx="2588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1" name="Freihand 320">
                  <a:extLst>
                    <a:ext uri="{FF2B5EF4-FFF2-40B4-BE49-F238E27FC236}">
                      <a16:creationId xmlns:a16="http://schemas.microsoft.com/office/drawing/2014/main" id="{5B11102F-F684-73F2-4CBC-15D1BBF5FACA}"/>
                    </a:ext>
                  </a:extLst>
                </p14:cNvPr>
                <p14:cNvContentPartPr/>
                <p14:nvPr/>
              </p14:nvContentPartPr>
              <p14:xfrm>
                <a:off x="2880453" y="5130573"/>
                <a:ext cx="16200" cy="6480"/>
              </p14:xfrm>
            </p:contentPart>
          </mc:Choice>
          <mc:Fallback>
            <p:pic>
              <p:nvPicPr>
                <p:cNvPr id="321" name="Freihand 320">
                  <a:extLst>
                    <a:ext uri="{FF2B5EF4-FFF2-40B4-BE49-F238E27FC236}">
                      <a16:creationId xmlns:a16="http://schemas.microsoft.com/office/drawing/2014/main" id="{5B11102F-F684-73F2-4CBC-15D1BBF5FACA}"/>
                    </a:ext>
                  </a:extLst>
                </p:cNvPr>
                <p:cNvPicPr/>
                <p:nvPr/>
              </p:nvPicPr>
              <p:blipFill>
                <a:blip r:embed="rId522"/>
                <a:stretch>
                  <a:fillRect/>
                </a:stretch>
              </p:blipFill>
              <p:spPr>
                <a:xfrm>
                  <a:off x="2871813" y="5121573"/>
                  <a:ext cx="338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2" name="Freihand 321">
                  <a:extLst>
                    <a:ext uri="{FF2B5EF4-FFF2-40B4-BE49-F238E27FC236}">
                      <a16:creationId xmlns:a16="http://schemas.microsoft.com/office/drawing/2014/main" id="{EAAA0099-8046-1B2B-D9E7-4D1A8AC96C89}"/>
                    </a:ext>
                  </a:extLst>
                </p14:cNvPr>
                <p14:cNvContentPartPr/>
                <p14:nvPr/>
              </p14:nvContentPartPr>
              <p14:xfrm>
                <a:off x="3169893" y="5100693"/>
                <a:ext cx="243360" cy="240480"/>
              </p14:xfrm>
            </p:contentPart>
          </mc:Choice>
          <mc:Fallback>
            <p:pic>
              <p:nvPicPr>
                <p:cNvPr id="322" name="Freihand 321">
                  <a:extLst>
                    <a:ext uri="{FF2B5EF4-FFF2-40B4-BE49-F238E27FC236}">
                      <a16:creationId xmlns:a16="http://schemas.microsoft.com/office/drawing/2014/main" id="{EAAA0099-8046-1B2B-D9E7-4D1A8AC96C89}"/>
                    </a:ext>
                  </a:extLst>
                </p:cNvPr>
                <p:cNvPicPr/>
                <p:nvPr/>
              </p:nvPicPr>
              <p:blipFill>
                <a:blip r:embed="rId524"/>
                <a:stretch>
                  <a:fillRect/>
                </a:stretch>
              </p:blipFill>
              <p:spPr>
                <a:xfrm>
                  <a:off x="3160893" y="5092053"/>
                  <a:ext cx="2610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3" name="Freihand 322">
                  <a:extLst>
                    <a:ext uri="{FF2B5EF4-FFF2-40B4-BE49-F238E27FC236}">
                      <a16:creationId xmlns:a16="http://schemas.microsoft.com/office/drawing/2014/main" id="{ECC3F20E-B4A6-49B6-9A78-E83FB2D5A8AA}"/>
                    </a:ext>
                  </a:extLst>
                </p14:cNvPr>
                <p14:cNvContentPartPr/>
                <p14:nvPr/>
              </p14:nvContentPartPr>
              <p14:xfrm>
                <a:off x="3460773" y="5157573"/>
                <a:ext cx="104400" cy="98640"/>
              </p14:xfrm>
            </p:contentPart>
          </mc:Choice>
          <mc:Fallback>
            <p:pic>
              <p:nvPicPr>
                <p:cNvPr id="323" name="Freihand 322">
                  <a:extLst>
                    <a:ext uri="{FF2B5EF4-FFF2-40B4-BE49-F238E27FC236}">
                      <a16:creationId xmlns:a16="http://schemas.microsoft.com/office/drawing/2014/main" id="{ECC3F20E-B4A6-49B6-9A78-E83FB2D5A8AA}"/>
                    </a:ext>
                  </a:extLst>
                </p:cNvPr>
                <p:cNvPicPr/>
                <p:nvPr/>
              </p:nvPicPr>
              <p:blipFill>
                <a:blip r:embed="rId526"/>
                <a:stretch>
                  <a:fillRect/>
                </a:stretch>
              </p:blipFill>
              <p:spPr>
                <a:xfrm>
                  <a:off x="3452133" y="5148933"/>
                  <a:ext cx="1220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28" name="Freihand 327">
                  <a:extLst>
                    <a:ext uri="{FF2B5EF4-FFF2-40B4-BE49-F238E27FC236}">
                      <a16:creationId xmlns:a16="http://schemas.microsoft.com/office/drawing/2014/main" id="{92A88505-D0ED-D45E-2DC7-614A08504172}"/>
                    </a:ext>
                  </a:extLst>
                </p14:cNvPr>
                <p14:cNvContentPartPr/>
                <p14:nvPr/>
              </p14:nvContentPartPr>
              <p14:xfrm>
                <a:off x="3880893" y="5045253"/>
                <a:ext cx="354240" cy="361080"/>
              </p14:xfrm>
            </p:contentPart>
          </mc:Choice>
          <mc:Fallback>
            <p:pic>
              <p:nvPicPr>
                <p:cNvPr id="328" name="Freihand 327">
                  <a:extLst>
                    <a:ext uri="{FF2B5EF4-FFF2-40B4-BE49-F238E27FC236}">
                      <a16:creationId xmlns:a16="http://schemas.microsoft.com/office/drawing/2014/main" id="{92A88505-D0ED-D45E-2DC7-614A08504172}"/>
                    </a:ext>
                  </a:extLst>
                </p:cNvPr>
                <p:cNvPicPr/>
                <p:nvPr/>
              </p:nvPicPr>
              <p:blipFill>
                <a:blip r:embed="rId528"/>
                <a:stretch>
                  <a:fillRect/>
                </a:stretch>
              </p:blipFill>
              <p:spPr>
                <a:xfrm>
                  <a:off x="3872253" y="5036613"/>
                  <a:ext cx="37188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29" name="Freihand 328">
                  <a:extLst>
                    <a:ext uri="{FF2B5EF4-FFF2-40B4-BE49-F238E27FC236}">
                      <a16:creationId xmlns:a16="http://schemas.microsoft.com/office/drawing/2014/main" id="{49A243B7-7F09-2F4D-8C1B-3A83A481DFDA}"/>
                    </a:ext>
                  </a:extLst>
                </p14:cNvPr>
                <p14:cNvContentPartPr/>
                <p14:nvPr/>
              </p14:nvContentPartPr>
              <p14:xfrm>
                <a:off x="4199853" y="5125533"/>
                <a:ext cx="13320" cy="15120"/>
              </p14:xfrm>
            </p:contentPart>
          </mc:Choice>
          <mc:Fallback>
            <p:pic>
              <p:nvPicPr>
                <p:cNvPr id="329" name="Freihand 328">
                  <a:extLst>
                    <a:ext uri="{FF2B5EF4-FFF2-40B4-BE49-F238E27FC236}">
                      <a16:creationId xmlns:a16="http://schemas.microsoft.com/office/drawing/2014/main" id="{49A243B7-7F09-2F4D-8C1B-3A83A481DFDA}"/>
                    </a:ext>
                  </a:extLst>
                </p:cNvPr>
                <p:cNvPicPr/>
                <p:nvPr/>
              </p:nvPicPr>
              <p:blipFill>
                <a:blip r:embed="rId396"/>
                <a:stretch>
                  <a:fillRect/>
                </a:stretch>
              </p:blipFill>
              <p:spPr>
                <a:xfrm>
                  <a:off x="4191213" y="5116893"/>
                  <a:ext cx="30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0" name="Freihand 329">
                  <a:extLst>
                    <a:ext uri="{FF2B5EF4-FFF2-40B4-BE49-F238E27FC236}">
                      <a16:creationId xmlns:a16="http://schemas.microsoft.com/office/drawing/2014/main" id="{6BC7E998-77E3-FEE3-7160-5BEAFDB7AB22}"/>
                    </a:ext>
                  </a:extLst>
                </p14:cNvPr>
                <p14:cNvContentPartPr/>
                <p14:nvPr/>
              </p14:nvContentPartPr>
              <p14:xfrm>
                <a:off x="4338093" y="5166213"/>
                <a:ext cx="268200" cy="79560"/>
              </p14:xfrm>
            </p:contentPart>
          </mc:Choice>
          <mc:Fallback>
            <p:pic>
              <p:nvPicPr>
                <p:cNvPr id="330" name="Freihand 329">
                  <a:extLst>
                    <a:ext uri="{FF2B5EF4-FFF2-40B4-BE49-F238E27FC236}">
                      <a16:creationId xmlns:a16="http://schemas.microsoft.com/office/drawing/2014/main" id="{6BC7E998-77E3-FEE3-7160-5BEAFDB7AB22}"/>
                    </a:ext>
                  </a:extLst>
                </p:cNvPr>
                <p:cNvPicPr/>
                <p:nvPr/>
              </p:nvPicPr>
              <p:blipFill>
                <a:blip r:embed="rId531"/>
                <a:stretch>
                  <a:fillRect/>
                </a:stretch>
              </p:blipFill>
              <p:spPr>
                <a:xfrm>
                  <a:off x="4329093" y="5157573"/>
                  <a:ext cx="285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1" name="Freihand 330">
                  <a:extLst>
                    <a:ext uri="{FF2B5EF4-FFF2-40B4-BE49-F238E27FC236}">
                      <a16:creationId xmlns:a16="http://schemas.microsoft.com/office/drawing/2014/main" id="{716075F2-6ECB-D463-C856-39F5EA4460B9}"/>
                    </a:ext>
                  </a:extLst>
                </p14:cNvPr>
                <p14:cNvContentPartPr/>
                <p14:nvPr/>
              </p14:nvContentPartPr>
              <p14:xfrm>
                <a:off x="4727253" y="5146413"/>
                <a:ext cx="289800" cy="86400"/>
              </p14:xfrm>
            </p:contentPart>
          </mc:Choice>
          <mc:Fallback>
            <p:pic>
              <p:nvPicPr>
                <p:cNvPr id="331" name="Freihand 330">
                  <a:extLst>
                    <a:ext uri="{FF2B5EF4-FFF2-40B4-BE49-F238E27FC236}">
                      <a16:creationId xmlns:a16="http://schemas.microsoft.com/office/drawing/2014/main" id="{716075F2-6ECB-D463-C856-39F5EA4460B9}"/>
                    </a:ext>
                  </a:extLst>
                </p:cNvPr>
                <p:cNvPicPr/>
                <p:nvPr/>
              </p:nvPicPr>
              <p:blipFill>
                <a:blip r:embed="rId533"/>
                <a:stretch>
                  <a:fillRect/>
                </a:stretch>
              </p:blipFill>
              <p:spPr>
                <a:xfrm>
                  <a:off x="4718613" y="5137413"/>
                  <a:ext cx="307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2" name="Freihand 331">
                  <a:extLst>
                    <a:ext uri="{FF2B5EF4-FFF2-40B4-BE49-F238E27FC236}">
                      <a16:creationId xmlns:a16="http://schemas.microsoft.com/office/drawing/2014/main" id="{954A70C3-5742-1BCB-BA8A-26D2C10B8B37}"/>
                    </a:ext>
                  </a:extLst>
                </p14:cNvPr>
                <p14:cNvContentPartPr/>
                <p14:nvPr/>
              </p14:nvContentPartPr>
              <p14:xfrm>
                <a:off x="5030733" y="5047413"/>
                <a:ext cx="11880" cy="33840"/>
              </p14:xfrm>
            </p:contentPart>
          </mc:Choice>
          <mc:Fallback>
            <p:pic>
              <p:nvPicPr>
                <p:cNvPr id="332" name="Freihand 331">
                  <a:extLst>
                    <a:ext uri="{FF2B5EF4-FFF2-40B4-BE49-F238E27FC236}">
                      <a16:creationId xmlns:a16="http://schemas.microsoft.com/office/drawing/2014/main" id="{954A70C3-5742-1BCB-BA8A-26D2C10B8B37}"/>
                    </a:ext>
                  </a:extLst>
                </p:cNvPr>
                <p:cNvPicPr/>
                <p:nvPr/>
              </p:nvPicPr>
              <p:blipFill>
                <a:blip r:embed="rId535"/>
                <a:stretch>
                  <a:fillRect/>
                </a:stretch>
              </p:blipFill>
              <p:spPr>
                <a:xfrm>
                  <a:off x="5021733" y="5038773"/>
                  <a:ext cx="295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3" name="Freihand 332">
                  <a:extLst>
                    <a:ext uri="{FF2B5EF4-FFF2-40B4-BE49-F238E27FC236}">
                      <a16:creationId xmlns:a16="http://schemas.microsoft.com/office/drawing/2014/main" id="{766F1C49-4694-D87D-F735-5695C41E85AB}"/>
                    </a:ext>
                  </a:extLst>
                </p14:cNvPr>
                <p14:cNvContentPartPr/>
                <p14:nvPr/>
              </p14:nvContentPartPr>
              <p14:xfrm>
                <a:off x="5147373" y="4979013"/>
                <a:ext cx="331920" cy="221400"/>
              </p14:xfrm>
            </p:contentPart>
          </mc:Choice>
          <mc:Fallback>
            <p:pic>
              <p:nvPicPr>
                <p:cNvPr id="333" name="Freihand 332">
                  <a:extLst>
                    <a:ext uri="{FF2B5EF4-FFF2-40B4-BE49-F238E27FC236}">
                      <a16:creationId xmlns:a16="http://schemas.microsoft.com/office/drawing/2014/main" id="{766F1C49-4694-D87D-F735-5695C41E85AB}"/>
                    </a:ext>
                  </a:extLst>
                </p:cNvPr>
                <p:cNvPicPr/>
                <p:nvPr/>
              </p:nvPicPr>
              <p:blipFill>
                <a:blip r:embed="rId537"/>
                <a:stretch>
                  <a:fillRect/>
                </a:stretch>
              </p:blipFill>
              <p:spPr>
                <a:xfrm>
                  <a:off x="5138373" y="4970013"/>
                  <a:ext cx="3495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4" name="Freihand 333">
                  <a:extLst>
                    <a:ext uri="{FF2B5EF4-FFF2-40B4-BE49-F238E27FC236}">
                      <a16:creationId xmlns:a16="http://schemas.microsoft.com/office/drawing/2014/main" id="{D5006A79-BC5A-0B8C-6C67-8B2B32493E27}"/>
                    </a:ext>
                  </a:extLst>
                </p14:cNvPr>
                <p14:cNvContentPartPr/>
                <p14:nvPr/>
              </p14:nvContentPartPr>
              <p14:xfrm>
                <a:off x="5670453" y="5054253"/>
                <a:ext cx="154440" cy="132120"/>
              </p14:xfrm>
            </p:contentPart>
          </mc:Choice>
          <mc:Fallback>
            <p:pic>
              <p:nvPicPr>
                <p:cNvPr id="334" name="Freihand 333">
                  <a:extLst>
                    <a:ext uri="{FF2B5EF4-FFF2-40B4-BE49-F238E27FC236}">
                      <a16:creationId xmlns:a16="http://schemas.microsoft.com/office/drawing/2014/main" id="{D5006A79-BC5A-0B8C-6C67-8B2B32493E27}"/>
                    </a:ext>
                  </a:extLst>
                </p:cNvPr>
                <p:cNvPicPr/>
                <p:nvPr/>
              </p:nvPicPr>
              <p:blipFill>
                <a:blip r:embed="rId539"/>
                <a:stretch>
                  <a:fillRect/>
                </a:stretch>
              </p:blipFill>
              <p:spPr>
                <a:xfrm>
                  <a:off x="5661813" y="5045253"/>
                  <a:ext cx="172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5" name="Freihand 334">
                  <a:extLst>
                    <a:ext uri="{FF2B5EF4-FFF2-40B4-BE49-F238E27FC236}">
                      <a16:creationId xmlns:a16="http://schemas.microsoft.com/office/drawing/2014/main" id="{7F138D6A-D0E8-7F03-7856-7C911B8E4838}"/>
                    </a:ext>
                  </a:extLst>
                </p14:cNvPr>
                <p14:cNvContentPartPr/>
                <p14:nvPr/>
              </p14:nvContentPartPr>
              <p14:xfrm>
                <a:off x="5887893" y="5057853"/>
                <a:ext cx="127800" cy="336600"/>
              </p14:xfrm>
            </p:contentPart>
          </mc:Choice>
          <mc:Fallback>
            <p:pic>
              <p:nvPicPr>
                <p:cNvPr id="335" name="Freihand 334">
                  <a:extLst>
                    <a:ext uri="{FF2B5EF4-FFF2-40B4-BE49-F238E27FC236}">
                      <a16:creationId xmlns:a16="http://schemas.microsoft.com/office/drawing/2014/main" id="{7F138D6A-D0E8-7F03-7856-7C911B8E4838}"/>
                    </a:ext>
                  </a:extLst>
                </p:cNvPr>
                <p:cNvPicPr/>
                <p:nvPr/>
              </p:nvPicPr>
              <p:blipFill>
                <a:blip r:embed="rId541"/>
                <a:stretch>
                  <a:fillRect/>
                </a:stretch>
              </p:blipFill>
              <p:spPr>
                <a:xfrm>
                  <a:off x="5878893" y="5048853"/>
                  <a:ext cx="14544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6" name="Freihand 335">
                  <a:extLst>
                    <a:ext uri="{FF2B5EF4-FFF2-40B4-BE49-F238E27FC236}">
                      <a16:creationId xmlns:a16="http://schemas.microsoft.com/office/drawing/2014/main" id="{1CA6BE61-57E8-0FA7-3E33-7706B6F1C559}"/>
                    </a:ext>
                  </a:extLst>
                </p14:cNvPr>
                <p14:cNvContentPartPr/>
                <p14:nvPr/>
              </p14:nvContentPartPr>
              <p14:xfrm>
                <a:off x="6105693" y="5067573"/>
                <a:ext cx="128520" cy="101160"/>
              </p14:xfrm>
            </p:contentPart>
          </mc:Choice>
          <mc:Fallback>
            <p:pic>
              <p:nvPicPr>
                <p:cNvPr id="336" name="Freihand 335">
                  <a:extLst>
                    <a:ext uri="{FF2B5EF4-FFF2-40B4-BE49-F238E27FC236}">
                      <a16:creationId xmlns:a16="http://schemas.microsoft.com/office/drawing/2014/main" id="{1CA6BE61-57E8-0FA7-3E33-7706B6F1C559}"/>
                    </a:ext>
                  </a:extLst>
                </p:cNvPr>
                <p:cNvPicPr/>
                <p:nvPr/>
              </p:nvPicPr>
              <p:blipFill>
                <a:blip r:embed="rId543"/>
                <a:stretch>
                  <a:fillRect/>
                </a:stretch>
              </p:blipFill>
              <p:spPr>
                <a:xfrm>
                  <a:off x="6096693" y="5058573"/>
                  <a:ext cx="146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7" name="Freihand 336">
                  <a:extLst>
                    <a:ext uri="{FF2B5EF4-FFF2-40B4-BE49-F238E27FC236}">
                      <a16:creationId xmlns:a16="http://schemas.microsoft.com/office/drawing/2014/main" id="{6FBA8E26-3F2B-064B-FF81-EAD0B27C8A34}"/>
                    </a:ext>
                  </a:extLst>
                </p14:cNvPr>
                <p14:cNvContentPartPr/>
                <p14:nvPr/>
              </p14:nvContentPartPr>
              <p14:xfrm>
                <a:off x="6304053" y="4917453"/>
                <a:ext cx="518760" cy="216360"/>
              </p14:xfrm>
            </p:contentPart>
          </mc:Choice>
          <mc:Fallback>
            <p:pic>
              <p:nvPicPr>
                <p:cNvPr id="337" name="Freihand 336">
                  <a:extLst>
                    <a:ext uri="{FF2B5EF4-FFF2-40B4-BE49-F238E27FC236}">
                      <a16:creationId xmlns:a16="http://schemas.microsoft.com/office/drawing/2014/main" id="{6FBA8E26-3F2B-064B-FF81-EAD0B27C8A34}"/>
                    </a:ext>
                  </a:extLst>
                </p:cNvPr>
                <p:cNvPicPr/>
                <p:nvPr/>
              </p:nvPicPr>
              <p:blipFill>
                <a:blip r:embed="rId545"/>
                <a:stretch>
                  <a:fillRect/>
                </a:stretch>
              </p:blipFill>
              <p:spPr>
                <a:xfrm>
                  <a:off x="6295413" y="4908453"/>
                  <a:ext cx="5364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38" name="Freihand 337">
                  <a:extLst>
                    <a:ext uri="{FF2B5EF4-FFF2-40B4-BE49-F238E27FC236}">
                      <a16:creationId xmlns:a16="http://schemas.microsoft.com/office/drawing/2014/main" id="{997F58A6-C645-ECB9-0D74-BAEEC6E58B48}"/>
                    </a:ext>
                  </a:extLst>
                </p14:cNvPr>
                <p14:cNvContentPartPr/>
                <p14:nvPr/>
              </p14:nvContentPartPr>
              <p14:xfrm>
                <a:off x="6948453" y="5018253"/>
                <a:ext cx="150480" cy="131040"/>
              </p14:xfrm>
            </p:contentPart>
          </mc:Choice>
          <mc:Fallback>
            <p:pic>
              <p:nvPicPr>
                <p:cNvPr id="338" name="Freihand 337">
                  <a:extLst>
                    <a:ext uri="{FF2B5EF4-FFF2-40B4-BE49-F238E27FC236}">
                      <a16:creationId xmlns:a16="http://schemas.microsoft.com/office/drawing/2014/main" id="{997F58A6-C645-ECB9-0D74-BAEEC6E58B48}"/>
                    </a:ext>
                  </a:extLst>
                </p:cNvPr>
                <p:cNvPicPr/>
                <p:nvPr/>
              </p:nvPicPr>
              <p:blipFill>
                <a:blip r:embed="rId547"/>
                <a:stretch>
                  <a:fillRect/>
                </a:stretch>
              </p:blipFill>
              <p:spPr>
                <a:xfrm>
                  <a:off x="6939813" y="5009253"/>
                  <a:ext cx="168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39" name="Freihand 338">
                  <a:extLst>
                    <a:ext uri="{FF2B5EF4-FFF2-40B4-BE49-F238E27FC236}">
                      <a16:creationId xmlns:a16="http://schemas.microsoft.com/office/drawing/2014/main" id="{69471BED-DBB0-6A26-F5EF-C2628471C894}"/>
                    </a:ext>
                  </a:extLst>
                </p14:cNvPr>
                <p14:cNvContentPartPr/>
                <p14:nvPr/>
              </p14:nvContentPartPr>
              <p14:xfrm>
                <a:off x="7300533" y="4975413"/>
                <a:ext cx="9000" cy="127800"/>
              </p14:xfrm>
            </p:contentPart>
          </mc:Choice>
          <mc:Fallback>
            <p:pic>
              <p:nvPicPr>
                <p:cNvPr id="339" name="Freihand 338">
                  <a:extLst>
                    <a:ext uri="{FF2B5EF4-FFF2-40B4-BE49-F238E27FC236}">
                      <a16:creationId xmlns:a16="http://schemas.microsoft.com/office/drawing/2014/main" id="{69471BED-DBB0-6A26-F5EF-C2628471C894}"/>
                    </a:ext>
                  </a:extLst>
                </p:cNvPr>
                <p:cNvPicPr/>
                <p:nvPr/>
              </p:nvPicPr>
              <p:blipFill>
                <a:blip r:embed="rId549"/>
                <a:stretch>
                  <a:fillRect/>
                </a:stretch>
              </p:blipFill>
              <p:spPr>
                <a:xfrm>
                  <a:off x="7291533" y="4966773"/>
                  <a:ext cx="266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40" name="Freihand 339">
                  <a:extLst>
                    <a:ext uri="{FF2B5EF4-FFF2-40B4-BE49-F238E27FC236}">
                      <a16:creationId xmlns:a16="http://schemas.microsoft.com/office/drawing/2014/main" id="{4F14F7EB-EC60-1649-C80F-16CD2A032AD3}"/>
                    </a:ext>
                  </a:extLst>
                </p14:cNvPr>
                <p14:cNvContentPartPr/>
                <p14:nvPr/>
              </p14:nvContentPartPr>
              <p14:xfrm>
                <a:off x="7301613" y="4898373"/>
                <a:ext cx="197640" cy="225360"/>
              </p14:xfrm>
            </p:contentPart>
          </mc:Choice>
          <mc:Fallback>
            <p:pic>
              <p:nvPicPr>
                <p:cNvPr id="340" name="Freihand 339">
                  <a:extLst>
                    <a:ext uri="{FF2B5EF4-FFF2-40B4-BE49-F238E27FC236}">
                      <a16:creationId xmlns:a16="http://schemas.microsoft.com/office/drawing/2014/main" id="{4F14F7EB-EC60-1649-C80F-16CD2A032AD3}"/>
                    </a:ext>
                  </a:extLst>
                </p:cNvPr>
                <p:cNvPicPr/>
                <p:nvPr/>
              </p:nvPicPr>
              <p:blipFill>
                <a:blip r:embed="rId551"/>
                <a:stretch>
                  <a:fillRect/>
                </a:stretch>
              </p:blipFill>
              <p:spPr>
                <a:xfrm>
                  <a:off x="7292613" y="4889733"/>
                  <a:ext cx="215280" cy="243000"/>
                </a:xfrm>
                <a:prstGeom prst="rect">
                  <a:avLst/>
                </a:prstGeom>
              </p:spPr>
            </p:pic>
          </mc:Fallback>
        </mc:AlternateContent>
      </p:grpSp>
      <p:grpSp>
        <p:nvGrpSpPr>
          <p:cNvPr id="348" name="Gruppieren 347">
            <a:extLst>
              <a:ext uri="{FF2B5EF4-FFF2-40B4-BE49-F238E27FC236}">
                <a16:creationId xmlns:a16="http://schemas.microsoft.com/office/drawing/2014/main" id="{32FC3E1A-0392-C35A-5B8F-FB097CFB0740}"/>
              </a:ext>
            </a:extLst>
          </p:cNvPr>
          <p:cNvGrpSpPr/>
          <p:nvPr/>
        </p:nvGrpSpPr>
        <p:grpSpPr>
          <a:xfrm>
            <a:off x="1517853" y="5753013"/>
            <a:ext cx="159120" cy="151200"/>
            <a:chOff x="1517853" y="5753013"/>
            <a:chExt cx="159120" cy="151200"/>
          </a:xfrm>
        </p:grpSpPr>
        <mc:AlternateContent xmlns:mc="http://schemas.openxmlformats.org/markup-compatibility/2006">
          <mc:Choice xmlns:p14="http://schemas.microsoft.com/office/powerpoint/2010/main" Requires="p14">
            <p:contentPart p14:bwMode="auto" r:id="rId552">
              <p14:nvContentPartPr>
                <p14:cNvPr id="346" name="Freihand 345">
                  <a:extLst>
                    <a:ext uri="{FF2B5EF4-FFF2-40B4-BE49-F238E27FC236}">
                      <a16:creationId xmlns:a16="http://schemas.microsoft.com/office/drawing/2014/main" id="{D04CA87C-E2E0-BC53-0ECB-514EC9C1869A}"/>
                    </a:ext>
                  </a:extLst>
                </p14:cNvPr>
                <p14:cNvContentPartPr/>
                <p14:nvPr/>
              </p14:nvContentPartPr>
              <p14:xfrm>
                <a:off x="1576893" y="5753013"/>
                <a:ext cx="16200" cy="151200"/>
              </p14:xfrm>
            </p:contentPart>
          </mc:Choice>
          <mc:Fallback>
            <p:pic>
              <p:nvPicPr>
                <p:cNvPr id="346" name="Freihand 345">
                  <a:extLst>
                    <a:ext uri="{FF2B5EF4-FFF2-40B4-BE49-F238E27FC236}">
                      <a16:creationId xmlns:a16="http://schemas.microsoft.com/office/drawing/2014/main" id="{D04CA87C-E2E0-BC53-0ECB-514EC9C1869A}"/>
                    </a:ext>
                  </a:extLst>
                </p:cNvPr>
                <p:cNvPicPr/>
                <p:nvPr/>
              </p:nvPicPr>
              <p:blipFill>
                <a:blip r:embed="rId553"/>
                <a:stretch>
                  <a:fillRect/>
                </a:stretch>
              </p:blipFill>
              <p:spPr>
                <a:xfrm>
                  <a:off x="1568253" y="5744013"/>
                  <a:ext cx="33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47" name="Freihand 346">
                  <a:extLst>
                    <a:ext uri="{FF2B5EF4-FFF2-40B4-BE49-F238E27FC236}">
                      <a16:creationId xmlns:a16="http://schemas.microsoft.com/office/drawing/2014/main" id="{4094B630-3053-8119-5051-9CCD0AE1C202}"/>
                    </a:ext>
                  </a:extLst>
                </p14:cNvPr>
                <p14:cNvContentPartPr/>
                <p14:nvPr/>
              </p14:nvContentPartPr>
              <p14:xfrm>
                <a:off x="1517853" y="5784693"/>
                <a:ext cx="159120" cy="47520"/>
              </p14:xfrm>
            </p:contentPart>
          </mc:Choice>
          <mc:Fallback>
            <p:pic>
              <p:nvPicPr>
                <p:cNvPr id="347" name="Freihand 346">
                  <a:extLst>
                    <a:ext uri="{FF2B5EF4-FFF2-40B4-BE49-F238E27FC236}">
                      <a16:creationId xmlns:a16="http://schemas.microsoft.com/office/drawing/2014/main" id="{4094B630-3053-8119-5051-9CCD0AE1C202}"/>
                    </a:ext>
                  </a:extLst>
                </p:cNvPr>
                <p:cNvPicPr/>
                <p:nvPr/>
              </p:nvPicPr>
              <p:blipFill>
                <a:blip r:embed="rId555"/>
                <a:stretch>
                  <a:fillRect/>
                </a:stretch>
              </p:blipFill>
              <p:spPr>
                <a:xfrm>
                  <a:off x="1508853" y="5775693"/>
                  <a:ext cx="176760" cy="65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6">
            <p14:nvContentPartPr>
              <p14:cNvPr id="361" name="Freihand 360">
                <a:extLst>
                  <a:ext uri="{FF2B5EF4-FFF2-40B4-BE49-F238E27FC236}">
                    <a16:creationId xmlns:a16="http://schemas.microsoft.com/office/drawing/2014/main" id="{103450E2-6A92-054A-DFB2-C3BDDF76E169}"/>
                  </a:ext>
                </a:extLst>
              </p14:cNvPr>
              <p14:cNvContentPartPr/>
              <p14:nvPr/>
            </p14:nvContentPartPr>
            <p14:xfrm>
              <a:off x="4118133" y="5526573"/>
              <a:ext cx="149400" cy="220320"/>
            </p14:xfrm>
          </p:contentPart>
        </mc:Choice>
        <mc:Fallback>
          <p:pic>
            <p:nvPicPr>
              <p:cNvPr id="361" name="Freihand 360">
                <a:extLst>
                  <a:ext uri="{FF2B5EF4-FFF2-40B4-BE49-F238E27FC236}">
                    <a16:creationId xmlns:a16="http://schemas.microsoft.com/office/drawing/2014/main" id="{103450E2-6A92-054A-DFB2-C3BDDF76E169}"/>
                  </a:ext>
                </a:extLst>
              </p:cNvPr>
              <p:cNvPicPr/>
              <p:nvPr/>
            </p:nvPicPr>
            <p:blipFill>
              <a:blip r:embed="rId557"/>
              <a:stretch>
                <a:fillRect/>
              </a:stretch>
            </p:blipFill>
            <p:spPr>
              <a:xfrm>
                <a:off x="4109133" y="5517933"/>
                <a:ext cx="1670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62" name="Freihand 361">
                <a:extLst>
                  <a:ext uri="{FF2B5EF4-FFF2-40B4-BE49-F238E27FC236}">
                    <a16:creationId xmlns:a16="http://schemas.microsoft.com/office/drawing/2014/main" id="{9FD8802C-A613-A8DB-A222-527380E73E85}"/>
                  </a:ext>
                </a:extLst>
              </p14:cNvPr>
              <p14:cNvContentPartPr/>
              <p14:nvPr/>
            </p14:nvContentPartPr>
            <p14:xfrm>
              <a:off x="4167813" y="5649333"/>
              <a:ext cx="97560" cy="18720"/>
            </p14:xfrm>
          </p:contentPart>
        </mc:Choice>
        <mc:Fallback>
          <p:pic>
            <p:nvPicPr>
              <p:cNvPr id="362" name="Freihand 361">
                <a:extLst>
                  <a:ext uri="{FF2B5EF4-FFF2-40B4-BE49-F238E27FC236}">
                    <a16:creationId xmlns:a16="http://schemas.microsoft.com/office/drawing/2014/main" id="{9FD8802C-A613-A8DB-A222-527380E73E85}"/>
                  </a:ext>
                </a:extLst>
              </p:cNvPr>
              <p:cNvPicPr/>
              <p:nvPr/>
            </p:nvPicPr>
            <p:blipFill>
              <a:blip r:embed="rId559"/>
              <a:stretch>
                <a:fillRect/>
              </a:stretch>
            </p:blipFill>
            <p:spPr>
              <a:xfrm>
                <a:off x="4158813" y="5640333"/>
                <a:ext cx="115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63" name="Freihand 362">
                <a:extLst>
                  <a:ext uri="{FF2B5EF4-FFF2-40B4-BE49-F238E27FC236}">
                    <a16:creationId xmlns:a16="http://schemas.microsoft.com/office/drawing/2014/main" id="{510458F3-CC7A-2565-F1A0-70823918149E}"/>
                  </a:ext>
                </a:extLst>
              </p14:cNvPr>
              <p14:cNvContentPartPr/>
              <p14:nvPr/>
            </p14:nvContentPartPr>
            <p14:xfrm>
              <a:off x="4322973" y="5525493"/>
              <a:ext cx="267840" cy="214920"/>
            </p14:xfrm>
          </p:contentPart>
        </mc:Choice>
        <mc:Fallback>
          <p:pic>
            <p:nvPicPr>
              <p:cNvPr id="363" name="Freihand 362">
                <a:extLst>
                  <a:ext uri="{FF2B5EF4-FFF2-40B4-BE49-F238E27FC236}">
                    <a16:creationId xmlns:a16="http://schemas.microsoft.com/office/drawing/2014/main" id="{510458F3-CC7A-2565-F1A0-70823918149E}"/>
                  </a:ext>
                </a:extLst>
              </p:cNvPr>
              <p:cNvPicPr/>
              <p:nvPr/>
            </p:nvPicPr>
            <p:blipFill>
              <a:blip r:embed="rId561"/>
              <a:stretch>
                <a:fillRect/>
              </a:stretch>
            </p:blipFill>
            <p:spPr>
              <a:xfrm>
                <a:off x="4314333" y="5516853"/>
                <a:ext cx="2854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64" name="Freihand 363">
                <a:extLst>
                  <a:ext uri="{FF2B5EF4-FFF2-40B4-BE49-F238E27FC236}">
                    <a16:creationId xmlns:a16="http://schemas.microsoft.com/office/drawing/2014/main" id="{ACB7A57B-28CB-1E39-55A3-10D0EA7725DB}"/>
                  </a:ext>
                </a:extLst>
              </p14:cNvPr>
              <p14:cNvContentPartPr/>
              <p14:nvPr/>
            </p14:nvContentPartPr>
            <p14:xfrm>
              <a:off x="4508373" y="5507853"/>
              <a:ext cx="126000" cy="240120"/>
            </p14:xfrm>
          </p:contentPart>
        </mc:Choice>
        <mc:Fallback>
          <p:pic>
            <p:nvPicPr>
              <p:cNvPr id="364" name="Freihand 363">
                <a:extLst>
                  <a:ext uri="{FF2B5EF4-FFF2-40B4-BE49-F238E27FC236}">
                    <a16:creationId xmlns:a16="http://schemas.microsoft.com/office/drawing/2014/main" id="{ACB7A57B-28CB-1E39-55A3-10D0EA7725DB}"/>
                  </a:ext>
                </a:extLst>
              </p:cNvPr>
              <p:cNvPicPr/>
              <p:nvPr/>
            </p:nvPicPr>
            <p:blipFill>
              <a:blip r:embed="rId563"/>
              <a:stretch>
                <a:fillRect/>
              </a:stretch>
            </p:blipFill>
            <p:spPr>
              <a:xfrm>
                <a:off x="4499733" y="5498853"/>
                <a:ext cx="14364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65" name="Freihand 364">
                <a:extLst>
                  <a:ext uri="{FF2B5EF4-FFF2-40B4-BE49-F238E27FC236}">
                    <a16:creationId xmlns:a16="http://schemas.microsoft.com/office/drawing/2014/main" id="{5A419EB3-B11F-1184-4310-8DE3152BE9AF}"/>
                  </a:ext>
                </a:extLst>
              </p14:cNvPr>
              <p14:cNvContentPartPr/>
              <p14:nvPr/>
            </p14:nvContentPartPr>
            <p14:xfrm>
              <a:off x="4812933" y="5536293"/>
              <a:ext cx="147960" cy="198000"/>
            </p14:xfrm>
          </p:contentPart>
        </mc:Choice>
        <mc:Fallback>
          <p:pic>
            <p:nvPicPr>
              <p:cNvPr id="365" name="Freihand 364">
                <a:extLst>
                  <a:ext uri="{FF2B5EF4-FFF2-40B4-BE49-F238E27FC236}">
                    <a16:creationId xmlns:a16="http://schemas.microsoft.com/office/drawing/2014/main" id="{5A419EB3-B11F-1184-4310-8DE3152BE9AF}"/>
                  </a:ext>
                </a:extLst>
              </p:cNvPr>
              <p:cNvPicPr/>
              <p:nvPr/>
            </p:nvPicPr>
            <p:blipFill>
              <a:blip r:embed="rId565"/>
              <a:stretch>
                <a:fillRect/>
              </a:stretch>
            </p:blipFill>
            <p:spPr>
              <a:xfrm>
                <a:off x="4803933" y="5527293"/>
                <a:ext cx="1656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66" name="Freihand 365">
                <a:extLst>
                  <a:ext uri="{FF2B5EF4-FFF2-40B4-BE49-F238E27FC236}">
                    <a16:creationId xmlns:a16="http://schemas.microsoft.com/office/drawing/2014/main" id="{47BA9B55-5FFB-02C9-6FEC-524535ED2569}"/>
                  </a:ext>
                </a:extLst>
              </p14:cNvPr>
              <p14:cNvContentPartPr/>
              <p14:nvPr/>
            </p14:nvContentPartPr>
            <p14:xfrm>
              <a:off x="5285613" y="5688213"/>
              <a:ext cx="103680" cy="24120"/>
            </p14:xfrm>
          </p:contentPart>
        </mc:Choice>
        <mc:Fallback>
          <p:pic>
            <p:nvPicPr>
              <p:cNvPr id="366" name="Freihand 365">
                <a:extLst>
                  <a:ext uri="{FF2B5EF4-FFF2-40B4-BE49-F238E27FC236}">
                    <a16:creationId xmlns:a16="http://schemas.microsoft.com/office/drawing/2014/main" id="{47BA9B55-5FFB-02C9-6FEC-524535ED2569}"/>
                  </a:ext>
                </a:extLst>
              </p:cNvPr>
              <p:cNvPicPr/>
              <p:nvPr/>
            </p:nvPicPr>
            <p:blipFill>
              <a:blip r:embed="rId567"/>
              <a:stretch>
                <a:fillRect/>
              </a:stretch>
            </p:blipFill>
            <p:spPr>
              <a:xfrm>
                <a:off x="5276973" y="5679573"/>
                <a:ext cx="121320" cy="41760"/>
              </a:xfrm>
              <a:prstGeom prst="rect">
                <a:avLst/>
              </a:prstGeom>
            </p:spPr>
          </p:pic>
        </mc:Fallback>
      </mc:AlternateContent>
      <p:grpSp>
        <p:nvGrpSpPr>
          <p:cNvPr id="369" name="Gruppieren 368">
            <a:extLst>
              <a:ext uri="{FF2B5EF4-FFF2-40B4-BE49-F238E27FC236}">
                <a16:creationId xmlns:a16="http://schemas.microsoft.com/office/drawing/2014/main" id="{3E9B0860-229D-E3DC-7FDF-1BE25091C345}"/>
              </a:ext>
            </a:extLst>
          </p:cNvPr>
          <p:cNvGrpSpPr/>
          <p:nvPr/>
        </p:nvGrpSpPr>
        <p:grpSpPr>
          <a:xfrm>
            <a:off x="5591613" y="5654013"/>
            <a:ext cx="417240" cy="50400"/>
            <a:chOff x="5591613" y="5654013"/>
            <a:chExt cx="417240" cy="50400"/>
          </a:xfrm>
        </p:grpSpPr>
        <mc:AlternateContent xmlns:mc="http://schemas.openxmlformats.org/markup-compatibility/2006">
          <mc:Choice xmlns:p14="http://schemas.microsoft.com/office/powerpoint/2010/main" Requires="p14">
            <p:contentPart p14:bwMode="auto" r:id="rId568">
              <p14:nvContentPartPr>
                <p14:cNvPr id="367" name="Freihand 366">
                  <a:extLst>
                    <a:ext uri="{FF2B5EF4-FFF2-40B4-BE49-F238E27FC236}">
                      <a16:creationId xmlns:a16="http://schemas.microsoft.com/office/drawing/2014/main" id="{CB2E02AE-F7DC-8611-3DAC-319E672E6CFA}"/>
                    </a:ext>
                  </a:extLst>
                </p14:cNvPr>
                <p14:cNvContentPartPr/>
                <p14:nvPr/>
              </p14:nvContentPartPr>
              <p14:xfrm>
                <a:off x="5591613" y="5654013"/>
                <a:ext cx="297720" cy="50400"/>
              </p14:xfrm>
            </p:contentPart>
          </mc:Choice>
          <mc:Fallback>
            <p:pic>
              <p:nvPicPr>
                <p:cNvPr id="367" name="Freihand 366">
                  <a:extLst>
                    <a:ext uri="{FF2B5EF4-FFF2-40B4-BE49-F238E27FC236}">
                      <a16:creationId xmlns:a16="http://schemas.microsoft.com/office/drawing/2014/main" id="{CB2E02AE-F7DC-8611-3DAC-319E672E6CFA}"/>
                    </a:ext>
                  </a:extLst>
                </p:cNvPr>
                <p:cNvPicPr/>
                <p:nvPr/>
              </p:nvPicPr>
              <p:blipFill>
                <a:blip r:embed="rId569"/>
                <a:stretch>
                  <a:fillRect/>
                </a:stretch>
              </p:blipFill>
              <p:spPr>
                <a:xfrm>
                  <a:off x="5582613" y="5645373"/>
                  <a:ext cx="3153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68" name="Freihand 367">
                  <a:extLst>
                    <a:ext uri="{FF2B5EF4-FFF2-40B4-BE49-F238E27FC236}">
                      <a16:creationId xmlns:a16="http://schemas.microsoft.com/office/drawing/2014/main" id="{4D39B405-9E07-FF00-20C6-F93BF3103DEE}"/>
                    </a:ext>
                  </a:extLst>
                </p14:cNvPr>
                <p14:cNvContentPartPr/>
                <p14:nvPr/>
              </p14:nvContentPartPr>
              <p14:xfrm>
                <a:off x="6001653" y="5664453"/>
                <a:ext cx="7200" cy="14400"/>
              </p14:xfrm>
            </p:contentPart>
          </mc:Choice>
          <mc:Fallback>
            <p:pic>
              <p:nvPicPr>
                <p:cNvPr id="368" name="Freihand 367">
                  <a:extLst>
                    <a:ext uri="{FF2B5EF4-FFF2-40B4-BE49-F238E27FC236}">
                      <a16:creationId xmlns:a16="http://schemas.microsoft.com/office/drawing/2014/main" id="{4D39B405-9E07-FF00-20C6-F93BF3103DEE}"/>
                    </a:ext>
                  </a:extLst>
                </p:cNvPr>
                <p:cNvPicPr/>
                <p:nvPr/>
              </p:nvPicPr>
              <p:blipFill>
                <a:blip r:embed="rId571"/>
                <a:stretch>
                  <a:fillRect/>
                </a:stretch>
              </p:blipFill>
              <p:spPr>
                <a:xfrm>
                  <a:off x="5992653" y="5655453"/>
                  <a:ext cx="24840" cy="32040"/>
                </a:xfrm>
                <a:prstGeom prst="rect">
                  <a:avLst/>
                </a:prstGeom>
              </p:spPr>
            </p:pic>
          </mc:Fallback>
        </mc:AlternateContent>
      </p:grpSp>
      <p:grpSp>
        <p:nvGrpSpPr>
          <p:cNvPr id="373" name="Gruppieren 372">
            <a:extLst>
              <a:ext uri="{FF2B5EF4-FFF2-40B4-BE49-F238E27FC236}">
                <a16:creationId xmlns:a16="http://schemas.microsoft.com/office/drawing/2014/main" id="{7C9C93C8-77B9-CF5F-8C34-22824DC7A4EE}"/>
              </a:ext>
            </a:extLst>
          </p:cNvPr>
          <p:cNvGrpSpPr/>
          <p:nvPr/>
        </p:nvGrpSpPr>
        <p:grpSpPr>
          <a:xfrm>
            <a:off x="6418533" y="5530893"/>
            <a:ext cx="225720" cy="131400"/>
            <a:chOff x="6418533" y="5530893"/>
            <a:chExt cx="225720" cy="131400"/>
          </a:xfrm>
        </p:grpSpPr>
        <mc:AlternateContent xmlns:mc="http://schemas.openxmlformats.org/markup-compatibility/2006">
          <mc:Choice xmlns:p14="http://schemas.microsoft.com/office/powerpoint/2010/main" Requires="p14">
            <p:contentPart p14:bwMode="auto" r:id="rId572">
              <p14:nvContentPartPr>
                <p14:cNvPr id="371" name="Freihand 370">
                  <a:extLst>
                    <a:ext uri="{FF2B5EF4-FFF2-40B4-BE49-F238E27FC236}">
                      <a16:creationId xmlns:a16="http://schemas.microsoft.com/office/drawing/2014/main" id="{00D50AA9-FB39-1AC2-8B1B-7AD4F92973FD}"/>
                    </a:ext>
                  </a:extLst>
                </p14:cNvPr>
                <p14:cNvContentPartPr/>
                <p14:nvPr/>
              </p14:nvContentPartPr>
              <p14:xfrm>
                <a:off x="6430773" y="5530893"/>
                <a:ext cx="213480" cy="28440"/>
              </p14:xfrm>
            </p:contentPart>
          </mc:Choice>
          <mc:Fallback>
            <p:pic>
              <p:nvPicPr>
                <p:cNvPr id="371" name="Freihand 370">
                  <a:extLst>
                    <a:ext uri="{FF2B5EF4-FFF2-40B4-BE49-F238E27FC236}">
                      <a16:creationId xmlns:a16="http://schemas.microsoft.com/office/drawing/2014/main" id="{00D50AA9-FB39-1AC2-8B1B-7AD4F92973FD}"/>
                    </a:ext>
                  </a:extLst>
                </p:cNvPr>
                <p:cNvPicPr/>
                <p:nvPr/>
              </p:nvPicPr>
              <p:blipFill>
                <a:blip r:embed="rId573"/>
                <a:stretch>
                  <a:fillRect/>
                </a:stretch>
              </p:blipFill>
              <p:spPr>
                <a:xfrm>
                  <a:off x="6421773" y="5521893"/>
                  <a:ext cx="2311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72" name="Freihand 371">
                  <a:extLst>
                    <a:ext uri="{FF2B5EF4-FFF2-40B4-BE49-F238E27FC236}">
                      <a16:creationId xmlns:a16="http://schemas.microsoft.com/office/drawing/2014/main" id="{AB80E92D-9DC6-EEEC-85A5-D70887B8F84D}"/>
                    </a:ext>
                  </a:extLst>
                </p14:cNvPr>
                <p14:cNvContentPartPr/>
                <p14:nvPr/>
              </p14:nvContentPartPr>
              <p14:xfrm>
                <a:off x="6418533" y="5638893"/>
                <a:ext cx="225000" cy="23400"/>
              </p14:xfrm>
            </p:contentPart>
          </mc:Choice>
          <mc:Fallback>
            <p:pic>
              <p:nvPicPr>
                <p:cNvPr id="372" name="Freihand 371">
                  <a:extLst>
                    <a:ext uri="{FF2B5EF4-FFF2-40B4-BE49-F238E27FC236}">
                      <a16:creationId xmlns:a16="http://schemas.microsoft.com/office/drawing/2014/main" id="{AB80E92D-9DC6-EEEC-85A5-D70887B8F84D}"/>
                    </a:ext>
                  </a:extLst>
                </p:cNvPr>
                <p:cNvPicPr/>
                <p:nvPr/>
              </p:nvPicPr>
              <p:blipFill>
                <a:blip r:embed="rId575"/>
                <a:stretch>
                  <a:fillRect/>
                </a:stretch>
              </p:blipFill>
              <p:spPr>
                <a:xfrm>
                  <a:off x="6409533" y="5629893"/>
                  <a:ext cx="242640" cy="41040"/>
                </a:xfrm>
                <a:prstGeom prst="rect">
                  <a:avLst/>
                </a:prstGeom>
              </p:spPr>
            </p:pic>
          </mc:Fallback>
        </mc:AlternateContent>
      </p:grpSp>
      <p:grpSp>
        <p:nvGrpSpPr>
          <p:cNvPr id="375" name="Gruppieren 374">
            <a:extLst>
              <a:ext uri="{FF2B5EF4-FFF2-40B4-BE49-F238E27FC236}">
                <a16:creationId xmlns:a16="http://schemas.microsoft.com/office/drawing/2014/main" id="{D71D3573-3ABC-D0F8-32F4-7A9D35DD6E0B}"/>
              </a:ext>
            </a:extLst>
          </p:cNvPr>
          <p:cNvGrpSpPr/>
          <p:nvPr/>
        </p:nvGrpSpPr>
        <p:grpSpPr>
          <a:xfrm>
            <a:off x="1882893" y="5642493"/>
            <a:ext cx="766080" cy="406080"/>
            <a:chOff x="1882893" y="5642493"/>
            <a:chExt cx="766080" cy="406080"/>
          </a:xfrm>
        </p:grpSpPr>
        <mc:AlternateContent xmlns:mc="http://schemas.openxmlformats.org/markup-compatibility/2006">
          <mc:Choice xmlns:p14="http://schemas.microsoft.com/office/powerpoint/2010/main" Requires="p14">
            <p:contentPart p14:bwMode="auto" r:id="rId576">
              <p14:nvContentPartPr>
                <p14:cNvPr id="350" name="Freihand 349">
                  <a:extLst>
                    <a:ext uri="{FF2B5EF4-FFF2-40B4-BE49-F238E27FC236}">
                      <a16:creationId xmlns:a16="http://schemas.microsoft.com/office/drawing/2014/main" id="{5714A87F-1D3E-748A-B3A5-EACC5FA1B118}"/>
                    </a:ext>
                  </a:extLst>
                </p14:cNvPr>
                <p14:cNvContentPartPr/>
                <p14:nvPr/>
              </p14:nvContentPartPr>
              <p14:xfrm>
                <a:off x="1882893" y="5672373"/>
                <a:ext cx="85680" cy="203040"/>
              </p14:xfrm>
            </p:contentPart>
          </mc:Choice>
          <mc:Fallback>
            <p:pic>
              <p:nvPicPr>
                <p:cNvPr id="350" name="Freihand 349">
                  <a:extLst>
                    <a:ext uri="{FF2B5EF4-FFF2-40B4-BE49-F238E27FC236}">
                      <a16:creationId xmlns:a16="http://schemas.microsoft.com/office/drawing/2014/main" id="{5714A87F-1D3E-748A-B3A5-EACC5FA1B118}"/>
                    </a:ext>
                  </a:extLst>
                </p:cNvPr>
                <p:cNvPicPr/>
                <p:nvPr/>
              </p:nvPicPr>
              <p:blipFill>
                <a:blip r:embed="rId577"/>
                <a:stretch>
                  <a:fillRect/>
                </a:stretch>
              </p:blipFill>
              <p:spPr>
                <a:xfrm>
                  <a:off x="1874253" y="5663733"/>
                  <a:ext cx="10332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51" name="Freihand 350">
                  <a:extLst>
                    <a:ext uri="{FF2B5EF4-FFF2-40B4-BE49-F238E27FC236}">
                      <a16:creationId xmlns:a16="http://schemas.microsoft.com/office/drawing/2014/main" id="{D64A8D6B-1F82-98F5-0C69-C88D7A7A65EF}"/>
                    </a:ext>
                  </a:extLst>
                </p14:cNvPr>
                <p14:cNvContentPartPr/>
                <p14:nvPr/>
              </p14:nvContentPartPr>
              <p14:xfrm>
                <a:off x="2043093" y="5669493"/>
                <a:ext cx="118440" cy="145440"/>
              </p14:xfrm>
            </p:contentPart>
          </mc:Choice>
          <mc:Fallback>
            <p:pic>
              <p:nvPicPr>
                <p:cNvPr id="351" name="Freihand 350">
                  <a:extLst>
                    <a:ext uri="{FF2B5EF4-FFF2-40B4-BE49-F238E27FC236}">
                      <a16:creationId xmlns:a16="http://schemas.microsoft.com/office/drawing/2014/main" id="{D64A8D6B-1F82-98F5-0C69-C88D7A7A65EF}"/>
                    </a:ext>
                  </a:extLst>
                </p:cNvPr>
                <p:cNvPicPr/>
                <p:nvPr/>
              </p:nvPicPr>
              <p:blipFill>
                <a:blip r:embed="rId579"/>
                <a:stretch>
                  <a:fillRect/>
                </a:stretch>
              </p:blipFill>
              <p:spPr>
                <a:xfrm>
                  <a:off x="2034453" y="5660493"/>
                  <a:ext cx="136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52" name="Freihand 351">
                  <a:extLst>
                    <a:ext uri="{FF2B5EF4-FFF2-40B4-BE49-F238E27FC236}">
                      <a16:creationId xmlns:a16="http://schemas.microsoft.com/office/drawing/2014/main" id="{13F105BD-9586-7C76-E1E9-CB3DD3C1FCD8}"/>
                    </a:ext>
                  </a:extLst>
                </p14:cNvPr>
                <p14:cNvContentPartPr/>
                <p14:nvPr/>
              </p14:nvContentPartPr>
              <p14:xfrm>
                <a:off x="2245053" y="5643573"/>
                <a:ext cx="101160" cy="117720"/>
              </p14:xfrm>
            </p:contentPart>
          </mc:Choice>
          <mc:Fallback>
            <p:pic>
              <p:nvPicPr>
                <p:cNvPr id="352" name="Freihand 351">
                  <a:extLst>
                    <a:ext uri="{FF2B5EF4-FFF2-40B4-BE49-F238E27FC236}">
                      <a16:creationId xmlns:a16="http://schemas.microsoft.com/office/drawing/2014/main" id="{13F105BD-9586-7C76-E1E9-CB3DD3C1FCD8}"/>
                    </a:ext>
                  </a:extLst>
                </p:cNvPr>
                <p:cNvPicPr/>
                <p:nvPr/>
              </p:nvPicPr>
              <p:blipFill>
                <a:blip r:embed="rId581"/>
                <a:stretch>
                  <a:fillRect/>
                </a:stretch>
              </p:blipFill>
              <p:spPr>
                <a:xfrm>
                  <a:off x="2236053" y="5634933"/>
                  <a:ext cx="11880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53" name="Freihand 352">
                  <a:extLst>
                    <a:ext uri="{FF2B5EF4-FFF2-40B4-BE49-F238E27FC236}">
                      <a16:creationId xmlns:a16="http://schemas.microsoft.com/office/drawing/2014/main" id="{C84CE856-3030-0BB7-9AE6-5A7F03BBA917}"/>
                    </a:ext>
                  </a:extLst>
                </p14:cNvPr>
                <p14:cNvContentPartPr/>
                <p14:nvPr/>
              </p14:nvContentPartPr>
              <p14:xfrm>
                <a:off x="2574813" y="5642493"/>
                <a:ext cx="3960" cy="177840"/>
              </p14:xfrm>
            </p:contentPart>
          </mc:Choice>
          <mc:Fallback>
            <p:pic>
              <p:nvPicPr>
                <p:cNvPr id="353" name="Freihand 352">
                  <a:extLst>
                    <a:ext uri="{FF2B5EF4-FFF2-40B4-BE49-F238E27FC236}">
                      <a16:creationId xmlns:a16="http://schemas.microsoft.com/office/drawing/2014/main" id="{C84CE856-3030-0BB7-9AE6-5A7F03BBA917}"/>
                    </a:ext>
                  </a:extLst>
                </p:cNvPr>
                <p:cNvPicPr/>
                <p:nvPr/>
              </p:nvPicPr>
              <p:blipFill>
                <a:blip r:embed="rId583"/>
                <a:stretch>
                  <a:fillRect/>
                </a:stretch>
              </p:blipFill>
              <p:spPr>
                <a:xfrm>
                  <a:off x="2565813" y="5633493"/>
                  <a:ext cx="216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54" name="Freihand 353">
                  <a:extLst>
                    <a:ext uri="{FF2B5EF4-FFF2-40B4-BE49-F238E27FC236}">
                      <a16:creationId xmlns:a16="http://schemas.microsoft.com/office/drawing/2014/main" id="{6ED23AF7-3878-748D-3F40-711E9299325E}"/>
                    </a:ext>
                  </a:extLst>
                </p14:cNvPr>
                <p14:cNvContentPartPr/>
                <p14:nvPr/>
              </p14:nvContentPartPr>
              <p14:xfrm>
                <a:off x="2508213" y="5726733"/>
                <a:ext cx="140760" cy="2160"/>
              </p14:xfrm>
            </p:contentPart>
          </mc:Choice>
          <mc:Fallback>
            <p:pic>
              <p:nvPicPr>
                <p:cNvPr id="354" name="Freihand 353">
                  <a:extLst>
                    <a:ext uri="{FF2B5EF4-FFF2-40B4-BE49-F238E27FC236}">
                      <a16:creationId xmlns:a16="http://schemas.microsoft.com/office/drawing/2014/main" id="{6ED23AF7-3878-748D-3F40-711E9299325E}"/>
                    </a:ext>
                  </a:extLst>
                </p:cNvPr>
                <p:cNvPicPr/>
                <p:nvPr/>
              </p:nvPicPr>
              <p:blipFill>
                <a:blip r:embed="rId585"/>
                <a:stretch>
                  <a:fillRect/>
                </a:stretch>
              </p:blipFill>
              <p:spPr>
                <a:xfrm>
                  <a:off x="2499573" y="5717733"/>
                  <a:ext cx="1584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74" name="Freihand 373">
                  <a:extLst>
                    <a:ext uri="{FF2B5EF4-FFF2-40B4-BE49-F238E27FC236}">
                      <a16:creationId xmlns:a16="http://schemas.microsoft.com/office/drawing/2014/main" id="{939EA506-F4D7-0C2C-1E86-DB7E70E9479D}"/>
                    </a:ext>
                  </a:extLst>
                </p14:cNvPr>
                <p14:cNvContentPartPr/>
                <p14:nvPr/>
              </p14:nvContentPartPr>
              <p14:xfrm>
                <a:off x="2063253" y="5872533"/>
                <a:ext cx="109800" cy="176040"/>
              </p14:xfrm>
            </p:contentPart>
          </mc:Choice>
          <mc:Fallback>
            <p:pic>
              <p:nvPicPr>
                <p:cNvPr id="374" name="Freihand 373">
                  <a:extLst>
                    <a:ext uri="{FF2B5EF4-FFF2-40B4-BE49-F238E27FC236}">
                      <a16:creationId xmlns:a16="http://schemas.microsoft.com/office/drawing/2014/main" id="{939EA506-F4D7-0C2C-1E86-DB7E70E9479D}"/>
                    </a:ext>
                  </a:extLst>
                </p:cNvPr>
                <p:cNvPicPr/>
                <p:nvPr/>
              </p:nvPicPr>
              <p:blipFill>
                <a:blip r:embed="rId587"/>
                <a:stretch>
                  <a:fillRect/>
                </a:stretch>
              </p:blipFill>
              <p:spPr>
                <a:xfrm>
                  <a:off x="2054253" y="5863533"/>
                  <a:ext cx="127440" cy="19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8">
            <p14:nvContentPartPr>
              <p14:cNvPr id="390" name="Freihand 389">
                <a:extLst>
                  <a:ext uri="{FF2B5EF4-FFF2-40B4-BE49-F238E27FC236}">
                    <a16:creationId xmlns:a16="http://schemas.microsoft.com/office/drawing/2014/main" id="{901B405E-E5B2-0C2D-4403-4E79DEB3D578}"/>
                  </a:ext>
                </a:extLst>
              </p14:cNvPr>
              <p14:cNvContentPartPr/>
              <p14:nvPr/>
            </p14:nvContentPartPr>
            <p14:xfrm>
              <a:off x="1065333" y="6170973"/>
              <a:ext cx="133560" cy="142920"/>
            </p14:xfrm>
          </p:contentPart>
        </mc:Choice>
        <mc:Fallback>
          <p:pic>
            <p:nvPicPr>
              <p:cNvPr id="390" name="Freihand 389">
                <a:extLst>
                  <a:ext uri="{FF2B5EF4-FFF2-40B4-BE49-F238E27FC236}">
                    <a16:creationId xmlns:a16="http://schemas.microsoft.com/office/drawing/2014/main" id="{901B405E-E5B2-0C2D-4403-4E79DEB3D578}"/>
                  </a:ext>
                </a:extLst>
              </p:cNvPr>
              <p:cNvPicPr/>
              <p:nvPr/>
            </p:nvPicPr>
            <p:blipFill>
              <a:blip r:embed="rId589"/>
              <a:stretch>
                <a:fillRect/>
              </a:stretch>
            </p:blipFill>
            <p:spPr>
              <a:xfrm>
                <a:off x="1056333" y="6162333"/>
                <a:ext cx="151200" cy="160560"/>
              </a:xfrm>
              <a:prstGeom prst="rect">
                <a:avLst/>
              </a:prstGeom>
            </p:spPr>
          </p:pic>
        </mc:Fallback>
      </mc:AlternateContent>
      <p:grpSp>
        <p:nvGrpSpPr>
          <p:cNvPr id="393" name="Gruppieren 392">
            <a:extLst>
              <a:ext uri="{FF2B5EF4-FFF2-40B4-BE49-F238E27FC236}">
                <a16:creationId xmlns:a16="http://schemas.microsoft.com/office/drawing/2014/main" id="{C8AC2BAF-FF30-20E0-F061-CD93B6C4016A}"/>
              </a:ext>
            </a:extLst>
          </p:cNvPr>
          <p:cNvGrpSpPr/>
          <p:nvPr/>
        </p:nvGrpSpPr>
        <p:grpSpPr>
          <a:xfrm>
            <a:off x="43293" y="5710893"/>
            <a:ext cx="1239120" cy="738360"/>
            <a:chOff x="43293" y="5710893"/>
            <a:chExt cx="1239120" cy="738360"/>
          </a:xfrm>
        </p:grpSpPr>
        <mc:AlternateContent xmlns:mc="http://schemas.openxmlformats.org/markup-compatibility/2006">
          <mc:Choice xmlns:p14="http://schemas.microsoft.com/office/powerpoint/2010/main" Requires="p14">
            <p:contentPart p14:bwMode="auto" r:id="rId590">
              <p14:nvContentPartPr>
                <p14:cNvPr id="342" name="Freihand 341">
                  <a:extLst>
                    <a:ext uri="{FF2B5EF4-FFF2-40B4-BE49-F238E27FC236}">
                      <a16:creationId xmlns:a16="http://schemas.microsoft.com/office/drawing/2014/main" id="{B0EBA4C7-B5BA-A7E4-4AAB-B267DCDDA763}"/>
                    </a:ext>
                  </a:extLst>
                </p14:cNvPr>
                <p14:cNvContentPartPr/>
                <p14:nvPr/>
              </p14:nvContentPartPr>
              <p14:xfrm>
                <a:off x="492573" y="5808453"/>
                <a:ext cx="174960" cy="191160"/>
              </p14:xfrm>
            </p:contentPart>
          </mc:Choice>
          <mc:Fallback>
            <p:pic>
              <p:nvPicPr>
                <p:cNvPr id="342" name="Freihand 341">
                  <a:extLst>
                    <a:ext uri="{FF2B5EF4-FFF2-40B4-BE49-F238E27FC236}">
                      <a16:creationId xmlns:a16="http://schemas.microsoft.com/office/drawing/2014/main" id="{B0EBA4C7-B5BA-A7E4-4AAB-B267DCDDA763}"/>
                    </a:ext>
                  </a:extLst>
                </p:cNvPr>
                <p:cNvPicPr/>
                <p:nvPr/>
              </p:nvPicPr>
              <p:blipFill>
                <a:blip r:embed="rId591"/>
                <a:stretch>
                  <a:fillRect/>
                </a:stretch>
              </p:blipFill>
              <p:spPr>
                <a:xfrm>
                  <a:off x="483933" y="5799453"/>
                  <a:ext cx="1926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43" name="Freihand 342">
                  <a:extLst>
                    <a:ext uri="{FF2B5EF4-FFF2-40B4-BE49-F238E27FC236}">
                      <a16:creationId xmlns:a16="http://schemas.microsoft.com/office/drawing/2014/main" id="{E031413D-89DB-E747-6E1A-F6F78E08BD38}"/>
                    </a:ext>
                  </a:extLst>
                </p14:cNvPr>
                <p14:cNvContentPartPr/>
                <p14:nvPr/>
              </p14:nvContentPartPr>
              <p14:xfrm>
                <a:off x="775173" y="5762373"/>
                <a:ext cx="192600" cy="161640"/>
              </p14:xfrm>
            </p:contentPart>
          </mc:Choice>
          <mc:Fallback>
            <p:pic>
              <p:nvPicPr>
                <p:cNvPr id="343" name="Freihand 342">
                  <a:extLst>
                    <a:ext uri="{FF2B5EF4-FFF2-40B4-BE49-F238E27FC236}">
                      <a16:creationId xmlns:a16="http://schemas.microsoft.com/office/drawing/2014/main" id="{E031413D-89DB-E747-6E1A-F6F78E08BD38}"/>
                    </a:ext>
                  </a:extLst>
                </p:cNvPr>
                <p:cNvPicPr/>
                <p:nvPr/>
              </p:nvPicPr>
              <p:blipFill>
                <a:blip r:embed="rId593"/>
                <a:stretch>
                  <a:fillRect/>
                </a:stretch>
              </p:blipFill>
              <p:spPr>
                <a:xfrm>
                  <a:off x="766533" y="5753733"/>
                  <a:ext cx="2102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44" name="Freihand 343">
                  <a:extLst>
                    <a:ext uri="{FF2B5EF4-FFF2-40B4-BE49-F238E27FC236}">
                      <a16:creationId xmlns:a16="http://schemas.microsoft.com/office/drawing/2014/main" id="{086F2972-71C1-5765-AD23-C89936D006FA}"/>
                    </a:ext>
                  </a:extLst>
                </p14:cNvPr>
                <p14:cNvContentPartPr/>
                <p14:nvPr/>
              </p14:nvContentPartPr>
              <p14:xfrm>
                <a:off x="1080813" y="5710893"/>
                <a:ext cx="20520" cy="209160"/>
              </p14:xfrm>
            </p:contentPart>
          </mc:Choice>
          <mc:Fallback>
            <p:pic>
              <p:nvPicPr>
                <p:cNvPr id="344" name="Freihand 343">
                  <a:extLst>
                    <a:ext uri="{FF2B5EF4-FFF2-40B4-BE49-F238E27FC236}">
                      <a16:creationId xmlns:a16="http://schemas.microsoft.com/office/drawing/2014/main" id="{086F2972-71C1-5765-AD23-C89936D006FA}"/>
                    </a:ext>
                  </a:extLst>
                </p:cNvPr>
                <p:cNvPicPr/>
                <p:nvPr/>
              </p:nvPicPr>
              <p:blipFill>
                <a:blip r:embed="rId595"/>
                <a:stretch>
                  <a:fillRect/>
                </a:stretch>
              </p:blipFill>
              <p:spPr>
                <a:xfrm>
                  <a:off x="1071813" y="5701893"/>
                  <a:ext cx="381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45" name="Freihand 344">
                  <a:extLst>
                    <a:ext uri="{FF2B5EF4-FFF2-40B4-BE49-F238E27FC236}">
                      <a16:creationId xmlns:a16="http://schemas.microsoft.com/office/drawing/2014/main" id="{20FCEA03-7A2F-613A-437F-EEC98502FE19}"/>
                    </a:ext>
                  </a:extLst>
                </p14:cNvPr>
                <p14:cNvContentPartPr/>
                <p14:nvPr/>
              </p14:nvContentPartPr>
              <p14:xfrm>
                <a:off x="1213653" y="5795853"/>
                <a:ext cx="68760" cy="109440"/>
              </p14:xfrm>
            </p:contentPart>
          </mc:Choice>
          <mc:Fallback>
            <p:pic>
              <p:nvPicPr>
                <p:cNvPr id="345" name="Freihand 344">
                  <a:extLst>
                    <a:ext uri="{FF2B5EF4-FFF2-40B4-BE49-F238E27FC236}">
                      <a16:creationId xmlns:a16="http://schemas.microsoft.com/office/drawing/2014/main" id="{20FCEA03-7A2F-613A-437F-EEC98502FE19}"/>
                    </a:ext>
                  </a:extLst>
                </p:cNvPr>
                <p:cNvPicPr/>
                <p:nvPr/>
              </p:nvPicPr>
              <p:blipFill>
                <a:blip r:embed="rId597"/>
                <a:stretch>
                  <a:fillRect/>
                </a:stretch>
              </p:blipFill>
              <p:spPr>
                <a:xfrm>
                  <a:off x="1205013" y="5787213"/>
                  <a:ext cx="86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82" name="Freihand 381">
                  <a:extLst>
                    <a:ext uri="{FF2B5EF4-FFF2-40B4-BE49-F238E27FC236}">
                      <a16:creationId xmlns:a16="http://schemas.microsoft.com/office/drawing/2014/main" id="{495D9D21-C80C-B8C9-D458-8422741761A9}"/>
                    </a:ext>
                  </a:extLst>
                </p14:cNvPr>
                <p14:cNvContentPartPr/>
                <p14:nvPr/>
              </p14:nvContentPartPr>
              <p14:xfrm>
                <a:off x="213573" y="6238653"/>
                <a:ext cx="108720" cy="210600"/>
              </p14:xfrm>
            </p:contentPart>
          </mc:Choice>
          <mc:Fallback>
            <p:pic>
              <p:nvPicPr>
                <p:cNvPr id="382" name="Freihand 381">
                  <a:extLst>
                    <a:ext uri="{FF2B5EF4-FFF2-40B4-BE49-F238E27FC236}">
                      <a16:creationId xmlns:a16="http://schemas.microsoft.com/office/drawing/2014/main" id="{495D9D21-C80C-B8C9-D458-8422741761A9}"/>
                    </a:ext>
                  </a:extLst>
                </p:cNvPr>
                <p:cNvPicPr/>
                <p:nvPr/>
              </p:nvPicPr>
              <p:blipFill>
                <a:blip r:embed="rId599"/>
                <a:stretch>
                  <a:fillRect/>
                </a:stretch>
              </p:blipFill>
              <p:spPr>
                <a:xfrm>
                  <a:off x="204933" y="6230013"/>
                  <a:ext cx="1263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83" name="Freihand 382">
                  <a:extLst>
                    <a:ext uri="{FF2B5EF4-FFF2-40B4-BE49-F238E27FC236}">
                      <a16:creationId xmlns:a16="http://schemas.microsoft.com/office/drawing/2014/main" id="{BB28D243-4BCA-0B56-CB22-F9D1CB97AB36}"/>
                    </a:ext>
                  </a:extLst>
                </p14:cNvPr>
                <p14:cNvContentPartPr/>
                <p14:nvPr/>
              </p14:nvContentPartPr>
              <p14:xfrm>
                <a:off x="434613" y="6199413"/>
                <a:ext cx="89640" cy="149400"/>
              </p14:xfrm>
            </p:contentPart>
          </mc:Choice>
          <mc:Fallback>
            <p:pic>
              <p:nvPicPr>
                <p:cNvPr id="383" name="Freihand 382">
                  <a:extLst>
                    <a:ext uri="{FF2B5EF4-FFF2-40B4-BE49-F238E27FC236}">
                      <a16:creationId xmlns:a16="http://schemas.microsoft.com/office/drawing/2014/main" id="{BB28D243-4BCA-0B56-CB22-F9D1CB97AB36}"/>
                    </a:ext>
                  </a:extLst>
                </p:cNvPr>
                <p:cNvPicPr/>
                <p:nvPr/>
              </p:nvPicPr>
              <p:blipFill>
                <a:blip r:embed="rId601"/>
                <a:stretch>
                  <a:fillRect/>
                </a:stretch>
              </p:blipFill>
              <p:spPr>
                <a:xfrm>
                  <a:off x="425613" y="6190773"/>
                  <a:ext cx="1072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84" name="Freihand 383">
                  <a:extLst>
                    <a:ext uri="{FF2B5EF4-FFF2-40B4-BE49-F238E27FC236}">
                      <a16:creationId xmlns:a16="http://schemas.microsoft.com/office/drawing/2014/main" id="{CF80A19A-B475-A65C-3E3B-07185A2D6C92}"/>
                    </a:ext>
                  </a:extLst>
                </p14:cNvPr>
                <p14:cNvContentPartPr/>
                <p14:nvPr/>
              </p14:nvContentPartPr>
              <p14:xfrm>
                <a:off x="624333" y="6249093"/>
                <a:ext cx="7200" cy="55800"/>
              </p14:xfrm>
            </p:contentPart>
          </mc:Choice>
          <mc:Fallback>
            <p:pic>
              <p:nvPicPr>
                <p:cNvPr id="384" name="Freihand 383">
                  <a:extLst>
                    <a:ext uri="{FF2B5EF4-FFF2-40B4-BE49-F238E27FC236}">
                      <a16:creationId xmlns:a16="http://schemas.microsoft.com/office/drawing/2014/main" id="{CF80A19A-B475-A65C-3E3B-07185A2D6C92}"/>
                    </a:ext>
                  </a:extLst>
                </p:cNvPr>
                <p:cNvPicPr/>
                <p:nvPr/>
              </p:nvPicPr>
              <p:blipFill>
                <a:blip r:embed="rId603"/>
                <a:stretch>
                  <a:fillRect/>
                </a:stretch>
              </p:blipFill>
              <p:spPr>
                <a:xfrm>
                  <a:off x="615333" y="6240093"/>
                  <a:ext cx="248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85" name="Freihand 384">
                  <a:extLst>
                    <a:ext uri="{FF2B5EF4-FFF2-40B4-BE49-F238E27FC236}">
                      <a16:creationId xmlns:a16="http://schemas.microsoft.com/office/drawing/2014/main" id="{94AEE1D9-D68C-F894-8198-D4D93AD31CF9}"/>
                    </a:ext>
                  </a:extLst>
                </p14:cNvPr>
                <p14:cNvContentPartPr/>
                <p14:nvPr/>
              </p14:nvContentPartPr>
              <p14:xfrm>
                <a:off x="620733" y="6172773"/>
                <a:ext cx="13680" cy="39240"/>
              </p14:xfrm>
            </p:contentPart>
          </mc:Choice>
          <mc:Fallback>
            <p:pic>
              <p:nvPicPr>
                <p:cNvPr id="385" name="Freihand 384">
                  <a:extLst>
                    <a:ext uri="{FF2B5EF4-FFF2-40B4-BE49-F238E27FC236}">
                      <a16:creationId xmlns:a16="http://schemas.microsoft.com/office/drawing/2014/main" id="{94AEE1D9-D68C-F894-8198-D4D93AD31CF9}"/>
                    </a:ext>
                  </a:extLst>
                </p:cNvPr>
                <p:cNvPicPr/>
                <p:nvPr/>
              </p:nvPicPr>
              <p:blipFill>
                <a:blip r:embed="rId605"/>
                <a:stretch>
                  <a:fillRect/>
                </a:stretch>
              </p:blipFill>
              <p:spPr>
                <a:xfrm>
                  <a:off x="611733" y="6164133"/>
                  <a:ext cx="313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86" name="Freihand 385">
                  <a:extLst>
                    <a:ext uri="{FF2B5EF4-FFF2-40B4-BE49-F238E27FC236}">
                      <a16:creationId xmlns:a16="http://schemas.microsoft.com/office/drawing/2014/main" id="{3D0F065B-CF9B-9907-D7B9-E2D11D1C1E9D}"/>
                    </a:ext>
                  </a:extLst>
                </p14:cNvPr>
                <p14:cNvContentPartPr/>
                <p14:nvPr/>
              </p14:nvContentPartPr>
              <p14:xfrm>
                <a:off x="728733" y="6240093"/>
                <a:ext cx="59400" cy="74880"/>
              </p14:xfrm>
            </p:contentPart>
          </mc:Choice>
          <mc:Fallback>
            <p:pic>
              <p:nvPicPr>
                <p:cNvPr id="386" name="Freihand 385">
                  <a:extLst>
                    <a:ext uri="{FF2B5EF4-FFF2-40B4-BE49-F238E27FC236}">
                      <a16:creationId xmlns:a16="http://schemas.microsoft.com/office/drawing/2014/main" id="{3D0F065B-CF9B-9907-D7B9-E2D11D1C1E9D}"/>
                    </a:ext>
                  </a:extLst>
                </p:cNvPr>
                <p:cNvPicPr/>
                <p:nvPr/>
              </p:nvPicPr>
              <p:blipFill>
                <a:blip r:embed="rId607"/>
                <a:stretch>
                  <a:fillRect/>
                </a:stretch>
              </p:blipFill>
              <p:spPr>
                <a:xfrm>
                  <a:off x="719733" y="6231093"/>
                  <a:ext cx="770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87" name="Freihand 386">
                  <a:extLst>
                    <a:ext uri="{FF2B5EF4-FFF2-40B4-BE49-F238E27FC236}">
                      <a16:creationId xmlns:a16="http://schemas.microsoft.com/office/drawing/2014/main" id="{EFD650EA-257F-7F85-621B-AD48A1D68E55}"/>
                    </a:ext>
                  </a:extLst>
                </p14:cNvPr>
                <p14:cNvContentPartPr/>
                <p14:nvPr/>
              </p14:nvContentPartPr>
              <p14:xfrm>
                <a:off x="43293" y="6301653"/>
                <a:ext cx="151200" cy="77760"/>
              </p14:xfrm>
            </p:contentPart>
          </mc:Choice>
          <mc:Fallback>
            <p:pic>
              <p:nvPicPr>
                <p:cNvPr id="387" name="Freihand 386">
                  <a:extLst>
                    <a:ext uri="{FF2B5EF4-FFF2-40B4-BE49-F238E27FC236}">
                      <a16:creationId xmlns:a16="http://schemas.microsoft.com/office/drawing/2014/main" id="{EFD650EA-257F-7F85-621B-AD48A1D68E55}"/>
                    </a:ext>
                  </a:extLst>
                </p:cNvPr>
                <p:cNvPicPr/>
                <p:nvPr/>
              </p:nvPicPr>
              <p:blipFill>
                <a:blip r:embed="rId609"/>
                <a:stretch>
                  <a:fillRect/>
                </a:stretch>
              </p:blipFill>
              <p:spPr>
                <a:xfrm>
                  <a:off x="34293" y="6292653"/>
                  <a:ext cx="168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88" name="Freihand 387">
                  <a:extLst>
                    <a:ext uri="{FF2B5EF4-FFF2-40B4-BE49-F238E27FC236}">
                      <a16:creationId xmlns:a16="http://schemas.microsoft.com/office/drawing/2014/main" id="{F9FA1AC6-88BB-1BA2-F086-FC6130465657}"/>
                    </a:ext>
                  </a:extLst>
                </p14:cNvPr>
                <p14:cNvContentPartPr/>
                <p14:nvPr/>
              </p14:nvContentPartPr>
              <p14:xfrm>
                <a:off x="865533" y="6098253"/>
                <a:ext cx="142200" cy="336960"/>
              </p14:xfrm>
            </p:contentPart>
          </mc:Choice>
          <mc:Fallback>
            <p:pic>
              <p:nvPicPr>
                <p:cNvPr id="388" name="Freihand 387">
                  <a:extLst>
                    <a:ext uri="{FF2B5EF4-FFF2-40B4-BE49-F238E27FC236}">
                      <a16:creationId xmlns:a16="http://schemas.microsoft.com/office/drawing/2014/main" id="{F9FA1AC6-88BB-1BA2-F086-FC6130465657}"/>
                    </a:ext>
                  </a:extLst>
                </p:cNvPr>
                <p:cNvPicPr/>
                <p:nvPr/>
              </p:nvPicPr>
              <p:blipFill>
                <a:blip r:embed="rId611"/>
                <a:stretch>
                  <a:fillRect/>
                </a:stretch>
              </p:blipFill>
              <p:spPr>
                <a:xfrm>
                  <a:off x="856533" y="6089613"/>
                  <a:ext cx="159840" cy="3546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91" name="Freihand 390">
                  <a:extLst>
                    <a:ext uri="{FF2B5EF4-FFF2-40B4-BE49-F238E27FC236}">
                      <a16:creationId xmlns:a16="http://schemas.microsoft.com/office/drawing/2014/main" id="{FE980343-6043-CF8A-ACDD-0981B7581162}"/>
                    </a:ext>
                  </a:extLst>
                </p14:cNvPr>
                <p14:cNvContentPartPr/>
                <p14:nvPr/>
              </p14:nvContentPartPr>
              <p14:xfrm>
                <a:off x="1086213" y="5953173"/>
                <a:ext cx="57960" cy="111600"/>
              </p14:xfrm>
            </p:contentPart>
          </mc:Choice>
          <mc:Fallback>
            <p:pic>
              <p:nvPicPr>
                <p:cNvPr id="391" name="Freihand 390">
                  <a:extLst>
                    <a:ext uri="{FF2B5EF4-FFF2-40B4-BE49-F238E27FC236}">
                      <a16:creationId xmlns:a16="http://schemas.microsoft.com/office/drawing/2014/main" id="{FE980343-6043-CF8A-ACDD-0981B7581162}"/>
                    </a:ext>
                  </a:extLst>
                </p:cNvPr>
                <p:cNvPicPr/>
                <p:nvPr/>
              </p:nvPicPr>
              <p:blipFill>
                <a:blip r:embed="rId613"/>
                <a:stretch>
                  <a:fillRect/>
                </a:stretch>
              </p:blipFill>
              <p:spPr>
                <a:xfrm>
                  <a:off x="1077573" y="5944173"/>
                  <a:ext cx="75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92" name="Freihand 391">
                  <a:extLst>
                    <a:ext uri="{FF2B5EF4-FFF2-40B4-BE49-F238E27FC236}">
                      <a16:creationId xmlns:a16="http://schemas.microsoft.com/office/drawing/2014/main" id="{3CAE55D1-2FE3-94A2-DE4D-677DF2644A73}"/>
                    </a:ext>
                  </a:extLst>
                </p14:cNvPr>
                <p14:cNvContentPartPr/>
                <p14:nvPr/>
              </p14:nvContentPartPr>
              <p14:xfrm>
                <a:off x="1075413" y="5983773"/>
                <a:ext cx="151560" cy="132840"/>
              </p14:xfrm>
            </p:contentPart>
          </mc:Choice>
          <mc:Fallback>
            <p:pic>
              <p:nvPicPr>
                <p:cNvPr id="392" name="Freihand 391">
                  <a:extLst>
                    <a:ext uri="{FF2B5EF4-FFF2-40B4-BE49-F238E27FC236}">
                      <a16:creationId xmlns:a16="http://schemas.microsoft.com/office/drawing/2014/main" id="{3CAE55D1-2FE3-94A2-DE4D-677DF2644A73}"/>
                    </a:ext>
                  </a:extLst>
                </p:cNvPr>
                <p:cNvPicPr/>
                <p:nvPr/>
              </p:nvPicPr>
              <p:blipFill>
                <a:blip r:embed="rId615"/>
                <a:stretch>
                  <a:fillRect/>
                </a:stretch>
              </p:blipFill>
              <p:spPr>
                <a:xfrm>
                  <a:off x="1066413" y="5974773"/>
                  <a:ext cx="169200" cy="150480"/>
                </a:xfrm>
                <a:prstGeom prst="rect">
                  <a:avLst/>
                </a:prstGeom>
              </p:spPr>
            </p:pic>
          </mc:Fallback>
        </mc:AlternateContent>
      </p:grpSp>
      <p:grpSp>
        <p:nvGrpSpPr>
          <p:cNvPr id="396" name="Gruppieren 395">
            <a:extLst>
              <a:ext uri="{FF2B5EF4-FFF2-40B4-BE49-F238E27FC236}">
                <a16:creationId xmlns:a16="http://schemas.microsoft.com/office/drawing/2014/main" id="{F170902D-059F-2788-75BD-21063442E6B7}"/>
              </a:ext>
            </a:extLst>
          </p:cNvPr>
          <p:cNvGrpSpPr/>
          <p:nvPr/>
        </p:nvGrpSpPr>
        <p:grpSpPr>
          <a:xfrm>
            <a:off x="1521453" y="6202653"/>
            <a:ext cx="115200" cy="108360"/>
            <a:chOff x="1521453" y="6202653"/>
            <a:chExt cx="115200" cy="108360"/>
          </a:xfrm>
        </p:grpSpPr>
        <mc:AlternateContent xmlns:mc="http://schemas.openxmlformats.org/markup-compatibility/2006">
          <mc:Choice xmlns:p14="http://schemas.microsoft.com/office/powerpoint/2010/main" Requires="p14">
            <p:contentPart p14:bwMode="auto" r:id="rId616">
              <p14:nvContentPartPr>
                <p14:cNvPr id="394" name="Freihand 393">
                  <a:extLst>
                    <a:ext uri="{FF2B5EF4-FFF2-40B4-BE49-F238E27FC236}">
                      <a16:creationId xmlns:a16="http://schemas.microsoft.com/office/drawing/2014/main" id="{12A282B9-1331-7713-0036-3CB62CD4D390}"/>
                    </a:ext>
                  </a:extLst>
                </p14:cNvPr>
                <p14:cNvContentPartPr/>
                <p14:nvPr/>
              </p14:nvContentPartPr>
              <p14:xfrm>
                <a:off x="1562133" y="6202653"/>
                <a:ext cx="21240" cy="108360"/>
              </p14:xfrm>
            </p:contentPart>
          </mc:Choice>
          <mc:Fallback>
            <p:pic>
              <p:nvPicPr>
                <p:cNvPr id="394" name="Freihand 393">
                  <a:extLst>
                    <a:ext uri="{FF2B5EF4-FFF2-40B4-BE49-F238E27FC236}">
                      <a16:creationId xmlns:a16="http://schemas.microsoft.com/office/drawing/2014/main" id="{12A282B9-1331-7713-0036-3CB62CD4D390}"/>
                    </a:ext>
                  </a:extLst>
                </p:cNvPr>
                <p:cNvPicPr/>
                <p:nvPr/>
              </p:nvPicPr>
              <p:blipFill>
                <a:blip r:embed="rId617"/>
                <a:stretch>
                  <a:fillRect/>
                </a:stretch>
              </p:blipFill>
              <p:spPr>
                <a:xfrm>
                  <a:off x="1553493" y="6194013"/>
                  <a:ext cx="38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95" name="Freihand 394">
                  <a:extLst>
                    <a:ext uri="{FF2B5EF4-FFF2-40B4-BE49-F238E27FC236}">
                      <a16:creationId xmlns:a16="http://schemas.microsoft.com/office/drawing/2014/main" id="{3FB82E6B-021E-3BC0-EFF8-6B570659A5B4}"/>
                    </a:ext>
                  </a:extLst>
                </p14:cNvPr>
                <p14:cNvContentPartPr/>
                <p14:nvPr/>
              </p14:nvContentPartPr>
              <p14:xfrm>
                <a:off x="1521453" y="6256293"/>
                <a:ext cx="115200" cy="6480"/>
              </p14:xfrm>
            </p:contentPart>
          </mc:Choice>
          <mc:Fallback>
            <p:pic>
              <p:nvPicPr>
                <p:cNvPr id="395" name="Freihand 394">
                  <a:extLst>
                    <a:ext uri="{FF2B5EF4-FFF2-40B4-BE49-F238E27FC236}">
                      <a16:creationId xmlns:a16="http://schemas.microsoft.com/office/drawing/2014/main" id="{3FB82E6B-021E-3BC0-EFF8-6B570659A5B4}"/>
                    </a:ext>
                  </a:extLst>
                </p:cNvPr>
                <p:cNvPicPr/>
                <p:nvPr/>
              </p:nvPicPr>
              <p:blipFill>
                <a:blip r:embed="rId619"/>
                <a:stretch>
                  <a:fillRect/>
                </a:stretch>
              </p:blipFill>
              <p:spPr>
                <a:xfrm>
                  <a:off x="1512453" y="6247653"/>
                  <a:ext cx="132840" cy="2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0">
            <p14:nvContentPartPr>
              <p14:cNvPr id="397" name="Freihand 396">
                <a:extLst>
                  <a:ext uri="{FF2B5EF4-FFF2-40B4-BE49-F238E27FC236}">
                    <a16:creationId xmlns:a16="http://schemas.microsoft.com/office/drawing/2014/main" id="{1923A966-7115-D95A-E3B2-3D78062EF87D}"/>
                  </a:ext>
                </a:extLst>
              </p14:cNvPr>
              <p14:cNvContentPartPr/>
              <p14:nvPr/>
            </p14:nvContentPartPr>
            <p14:xfrm>
              <a:off x="303213" y="6521973"/>
              <a:ext cx="488160" cy="22680"/>
            </p14:xfrm>
          </p:contentPart>
        </mc:Choice>
        <mc:Fallback>
          <p:pic>
            <p:nvPicPr>
              <p:cNvPr id="397" name="Freihand 396">
                <a:extLst>
                  <a:ext uri="{FF2B5EF4-FFF2-40B4-BE49-F238E27FC236}">
                    <a16:creationId xmlns:a16="http://schemas.microsoft.com/office/drawing/2014/main" id="{1923A966-7115-D95A-E3B2-3D78062EF87D}"/>
                  </a:ext>
                </a:extLst>
              </p:cNvPr>
              <p:cNvPicPr/>
              <p:nvPr/>
            </p:nvPicPr>
            <p:blipFill>
              <a:blip r:embed="rId621"/>
              <a:stretch>
                <a:fillRect/>
              </a:stretch>
            </p:blipFill>
            <p:spPr>
              <a:xfrm>
                <a:off x="294573" y="6512973"/>
                <a:ext cx="505800" cy="40320"/>
              </a:xfrm>
              <a:prstGeom prst="rect">
                <a:avLst/>
              </a:prstGeom>
            </p:spPr>
          </p:pic>
        </mc:Fallback>
      </mc:AlternateContent>
      <p:grpSp>
        <p:nvGrpSpPr>
          <p:cNvPr id="401" name="Gruppieren 400">
            <a:extLst>
              <a:ext uri="{FF2B5EF4-FFF2-40B4-BE49-F238E27FC236}">
                <a16:creationId xmlns:a16="http://schemas.microsoft.com/office/drawing/2014/main" id="{B44526CE-B4B8-53FE-3F21-BD8BB136670D}"/>
              </a:ext>
            </a:extLst>
          </p:cNvPr>
          <p:cNvGrpSpPr/>
          <p:nvPr/>
        </p:nvGrpSpPr>
        <p:grpSpPr>
          <a:xfrm>
            <a:off x="1932573" y="6147933"/>
            <a:ext cx="363600" cy="267480"/>
            <a:chOff x="1932573" y="6147933"/>
            <a:chExt cx="363600" cy="267480"/>
          </a:xfrm>
        </p:grpSpPr>
        <mc:AlternateContent xmlns:mc="http://schemas.openxmlformats.org/markup-compatibility/2006">
          <mc:Choice xmlns:p14="http://schemas.microsoft.com/office/powerpoint/2010/main" Requires="p14">
            <p:contentPart p14:bwMode="auto" r:id="rId622">
              <p14:nvContentPartPr>
                <p14:cNvPr id="398" name="Freihand 397">
                  <a:extLst>
                    <a:ext uri="{FF2B5EF4-FFF2-40B4-BE49-F238E27FC236}">
                      <a16:creationId xmlns:a16="http://schemas.microsoft.com/office/drawing/2014/main" id="{E4315FEC-B47A-6CC4-B784-E90B47EDABF1}"/>
                    </a:ext>
                  </a:extLst>
                </p14:cNvPr>
                <p14:cNvContentPartPr/>
                <p14:nvPr/>
              </p14:nvContentPartPr>
              <p14:xfrm>
                <a:off x="1932573" y="6188613"/>
                <a:ext cx="109800" cy="96480"/>
              </p14:xfrm>
            </p:contentPart>
          </mc:Choice>
          <mc:Fallback>
            <p:pic>
              <p:nvPicPr>
                <p:cNvPr id="398" name="Freihand 397">
                  <a:extLst>
                    <a:ext uri="{FF2B5EF4-FFF2-40B4-BE49-F238E27FC236}">
                      <a16:creationId xmlns:a16="http://schemas.microsoft.com/office/drawing/2014/main" id="{E4315FEC-B47A-6CC4-B784-E90B47EDABF1}"/>
                    </a:ext>
                  </a:extLst>
                </p:cNvPr>
                <p:cNvPicPr/>
                <p:nvPr/>
              </p:nvPicPr>
              <p:blipFill>
                <a:blip r:embed="rId623"/>
                <a:stretch>
                  <a:fillRect/>
                </a:stretch>
              </p:blipFill>
              <p:spPr>
                <a:xfrm>
                  <a:off x="1923933" y="6179613"/>
                  <a:ext cx="127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99" name="Freihand 398">
                  <a:extLst>
                    <a:ext uri="{FF2B5EF4-FFF2-40B4-BE49-F238E27FC236}">
                      <a16:creationId xmlns:a16="http://schemas.microsoft.com/office/drawing/2014/main" id="{EF8A94C3-F8D5-9667-54EB-885C19E5008F}"/>
                    </a:ext>
                  </a:extLst>
                </p14:cNvPr>
                <p14:cNvContentPartPr/>
                <p14:nvPr/>
              </p14:nvContentPartPr>
              <p14:xfrm>
                <a:off x="2093133" y="6266733"/>
                <a:ext cx="20520" cy="148680"/>
              </p14:xfrm>
            </p:contentPart>
          </mc:Choice>
          <mc:Fallback>
            <p:pic>
              <p:nvPicPr>
                <p:cNvPr id="399" name="Freihand 398">
                  <a:extLst>
                    <a:ext uri="{FF2B5EF4-FFF2-40B4-BE49-F238E27FC236}">
                      <a16:creationId xmlns:a16="http://schemas.microsoft.com/office/drawing/2014/main" id="{EF8A94C3-F8D5-9667-54EB-885C19E5008F}"/>
                    </a:ext>
                  </a:extLst>
                </p:cNvPr>
                <p:cNvPicPr/>
                <p:nvPr/>
              </p:nvPicPr>
              <p:blipFill>
                <a:blip r:embed="rId625"/>
                <a:stretch>
                  <a:fillRect/>
                </a:stretch>
              </p:blipFill>
              <p:spPr>
                <a:xfrm>
                  <a:off x="2084493" y="6258093"/>
                  <a:ext cx="381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400" name="Freihand 399">
                  <a:extLst>
                    <a:ext uri="{FF2B5EF4-FFF2-40B4-BE49-F238E27FC236}">
                      <a16:creationId xmlns:a16="http://schemas.microsoft.com/office/drawing/2014/main" id="{D0CEA104-750D-6C97-569B-52B584BB3A1E}"/>
                    </a:ext>
                  </a:extLst>
                </p14:cNvPr>
                <p14:cNvContentPartPr/>
                <p14:nvPr/>
              </p14:nvContentPartPr>
              <p14:xfrm>
                <a:off x="2143893" y="6147933"/>
                <a:ext cx="152280" cy="151200"/>
              </p14:xfrm>
            </p:contentPart>
          </mc:Choice>
          <mc:Fallback>
            <p:pic>
              <p:nvPicPr>
                <p:cNvPr id="400" name="Freihand 399">
                  <a:extLst>
                    <a:ext uri="{FF2B5EF4-FFF2-40B4-BE49-F238E27FC236}">
                      <a16:creationId xmlns:a16="http://schemas.microsoft.com/office/drawing/2014/main" id="{D0CEA104-750D-6C97-569B-52B584BB3A1E}"/>
                    </a:ext>
                  </a:extLst>
                </p:cNvPr>
                <p:cNvPicPr/>
                <p:nvPr/>
              </p:nvPicPr>
              <p:blipFill>
                <a:blip r:embed="rId627"/>
                <a:stretch>
                  <a:fillRect/>
                </a:stretch>
              </p:blipFill>
              <p:spPr>
                <a:xfrm>
                  <a:off x="2134893" y="6139293"/>
                  <a:ext cx="169920" cy="16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8">
            <p14:nvContentPartPr>
              <p14:cNvPr id="402" name="Freihand 401">
                <a:extLst>
                  <a:ext uri="{FF2B5EF4-FFF2-40B4-BE49-F238E27FC236}">
                    <a16:creationId xmlns:a16="http://schemas.microsoft.com/office/drawing/2014/main" id="{796E1406-9CB6-F79D-BE5A-65605CE84840}"/>
                  </a:ext>
                </a:extLst>
              </p14:cNvPr>
              <p14:cNvContentPartPr/>
              <p14:nvPr/>
            </p14:nvContentPartPr>
            <p14:xfrm>
              <a:off x="2554293" y="6154053"/>
              <a:ext cx="119160" cy="172800"/>
            </p14:xfrm>
          </p:contentPart>
        </mc:Choice>
        <mc:Fallback>
          <p:pic>
            <p:nvPicPr>
              <p:cNvPr id="402" name="Freihand 401">
                <a:extLst>
                  <a:ext uri="{FF2B5EF4-FFF2-40B4-BE49-F238E27FC236}">
                    <a16:creationId xmlns:a16="http://schemas.microsoft.com/office/drawing/2014/main" id="{796E1406-9CB6-F79D-BE5A-65605CE84840}"/>
                  </a:ext>
                </a:extLst>
              </p:cNvPr>
              <p:cNvPicPr/>
              <p:nvPr/>
            </p:nvPicPr>
            <p:blipFill>
              <a:blip r:embed="rId629"/>
              <a:stretch>
                <a:fillRect/>
              </a:stretch>
            </p:blipFill>
            <p:spPr>
              <a:xfrm>
                <a:off x="2545293" y="6145413"/>
                <a:ext cx="136800" cy="190440"/>
              </a:xfrm>
              <a:prstGeom prst="rect">
                <a:avLst/>
              </a:prstGeom>
            </p:spPr>
          </p:pic>
        </mc:Fallback>
      </mc:AlternateContent>
      <p:grpSp>
        <p:nvGrpSpPr>
          <p:cNvPr id="407" name="Gruppieren 406">
            <a:extLst>
              <a:ext uri="{FF2B5EF4-FFF2-40B4-BE49-F238E27FC236}">
                <a16:creationId xmlns:a16="http://schemas.microsoft.com/office/drawing/2014/main" id="{7B4FC3CA-FC66-B49D-C680-B4AA661718FD}"/>
              </a:ext>
            </a:extLst>
          </p:cNvPr>
          <p:cNvGrpSpPr/>
          <p:nvPr/>
        </p:nvGrpSpPr>
        <p:grpSpPr>
          <a:xfrm>
            <a:off x="2914653" y="5510013"/>
            <a:ext cx="1015560" cy="825120"/>
            <a:chOff x="2914653" y="5510013"/>
            <a:chExt cx="1015560" cy="825120"/>
          </a:xfrm>
        </p:grpSpPr>
        <mc:AlternateContent xmlns:mc="http://schemas.openxmlformats.org/markup-compatibility/2006">
          <mc:Choice xmlns:p14="http://schemas.microsoft.com/office/powerpoint/2010/main" Requires="p14">
            <p:contentPart p14:bwMode="auto" r:id="rId630">
              <p14:nvContentPartPr>
                <p14:cNvPr id="356" name="Freihand 355">
                  <a:extLst>
                    <a:ext uri="{FF2B5EF4-FFF2-40B4-BE49-F238E27FC236}">
                      <a16:creationId xmlns:a16="http://schemas.microsoft.com/office/drawing/2014/main" id="{9D80685E-953E-A532-11B5-78244811E8B2}"/>
                    </a:ext>
                  </a:extLst>
                </p14:cNvPr>
                <p14:cNvContentPartPr/>
                <p14:nvPr/>
              </p14:nvContentPartPr>
              <p14:xfrm>
                <a:off x="2914653" y="5556453"/>
                <a:ext cx="223920" cy="224640"/>
              </p14:xfrm>
            </p:contentPart>
          </mc:Choice>
          <mc:Fallback>
            <p:pic>
              <p:nvPicPr>
                <p:cNvPr id="356" name="Freihand 355">
                  <a:extLst>
                    <a:ext uri="{FF2B5EF4-FFF2-40B4-BE49-F238E27FC236}">
                      <a16:creationId xmlns:a16="http://schemas.microsoft.com/office/drawing/2014/main" id="{9D80685E-953E-A532-11B5-78244811E8B2}"/>
                    </a:ext>
                  </a:extLst>
                </p:cNvPr>
                <p:cNvPicPr/>
                <p:nvPr/>
              </p:nvPicPr>
              <p:blipFill>
                <a:blip r:embed="rId631"/>
                <a:stretch>
                  <a:fillRect/>
                </a:stretch>
              </p:blipFill>
              <p:spPr>
                <a:xfrm>
                  <a:off x="2905653" y="5547813"/>
                  <a:ext cx="2415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57" name="Freihand 356">
                  <a:extLst>
                    <a:ext uri="{FF2B5EF4-FFF2-40B4-BE49-F238E27FC236}">
                      <a16:creationId xmlns:a16="http://schemas.microsoft.com/office/drawing/2014/main" id="{16722D5D-1E00-2BFA-FC0C-51549AB5F9A4}"/>
                    </a:ext>
                  </a:extLst>
                </p14:cNvPr>
                <p14:cNvContentPartPr/>
                <p14:nvPr/>
              </p14:nvContentPartPr>
              <p14:xfrm>
                <a:off x="3174933" y="5510013"/>
                <a:ext cx="178200" cy="216720"/>
              </p14:xfrm>
            </p:contentPart>
          </mc:Choice>
          <mc:Fallback>
            <p:pic>
              <p:nvPicPr>
                <p:cNvPr id="357" name="Freihand 356">
                  <a:extLst>
                    <a:ext uri="{FF2B5EF4-FFF2-40B4-BE49-F238E27FC236}">
                      <a16:creationId xmlns:a16="http://schemas.microsoft.com/office/drawing/2014/main" id="{16722D5D-1E00-2BFA-FC0C-51549AB5F9A4}"/>
                    </a:ext>
                  </a:extLst>
                </p:cNvPr>
                <p:cNvPicPr/>
                <p:nvPr/>
              </p:nvPicPr>
              <p:blipFill>
                <a:blip r:embed="rId633"/>
                <a:stretch>
                  <a:fillRect/>
                </a:stretch>
              </p:blipFill>
              <p:spPr>
                <a:xfrm>
                  <a:off x="3165933" y="5501373"/>
                  <a:ext cx="1958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58" name="Freihand 357">
                  <a:extLst>
                    <a:ext uri="{FF2B5EF4-FFF2-40B4-BE49-F238E27FC236}">
                      <a16:creationId xmlns:a16="http://schemas.microsoft.com/office/drawing/2014/main" id="{10E7A677-0CF9-64E8-4C36-C0B1B92F4665}"/>
                    </a:ext>
                  </a:extLst>
                </p14:cNvPr>
                <p14:cNvContentPartPr/>
                <p14:nvPr/>
              </p14:nvContentPartPr>
              <p14:xfrm>
                <a:off x="3430893" y="5558613"/>
                <a:ext cx="141120" cy="166320"/>
              </p14:xfrm>
            </p:contentPart>
          </mc:Choice>
          <mc:Fallback>
            <p:pic>
              <p:nvPicPr>
                <p:cNvPr id="358" name="Freihand 357">
                  <a:extLst>
                    <a:ext uri="{FF2B5EF4-FFF2-40B4-BE49-F238E27FC236}">
                      <a16:creationId xmlns:a16="http://schemas.microsoft.com/office/drawing/2014/main" id="{10E7A677-0CF9-64E8-4C36-C0B1B92F4665}"/>
                    </a:ext>
                  </a:extLst>
                </p:cNvPr>
                <p:cNvPicPr/>
                <p:nvPr/>
              </p:nvPicPr>
              <p:blipFill>
                <a:blip r:embed="rId635"/>
                <a:stretch>
                  <a:fillRect/>
                </a:stretch>
              </p:blipFill>
              <p:spPr>
                <a:xfrm>
                  <a:off x="3421893" y="5549613"/>
                  <a:ext cx="1587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59" name="Freihand 358">
                  <a:extLst>
                    <a:ext uri="{FF2B5EF4-FFF2-40B4-BE49-F238E27FC236}">
                      <a16:creationId xmlns:a16="http://schemas.microsoft.com/office/drawing/2014/main" id="{34B14282-D8FC-4119-9030-9482633CB9E5}"/>
                    </a:ext>
                  </a:extLst>
                </p14:cNvPr>
                <p14:cNvContentPartPr/>
                <p14:nvPr/>
              </p14:nvContentPartPr>
              <p14:xfrm>
                <a:off x="3743013" y="5597133"/>
                <a:ext cx="187200" cy="174240"/>
              </p14:xfrm>
            </p:contentPart>
          </mc:Choice>
          <mc:Fallback>
            <p:pic>
              <p:nvPicPr>
                <p:cNvPr id="359" name="Freihand 358">
                  <a:extLst>
                    <a:ext uri="{FF2B5EF4-FFF2-40B4-BE49-F238E27FC236}">
                      <a16:creationId xmlns:a16="http://schemas.microsoft.com/office/drawing/2014/main" id="{34B14282-D8FC-4119-9030-9482633CB9E5}"/>
                    </a:ext>
                  </a:extLst>
                </p:cNvPr>
                <p:cNvPicPr/>
                <p:nvPr/>
              </p:nvPicPr>
              <p:blipFill>
                <a:blip r:embed="rId637"/>
                <a:stretch>
                  <a:fillRect/>
                </a:stretch>
              </p:blipFill>
              <p:spPr>
                <a:xfrm>
                  <a:off x="3734013" y="5588493"/>
                  <a:ext cx="204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76" name="Freihand 375">
                  <a:extLst>
                    <a:ext uri="{FF2B5EF4-FFF2-40B4-BE49-F238E27FC236}">
                      <a16:creationId xmlns:a16="http://schemas.microsoft.com/office/drawing/2014/main" id="{7FD990A9-8C11-0291-540F-6C37663253AD}"/>
                    </a:ext>
                  </a:extLst>
                </p14:cNvPr>
                <p14:cNvContentPartPr/>
                <p14:nvPr/>
              </p14:nvContentPartPr>
              <p14:xfrm>
                <a:off x="3192933" y="5743653"/>
                <a:ext cx="22680" cy="199800"/>
              </p14:xfrm>
            </p:contentPart>
          </mc:Choice>
          <mc:Fallback>
            <p:pic>
              <p:nvPicPr>
                <p:cNvPr id="376" name="Freihand 375">
                  <a:extLst>
                    <a:ext uri="{FF2B5EF4-FFF2-40B4-BE49-F238E27FC236}">
                      <a16:creationId xmlns:a16="http://schemas.microsoft.com/office/drawing/2014/main" id="{7FD990A9-8C11-0291-540F-6C37663253AD}"/>
                    </a:ext>
                  </a:extLst>
                </p:cNvPr>
                <p:cNvPicPr/>
                <p:nvPr/>
              </p:nvPicPr>
              <p:blipFill>
                <a:blip r:embed="rId639"/>
                <a:stretch>
                  <a:fillRect/>
                </a:stretch>
              </p:blipFill>
              <p:spPr>
                <a:xfrm>
                  <a:off x="3184293" y="5734653"/>
                  <a:ext cx="403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77" name="Freihand 376">
                  <a:extLst>
                    <a:ext uri="{FF2B5EF4-FFF2-40B4-BE49-F238E27FC236}">
                      <a16:creationId xmlns:a16="http://schemas.microsoft.com/office/drawing/2014/main" id="{42A4E018-3F50-1872-62B6-317297B651DD}"/>
                    </a:ext>
                  </a:extLst>
                </p14:cNvPr>
                <p14:cNvContentPartPr/>
                <p14:nvPr/>
              </p14:nvContentPartPr>
              <p14:xfrm>
                <a:off x="3130653" y="5877933"/>
                <a:ext cx="144000" cy="84600"/>
              </p14:xfrm>
            </p:contentPart>
          </mc:Choice>
          <mc:Fallback>
            <p:pic>
              <p:nvPicPr>
                <p:cNvPr id="377" name="Freihand 376">
                  <a:extLst>
                    <a:ext uri="{FF2B5EF4-FFF2-40B4-BE49-F238E27FC236}">
                      <a16:creationId xmlns:a16="http://schemas.microsoft.com/office/drawing/2014/main" id="{42A4E018-3F50-1872-62B6-317297B651DD}"/>
                    </a:ext>
                  </a:extLst>
                </p:cNvPr>
                <p:cNvPicPr/>
                <p:nvPr/>
              </p:nvPicPr>
              <p:blipFill>
                <a:blip r:embed="rId641"/>
                <a:stretch>
                  <a:fillRect/>
                </a:stretch>
              </p:blipFill>
              <p:spPr>
                <a:xfrm>
                  <a:off x="3122013" y="5869293"/>
                  <a:ext cx="161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03" name="Freihand 402">
                  <a:extLst>
                    <a:ext uri="{FF2B5EF4-FFF2-40B4-BE49-F238E27FC236}">
                      <a16:creationId xmlns:a16="http://schemas.microsoft.com/office/drawing/2014/main" id="{0ACCC1E4-D27B-EE92-0DE0-4BA129145126}"/>
                    </a:ext>
                  </a:extLst>
                </p14:cNvPr>
                <p14:cNvContentPartPr/>
                <p14:nvPr/>
              </p14:nvContentPartPr>
              <p14:xfrm>
                <a:off x="2971173" y="6118413"/>
                <a:ext cx="127800" cy="161640"/>
              </p14:xfrm>
            </p:contentPart>
          </mc:Choice>
          <mc:Fallback>
            <p:pic>
              <p:nvPicPr>
                <p:cNvPr id="403" name="Freihand 402">
                  <a:extLst>
                    <a:ext uri="{FF2B5EF4-FFF2-40B4-BE49-F238E27FC236}">
                      <a16:creationId xmlns:a16="http://schemas.microsoft.com/office/drawing/2014/main" id="{0ACCC1E4-D27B-EE92-0DE0-4BA129145126}"/>
                    </a:ext>
                  </a:extLst>
                </p:cNvPr>
                <p:cNvPicPr/>
                <p:nvPr/>
              </p:nvPicPr>
              <p:blipFill>
                <a:blip r:embed="rId643"/>
                <a:stretch>
                  <a:fillRect/>
                </a:stretch>
              </p:blipFill>
              <p:spPr>
                <a:xfrm>
                  <a:off x="2962173" y="6109773"/>
                  <a:ext cx="1454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04" name="Freihand 403">
                  <a:extLst>
                    <a:ext uri="{FF2B5EF4-FFF2-40B4-BE49-F238E27FC236}">
                      <a16:creationId xmlns:a16="http://schemas.microsoft.com/office/drawing/2014/main" id="{D0907D38-CAB3-3E30-FE26-2BB23770F1DA}"/>
                    </a:ext>
                  </a:extLst>
                </p14:cNvPr>
                <p14:cNvContentPartPr/>
                <p14:nvPr/>
              </p14:nvContentPartPr>
              <p14:xfrm>
                <a:off x="3152613" y="6233973"/>
                <a:ext cx="8280" cy="101160"/>
              </p14:xfrm>
            </p:contentPart>
          </mc:Choice>
          <mc:Fallback>
            <p:pic>
              <p:nvPicPr>
                <p:cNvPr id="404" name="Freihand 403">
                  <a:extLst>
                    <a:ext uri="{FF2B5EF4-FFF2-40B4-BE49-F238E27FC236}">
                      <a16:creationId xmlns:a16="http://schemas.microsoft.com/office/drawing/2014/main" id="{D0907D38-CAB3-3E30-FE26-2BB23770F1DA}"/>
                    </a:ext>
                  </a:extLst>
                </p:cNvPr>
                <p:cNvPicPr/>
                <p:nvPr/>
              </p:nvPicPr>
              <p:blipFill>
                <a:blip r:embed="rId645"/>
                <a:stretch>
                  <a:fillRect/>
                </a:stretch>
              </p:blipFill>
              <p:spPr>
                <a:xfrm>
                  <a:off x="3143973" y="6224973"/>
                  <a:ext cx="25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05" name="Freihand 404">
                  <a:extLst>
                    <a:ext uri="{FF2B5EF4-FFF2-40B4-BE49-F238E27FC236}">
                      <a16:creationId xmlns:a16="http://schemas.microsoft.com/office/drawing/2014/main" id="{E28A5B82-14C2-0DDF-EDBC-C1C22881FBA9}"/>
                    </a:ext>
                  </a:extLst>
                </p14:cNvPr>
                <p14:cNvContentPartPr/>
                <p14:nvPr/>
              </p14:nvContentPartPr>
              <p14:xfrm>
                <a:off x="3190773" y="6092133"/>
                <a:ext cx="162360" cy="172800"/>
              </p14:xfrm>
            </p:contentPart>
          </mc:Choice>
          <mc:Fallback>
            <p:pic>
              <p:nvPicPr>
                <p:cNvPr id="405" name="Freihand 404">
                  <a:extLst>
                    <a:ext uri="{FF2B5EF4-FFF2-40B4-BE49-F238E27FC236}">
                      <a16:creationId xmlns:a16="http://schemas.microsoft.com/office/drawing/2014/main" id="{E28A5B82-14C2-0DDF-EDBC-C1C22881FBA9}"/>
                    </a:ext>
                  </a:extLst>
                </p:cNvPr>
                <p:cNvPicPr/>
                <p:nvPr/>
              </p:nvPicPr>
              <p:blipFill>
                <a:blip r:embed="rId647"/>
                <a:stretch>
                  <a:fillRect/>
                </a:stretch>
              </p:blipFill>
              <p:spPr>
                <a:xfrm>
                  <a:off x="3181773" y="6083133"/>
                  <a:ext cx="1800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06" name="Freihand 405">
                  <a:extLst>
                    <a:ext uri="{FF2B5EF4-FFF2-40B4-BE49-F238E27FC236}">
                      <a16:creationId xmlns:a16="http://schemas.microsoft.com/office/drawing/2014/main" id="{B527BFEB-058E-9373-97BF-C74D49D14BED}"/>
                    </a:ext>
                  </a:extLst>
                </p14:cNvPr>
                <p14:cNvContentPartPr/>
                <p14:nvPr/>
              </p14:nvContentPartPr>
              <p14:xfrm>
                <a:off x="3334053" y="5965773"/>
                <a:ext cx="118800" cy="105120"/>
              </p14:xfrm>
            </p:contentPart>
          </mc:Choice>
          <mc:Fallback>
            <p:pic>
              <p:nvPicPr>
                <p:cNvPr id="406" name="Freihand 405">
                  <a:extLst>
                    <a:ext uri="{FF2B5EF4-FFF2-40B4-BE49-F238E27FC236}">
                      <a16:creationId xmlns:a16="http://schemas.microsoft.com/office/drawing/2014/main" id="{B527BFEB-058E-9373-97BF-C74D49D14BED}"/>
                    </a:ext>
                  </a:extLst>
                </p:cNvPr>
                <p:cNvPicPr/>
                <p:nvPr/>
              </p:nvPicPr>
              <p:blipFill>
                <a:blip r:embed="rId649"/>
                <a:stretch>
                  <a:fillRect/>
                </a:stretch>
              </p:blipFill>
              <p:spPr>
                <a:xfrm>
                  <a:off x="3325053" y="5956773"/>
                  <a:ext cx="136440" cy="122760"/>
                </a:xfrm>
                <a:prstGeom prst="rect">
                  <a:avLst/>
                </a:prstGeom>
              </p:spPr>
            </p:pic>
          </mc:Fallback>
        </mc:AlternateContent>
      </p:grpSp>
      <p:grpSp>
        <p:nvGrpSpPr>
          <p:cNvPr id="410" name="Gruppieren 409">
            <a:extLst>
              <a:ext uri="{FF2B5EF4-FFF2-40B4-BE49-F238E27FC236}">
                <a16:creationId xmlns:a16="http://schemas.microsoft.com/office/drawing/2014/main" id="{BC67D191-CE2C-902E-53FA-E8AED131312C}"/>
              </a:ext>
            </a:extLst>
          </p:cNvPr>
          <p:cNvGrpSpPr/>
          <p:nvPr/>
        </p:nvGrpSpPr>
        <p:grpSpPr>
          <a:xfrm>
            <a:off x="3808893" y="6057933"/>
            <a:ext cx="154800" cy="182160"/>
            <a:chOff x="3808893" y="6057933"/>
            <a:chExt cx="154800" cy="182160"/>
          </a:xfrm>
        </p:grpSpPr>
        <mc:AlternateContent xmlns:mc="http://schemas.openxmlformats.org/markup-compatibility/2006">
          <mc:Choice xmlns:p14="http://schemas.microsoft.com/office/powerpoint/2010/main" Requires="p14">
            <p:contentPart p14:bwMode="auto" r:id="rId650">
              <p14:nvContentPartPr>
                <p14:cNvPr id="408" name="Freihand 407">
                  <a:extLst>
                    <a:ext uri="{FF2B5EF4-FFF2-40B4-BE49-F238E27FC236}">
                      <a16:creationId xmlns:a16="http://schemas.microsoft.com/office/drawing/2014/main" id="{4FABEEB1-7BF9-956E-D193-BEA7DBCF0ADD}"/>
                    </a:ext>
                  </a:extLst>
                </p14:cNvPr>
                <p14:cNvContentPartPr/>
                <p14:nvPr/>
              </p14:nvContentPartPr>
              <p14:xfrm>
                <a:off x="3884493" y="6057933"/>
                <a:ext cx="18000" cy="182160"/>
              </p14:xfrm>
            </p:contentPart>
          </mc:Choice>
          <mc:Fallback>
            <p:pic>
              <p:nvPicPr>
                <p:cNvPr id="408" name="Freihand 407">
                  <a:extLst>
                    <a:ext uri="{FF2B5EF4-FFF2-40B4-BE49-F238E27FC236}">
                      <a16:creationId xmlns:a16="http://schemas.microsoft.com/office/drawing/2014/main" id="{4FABEEB1-7BF9-956E-D193-BEA7DBCF0ADD}"/>
                    </a:ext>
                  </a:extLst>
                </p:cNvPr>
                <p:cNvPicPr/>
                <p:nvPr/>
              </p:nvPicPr>
              <p:blipFill>
                <a:blip r:embed="rId651"/>
                <a:stretch>
                  <a:fillRect/>
                </a:stretch>
              </p:blipFill>
              <p:spPr>
                <a:xfrm>
                  <a:off x="3875853" y="6049293"/>
                  <a:ext cx="356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09" name="Freihand 408">
                  <a:extLst>
                    <a:ext uri="{FF2B5EF4-FFF2-40B4-BE49-F238E27FC236}">
                      <a16:creationId xmlns:a16="http://schemas.microsoft.com/office/drawing/2014/main" id="{68C88FF3-5975-0884-2083-561C55C091FE}"/>
                    </a:ext>
                  </a:extLst>
                </p14:cNvPr>
                <p14:cNvContentPartPr/>
                <p14:nvPr/>
              </p14:nvContentPartPr>
              <p14:xfrm>
                <a:off x="3808893" y="6119133"/>
                <a:ext cx="154800" cy="41760"/>
              </p14:xfrm>
            </p:contentPart>
          </mc:Choice>
          <mc:Fallback>
            <p:pic>
              <p:nvPicPr>
                <p:cNvPr id="409" name="Freihand 408">
                  <a:extLst>
                    <a:ext uri="{FF2B5EF4-FFF2-40B4-BE49-F238E27FC236}">
                      <a16:creationId xmlns:a16="http://schemas.microsoft.com/office/drawing/2014/main" id="{68C88FF3-5975-0884-2083-561C55C091FE}"/>
                    </a:ext>
                  </a:extLst>
                </p:cNvPr>
                <p:cNvPicPr/>
                <p:nvPr/>
              </p:nvPicPr>
              <p:blipFill>
                <a:blip r:embed="rId653"/>
                <a:stretch>
                  <a:fillRect/>
                </a:stretch>
              </p:blipFill>
              <p:spPr>
                <a:xfrm>
                  <a:off x="3799893" y="6110133"/>
                  <a:ext cx="172440" cy="59400"/>
                </a:xfrm>
                <a:prstGeom prst="rect">
                  <a:avLst/>
                </a:prstGeom>
              </p:spPr>
            </p:pic>
          </mc:Fallback>
        </mc:AlternateContent>
      </p:grpSp>
      <p:grpSp>
        <p:nvGrpSpPr>
          <p:cNvPr id="420" name="Gruppieren 419">
            <a:extLst>
              <a:ext uri="{FF2B5EF4-FFF2-40B4-BE49-F238E27FC236}">
                <a16:creationId xmlns:a16="http://schemas.microsoft.com/office/drawing/2014/main" id="{D701BB6A-63C9-079B-0CA7-64E79BF272C1}"/>
              </a:ext>
            </a:extLst>
          </p:cNvPr>
          <p:cNvGrpSpPr/>
          <p:nvPr/>
        </p:nvGrpSpPr>
        <p:grpSpPr>
          <a:xfrm>
            <a:off x="4201653" y="5840493"/>
            <a:ext cx="861840" cy="472680"/>
            <a:chOff x="4201653" y="5840493"/>
            <a:chExt cx="861840" cy="472680"/>
          </a:xfrm>
        </p:grpSpPr>
        <mc:AlternateContent xmlns:mc="http://schemas.openxmlformats.org/markup-compatibility/2006">
          <mc:Choice xmlns:p14="http://schemas.microsoft.com/office/powerpoint/2010/main" Requires="p14">
            <p:contentPart p14:bwMode="auto" r:id="rId654">
              <p14:nvContentPartPr>
                <p14:cNvPr id="379" name="Freihand 378">
                  <a:extLst>
                    <a:ext uri="{FF2B5EF4-FFF2-40B4-BE49-F238E27FC236}">
                      <a16:creationId xmlns:a16="http://schemas.microsoft.com/office/drawing/2014/main" id="{6F6D30FD-4ADB-8FFF-30BA-E4E8130ED27E}"/>
                    </a:ext>
                  </a:extLst>
                </p14:cNvPr>
                <p14:cNvContentPartPr/>
                <p14:nvPr/>
              </p14:nvContentPartPr>
              <p14:xfrm>
                <a:off x="4334853" y="5840493"/>
                <a:ext cx="41400" cy="147240"/>
              </p14:xfrm>
            </p:contentPart>
          </mc:Choice>
          <mc:Fallback>
            <p:pic>
              <p:nvPicPr>
                <p:cNvPr id="379" name="Freihand 378">
                  <a:extLst>
                    <a:ext uri="{FF2B5EF4-FFF2-40B4-BE49-F238E27FC236}">
                      <a16:creationId xmlns:a16="http://schemas.microsoft.com/office/drawing/2014/main" id="{6F6D30FD-4ADB-8FFF-30BA-E4E8130ED27E}"/>
                    </a:ext>
                  </a:extLst>
                </p:cNvPr>
                <p:cNvPicPr/>
                <p:nvPr/>
              </p:nvPicPr>
              <p:blipFill>
                <a:blip r:embed="rId655"/>
                <a:stretch>
                  <a:fillRect/>
                </a:stretch>
              </p:blipFill>
              <p:spPr>
                <a:xfrm>
                  <a:off x="4326213" y="5831493"/>
                  <a:ext cx="590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80" name="Freihand 379">
                  <a:extLst>
                    <a:ext uri="{FF2B5EF4-FFF2-40B4-BE49-F238E27FC236}">
                      <a16:creationId xmlns:a16="http://schemas.microsoft.com/office/drawing/2014/main" id="{1B6785F2-D684-0C8F-6FF6-82F02888A736}"/>
                    </a:ext>
                  </a:extLst>
                </p14:cNvPr>
                <p14:cNvContentPartPr/>
                <p14:nvPr/>
              </p14:nvContentPartPr>
              <p14:xfrm>
                <a:off x="4275093" y="5909613"/>
                <a:ext cx="233640" cy="140040"/>
              </p14:xfrm>
            </p:contentPart>
          </mc:Choice>
          <mc:Fallback>
            <p:pic>
              <p:nvPicPr>
                <p:cNvPr id="380" name="Freihand 379">
                  <a:extLst>
                    <a:ext uri="{FF2B5EF4-FFF2-40B4-BE49-F238E27FC236}">
                      <a16:creationId xmlns:a16="http://schemas.microsoft.com/office/drawing/2014/main" id="{1B6785F2-D684-0C8F-6FF6-82F02888A736}"/>
                    </a:ext>
                  </a:extLst>
                </p:cNvPr>
                <p:cNvPicPr/>
                <p:nvPr/>
              </p:nvPicPr>
              <p:blipFill>
                <a:blip r:embed="rId657"/>
                <a:stretch>
                  <a:fillRect/>
                </a:stretch>
              </p:blipFill>
              <p:spPr>
                <a:xfrm>
                  <a:off x="4266093" y="5900973"/>
                  <a:ext cx="251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11" name="Freihand 410">
                  <a:extLst>
                    <a:ext uri="{FF2B5EF4-FFF2-40B4-BE49-F238E27FC236}">
                      <a16:creationId xmlns:a16="http://schemas.microsoft.com/office/drawing/2014/main" id="{DE48EBF2-7FC1-FAE0-FF18-695862DF195C}"/>
                    </a:ext>
                  </a:extLst>
                </p14:cNvPr>
                <p14:cNvContentPartPr/>
                <p14:nvPr/>
              </p14:nvContentPartPr>
              <p14:xfrm>
                <a:off x="4201653" y="6082053"/>
                <a:ext cx="83880" cy="144720"/>
              </p14:xfrm>
            </p:contentPart>
          </mc:Choice>
          <mc:Fallback>
            <p:pic>
              <p:nvPicPr>
                <p:cNvPr id="411" name="Freihand 410">
                  <a:extLst>
                    <a:ext uri="{FF2B5EF4-FFF2-40B4-BE49-F238E27FC236}">
                      <a16:creationId xmlns:a16="http://schemas.microsoft.com/office/drawing/2014/main" id="{DE48EBF2-7FC1-FAE0-FF18-695862DF195C}"/>
                    </a:ext>
                  </a:extLst>
                </p:cNvPr>
                <p:cNvPicPr/>
                <p:nvPr/>
              </p:nvPicPr>
              <p:blipFill>
                <a:blip r:embed="rId659"/>
                <a:stretch>
                  <a:fillRect/>
                </a:stretch>
              </p:blipFill>
              <p:spPr>
                <a:xfrm>
                  <a:off x="4193013" y="6073413"/>
                  <a:ext cx="1015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12" name="Freihand 411">
                  <a:extLst>
                    <a:ext uri="{FF2B5EF4-FFF2-40B4-BE49-F238E27FC236}">
                      <a16:creationId xmlns:a16="http://schemas.microsoft.com/office/drawing/2014/main" id="{57109DEB-DE25-FA05-3692-BF803EB98B9C}"/>
                    </a:ext>
                  </a:extLst>
                </p14:cNvPr>
                <p14:cNvContentPartPr/>
                <p14:nvPr/>
              </p14:nvContentPartPr>
              <p14:xfrm>
                <a:off x="4359333" y="6170253"/>
                <a:ext cx="20160" cy="142920"/>
              </p14:xfrm>
            </p:contentPart>
          </mc:Choice>
          <mc:Fallback>
            <p:pic>
              <p:nvPicPr>
                <p:cNvPr id="412" name="Freihand 411">
                  <a:extLst>
                    <a:ext uri="{FF2B5EF4-FFF2-40B4-BE49-F238E27FC236}">
                      <a16:creationId xmlns:a16="http://schemas.microsoft.com/office/drawing/2014/main" id="{57109DEB-DE25-FA05-3692-BF803EB98B9C}"/>
                    </a:ext>
                  </a:extLst>
                </p:cNvPr>
                <p:cNvPicPr/>
                <p:nvPr/>
              </p:nvPicPr>
              <p:blipFill>
                <a:blip r:embed="rId661"/>
                <a:stretch>
                  <a:fillRect/>
                </a:stretch>
              </p:blipFill>
              <p:spPr>
                <a:xfrm>
                  <a:off x="4350333" y="6161253"/>
                  <a:ext cx="378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13" name="Freihand 412">
                  <a:extLst>
                    <a:ext uri="{FF2B5EF4-FFF2-40B4-BE49-F238E27FC236}">
                      <a16:creationId xmlns:a16="http://schemas.microsoft.com/office/drawing/2014/main" id="{82FAF569-8AD8-63BD-37A7-7DE41E46816E}"/>
                    </a:ext>
                  </a:extLst>
                </p14:cNvPr>
                <p14:cNvContentPartPr/>
                <p14:nvPr/>
              </p14:nvContentPartPr>
              <p14:xfrm>
                <a:off x="4480653" y="6033093"/>
                <a:ext cx="74160" cy="217080"/>
              </p14:xfrm>
            </p:contentPart>
          </mc:Choice>
          <mc:Fallback>
            <p:pic>
              <p:nvPicPr>
                <p:cNvPr id="413" name="Freihand 412">
                  <a:extLst>
                    <a:ext uri="{FF2B5EF4-FFF2-40B4-BE49-F238E27FC236}">
                      <a16:creationId xmlns:a16="http://schemas.microsoft.com/office/drawing/2014/main" id="{82FAF569-8AD8-63BD-37A7-7DE41E46816E}"/>
                    </a:ext>
                  </a:extLst>
                </p:cNvPr>
                <p:cNvPicPr/>
                <p:nvPr/>
              </p:nvPicPr>
              <p:blipFill>
                <a:blip r:embed="rId663"/>
                <a:stretch>
                  <a:fillRect/>
                </a:stretch>
              </p:blipFill>
              <p:spPr>
                <a:xfrm>
                  <a:off x="4471653" y="6024453"/>
                  <a:ext cx="918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14" name="Freihand 413">
                  <a:extLst>
                    <a:ext uri="{FF2B5EF4-FFF2-40B4-BE49-F238E27FC236}">
                      <a16:creationId xmlns:a16="http://schemas.microsoft.com/office/drawing/2014/main" id="{E9A57A89-CD60-E627-FD7D-1F433692CC34}"/>
                    </a:ext>
                  </a:extLst>
                </p14:cNvPr>
                <p14:cNvContentPartPr/>
                <p14:nvPr/>
              </p14:nvContentPartPr>
              <p14:xfrm>
                <a:off x="4621773" y="5947053"/>
                <a:ext cx="108000" cy="126000"/>
              </p14:xfrm>
            </p:contentPart>
          </mc:Choice>
          <mc:Fallback>
            <p:pic>
              <p:nvPicPr>
                <p:cNvPr id="414" name="Freihand 413">
                  <a:extLst>
                    <a:ext uri="{FF2B5EF4-FFF2-40B4-BE49-F238E27FC236}">
                      <a16:creationId xmlns:a16="http://schemas.microsoft.com/office/drawing/2014/main" id="{E9A57A89-CD60-E627-FD7D-1F433692CC34}"/>
                    </a:ext>
                  </a:extLst>
                </p:cNvPr>
                <p:cNvPicPr/>
                <p:nvPr/>
              </p:nvPicPr>
              <p:blipFill>
                <a:blip r:embed="rId665"/>
                <a:stretch>
                  <a:fillRect/>
                </a:stretch>
              </p:blipFill>
              <p:spPr>
                <a:xfrm>
                  <a:off x="4612773" y="5938413"/>
                  <a:ext cx="12564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15" name="Freihand 414">
                  <a:extLst>
                    <a:ext uri="{FF2B5EF4-FFF2-40B4-BE49-F238E27FC236}">
                      <a16:creationId xmlns:a16="http://schemas.microsoft.com/office/drawing/2014/main" id="{E535F5F1-4320-613B-01FC-A34A2AFC78B1}"/>
                    </a:ext>
                  </a:extLst>
                </p14:cNvPr>
                <p14:cNvContentPartPr/>
                <p14:nvPr/>
              </p14:nvContentPartPr>
              <p14:xfrm>
                <a:off x="4934253" y="6039213"/>
                <a:ext cx="38160" cy="176760"/>
              </p14:xfrm>
            </p:contentPart>
          </mc:Choice>
          <mc:Fallback>
            <p:pic>
              <p:nvPicPr>
                <p:cNvPr id="415" name="Freihand 414">
                  <a:extLst>
                    <a:ext uri="{FF2B5EF4-FFF2-40B4-BE49-F238E27FC236}">
                      <a16:creationId xmlns:a16="http://schemas.microsoft.com/office/drawing/2014/main" id="{E535F5F1-4320-613B-01FC-A34A2AFC78B1}"/>
                    </a:ext>
                  </a:extLst>
                </p:cNvPr>
                <p:cNvPicPr/>
                <p:nvPr/>
              </p:nvPicPr>
              <p:blipFill>
                <a:blip r:embed="rId667"/>
                <a:stretch>
                  <a:fillRect/>
                </a:stretch>
              </p:blipFill>
              <p:spPr>
                <a:xfrm>
                  <a:off x="4925253" y="6030573"/>
                  <a:ext cx="558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16" name="Freihand 415">
                  <a:extLst>
                    <a:ext uri="{FF2B5EF4-FFF2-40B4-BE49-F238E27FC236}">
                      <a16:creationId xmlns:a16="http://schemas.microsoft.com/office/drawing/2014/main" id="{0E0A549D-48E5-7E0C-7E6E-0A6A1D38C83C}"/>
                    </a:ext>
                  </a:extLst>
                </p14:cNvPr>
                <p14:cNvContentPartPr/>
                <p14:nvPr/>
              </p14:nvContentPartPr>
              <p14:xfrm>
                <a:off x="4898973" y="6125613"/>
                <a:ext cx="164520" cy="27720"/>
              </p14:xfrm>
            </p:contentPart>
          </mc:Choice>
          <mc:Fallback>
            <p:pic>
              <p:nvPicPr>
                <p:cNvPr id="416" name="Freihand 415">
                  <a:extLst>
                    <a:ext uri="{FF2B5EF4-FFF2-40B4-BE49-F238E27FC236}">
                      <a16:creationId xmlns:a16="http://schemas.microsoft.com/office/drawing/2014/main" id="{0E0A549D-48E5-7E0C-7E6E-0A6A1D38C83C}"/>
                    </a:ext>
                  </a:extLst>
                </p:cNvPr>
                <p:cNvPicPr/>
                <p:nvPr/>
              </p:nvPicPr>
              <p:blipFill>
                <a:blip r:embed="rId669"/>
                <a:stretch>
                  <a:fillRect/>
                </a:stretch>
              </p:blipFill>
              <p:spPr>
                <a:xfrm>
                  <a:off x="4889973" y="6116973"/>
                  <a:ext cx="182160" cy="45360"/>
                </a:xfrm>
                <a:prstGeom prst="rect">
                  <a:avLst/>
                </a:prstGeom>
              </p:spPr>
            </p:pic>
          </mc:Fallback>
        </mc:AlternateContent>
      </p:grpSp>
      <p:grpSp>
        <p:nvGrpSpPr>
          <p:cNvPr id="419" name="Gruppieren 418">
            <a:extLst>
              <a:ext uri="{FF2B5EF4-FFF2-40B4-BE49-F238E27FC236}">
                <a16:creationId xmlns:a16="http://schemas.microsoft.com/office/drawing/2014/main" id="{7A8733DB-C793-385C-4075-5EB5B4758A6D}"/>
              </a:ext>
            </a:extLst>
          </p:cNvPr>
          <p:cNvGrpSpPr/>
          <p:nvPr/>
        </p:nvGrpSpPr>
        <p:grpSpPr>
          <a:xfrm>
            <a:off x="5293173" y="5943453"/>
            <a:ext cx="1080360" cy="433800"/>
            <a:chOff x="5293173" y="5943453"/>
            <a:chExt cx="1080360" cy="433800"/>
          </a:xfrm>
        </p:grpSpPr>
        <mc:AlternateContent xmlns:mc="http://schemas.openxmlformats.org/markup-compatibility/2006">
          <mc:Choice xmlns:p14="http://schemas.microsoft.com/office/powerpoint/2010/main" Requires="p14">
            <p:contentPart p14:bwMode="auto" r:id="rId670">
              <p14:nvContentPartPr>
                <p14:cNvPr id="417" name="Freihand 416">
                  <a:extLst>
                    <a:ext uri="{FF2B5EF4-FFF2-40B4-BE49-F238E27FC236}">
                      <a16:creationId xmlns:a16="http://schemas.microsoft.com/office/drawing/2014/main" id="{5743FFEF-E0F4-62A6-94F3-D98933AA65EE}"/>
                    </a:ext>
                  </a:extLst>
                </p14:cNvPr>
                <p14:cNvContentPartPr/>
                <p14:nvPr/>
              </p14:nvContentPartPr>
              <p14:xfrm>
                <a:off x="5293173" y="6199053"/>
                <a:ext cx="887040" cy="56520"/>
              </p14:xfrm>
            </p:contentPart>
          </mc:Choice>
          <mc:Fallback>
            <p:pic>
              <p:nvPicPr>
                <p:cNvPr id="417" name="Freihand 416">
                  <a:extLst>
                    <a:ext uri="{FF2B5EF4-FFF2-40B4-BE49-F238E27FC236}">
                      <a16:creationId xmlns:a16="http://schemas.microsoft.com/office/drawing/2014/main" id="{5743FFEF-E0F4-62A6-94F3-D98933AA65EE}"/>
                    </a:ext>
                  </a:extLst>
                </p:cNvPr>
                <p:cNvPicPr/>
                <p:nvPr/>
              </p:nvPicPr>
              <p:blipFill>
                <a:blip r:embed="rId671"/>
                <a:stretch>
                  <a:fillRect/>
                </a:stretch>
              </p:blipFill>
              <p:spPr>
                <a:xfrm>
                  <a:off x="5284173" y="6190053"/>
                  <a:ext cx="9046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18" name="Freihand 417">
                  <a:extLst>
                    <a:ext uri="{FF2B5EF4-FFF2-40B4-BE49-F238E27FC236}">
                      <a16:creationId xmlns:a16="http://schemas.microsoft.com/office/drawing/2014/main" id="{DB4F475D-9B9E-EFCF-CA65-B7BF70FA4CB4}"/>
                    </a:ext>
                  </a:extLst>
                </p14:cNvPr>
                <p14:cNvContentPartPr/>
                <p14:nvPr/>
              </p14:nvContentPartPr>
              <p14:xfrm>
                <a:off x="6225573" y="5943453"/>
                <a:ext cx="147960" cy="433800"/>
              </p14:xfrm>
            </p:contentPart>
          </mc:Choice>
          <mc:Fallback>
            <p:pic>
              <p:nvPicPr>
                <p:cNvPr id="418" name="Freihand 417">
                  <a:extLst>
                    <a:ext uri="{FF2B5EF4-FFF2-40B4-BE49-F238E27FC236}">
                      <a16:creationId xmlns:a16="http://schemas.microsoft.com/office/drawing/2014/main" id="{DB4F475D-9B9E-EFCF-CA65-B7BF70FA4CB4}"/>
                    </a:ext>
                  </a:extLst>
                </p:cNvPr>
                <p:cNvPicPr/>
                <p:nvPr/>
              </p:nvPicPr>
              <p:blipFill>
                <a:blip r:embed="rId673"/>
                <a:stretch>
                  <a:fillRect/>
                </a:stretch>
              </p:blipFill>
              <p:spPr>
                <a:xfrm>
                  <a:off x="6216933" y="5934453"/>
                  <a:ext cx="165600" cy="451440"/>
                </a:xfrm>
                <a:prstGeom prst="rect">
                  <a:avLst/>
                </a:prstGeom>
              </p:spPr>
            </p:pic>
          </mc:Fallback>
        </mc:AlternateContent>
      </p:grpSp>
      <p:grpSp>
        <p:nvGrpSpPr>
          <p:cNvPr id="426" name="Gruppieren 425">
            <a:extLst>
              <a:ext uri="{FF2B5EF4-FFF2-40B4-BE49-F238E27FC236}">
                <a16:creationId xmlns:a16="http://schemas.microsoft.com/office/drawing/2014/main" id="{0F39E666-20D0-2583-0C0D-05B5B0CEEBD8}"/>
              </a:ext>
            </a:extLst>
          </p:cNvPr>
          <p:cNvGrpSpPr/>
          <p:nvPr/>
        </p:nvGrpSpPr>
        <p:grpSpPr>
          <a:xfrm>
            <a:off x="7467213" y="1597893"/>
            <a:ext cx="333720" cy="521280"/>
            <a:chOff x="7467213" y="1597893"/>
            <a:chExt cx="333720" cy="521280"/>
          </a:xfrm>
        </p:grpSpPr>
        <mc:AlternateContent xmlns:mc="http://schemas.openxmlformats.org/markup-compatibility/2006">
          <mc:Choice xmlns:p14="http://schemas.microsoft.com/office/powerpoint/2010/main" Requires="p14">
            <p:contentPart p14:bwMode="auto" r:id="rId674">
              <p14:nvContentPartPr>
                <p14:cNvPr id="421" name="Freihand 420">
                  <a:extLst>
                    <a:ext uri="{FF2B5EF4-FFF2-40B4-BE49-F238E27FC236}">
                      <a16:creationId xmlns:a16="http://schemas.microsoft.com/office/drawing/2014/main" id="{E833949A-7F2D-3E34-E6B9-1A7507833A26}"/>
                    </a:ext>
                  </a:extLst>
                </p14:cNvPr>
                <p14:cNvContentPartPr/>
                <p14:nvPr/>
              </p14:nvContentPartPr>
              <p14:xfrm>
                <a:off x="7592853" y="1597893"/>
                <a:ext cx="141120" cy="151560"/>
              </p14:xfrm>
            </p:contentPart>
          </mc:Choice>
          <mc:Fallback>
            <p:pic>
              <p:nvPicPr>
                <p:cNvPr id="421" name="Freihand 420">
                  <a:extLst>
                    <a:ext uri="{FF2B5EF4-FFF2-40B4-BE49-F238E27FC236}">
                      <a16:creationId xmlns:a16="http://schemas.microsoft.com/office/drawing/2014/main" id="{E833949A-7F2D-3E34-E6B9-1A7507833A26}"/>
                    </a:ext>
                  </a:extLst>
                </p:cNvPr>
                <p:cNvPicPr/>
                <p:nvPr/>
              </p:nvPicPr>
              <p:blipFill>
                <a:blip r:embed="rId675"/>
                <a:stretch>
                  <a:fillRect/>
                </a:stretch>
              </p:blipFill>
              <p:spPr>
                <a:xfrm>
                  <a:off x="7584213" y="1588893"/>
                  <a:ext cx="1587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22" name="Freihand 421">
                  <a:extLst>
                    <a:ext uri="{FF2B5EF4-FFF2-40B4-BE49-F238E27FC236}">
                      <a16:creationId xmlns:a16="http://schemas.microsoft.com/office/drawing/2014/main" id="{EA76D707-283F-70D6-267E-720B79E484A5}"/>
                    </a:ext>
                  </a:extLst>
                </p14:cNvPr>
                <p14:cNvContentPartPr/>
                <p14:nvPr/>
              </p14:nvContentPartPr>
              <p14:xfrm>
                <a:off x="7532373" y="1830813"/>
                <a:ext cx="268560" cy="28080"/>
              </p14:xfrm>
            </p:contentPart>
          </mc:Choice>
          <mc:Fallback>
            <p:pic>
              <p:nvPicPr>
                <p:cNvPr id="422" name="Freihand 421">
                  <a:extLst>
                    <a:ext uri="{FF2B5EF4-FFF2-40B4-BE49-F238E27FC236}">
                      <a16:creationId xmlns:a16="http://schemas.microsoft.com/office/drawing/2014/main" id="{EA76D707-283F-70D6-267E-720B79E484A5}"/>
                    </a:ext>
                  </a:extLst>
                </p:cNvPr>
                <p:cNvPicPr/>
                <p:nvPr/>
              </p:nvPicPr>
              <p:blipFill>
                <a:blip r:embed="rId677"/>
                <a:stretch>
                  <a:fillRect/>
                </a:stretch>
              </p:blipFill>
              <p:spPr>
                <a:xfrm>
                  <a:off x="7523733" y="1821813"/>
                  <a:ext cx="286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23" name="Freihand 422">
                  <a:extLst>
                    <a:ext uri="{FF2B5EF4-FFF2-40B4-BE49-F238E27FC236}">
                      <a16:creationId xmlns:a16="http://schemas.microsoft.com/office/drawing/2014/main" id="{F3E2C073-9ACC-6AA1-B9EB-6D4B2B206804}"/>
                    </a:ext>
                  </a:extLst>
                </p14:cNvPr>
                <p14:cNvContentPartPr/>
                <p14:nvPr/>
              </p14:nvContentPartPr>
              <p14:xfrm>
                <a:off x="7467213" y="1938453"/>
                <a:ext cx="88920" cy="142200"/>
              </p14:xfrm>
            </p:contentPart>
          </mc:Choice>
          <mc:Fallback>
            <p:pic>
              <p:nvPicPr>
                <p:cNvPr id="423" name="Freihand 422">
                  <a:extLst>
                    <a:ext uri="{FF2B5EF4-FFF2-40B4-BE49-F238E27FC236}">
                      <a16:creationId xmlns:a16="http://schemas.microsoft.com/office/drawing/2014/main" id="{F3E2C073-9ACC-6AA1-B9EB-6D4B2B206804}"/>
                    </a:ext>
                  </a:extLst>
                </p:cNvPr>
                <p:cNvPicPr/>
                <p:nvPr/>
              </p:nvPicPr>
              <p:blipFill>
                <a:blip r:embed="rId679"/>
                <a:stretch>
                  <a:fillRect/>
                </a:stretch>
              </p:blipFill>
              <p:spPr>
                <a:xfrm>
                  <a:off x="7458573" y="1929453"/>
                  <a:ext cx="106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24" name="Freihand 423">
                  <a:extLst>
                    <a:ext uri="{FF2B5EF4-FFF2-40B4-BE49-F238E27FC236}">
                      <a16:creationId xmlns:a16="http://schemas.microsoft.com/office/drawing/2014/main" id="{701606A5-1B31-AE71-1085-3F4BE8D2F318}"/>
                    </a:ext>
                  </a:extLst>
                </p14:cNvPr>
                <p14:cNvContentPartPr/>
                <p14:nvPr/>
              </p14:nvContentPartPr>
              <p14:xfrm>
                <a:off x="7596813" y="1945653"/>
                <a:ext cx="99720" cy="173520"/>
              </p14:xfrm>
            </p:contentPart>
          </mc:Choice>
          <mc:Fallback>
            <p:pic>
              <p:nvPicPr>
                <p:cNvPr id="424" name="Freihand 423">
                  <a:extLst>
                    <a:ext uri="{FF2B5EF4-FFF2-40B4-BE49-F238E27FC236}">
                      <a16:creationId xmlns:a16="http://schemas.microsoft.com/office/drawing/2014/main" id="{701606A5-1B31-AE71-1085-3F4BE8D2F318}"/>
                    </a:ext>
                  </a:extLst>
                </p:cNvPr>
                <p:cNvPicPr/>
                <p:nvPr/>
              </p:nvPicPr>
              <p:blipFill>
                <a:blip r:embed="rId681"/>
                <a:stretch>
                  <a:fillRect/>
                </a:stretch>
              </p:blipFill>
              <p:spPr>
                <a:xfrm>
                  <a:off x="7588173" y="1936653"/>
                  <a:ext cx="1173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25" name="Freihand 424">
                  <a:extLst>
                    <a:ext uri="{FF2B5EF4-FFF2-40B4-BE49-F238E27FC236}">
                      <a16:creationId xmlns:a16="http://schemas.microsoft.com/office/drawing/2014/main" id="{6D3D8CD0-FA0B-EB08-7CCC-26418F5959C4}"/>
                    </a:ext>
                  </a:extLst>
                </p14:cNvPr>
                <p14:cNvContentPartPr/>
                <p14:nvPr/>
              </p14:nvContentPartPr>
              <p14:xfrm>
                <a:off x="7743333" y="1914333"/>
                <a:ext cx="18000" cy="172440"/>
              </p14:xfrm>
            </p:contentPart>
          </mc:Choice>
          <mc:Fallback>
            <p:pic>
              <p:nvPicPr>
                <p:cNvPr id="425" name="Freihand 424">
                  <a:extLst>
                    <a:ext uri="{FF2B5EF4-FFF2-40B4-BE49-F238E27FC236}">
                      <a16:creationId xmlns:a16="http://schemas.microsoft.com/office/drawing/2014/main" id="{6D3D8CD0-FA0B-EB08-7CCC-26418F5959C4}"/>
                    </a:ext>
                  </a:extLst>
                </p:cNvPr>
                <p:cNvPicPr/>
                <p:nvPr/>
              </p:nvPicPr>
              <p:blipFill>
                <a:blip r:embed="rId683"/>
                <a:stretch>
                  <a:fillRect/>
                </a:stretch>
              </p:blipFill>
              <p:spPr>
                <a:xfrm>
                  <a:off x="7734693" y="1905333"/>
                  <a:ext cx="35640" cy="190080"/>
                </a:xfrm>
                <a:prstGeom prst="rect">
                  <a:avLst/>
                </a:prstGeom>
              </p:spPr>
            </p:pic>
          </mc:Fallback>
        </mc:AlternateContent>
      </p:grpSp>
      <p:grpSp>
        <p:nvGrpSpPr>
          <p:cNvPr id="441" name="Gruppieren 440">
            <a:extLst>
              <a:ext uri="{FF2B5EF4-FFF2-40B4-BE49-F238E27FC236}">
                <a16:creationId xmlns:a16="http://schemas.microsoft.com/office/drawing/2014/main" id="{F41E6B11-D23F-93C5-0245-D87A86EDF5D0}"/>
              </a:ext>
            </a:extLst>
          </p:cNvPr>
          <p:cNvGrpSpPr/>
          <p:nvPr/>
        </p:nvGrpSpPr>
        <p:grpSpPr>
          <a:xfrm>
            <a:off x="8117013" y="1566933"/>
            <a:ext cx="1174680" cy="568440"/>
            <a:chOff x="8117013" y="1566933"/>
            <a:chExt cx="1174680" cy="568440"/>
          </a:xfrm>
        </p:grpSpPr>
        <mc:AlternateContent xmlns:mc="http://schemas.openxmlformats.org/markup-compatibility/2006">
          <mc:Choice xmlns:p14="http://schemas.microsoft.com/office/powerpoint/2010/main" Requires="p14">
            <p:contentPart p14:bwMode="auto" r:id="rId684">
              <p14:nvContentPartPr>
                <p14:cNvPr id="427" name="Freihand 426">
                  <a:extLst>
                    <a:ext uri="{FF2B5EF4-FFF2-40B4-BE49-F238E27FC236}">
                      <a16:creationId xmlns:a16="http://schemas.microsoft.com/office/drawing/2014/main" id="{BE23FD16-60FE-C2A1-29D8-FE3C5F9D9FF9}"/>
                    </a:ext>
                  </a:extLst>
                </p14:cNvPr>
                <p14:cNvContentPartPr/>
                <p14:nvPr/>
              </p14:nvContentPartPr>
              <p14:xfrm>
                <a:off x="8295573" y="1578453"/>
                <a:ext cx="117360" cy="181440"/>
              </p14:xfrm>
            </p:contentPart>
          </mc:Choice>
          <mc:Fallback>
            <p:pic>
              <p:nvPicPr>
                <p:cNvPr id="427" name="Freihand 426">
                  <a:extLst>
                    <a:ext uri="{FF2B5EF4-FFF2-40B4-BE49-F238E27FC236}">
                      <a16:creationId xmlns:a16="http://schemas.microsoft.com/office/drawing/2014/main" id="{BE23FD16-60FE-C2A1-29D8-FE3C5F9D9FF9}"/>
                    </a:ext>
                  </a:extLst>
                </p:cNvPr>
                <p:cNvPicPr/>
                <p:nvPr/>
              </p:nvPicPr>
              <p:blipFill>
                <a:blip r:embed="rId685"/>
                <a:stretch>
                  <a:fillRect/>
                </a:stretch>
              </p:blipFill>
              <p:spPr>
                <a:xfrm>
                  <a:off x="8286573" y="1569453"/>
                  <a:ext cx="1350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28" name="Freihand 427">
                  <a:extLst>
                    <a:ext uri="{FF2B5EF4-FFF2-40B4-BE49-F238E27FC236}">
                      <a16:creationId xmlns:a16="http://schemas.microsoft.com/office/drawing/2014/main" id="{780D6B9F-BB69-3809-D831-3779A4510305}"/>
                    </a:ext>
                  </a:extLst>
                </p14:cNvPr>
                <p14:cNvContentPartPr/>
                <p14:nvPr/>
              </p14:nvContentPartPr>
              <p14:xfrm>
                <a:off x="8274333" y="1754853"/>
                <a:ext cx="198720" cy="38880"/>
              </p14:xfrm>
            </p:contentPart>
          </mc:Choice>
          <mc:Fallback>
            <p:pic>
              <p:nvPicPr>
                <p:cNvPr id="428" name="Freihand 427">
                  <a:extLst>
                    <a:ext uri="{FF2B5EF4-FFF2-40B4-BE49-F238E27FC236}">
                      <a16:creationId xmlns:a16="http://schemas.microsoft.com/office/drawing/2014/main" id="{780D6B9F-BB69-3809-D831-3779A4510305}"/>
                    </a:ext>
                  </a:extLst>
                </p:cNvPr>
                <p:cNvPicPr/>
                <p:nvPr/>
              </p:nvPicPr>
              <p:blipFill>
                <a:blip r:embed="rId687"/>
                <a:stretch>
                  <a:fillRect/>
                </a:stretch>
              </p:blipFill>
              <p:spPr>
                <a:xfrm>
                  <a:off x="8265693" y="1746213"/>
                  <a:ext cx="2163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29" name="Freihand 428">
                  <a:extLst>
                    <a:ext uri="{FF2B5EF4-FFF2-40B4-BE49-F238E27FC236}">
                      <a16:creationId xmlns:a16="http://schemas.microsoft.com/office/drawing/2014/main" id="{F05DD6DD-1644-62F6-1275-F3A575E5A788}"/>
                    </a:ext>
                  </a:extLst>
                </p14:cNvPr>
                <p14:cNvContentPartPr/>
                <p14:nvPr/>
              </p14:nvContentPartPr>
              <p14:xfrm>
                <a:off x="8164893" y="1889853"/>
                <a:ext cx="185040" cy="167040"/>
              </p14:xfrm>
            </p:contentPart>
          </mc:Choice>
          <mc:Fallback>
            <p:pic>
              <p:nvPicPr>
                <p:cNvPr id="429" name="Freihand 428">
                  <a:extLst>
                    <a:ext uri="{FF2B5EF4-FFF2-40B4-BE49-F238E27FC236}">
                      <a16:creationId xmlns:a16="http://schemas.microsoft.com/office/drawing/2014/main" id="{F05DD6DD-1644-62F6-1275-F3A575E5A788}"/>
                    </a:ext>
                  </a:extLst>
                </p:cNvPr>
                <p:cNvPicPr/>
                <p:nvPr/>
              </p:nvPicPr>
              <p:blipFill>
                <a:blip r:embed="rId689"/>
                <a:stretch>
                  <a:fillRect/>
                </a:stretch>
              </p:blipFill>
              <p:spPr>
                <a:xfrm>
                  <a:off x="8155893" y="1880853"/>
                  <a:ext cx="2026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30" name="Freihand 429">
                  <a:extLst>
                    <a:ext uri="{FF2B5EF4-FFF2-40B4-BE49-F238E27FC236}">
                      <a16:creationId xmlns:a16="http://schemas.microsoft.com/office/drawing/2014/main" id="{33F8EEDD-723F-DA0F-2A3F-C0B976C5E2B5}"/>
                    </a:ext>
                  </a:extLst>
                </p14:cNvPr>
                <p14:cNvContentPartPr/>
                <p14:nvPr/>
              </p14:nvContentPartPr>
              <p14:xfrm>
                <a:off x="8284773" y="1893453"/>
                <a:ext cx="196200" cy="115200"/>
              </p14:xfrm>
            </p:contentPart>
          </mc:Choice>
          <mc:Fallback>
            <p:pic>
              <p:nvPicPr>
                <p:cNvPr id="430" name="Freihand 429">
                  <a:extLst>
                    <a:ext uri="{FF2B5EF4-FFF2-40B4-BE49-F238E27FC236}">
                      <a16:creationId xmlns:a16="http://schemas.microsoft.com/office/drawing/2014/main" id="{33F8EEDD-723F-DA0F-2A3F-C0B976C5E2B5}"/>
                    </a:ext>
                  </a:extLst>
                </p:cNvPr>
                <p:cNvPicPr/>
                <p:nvPr/>
              </p:nvPicPr>
              <p:blipFill>
                <a:blip r:embed="rId691"/>
                <a:stretch>
                  <a:fillRect/>
                </a:stretch>
              </p:blipFill>
              <p:spPr>
                <a:xfrm>
                  <a:off x="8276133" y="1884813"/>
                  <a:ext cx="213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31" name="Freihand 430">
                  <a:extLst>
                    <a:ext uri="{FF2B5EF4-FFF2-40B4-BE49-F238E27FC236}">
                      <a16:creationId xmlns:a16="http://schemas.microsoft.com/office/drawing/2014/main" id="{116BBF7E-FA36-DFF2-275E-C7527757DD2F}"/>
                    </a:ext>
                  </a:extLst>
                </p14:cNvPr>
                <p14:cNvContentPartPr/>
                <p14:nvPr/>
              </p14:nvContentPartPr>
              <p14:xfrm>
                <a:off x="8400693" y="1880853"/>
                <a:ext cx="129240" cy="223560"/>
              </p14:xfrm>
            </p:contentPart>
          </mc:Choice>
          <mc:Fallback>
            <p:pic>
              <p:nvPicPr>
                <p:cNvPr id="431" name="Freihand 430">
                  <a:extLst>
                    <a:ext uri="{FF2B5EF4-FFF2-40B4-BE49-F238E27FC236}">
                      <a16:creationId xmlns:a16="http://schemas.microsoft.com/office/drawing/2014/main" id="{116BBF7E-FA36-DFF2-275E-C7527757DD2F}"/>
                    </a:ext>
                  </a:extLst>
                </p:cNvPr>
                <p:cNvPicPr/>
                <p:nvPr/>
              </p:nvPicPr>
              <p:blipFill>
                <a:blip r:embed="rId693"/>
                <a:stretch>
                  <a:fillRect/>
                </a:stretch>
              </p:blipFill>
              <p:spPr>
                <a:xfrm>
                  <a:off x="8392053" y="1871853"/>
                  <a:ext cx="1468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32" name="Freihand 431">
                  <a:extLst>
                    <a:ext uri="{FF2B5EF4-FFF2-40B4-BE49-F238E27FC236}">
                      <a16:creationId xmlns:a16="http://schemas.microsoft.com/office/drawing/2014/main" id="{351052A8-4E99-3EC7-1AC9-8A6E6EBD8A01}"/>
                    </a:ext>
                  </a:extLst>
                </p14:cNvPr>
                <p14:cNvContentPartPr/>
                <p14:nvPr/>
              </p14:nvContentPartPr>
              <p14:xfrm>
                <a:off x="8117013" y="1878693"/>
                <a:ext cx="85680" cy="256680"/>
              </p14:xfrm>
            </p:contentPart>
          </mc:Choice>
          <mc:Fallback>
            <p:pic>
              <p:nvPicPr>
                <p:cNvPr id="432" name="Freihand 431">
                  <a:extLst>
                    <a:ext uri="{FF2B5EF4-FFF2-40B4-BE49-F238E27FC236}">
                      <a16:creationId xmlns:a16="http://schemas.microsoft.com/office/drawing/2014/main" id="{351052A8-4E99-3EC7-1AC9-8A6E6EBD8A01}"/>
                    </a:ext>
                  </a:extLst>
                </p:cNvPr>
                <p:cNvPicPr/>
                <p:nvPr/>
              </p:nvPicPr>
              <p:blipFill>
                <a:blip r:embed="rId695"/>
                <a:stretch>
                  <a:fillRect/>
                </a:stretch>
              </p:blipFill>
              <p:spPr>
                <a:xfrm>
                  <a:off x="8108013" y="1870053"/>
                  <a:ext cx="10332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33" name="Freihand 432">
                  <a:extLst>
                    <a:ext uri="{FF2B5EF4-FFF2-40B4-BE49-F238E27FC236}">
                      <a16:creationId xmlns:a16="http://schemas.microsoft.com/office/drawing/2014/main" id="{763F1DB8-B131-B226-25CA-6FE84AF1DEC3}"/>
                    </a:ext>
                  </a:extLst>
                </p14:cNvPr>
                <p14:cNvContentPartPr/>
                <p14:nvPr/>
              </p14:nvContentPartPr>
              <p14:xfrm>
                <a:off x="8567373" y="1826133"/>
                <a:ext cx="69480" cy="102240"/>
              </p14:xfrm>
            </p:contentPart>
          </mc:Choice>
          <mc:Fallback>
            <p:pic>
              <p:nvPicPr>
                <p:cNvPr id="433" name="Freihand 432">
                  <a:extLst>
                    <a:ext uri="{FF2B5EF4-FFF2-40B4-BE49-F238E27FC236}">
                      <a16:creationId xmlns:a16="http://schemas.microsoft.com/office/drawing/2014/main" id="{763F1DB8-B131-B226-25CA-6FE84AF1DEC3}"/>
                    </a:ext>
                  </a:extLst>
                </p:cNvPr>
                <p:cNvPicPr/>
                <p:nvPr/>
              </p:nvPicPr>
              <p:blipFill>
                <a:blip r:embed="rId697"/>
                <a:stretch>
                  <a:fillRect/>
                </a:stretch>
              </p:blipFill>
              <p:spPr>
                <a:xfrm>
                  <a:off x="8558373" y="1817133"/>
                  <a:ext cx="87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34" name="Freihand 433">
                  <a:extLst>
                    <a:ext uri="{FF2B5EF4-FFF2-40B4-BE49-F238E27FC236}">
                      <a16:creationId xmlns:a16="http://schemas.microsoft.com/office/drawing/2014/main" id="{DF402BA8-C9D7-E4FC-65A7-4AB64F0B7279}"/>
                    </a:ext>
                  </a:extLst>
                </p14:cNvPr>
                <p14:cNvContentPartPr/>
                <p14:nvPr/>
              </p14:nvContentPartPr>
              <p14:xfrm>
                <a:off x="8893893" y="1566933"/>
                <a:ext cx="135720" cy="174600"/>
              </p14:xfrm>
            </p:contentPart>
          </mc:Choice>
          <mc:Fallback>
            <p:pic>
              <p:nvPicPr>
                <p:cNvPr id="434" name="Freihand 433">
                  <a:extLst>
                    <a:ext uri="{FF2B5EF4-FFF2-40B4-BE49-F238E27FC236}">
                      <a16:creationId xmlns:a16="http://schemas.microsoft.com/office/drawing/2014/main" id="{DF402BA8-C9D7-E4FC-65A7-4AB64F0B7279}"/>
                    </a:ext>
                  </a:extLst>
                </p:cNvPr>
                <p:cNvPicPr/>
                <p:nvPr/>
              </p:nvPicPr>
              <p:blipFill>
                <a:blip r:embed="rId699"/>
                <a:stretch>
                  <a:fillRect/>
                </a:stretch>
              </p:blipFill>
              <p:spPr>
                <a:xfrm>
                  <a:off x="8884893" y="1557933"/>
                  <a:ext cx="1533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35" name="Freihand 434">
                  <a:extLst>
                    <a:ext uri="{FF2B5EF4-FFF2-40B4-BE49-F238E27FC236}">
                      <a16:creationId xmlns:a16="http://schemas.microsoft.com/office/drawing/2014/main" id="{A3E9D6DB-11A4-4E7F-DAD5-9F1153AD748F}"/>
                    </a:ext>
                  </a:extLst>
                </p14:cNvPr>
                <p14:cNvContentPartPr/>
                <p14:nvPr/>
              </p14:nvContentPartPr>
              <p14:xfrm>
                <a:off x="8831613" y="1726413"/>
                <a:ext cx="227520" cy="47880"/>
              </p14:xfrm>
            </p:contentPart>
          </mc:Choice>
          <mc:Fallback>
            <p:pic>
              <p:nvPicPr>
                <p:cNvPr id="435" name="Freihand 434">
                  <a:extLst>
                    <a:ext uri="{FF2B5EF4-FFF2-40B4-BE49-F238E27FC236}">
                      <a16:creationId xmlns:a16="http://schemas.microsoft.com/office/drawing/2014/main" id="{A3E9D6DB-11A4-4E7F-DAD5-9F1153AD748F}"/>
                    </a:ext>
                  </a:extLst>
                </p:cNvPr>
                <p:cNvPicPr/>
                <p:nvPr/>
              </p:nvPicPr>
              <p:blipFill>
                <a:blip r:embed="rId701"/>
                <a:stretch>
                  <a:fillRect/>
                </a:stretch>
              </p:blipFill>
              <p:spPr>
                <a:xfrm>
                  <a:off x="8822973" y="1717413"/>
                  <a:ext cx="245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36" name="Freihand 435">
                  <a:extLst>
                    <a:ext uri="{FF2B5EF4-FFF2-40B4-BE49-F238E27FC236}">
                      <a16:creationId xmlns:a16="http://schemas.microsoft.com/office/drawing/2014/main" id="{5939900A-7261-7DEB-CE88-45AB0249C901}"/>
                    </a:ext>
                  </a:extLst>
                </p14:cNvPr>
                <p14:cNvContentPartPr/>
                <p14:nvPr/>
              </p14:nvContentPartPr>
              <p14:xfrm>
                <a:off x="8789493" y="1855653"/>
                <a:ext cx="239760" cy="155520"/>
              </p14:xfrm>
            </p:contentPart>
          </mc:Choice>
          <mc:Fallback>
            <p:pic>
              <p:nvPicPr>
                <p:cNvPr id="436" name="Freihand 435">
                  <a:extLst>
                    <a:ext uri="{FF2B5EF4-FFF2-40B4-BE49-F238E27FC236}">
                      <a16:creationId xmlns:a16="http://schemas.microsoft.com/office/drawing/2014/main" id="{5939900A-7261-7DEB-CE88-45AB0249C901}"/>
                    </a:ext>
                  </a:extLst>
                </p:cNvPr>
                <p:cNvPicPr/>
                <p:nvPr/>
              </p:nvPicPr>
              <p:blipFill>
                <a:blip r:embed="rId703"/>
                <a:stretch>
                  <a:fillRect/>
                </a:stretch>
              </p:blipFill>
              <p:spPr>
                <a:xfrm>
                  <a:off x="8780853" y="1847013"/>
                  <a:ext cx="257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37" name="Freihand 436">
                  <a:extLst>
                    <a:ext uri="{FF2B5EF4-FFF2-40B4-BE49-F238E27FC236}">
                      <a16:creationId xmlns:a16="http://schemas.microsoft.com/office/drawing/2014/main" id="{9B6B01DC-7DFE-BBB1-6C0E-F1E2C3C7EFDC}"/>
                    </a:ext>
                  </a:extLst>
                </p14:cNvPr>
                <p14:cNvContentPartPr/>
                <p14:nvPr/>
              </p14:nvContentPartPr>
              <p14:xfrm>
                <a:off x="9081093" y="1869693"/>
                <a:ext cx="26640" cy="99720"/>
              </p14:xfrm>
            </p:contentPart>
          </mc:Choice>
          <mc:Fallback>
            <p:pic>
              <p:nvPicPr>
                <p:cNvPr id="437" name="Freihand 436">
                  <a:extLst>
                    <a:ext uri="{FF2B5EF4-FFF2-40B4-BE49-F238E27FC236}">
                      <a16:creationId xmlns:a16="http://schemas.microsoft.com/office/drawing/2014/main" id="{9B6B01DC-7DFE-BBB1-6C0E-F1E2C3C7EFDC}"/>
                    </a:ext>
                  </a:extLst>
                </p:cNvPr>
                <p:cNvPicPr/>
                <p:nvPr/>
              </p:nvPicPr>
              <p:blipFill>
                <a:blip r:embed="rId705"/>
                <a:stretch>
                  <a:fillRect/>
                </a:stretch>
              </p:blipFill>
              <p:spPr>
                <a:xfrm>
                  <a:off x="9072453" y="1861053"/>
                  <a:ext cx="44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38" name="Freihand 437">
                  <a:extLst>
                    <a:ext uri="{FF2B5EF4-FFF2-40B4-BE49-F238E27FC236}">
                      <a16:creationId xmlns:a16="http://schemas.microsoft.com/office/drawing/2014/main" id="{5F051C0B-632F-1C20-BB0F-42712A4AFA25}"/>
                    </a:ext>
                  </a:extLst>
                </p14:cNvPr>
                <p14:cNvContentPartPr/>
                <p14:nvPr/>
              </p14:nvContentPartPr>
              <p14:xfrm>
                <a:off x="8719653" y="1815333"/>
                <a:ext cx="446760" cy="272520"/>
              </p14:xfrm>
            </p:contentPart>
          </mc:Choice>
          <mc:Fallback>
            <p:pic>
              <p:nvPicPr>
                <p:cNvPr id="438" name="Freihand 437">
                  <a:extLst>
                    <a:ext uri="{FF2B5EF4-FFF2-40B4-BE49-F238E27FC236}">
                      <a16:creationId xmlns:a16="http://schemas.microsoft.com/office/drawing/2014/main" id="{5F051C0B-632F-1C20-BB0F-42712A4AFA25}"/>
                    </a:ext>
                  </a:extLst>
                </p:cNvPr>
                <p:cNvPicPr/>
                <p:nvPr/>
              </p:nvPicPr>
              <p:blipFill>
                <a:blip r:embed="rId707"/>
                <a:stretch>
                  <a:fillRect/>
                </a:stretch>
              </p:blipFill>
              <p:spPr>
                <a:xfrm>
                  <a:off x="8710653" y="1806693"/>
                  <a:ext cx="4644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40" name="Freihand 439">
                  <a:extLst>
                    <a:ext uri="{FF2B5EF4-FFF2-40B4-BE49-F238E27FC236}">
                      <a16:creationId xmlns:a16="http://schemas.microsoft.com/office/drawing/2014/main" id="{C7BFD06F-B37E-CA02-3BDD-F8BD61C81C19}"/>
                    </a:ext>
                  </a:extLst>
                </p14:cNvPr>
                <p14:cNvContentPartPr/>
                <p14:nvPr/>
              </p14:nvContentPartPr>
              <p14:xfrm>
                <a:off x="9185133" y="1665933"/>
                <a:ext cx="106560" cy="198720"/>
              </p14:xfrm>
            </p:contentPart>
          </mc:Choice>
          <mc:Fallback>
            <p:pic>
              <p:nvPicPr>
                <p:cNvPr id="440" name="Freihand 439">
                  <a:extLst>
                    <a:ext uri="{FF2B5EF4-FFF2-40B4-BE49-F238E27FC236}">
                      <a16:creationId xmlns:a16="http://schemas.microsoft.com/office/drawing/2014/main" id="{C7BFD06F-B37E-CA02-3BDD-F8BD61C81C19}"/>
                    </a:ext>
                  </a:extLst>
                </p:cNvPr>
                <p:cNvPicPr/>
                <p:nvPr/>
              </p:nvPicPr>
              <p:blipFill>
                <a:blip r:embed="rId709"/>
                <a:stretch>
                  <a:fillRect/>
                </a:stretch>
              </p:blipFill>
              <p:spPr>
                <a:xfrm>
                  <a:off x="9176133" y="1657293"/>
                  <a:ext cx="124200" cy="216360"/>
                </a:xfrm>
                <a:prstGeom prst="rect">
                  <a:avLst/>
                </a:prstGeom>
              </p:spPr>
            </p:pic>
          </mc:Fallback>
        </mc:AlternateContent>
      </p:grpSp>
      <p:grpSp>
        <p:nvGrpSpPr>
          <p:cNvPr id="455" name="Gruppieren 454">
            <a:extLst>
              <a:ext uri="{FF2B5EF4-FFF2-40B4-BE49-F238E27FC236}">
                <a16:creationId xmlns:a16="http://schemas.microsoft.com/office/drawing/2014/main" id="{E2A26E34-BE3C-7E72-5E38-4C9F1C67FE4B}"/>
              </a:ext>
            </a:extLst>
          </p:cNvPr>
          <p:cNvGrpSpPr/>
          <p:nvPr/>
        </p:nvGrpSpPr>
        <p:grpSpPr>
          <a:xfrm>
            <a:off x="1084413" y="6410013"/>
            <a:ext cx="5451840" cy="378000"/>
            <a:chOff x="1084413" y="6410013"/>
            <a:chExt cx="5451840" cy="378000"/>
          </a:xfrm>
        </p:grpSpPr>
        <mc:AlternateContent xmlns:mc="http://schemas.openxmlformats.org/markup-compatibility/2006">
          <mc:Choice xmlns:p14="http://schemas.microsoft.com/office/powerpoint/2010/main" Requires="p14">
            <p:contentPart p14:bwMode="auto" r:id="rId710">
              <p14:nvContentPartPr>
                <p14:cNvPr id="442" name="Freihand 441">
                  <a:extLst>
                    <a:ext uri="{FF2B5EF4-FFF2-40B4-BE49-F238E27FC236}">
                      <a16:creationId xmlns:a16="http://schemas.microsoft.com/office/drawing/2014/main" id="{3B3712BF-D4AD-3EF0-A577-E308CA8D3B72}"/>
                    </a:ext>
                  </a:extLst>
                </p14:cNvPr>
                <p14:cNvContentPartPr/>
                <p14:nvPr/>
              </p14:nvContentPartPr>
              <p14:xfrm>
                <a:off x="1084413" y="6488853"/>
                <a:ext cx="2547360" cy="193320"/>
              </p14:xfrm>
            </p:contentPart>
          </mc:Choice>
          <mc:Fallback>
            <p:pic>
              <p:nvPicPr>
                <p:cNvPr id="442" name="Freihand 441">
                  <a:extLst>
                    <a:ext uri="{FF2B5EF4-FFF2-40B4-BE49-F238E27FC236}">
                      <a16:creationId xmlns:a16="http://schemas.microsoft.com/office/drawing/2014/main" id="{3B3712BF-D4AD-3EF0-A577-E308CA8D3B72}"/>
                    </a:ext>
                  </a:extLst>
                </p:cNvPr>
                <p:cNvPicPr/>
                <p:nvPr/>
              </p:nvPicPr>
              <p:blipFill>
                <a:blip r:embed="rId711"/>
                <a:stretch>
                  <a:fillRect/>
                </a:stretch>
              </p:blipFill>
              <p:spPr>
                <a:xfrm>
                  <a:off x="1075773" y="6480213"/>
                  <a:ext cx="25650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43" name="Freihand 442">
                  <a:extLst>
                    <a:ext uri="{FF2B5EF4-FFF2-40B4-BE49-F238E27FC236}">
                      <a16:creationId xmlns:a16="http://schemas.microsoft.com/office/drawing/2014/main" id="{7B47B1D6-F9C6-07E3-975F-DF0F568C91BC}"/>
                    </a:ext>
                  </a:extLst>
                </p14:cNvPr>
                <p14:cNvContentPartPr/>
                <p14:nvPr/>
              </p14:nvContentPartPr>
              <p14:xfrm>
                <a:off x="3624573" y="6419373"/>
                <a:ext cx="2310840" cy="279720"/>
              </p14:xfrm>
            </p:contentPart>
          </mc:Choice>
          <mc:Fallback>
            <p:pic>
              <p:nvPicPr>
                <p:cNvPr id="443" name="Freihand 442">
                  <a:extLst>
                    <a:ext uri="{FF2B5EF4-FFF2-40B4-BE49-F238E27FC236}">
                      <a16:creationId xmlns:a16="http://schemas.microsoft.com/office/drawing/2014/main" id="{7B47B1D6-F9C6-07E3-975F-DF0F568C91BC}"/>
                    </a:ext>
                  </a:extLst>
                </p:cNvPr>
                <p:cNvPicPr/>
                <p:nvPr/>
              </p:nvPicPr>
              <p:blipFill>
                <a:blip r:embed="rId713"/>
                <a:stretch>
                  <a:fillRect/>
                </a:stretch>
              </p:blipFill>
              <p:spPr>
                <a:xfrm>
                  <a:off x="3615573" y="6410373"/>
                  <a:ext cx="232848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44" name="Freihand 443">
                  <a:extLst>
                    <a:ext uri="{FF2B5EF4-FFF2-40B4-BE49-F238E27FC236}">
                      <a16:creationId xmlns:a16="http://schemas.microsoft.com/office/drawing/2014/main" id="{16C5D932-9D61-D282-E528-48A294FC9BC1}"/>
                    </a:ext>
                  </a:extLst>
                </p14:cNvPr>
                <p14:cNvContentPartPr/>
                <p14:nvPr/>
              </p14:nvContentPartPr>
              <p14:xfrm>
                <a:off x="4169613" y="6604413"/>
                <a:ext cx="106920" cy="183600"/>
              </p14:xfrm>
            </p:contentPart>
          </mc:Choice>
          <mc:Fallback>
            <p:pic>
              <p:nvPicPr>
                <p:cNvPr id="444" name="Freihand 443">
                  <a:extLst>
                    <a:ext uri="{FF2B5EF4-FFF2-40B4-BE49-F238E27FC236}">
                      <a16:creationId xmlns:a16="http://schemas.microsoft.com/office/drawing/2014/main" id="{16C5D932-9D61-D282-E528-48A294FC9BC1}"/>
                    </a:ext>
                  </a:extLst>
                </p:cNvPr>
                <p:cNvPicPr/>
                <p:nvPr/>
              </p:nvPicPr>
              <p:blipFill>
                <a:blip r:embed="rId715"/>
                <a:stretch>
                  <a:fillRect/>
                </a:stretch>
              </p:blipFill>
              <p:spPr>
                <a:xfrm>
                  <a:off x="4160613" y="6595413"/>
                  <a:ext cx="1245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45" name="Freihand 444">
                  <a:extLst>
                    <a:ext uri="{FF2B5EF4-FFF2-40B4-BE49-F238E27FC236}">
                      <a16:creationId xmlns:a16="http://schemas.microsoft.com/office/drawing/2014/main" id="{FDC8943F-56F9-F4A5-795B-DE4C095798CF}"/>
                    </a:ext>
                  </a:extLst>
                </p14:cNvPr>
                <p14:cNvContentPartPr/>
                <p14:nvPr/>
              </p14:nvContentPartPr>
              <p14:xfrm>
                <a:off x="4349253" y="6584253"/>
                <a:ext cx="104760" cy="136800"/>
              </p14:xfrm>
            </p:contentPart>
          </mc:Choice>
          <mc:Fallback>
            <p:pic>
              <p:nvPicPr>
                <p:cNvPr id="445" name="Freihand 444">
                  <a:extLst>
                    <a:ext uri="{FF2B5EF4-FFF2-40B4-BE49-F238E27FC236}">
                      <a16:creationId xmlns:a16="http://schemas.microsoft.com/office/drawing/2014/main" id="{FDC8943F-56F9-F4A5-795B-DE4C095798CF}"/>
                    </a:ext>
                  </a:extLst>
                </p:cNvPr>
                <p:cNvPicPr/>
                <p:nvPr/>
              </p:nvPicPr>
              <p:blipFill>
                <a:blip r:embed="rId717"/>
                <a:stretch>
                  <a:fillRect/>
                </a:stretch>
              </p:blipFill>
              <p:spPr>
                <a:xfrm>
                  <a:off x="4340613" y="6575253"/>
                  <a:ext cx="1224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46" name="Freihand 445">
                  <a:extLst>
                    <a:ext uri="{FF2B5EF4-FFF2-40B4-BE49-F238E27FC236}">
                      <a16:creationId xmlns:a16="http://schemas.microsoft.com/office/drawing/2014/main" id="{EE92B6AC-04A0-DDD9-1266-20AC87461FCE}"/>
                    </a:ext>
                  </a:extLst>
                </p14:cNvPr>
                <p14:cNvContentPartPr/>
                <p14:nvPr/>
              </p14:nvContentPartPr>
              <p14:xfrm>
                <a:off x="4493253" y="6616293"/>
                <a:ext cx="307080" cy="99360"/>
              </p14:xfrm>
            </p:contentPart>
          </mc:Choice>
          <mc:Fallback>
            <p:pic>
              <p:nvPicPr>
                <p:cNvPr id="446" name="Freihand 445">
                  <a:extLst>
                    <a:ext uri="{FF2B5EF4-FFF2-40B4-BE49-F238E27FC236}">
                      <a16:creationId xmlns:a16="http://schemas.microsoft.com/office/drawing/2014/main" id="{EE92B6AC-04A0-DDD9-1266-20AC87461FCE}"/>
                    </a:ext>
                  </a:extLst>
                </p:cNvPr>
                <p:cNvPicPr/>
                <p:nvPr/>
              </p:nvPicPr>
              <p:blipFill>
                <a:blip r:embed="rId719"/>
                <a:stretch>
                  <a:fillRect/>
                </a:stretch>
              </p:blipFill>
              <p:spPr>
                <a:xfrm>
                  <a:off x="4484253" y="6607293"/>
                  <a:ext cx="324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47" name="Freihand 446">
                  <a:extLst>
                    <a:ext uri="{FF2B5EF4-FFF2-40B4-BE49-F238E27FC236}">
                      <a16:creationId xmlns:a16="http://schemas.microsoft.com/office/drawing/2014/main" id="{23F7C6F8-C3AF-DD15-7860-754EBDBDD0E9}"/>
                    </a:ext>
                  </a:extLst>
                </p14:cNvPr>
                <p14:cNvContentPartPr/>
                <p14:nvPr/>
              </p14:nvContentPartPr>
              <p14:xfrm>
                <a:off x="4894653" y="6542493"/>
                <a:ext cx="143640" cy="173160"/>
              </p14:xfrm>
            </p:contentPart>
          </mc:Choice>
          <mc:Fallback>
            <p:pic>
              <p:nvPicPr>
                <p:cNvPr id="447" name="Freihand 446">
                  <a:extLst>
                    <a:ext uri="{FF2B5EF4-FFF2-40B4-BE49-F238E27FC236}">
                      <a16:creationId xmlns:a16="http://schemas.microsoft.com/office/drawing/2014/main" id="{23F7C6F8-C3AF-DD15-7860-754EBDBDD0E9}"/>
                    </a:ext>
                  </a:extLst>
                </p:cNvPr>
                <p:cNvPicPr/>
                <p:nvPr/>
              </p:nvPicPr>
              <p:blipFill>
                <a:blip r:embed="rId721"/>
                <a:stretch>
                  <a:fillRect/>
                </a:stretch>
              </p:blipFill>
              <p:spPr>
                <a:xfrm>
                  <a:off x="4885653" y="6533493"/>
                  <a:ext cx="1612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48" name="Freihand 447">
                  <a:extLst>
                    <a:ext uri="{FF2B5EF4-FFF2-40B4-BE49-F238E27FC236}">
                      <a16:creationId xmlns:a16="http://schemas.microsoft.com/office/drawing/2014/main" id="{DF646B20-953A-7E68-F595-D43584B61724}"/>
                    </a:ext>
                  </a:extLst>
                </p14:cNvPr>
                <p14:cNvContentPartPr/>
                <p14:nvPr/>
              </p14:nvContentPartPr>
              <p14:xfrm>
                <a:off x="5064213" y="6490293"/>
                <a:ext cx="197280" cy="148320"/>
              </p14:xfrm>
            </p:contentPart>
          </mc:Choice>
          <mc:Fallback>
            <p:pic>
              <p:nvPicPr>
                <p:cNvPr id="448" name="Freihand 447">
                  <a:extLst>
                    <a:ext uri="{FF2B5EF4-FFF2-40B4-BE49-F238E27FC236}">
                      <a16:creationId xmlns:a16="http://schemas.microsoft.com/office/drawing/2014/main" id="{DF646B20-953A-7E68-F595-D43584B61724}"/>
                    </a:ext>
                  </a:extLst>
                </p:cNvPr>
                <p:cNvPicPr/>
                <p:nvPr/>
              </p:nvPicPr>
              <p:blipFill>
                <a:blip r:embed="rId723"/>
                <a:stretch>
                  <a:fillRect/>
                </a:stretch>
              </p:blipFill>
              <p:spPr>
                <a:xfrm>
                  <a:off x="5055573" y="6481653"/>
                  <a:ext cx="2149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49" name="Freihand 448">
                  <a:extLst>
                    <a:ext uri="{FF2B5EF4-FFF2-40B4-BE49-F238E27FC236}">
                      <a16:creationId xmlns:a16="http://schemas.microsoft.com/office/drawing/2014/main" id="{7384BB49-E084-5E75-83F0-1B99FDD9B0AE}"/>
                    </a:ext>
                  </a:extLst>
                </p14:cNvPr>
                <p14:cNvContentPartPr/>
                <p14:nvPr/>
              </p14:nvContentPartPr>
              <p14:xfrm>
                <a:off x="5238813" y="6446733"/>
                <a:ext cx="211680" cy="197280"/>
              </p14:xfrm>
            </p:contentPart>
          </mc:Choice>
          <mc:Fallback>
            <p:pic>
              <p:nvPicPr>
                <p:cNvPr id="449" name="Freihand 448">
                  <a:extLst>
                    <a:ext uri="{FF2B5EF4-FFF2-40B4-BE49-F238E27FC236}">
                      <a16:creationId xmlns:a16="http://schemas.microsoft.com/office/drawing/2014/main" id="{7384BB49-E084-5E75-83F0-1B99FDD9B0AE}"/>
                    </a:ext>
                  </a:extLst>
                </p:cNvPr>
                <p:cNvPicPr/>
                <p:nvPr/>
              </p:nvPicPr>
              <p:blipFill>
                <a:blip r:embed="rId725"/>
                <a:stretch>
                  <a:fillRect/>
                </a:stretch>
              </p:blipFill>
              <p:spPr>
                <a:xfrm>
                  <a:off x="5229813" y="6438093"/>
                  <a:ext cx="2293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50" name="Freihand 449">
                  <a:extLst>
                    <a:ext uri="{FF2B5EF4-FFF2-40B4-BE49-F238E27FC236}">
                      <a16:creationId xmlns:a16="http://schemas.microsoft.com/office/drawing/2014/main" id="{F8FEFB71-6CE5-FB6C-BA4D-CB5A68DBB0B9}"/>
                    </a:ext>
                  </a:extLst>
                </p14:cNvPr>
                <p14:cNvContentPartPr/>
                <p14:nvPr/>
              </p14:nvContentPartPr>
              <p14:xfrm>
                <a:off x="5708613" y="6516213"/>
                <a:ext cx="95760" cy="181080"/>
              </p14:xfrm>
            </p:contentPart>
          </mc:Choice>
          <mc:Fallback>
            <p:pic>
              <p:nvPicPr>
                <p:cNvPr id="450" name="Freihand 449">
                  <a:extLst>
                    <a:ext uri="{FF2B5EF4-FFF2-40B4-BE49-F238E27FC236}">
                      <a16:creationId xmlns:a16="http://schemas.microsoft.com/office/drawing/2014/main" id="{F8FEFB71-6CE5-FB6C-BA4D-CB5A68DBB0B9}"/>
                    </a:ext>
                  </a:extLst>
                </p:cNvPr>
                <p:cNvPicPr/>
                <p:nvPr/>
              </p:nvPicPr>
              <p:blipFill>
                <a:blip r:embed="rId727"/>
                <a:stretch>
                  <a:fillRect/>
                </a:stretch>
              </p:blipFill>
              <p:spPr>
                <a:xfrm>
                  <a:off x="5699613" y="6507573"/>
                  <a:ext cx="1134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51" name="Freihand 450">
                  <a:extLst>
                    <a:ext uri="{FF2B5EF4-FFF2-40B4-BE49-F238E27FC236}">
                      <a16:creationId xmlns:a16="http://schemas.microsoft.com/office/drawing/2014/main" id="{1921E118-913A-DD22-2915-87C59462E0FB}"/>
                    </a:ext>
                  </a:extLst>
                </p14:cNvPr>
                <p14:cNvContentPartPr/>
                <p14:nvPr/>
              </p14:nvContentPartPr>
              <p14:xfrm>
                <a:off x="5872053" y="6523773"/>
                <a:ext cx="262440" cy="106560"/>
              </p14:xfrm>
            </p:contentPart>
          </mc:Choice>
          <mc:Fallback>
            <p:pic>
              <p:nvPicPr>
                <p:cNvPr id="451" name="Freihand 450">
                  <a:extLst>
                    <a:ext uri="{FF2B5EF4-FFF2-40B4-BE49-F238E27FC236}">
                      <a16:creationId xmlns:a16="http://schemas.microsoft.com/office/drawing/2014/main" id="{1921E118-913A-DD22-2915-87C59462E0FB}"/>
                    </a:ext>
                  </a:extLst>
                </p:cNvPr>
                <p:cNvPicPr/>
                <p:nvPr/>
              </p:nvPicPr>
              <p:blipFill>
                <a:blip r:embed="rId729"/>
                <a:stretch>
                  <a:fillRect/>
                </a:stretch>
              </p:blipFill>
              <p:spPr>
                <a:xfrm>
                  <a:off x="5863053" y="6514773"/>
                  <a:ext cx="2800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52" name="Freihand 451">
                  <a:extLst>
                    <a:ext uri="{FF2B5EF4-FFF2-40B4-BE49-F238E27FC236}">
                      <a16:creationId xmlns:a16="http://schemas.microsoft.com/office/drawing/2014/main" id="{D7E881DB-FA34-655F-DBAE-28982204604F}"/>
                    </a:ext>
                  </a:extLst>
                </p14:cNvPr>
                <p14:cNvContentPartPr/>
                <p14:nvPr/>
              </p14:nvContentPartPr>
              <p14:xfrm>
                <a:off x="6130893" y="6434493"/>
                <a:ext cx="11880" cy="51120"/>
              </p14:xfrm>
            </p:contentPart>
          </mc:Choice>
          <mc:Fallback>
            <p:pic>
              <p:nvPicPr>
                <p:cNvPr id="452" name="Freihand 451">
                  <a:extLst>
                    <a:ext uri="{FF2B5EF4-FFF2-40B4-BE49-F238E27FC236}">
                      <a16:creationId xmlns:a16="http://schemas.microsoft.com/office/drawing/2014/main" id="{D7E881DB-FA34-655F-DBAE-28982204604F}"/>
                    </a:ext>
                  </a:extLst>
                </p:cNvPr>
                <p:cNvPicPr/>
                <p:nvPr/>
              </p:nvPicPr>
              <p:blipFill>
                <a:blip r:embed="rId731"/>
                <a:stretch>
                  <a:fillRect/>
                </a:stretch>
              </p:blipFill>
              <p:spPr>
                <a:xfrm>
                  <a:off x="6122253" y="6425853"/>
                  <a:ext cx="295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53" name="Freihand 452">
                  <a:extLst>
                    <a:ext uri="{FF2B5EF4-FFF2-40B4-BE49-F238E27FC236}">
                      <a16:creationId xmlns:a16="http://schemas.microsoft.com/office/drawing/2014/main" id="{5430C933-5B08-2664-E0DC-F8C233B5C4FC}"/>
                    </a:ext>
                  </a:extLst>
                </p14:cNvPr>
                <p14:cNvContentPartPr/>
                <p14:nvPr/>
              </p14:nvContentPartPr>
              <p14:xfrm>
                <a:off x="6207573" y="6410013"/>
                <a:ext cx="328680" cy="194400"/>
              </p14:xfrm>
            </p:contentPart>
          </mc:Choice>
          <mc:Fallback>
            <p:pic>
              <p:nvPicPr>
                <p:cNvPr id="453" name="Freihand 452">
                  <a:extLst>
                    <a:ext uri="{FF2B5EF4-FFF2-40B4-BE49-F238E27FC236}">
                      <a16:creationId xmlns:a16="http://schemas.microsoft.com/office/drawing/2014/main" id="{5430C933-5B08-2664-E0DC-F8C233B5C4FC}"/>
                    </a:ext>
                  </a:extLst>
                </p:cNvPr>
                <p:cNvPicPr/>
                <p:nvPr/>
              </p:nvPicPr>
              <p:blipFill>
                <a:blip r:embed="rId733"/>
                <a:stretch>
                  <a:fillRect/>
                </a:stretch>
              </p:blipFill>
              <p:spPr>
                <a:xfrm>
                  <a:off x="6198933" y="6401373"/>
                  <a:ext cx="346320" cy="212040"/>
                </a:xfrm>
                <a:prstGeom prst="rect">
                  <a:avLst/>
                </a:prstGeom>
              </p:spPr>
            </p:pic>
          </mc:Fallback>
        </mc:AlternateContent>
      </p:grpSp>
    </p:spTree>
    <p:extLst>
      <p:ext uri="{BB962C8B-B14F-4D97-AF65-F5344CB8AC3E}">
        <p14:creationId xmlns:p14="http://schemas.microsoft.com/office/powerpoint/2010/main" val="283116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912049"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a:t>
            </a:r>
            <a:endParaRPr lang="de-DE" sz="3266" b="1" dirty="0">
              <a:solidFill>
                <a:srgbClr val="000000"/>
              </a:solidFill>
              <a:latin typeface="Sparkasse Rg" pitchFamily="34" charset="0"/>
            </a:endParaRP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22" name="Freihand 121">
                <a:extLst>
                  <a:ext uri="{FF2B5EF4-FFF2-40B4-BE49-F238E27FC236}">
                    <a16:creationId xmlns:a16="http://schemas.microsoft.com/office/drawing/2014/main" id="{E7AE7194-72C3-FD97-1062-DAC9A05A3B80}"/>
                  </a:ext>
                </a:extLst>
              </p14:cNvPr>
              <p14:cNvContentPartPr/>
              <p14:nvPr/>
            </p14:nvContentPartPr>
            <p14:xfrm>
              <a:off x="460173" y="708693"/>
              <a:ext cx="1221120" cy="996120"/>
            </p14:xfrm>
          </p:contentPart>
        </mc:Choice>
        <mc:Fallback>
          <p:pic>
            <p:nvPicPr>
              <p:cNvPr id="122" name="Freihand 121">
                <a:extLst>
                  <a:ext uri="{FF2B5EF4-FFF2-40B4-BE49-F238E27FC236}">
                    <a16:creationId xmlns:a16="http://schemas.microsoft.com/office/drawing/2014/main" id="{E7AE7194-72C3-FD97-1062-DAC9A05A3B80}"/>
                  </a:ext>
                </a:extLst>
              </p:cNvPr>
              <p:cNvPicPr/>
              <p:nvPr/>
            </p:nvPicPr>
            <p:blipFill>
              <a:blip r:embed="rId4"/>
              <a:stretch>
                <a:fillRect/>
              </a:stretch>
            </p:blipFill>
            <p:spPr>
              <a:xfrm>
                <a:off x="451533" y="700053"/>
                <a:ext cx="1238760" cy="1013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4" name="Freihand 123">
                <a:extLst>
                  <a:ext uri="{FF2B5EF4-FFF2-40B4-BE49-F238E27FC236}">
                    <a16:creationId xmlns:a16="http://schemas.microsoft.com/office/drawing/2014/main" id="{F00336BF-ECCD-8486-2F58-3406F2DDB61A}"/>
                  </a:ext>
                </a:extLst>
              </p14:cNvPr>
              <p14:cNvContentPartPr/>
              <p14:nvPr/>
            </p14:nvContentPartPr>
            <p14:xfrm>
              <a:off x="8482053" y="1917933"/>
              <a:ext cx="2583000" cy="851040"/>
            </p14:xfrm>
          </p:contentPart>
        </mc:Choice>
        <mc:Fallback>
          <p:pic>
            <p:nvPicPr>
              <p:cNvPr id="124" name="Freihand 123">
                <a:extLst>
                  <a:ext uri="{FF2B5EF4-FFF2-40B4-BE49-F238E27FC236}">
                    <a16:creationId xmlns:a16="http://schemas.microsoft.com/office/drawing/2014/main" id="{F00336BF-ECCD-8486-2F58-3406F2DDB61A}"/>
                  </a:ext>
                </a:extLst>
              </p:cNvPr>
              <p:cNvPicPr/>
              <p:nvPr/>
            </p:nvPicPr>
            <p:blipFill>
              <a:blip r:embed="rId6"/>
              <a:stretch>
                <a:fillRect/>
              </a:stretch>
            </p:blipFill>
            <p:spPr>
              <a:xfrm>
                <a:off x="8473053" y="1908933"/>
                <a:ext cx="2600640" cy="868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5" name="Freihand 144">
                <a:extLst>
                  <a:ext uri="{FF2B5EF4-FFF2-40B4-BE49-F238E27FC236}">
                    <a16:creationId xmlns:a16="http://schemas.microsoft.com/office/drawing/2014/main" id="{46040B4E-6C45-E682-83C1-2AF8C6BAA8CB}"/>
                  </a:ext>
                </a:extLst>
              </p14:cNvPr>
              <p14:cNvContentPartPr/>
              <p14:nvPr/>
            </p14:nvContentPartPr>
            <p14:xfrm>
              <a:off x="521373" y="1393053"/>
              <a:ext cx="1043280" cy="155880"/>
            </p14:xfrm>
          </p:contentPart>
        </mc:Choice>
        <mc:Fallback>
          <p:pic>
            <p:nvPicPr>
              <p:cNvPr id="145" name="Freihand 144">
                <a:extLst>
                  <a:ext uri="{FF2B5EF4-FFF2-40B4-BE49-F238E27FC236}">
                    <a16:creationId xmlns:a16="http://schemas.microsoft.com/office/drawing/2014/main" id="{46040B4E-6C45-E682-83C1-2AF8C6BAA8CB}"/>
                  </a:ext>
                </a:extLst>
              </p:cNvPr>
              <p:cNvPicPr/>
              <p:nvPr/>
            </p:nvPicPr>
            <p:blipFill>
              <a:blip r:embed="rId8"/>
              <a:stretch>
                <a:fillRect/>
              </a:stretch>
            </p:blipFill>
            <p:spPr>
              <a:xfrm>
                <a:off x="512373" y="1384053"/>
                <a:ext cx="10609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0" name="Freihand 29">
                <a:extLst>
                  <a:ext uri="{FF2B5EF4-FFF2-40B4-BE49-F238E27FC236}">
                    <a16:creationId xmlns:a16="http://schemas.microsoft.com/office/drawing/2014/main" id="{B5C83D13-AAFC-223D-FD20-8486C84B00E4}"/>
                  </a:ext>
                </a:extLst>
              </p14:cNvPr>
              <p14:cNvContentPartPr/>
              <p14:nvPr/>
            </p14:nvContentPartPr>
            <p14:xfrm>
              <a:off x="7730013" y="857373"/>
              <a:ext cx="334440" cy="529560"/>
            </p14:xfrm>
          </p:contentPart>
        </mc:Choice>
        <mc:Fallback>
          <p:pic>
            <p:nvPicPr>
              <p:cNvPr id="30" name="Freihand 29">
                <a:extLst>
                  <a:ext uri="{FF2B5EF4-FFF2-40B4-BE49-F238E27FC236}">
                    <a16:creationId xmlns:a16="http://schemas.microsoft.com/office/drawing/2014/main" id="{B5C83D13-AAFC-223D-FD20-8486C84B00E4}"/>
                  </a:ext>
                </a:extLst>
              </p:cNvPr>
              <p:cNvPicPr/>
              <p:nvPr/>
            </p:nvPicPr>
            <p:blipFill>
              <a:blip r:embed="rId10"/>
              <a:stretch>
                <a:fillRect/>
              </a:stretch>
            </p:blipFill>
            <p:spPr>
              <a:xfrm>
                <a:off x="7721373" y="848373"/>
                <a:ext cx="352080" cy="547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 name="Freihand 12">
                <a:extLst>
                  <a:ext uri="{FF2B5EF4-FFF2-40B4-BE49-F238E27FC236}">
                    <a16:creationId xmlns:a16="http://schemas.microsoft.com/office/drawing/2014/main" id="{2A5D90B6-1B86-E628-8051-36A748DDD13D}"/>
                  </a:ext>
                </a:extLst>
              </p14:cNvPr>
              <p14:cNvContentPartPr/>
              <p14:nvPr/>
            </p14:nvContentPartPr>
            <p14:xfrm>
              <a:off x="3259893" y="1016493"/>
              <a:ext cx="199080" cy="129960"/>
            </p14:xfrm>
          </p:contentPart>
        </mc:Choice>
        <mc:Fallback>
          <p:pic>
            <p:nvPicPr>
              <p:cNvPr id="13" name="Freihand 12">
                <a:extLst>
                  <a:ext uri="{FF2B5EF4-FFF2-40B4-BE49-F238E27FC236}">
                    <a16:creationId xmlns:a16="http://schemas.microsoft.com/office/drawing/2014/main" id="{2A5D90B6-1B86-E628-8051-36A748DDD13D}"/>
                  </a:ext>
                </a:extLst>
              </p:cNvPr>
              <p:cNvPicPr/>
              <p:nvPr/>
            </p:nvPicPr>
            <p:blipFill>
              <a:blip r:embed="rId12"/>
              <a:stretch>
                <a:fillRect/>
              </a:stretch>
            </p:blipFill>
            <p:spPr>
              <a:xfrm>
                <a:off x="3251253" y="1007493"/>
                <a:ext cx="2167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6C135C64-CE4E-01AE-4889-712C8967035B}"/>
                  </a:ext>
                </a:extLst>
              </p14:cNvPr>
              <p14:cNvContentPartPr/>
              <p14:nvPr/>
            </p14:nvContentPartPr>
            <p14:xfrm>
              <a:off x="3452853" y="1165533"/>
              <a:ext cx="29520" cy="121320"/>
            </p14:xfrm>
          </p:contentPart>
        </mc:Choice>
        <mc:Fallback>
          <p:pic>
            <p:nvPicPr>
              <p:cNvPr id="14" name="Freihand 13">
                <a:extLst>
                  <a:ext uri="{FF2B5EF4-FFF2-40B4-BE49-F238E27FC236}">
                    <a16:creationId xmlns:a16="http://schemas.microsoft.com/office/drawing/2014/main" id="{6C135C64-CE4E-01AE-4889-712C8967035B}"/>
                  </a:ext>
                </a:extLst>
              </p:cNvPr>
              <p:cNvPicPr/>
              <p:nvPr/>
            </p:nvPicPr>
            <p:blipFill>
              <a:blip r:embed="rId14"/>
              <a:stretch>
                <a:fillRect/>
              </a:stretch>
            </p:blipFill>
            <p:spPr>
              <a:xfrm>
                <a:off x="3444213" y="1156533"/>
                <a:ext cx="47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35290209-987E-CC54-08B1-F8CB7C44675F}"/>
                  </a:ext>
                </a:extLst>
              </p14:cNvPr>
              <p14:cNvContentPartPr/>
              <p14:nvPr/>
            </p14:nvContentPartPr>
            <p14:xfrm>
              <a:off x="3602973" y="1000653"/>
              <a:ext cx="381960" cy="184680"/>
            </p14:xfrm>
          </p:contentPart>
        </mc:Choice>
        <mc:Fallback>
          <p:pic>
            <p:nvPicPr>
              <p:cNvPr id="15" name="Freihand 14">
                <a:extLst>
                  <a:ext uri="{FF2B5EF4-FFF2-40B4-BE49-F238E27FC236}">
                    <a16:creationId xmlns:a16="http://schemas.microsoft.com/office/drawing/2014/main" id="{35290209-987E-CC54-08B1-F8CB7C44675F}"/>
                  </a:ext>
                </a:extLst>
              </p:cNvPr>
              <p:cNvPicPr/>
              <p:nvPr/>
            </p:nvPicPr>
            <p:blipFill>
              <a:blip r:embed="rId16"/>
              <a:stretch>
                <a:fillRect/>
              </a:stretch>
            </p:blipFill>
            <p:spPr>
              <a:xfrm>
                <a:off x="3593973" y="992013"/>
                <a:ext cx="3996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7" name="Freihand 16">
                <a:extLst>
                  <a:ext uri="{FF2B5EF4-FFF2-40B4-BE49-F238E27FC236}">
                    <a16:creationId xmlns:a16="http://schemas.microsoft.com/office/drawing/2014/main" id="{36E3990B-A632-5685-B047-E60EE3D34DDF}"/>
                  </a:ext>
                </a:extLst>
              </p14:cNvPr>
              <p14:cNvContentPartPr/>
              <p14:nvPr/>
            </p14:nvContentPartPr>
            <p14:xfrm>
              <a:off x="3896733" y="1108653"/>
              <a:ext cx="136440" cy="7560"/>
            </p14:xfrm>
          </p:contentPart>
        </mc:Choice>
        <mc:Fallback>
          <p:pic>
            <p:nvPicPr>
              <p:cNvPr id="17" name="Freihand 16">
                <a:extLst>
                  <a:ext uri="{FF2B5EF4-FFF2-40B4-BE49-F238E27FC236}">
                    <a16:creationId xmlns:a16="http://schemas.microsoft.com/office/drawing/2014/main" id="{36E3990B-A632-5685-B047-E60EE3D34DDF}"/>
                  </a:ext>
                </a:extLst>
              </p:cNvPr>
              <p:cNvPicPr/>
              <p:nvPr/>
            </p:nvPicPr>
            <p:blipFill>
              <a:blip r:embed="rId18"/>
              <a:stretch>
                <a:fillRect/>
              </a:stretch>
            </p:blipFill>
            <p:spPr>
              <a:xfrm>
                <a:off x="3887733" y="1100013"/>
                <a:ext cx="1540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8" name="Freihand 17">
                <a:extLst>
                  <a:ext uri="{FF2B5EF4-FFF2-40B4-BE49-F238E27FC236}">
                    <a16:creationId xmlns:a16="http://schemas.microsoft.com/office/drawing/2014/main" id="{756E1513-B0E9-4EF7-96A2-E2795C54D682}"/>
                  </a:ext>
                </a:extLst>
              </p14:cNvPr>
              <p14:cNvContentPartPr/>
              <p14:nvPr/>
            </p14:nvContentPartPr>
            <p14:xfrm>
              <a:off x="4290213" y="1027653"/>
              <a:ext cx="251280" cy="289440"/>
            </p14:xfrm>
          </p:contentPart>
        </mc:Choice>
        <mc:Fallback>
          <p:pic>
            <p:nvPicPr>
              <p:cNvPr id="18" name="Freihand 17">
                <a:extLst>
                  <a:ext uri="{FF2B5EF4-FFF2-40B4-BE49-F238E27FC236}">
                    <a16:creationId xmlns:a16="http://schemas.microsoft.com/office/drawing/2014/main" id="{756E1513-B0E9-4EF7-96A2-E2795C54D682}"/>
                  </a:ext>
                </a:extLst>
              </p:cNvPr>
              <p:cNvPicPr/>
              <p:nvPr/>
            </p:nvPicPr>
            <p:blipFill>
              <a:blip r:embed="rId20"/>
              <a:stretch>
                <a:fillRect/>
              </a:stretch>
            </p:blipFill>
            <p:spPr>
              <a:xfrm>
                <a:off x="4281213" y="1019013"/>
                <a:ext cx="2689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Freihand 18">
                <a:extLst>
                  <a:ext uri="{FF2B5EF4-FFF2-40B4-BE49-F238E27FC236}">
                    <a16:creationId xmlns:a16="http://schemas.microsoft.com/office/drawing/2014/main" id="{14C57FAE-09C4-14E5-051B-8D13B328E670}"/>
                  </a:ext>
                </a:extLst>
              </p14:cNvPr>
              <p14:cNvContentPartPr/>
              <p14:nvPr/>
            </p14:nvContentPartPr>
            <p14:xfrm>
              <a:off x="4661013" y="944853"/>
              <a:ext cx="192240" cy="258120"/>
            </p14:xfrm>
          </p:contentPart>
        </mc:Choice>
        <mc:Fallback>
          <p:pic>
            <p:nvPicPr>
              <p:cNvPr id="19" name="Freihand 18">
                <a:extLst>
                  <a:ext uri="{FF2B5EF4-FFF2-40B4-BE49-F238E27FC236}">
                    <a16:creationId xmlns:a16="http://schemas.microsoft.com/office/drawing/2014/main" id="{14C57FAE-09C4-14E5-051B-8D13B328E670}"/>
                  </a:ext>
                </a:extLst>
              </p:cNvPr>
              <p:cNvPicPr/>
              <p:nvPr/>
            </p:nvPicPr>
            <p:blipFill>
              <a:blip r:embed="rId22"/>
              <a:stretch>
                <a:fillRect/>
              </a:stretch>
            </p:blipFill>
            <p:spPr>
              <a:xfrm>
                <a:off x="4652013" y="936213"/>
                <a:ext cx="2098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0" name="Freihand 19">
                <a:extLst>
                  <a:ext uri="{FF2B5EF4-FFF2-40B4-BE49-F238E27FC236}">
                    <a16:creationId xmlns:a16="http://schemas.microsoft.com/office/drawing/2014/main" id="{B498F026-30AE-78AE-0325-E65B5723B5E1}"/>
                  </a:ext>
                </a:extLst>
              </p14:cNvPr>
              <p14:cNvContentPartPr/>
              <p14:nvPr/>
            </p14:nvContentPartPr>
            <p14:xfrm>
              <a:off x="4871253" y="802653"/>
              <a:ext cx="205560" cy="201960"/>
            </p14:xfrm>
          </p:contentPart>
        </mc:Choice>
        <mc:Fallback>
          <p:pic>
            <p:nvPicPr>
              <p:cNvPr id="20" name="Freihand 19">
                <a:extLst>
                  <a:ext uri="{FF2B5EF4-FFF2-40B4-BE49-F238E27FC236}">
                    <a16:creationId xmlns:a16="http://schemas.microsoft.com/office/drawing/2014/main" id="{B498F026-30AE-78AE-0325-E65B5723B5E1}"/>
                  </a:ext>
                </a:extLst>
              </p:cNvPr>
              <p:cNvPicPr/>
              <p:nvPr/>
            </p:nvPicPr>
            <p:blipFill>
              <a:blip r:embed="rId24"/>
              <a:stretch>
                <a:fillRect/>
              </a:stretch>
            </p:blipFill>
            <p:spPr>
              <a:xfrm>
                <a:off x="4862613" y="794013"/>
                <a:ext cx="2232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1" name="Freihand 20">
                <a:extLst>
                  <a:ext uri="{FF2B5EF4-FFF2-40B4-BE49-F238E27FC236}">
                    <a16:creationId xmlns:a16="http://schemas.microsoft.com/office/drawing/2014/main" id="{8E73DF85-86AE-A66E-E420-470DDD4FE3C1}"/>
                  </a:ext>
                </a:extLst>
              </p14:cNvPr>
              <p14:cNvContentPartPr/>
              <p14:nvPr/>
            </p14:nvContentPartPr>
            <p14:xfrm>
              <a:off x="5207493" y="1046013"/>
              <a:ext cx="197640" cy="137160"/>
            </p14:xfrm>
          </p:contentPart>
        </mc:Choice>
        <mc:Fallback>
          <p:pic>
            <p:nvPicPr>
              <p:cNvPr id="21" name="Freihand 20">
                <a:extLst>
                  <a:ext uri="{FF2B5EF4-FFF2-40B4-BE49-F238E27FC236}">
                    <a16:creationId xmlns:a16="http://schemas.microsoft.com/office/drawing/2014/main" id="{8E73DF85-86AE-A66E-E420-470DDD4FE3C1}"/>
                  </a:ext>
                </a:extLst>
              </p:cNvPr>
              <p:cNvPicPr/>
              <p:nvPr/>
            </p:nvPicPr>
            <p:blipFill>
              <a:blip r:embed="rId26"/>
              <a:stretch>
                <a:fillRect/>
              </a:stretch>
            </p:blipFill>
            <p:spPr>
              <a:xfrm>
                <a:off x="5198853" y="1037013"/>
                <a:ext cx="215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2" name="Freihand 21">
                <a:extLst>
                  <a:ext uri="{FF2B5EF4-FFF2-40B4-BE49-F238E27FC236}">
                    <a16:creationId xmlns:a16="http://schemas.microsoft.com/office/drawing/2014/main" id="{199D4C16-7471-F401-1947-8740D5959498}"/>
                  </a:ext>
                </a:extLst>
              </p14:cNvPr>
              <p14:cNvContentPartPr/>
              <p14:nvPr/>
            </p14:nvContentPartPr>
            <p14:xfrm>
              <a:off x="5577933" y="948453"/>
              <a:ext cx="277200" cy="188640"/>
            </p14:xfrm>
          </p:contentPart>
        </mc:Choice>
        <mc:Fallback>
          <p:pic>
            <p:nvPicPr>
              <p:cNvPr id="22" name="Freihand 21">
                <a:extLst>
                  <a:ext uri="{FF2B5EF4-FFF2-40B4-BE49-F238E27FC236}">
                    <a16:creationId xmlns:a16="http://schemas.microsoft.com/office/drawing/2014/main" id="{199D4C16-7471-F401-1947-8740D5959498}"/>
                  </a:ext>
                </a:extLst>
              </p:cNvPr>
              <p:cNvPicPr/>
              <p:nvPr/>
            </p:nvPicPr>
            <p:blipFill>
              <a:blip r:embed="rId28"/>
              <a:stretch>
                <a:fillRect/>
              </a:stretch>
            </p:blipFill>
            <p:spPr>
              <a:xfrm>
                <a:off x="5568933" y="939813"/>
                <a:ext cx="2948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3" name="Freihand 22">
                <a:extLst>
                  <a:ext uri="{FF2B5EF4-FFF2-40B4-BE49-F238E27FC236}">
                    <a16:creationId xmlns:a16="http://schemas.microsoft.com/office/drawing/2014/main" id="{1AF57C0C-69CE-9748-397E-C5D387A18219}"/>
                  </a:ext>
                </a:extLst>
              </p14:cNvPr>
              <p14:cNvContentPartPr/>
              <p14:nvPr/>
            </p14:nvContentPartPr>
            <p14:xfrm>
              <a:off x="6063213" y="1021893"/>
              <a:ext cx="18720" cy="5760"/>
            </p14:xfrm>
          </p:contentPart>
        </mc:Choice>
        <mc:Fallback>
          <p:pic>
            <p:nvPicPr>
              <p:cNvPr id="23" name="Freihand 22">
                <a:extLst>
                  <a:ext uri="{FF2B5EF4-FFF2-40B4-BE49-F238E27FC236}">
                    <a16:creationId xmlns:a16="http://schemas.microsoft.com/office/drawing/2014/main" id="{1AF57C0C-69CE-9748-397E-C5D387A18219}"/>
                  </a:ext>
                </a:extLst>
              </p:cNvPr>
              <p:cNvPicPr/>
              <p:nvPr/>
            </p:nvPicPr>
            <p:blipFill>
              <a:blip r:embed="rId30"/>
              <a:stretch>
                <a:fillRect/>
              </a:stretch>
            </p:blipFill>
            <p:spPr>
              <a:xfrm>
                <a:off x="6054573" y="1013253"/>
                <a:ext cx="36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C815DC16-1537-906A-3E1E-3112C09AAD1D}"/>
                  </a:ext>
                </a:extLst>
              </p14:cNvPr>
              <p14:cNvContentPartPr/>
              <p14:nvPr/>
            </p14:nvContentPartPr>
            <p14:xfrm>
              <a:off x="5948013" y="1125933"/>
              <a:ext cx="23400" cy="150480"/>
            </p14:xfrm>
          </p:contentPart>
        </mc:Choice>
        <mc:Fallback>
          <p:pic>
            <p:nvPicPr>
              <p:cNvPr id="24" name="Freihand 23">
                <a:extLst>
                  <a:ext uri="{FF2B5EF4-FFF2-40B4-BE49-F238E27FC236}">
                    <a16:creationId xmlns:a16="http://schemas.microsoft.com/office/drawing/2014/main" id="{C815DC16-1537-906A-3E1E-3112C09AAD1D}"/>
                  </a:ext>
                </a:extLst>
              </p:cNvPr>
              <p:cNvPicPr/>
              <p:nvPr/>
            </p:nvPicPr>
            <p:blipFill>
              <a:blip r:embed="rId32"/>
              <a:stretch>
                <a:fillRect/>
              </a:stretch>
            </p:blipFill>
            <p:spPr>
              <a:xfrm>
                <a:off x="5939013" y="1116933"/>
                <a:ext cx="410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F0635C54-80C6-6808-9DC6-C26174BE1DED}"/>
                  </a:ext>
                </a:extLst>
              </p14:cNvPr>
              <p14:cNvContentPartPr/>
              <p14:nvPr/>
            </p14:nvContentPartPr>
            <p14:xfrm>
              <a:off x="6062493" y="955293"/>
              <a:ext cx="144720" cy="214200"/>
            </p14:xfrm>
          </p:contentPart>
        </mc:Choice>
        <mc:Fallback>
          <p:pic>
            <p:nvPicPr>
              <p:cNvPr id="25" name="Freihand 24">
                <a:extLst>
                  <a:ext uri="{FF2B5EF4-FFF2-40B4-BE49-F238E27FC236}">
                    <a16:creationId xmlns:a16="http://schemas.microsoft.com/office/drawing/2014/main" id="{F0635C54-80C6-6808-9DC6-C26174BE1DED}"/>
                  </a:ext>
                </a:extLst>
              </p:cNvPr>
              <p:cNvPicPr/>
              <p:nvPr/>
            </p:nvPicPr>
            <p:blipFill>
              <a:blip r:embed="rId34"/>
              <a:stretch>
                <a:fillRect/>
              </a:stretch>
            </p:blipFill>
            <p:spPr>
              <a:xfrm>
                <a:off x="6053853" y="946653"/>
                <a:ext cx="1623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4856D52A-7156-EC77-4C6A-ED8F5DF3ACA2}"/>
                  </a:ext>
                </a:extLst>
              </p14:cNvPr>
              <p14:cNvContentPartPr/>
              <p14:nvPr/>
            </p14:nvContentPartPr>
            <p14:xfrm>
              <a:off x="6185253" y="768093"/>
              <a:ext cx="167760" cy="171360"/>
            </p14:xfrm>
          </p:contentPart>
        </mc:Choice>
        <mc:Fallback>
          <p:pic>
            <p:nvPicPr>
              <p:cNvPr id="26" name="Freihand 25">
                <a:extLst>
                  <a:ext uri="{FF2B5EF4-FFF2-40B4-BE49-F238E27FC236}">
                    <a16:creationId xmlns:a16="http://schemas.microsoft.com/office/drawing/2014/main" id="{4856D52A-7156-EC77-4C6A-ED8F5DF3ACA2}"/>
                  </a:ext>
                </a:extLst>
              </p:cNvPr>
              <p:cNvPicPr/>
              <p:nvPr/>
            </p:nvPicPr>
            <p:blipFill>
              <a:blip r:embed="rId36"/>
              <a:stretch>
                <a:fillRect/>
              </a:stretch>
            </p:blipFill>
            <p:spPr>
              <a:xfrm>
                <a:off x="6176613" y="759453"/>
                <a:ext cx="1854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174368D1-C4BD-0853-69CF-A308EFA3E963}"/>
                  </a:ext>
                </a:extLst>
              </p14:cNvPr>
              <p14:cNvContentPartPr/>
              <p14:nvPr/>
            </p14:nvContentPartPr>
            <p14:xfrm>
              <a:off x="6466053" y="1015773"/>
              <a:ext cx="165240" cy="160920"/>
            </p14:xfrm>
          </p:contentPart>
        </mc:Choice>
        <mc:Fallback>
          <p:pic>
            <p:nvPicPr>
              <p:cNvPr id="27" name="Freihand 26">
                <a:extLst>
                  <a:ext uri="{FF2B5EF4-FFF2-40B4-BE49-F238E27FC236}">
                    <a16:creationId xmlns:a16="http://schemas.microsoft.com/office/drawing/2014/main" id="{174368D1-C4BD-0853-69CF-A308EFA3E963}"/>
                  </a:ext>
                </a:extLst>
              </p:cNvPr>
              <p:cNvPicPr/>
              <p:nvPr/>
            </p:nvPicPr>
            <p:blipFill>
              <a:blip r:embed="rId38"/>
              <a:stretch>
                <a:fillRect/>
              </a:stretch>
            </p:blipFill>
            <p:spPr>
              <a:xfrm>
                <a:off x="6457053" y="1007133"/>
                <a:ext cx="1828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5DDB05B0-E456-0559-7CA7-254F8805DA7C}"/>
                  </a:ext>
                </a:extLst>
              </p14:cNvPr>
              <p14:cNvContentPartPr/>
              <p14:nvPr/>
            </p14:nvContentPartPr>
            <p14:xfrm>
              <a:off x="6839013" y="1134933"/>
              <a:ext cx="165240" cy="41760"/>
            </p14:xfrm>
          </p:contentPart>
        </mc:Choice>
        <mc:Fallback>
          <p:pic>
            <p:nvPicPr>
              <p:cNvPr id="28" name="Freihand 27">
                <a:extLst>
                  <a:ext uri="{FF2B5EF4-FFF2-40B4-BE49-F238E27FC236}">
                    <a16:creationId xmlns:a16="http://schemas.microsoft.com/office/drawing/2014/main" id="{5DDB05B0-E456-0559-7CA7-254F8805DA7C}"/>
                  </a:ext>
                </a:extLst>
              </p:cNvPr>
              <p:cNvPicPr/>
              <p:nvPr/>
            </p:nvPicPr>
            <p:blipFill>
              <a:blip r:embed="rId40"/>
              <a:stretch>
                <a:fillRect/>
              </a:stretch>
            </p:blipFill>
            <p:spPr>
              <a:xfrm>
                <a:off x="6830013" y="1126293"/>
                <a:ext cx="1828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7DA03044-7422-4A97-220D-DBCF039CF29C}"/>
                  </a:ext>
                </a:extLst>
              </p14:cNvPr>
              <p14:cNvContentPartPr/>
              <p14:nvPr/>
            </p14:nvContentPartPr>
            <p14:xfrm>
              <a:off x="7200813" y="1128093"/>
              <a:ext cx="313560" cy="25560"/>
            </p14:xfrm>
          </p:contentPart>
        </mc:Choice>
        <mc:Fallback>
          <p:pic>
            <p:nvPicPr>
              <p:cNvPr id="29" name="Freihand 28">
                <a:extLst>
                  <a:ext uri="{FF2B5EF4-FFF2-40B4-BE49-F238E27FC236}">
                    <a16:creationId xmlns:a16="http://schemas.microsoft.com/office/drawing/2014/main" id="{7DA03044-7422-4A97-220D-DBCF039CF29C}"/>
                  </a:ext>
                </a:extLst>
              </p:cNvPr>
              <p:cNvPicPr/>
              <p:nvPr/>
            </p:nvPicPr>
            <p:blipFill>
              <a:blip r:embed="rId42"/>
              <a:stretch>
                <a:fillRect/>
              </a:stretch>
            </p:blipFill>
            <p:spPr>
              <a:xfrm>
                <a:off x="7192173" y="1119453"/>
                <a:ext cx="331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2" name="Freihand 41">
                <a:extLst>
                  <a:ext uri="{FF2B5EF4-FFF2-40B4-BE49-F238E27FC236}">
                    <a16:creationId xmlns:a16="http://schemas.microsoft.com/office/drawing/2014/main" id="{3B520B8D-3E30-A200-C477-D1B2E323400B}"/>
                  </a:ext>
                </a:extLst>
              </p14:cNvPr>
              <p14:cNvContentPartPr/>
              <p14:nvPr/>
            </p14:nvContentPartPr>
            <p14:xfrm>
              <a:off x="2108253" y="1679973"/>
              <a:ext cx="2748240" cy="395640"/>
            </p14:xfrm>
          </p:contentPart>
        </mc:Choice>
        <mc:Fallback>
          <p:pic>
            <p:nvPicPr>
              <p:cNvPr id="42" name="Freihand 41">
                <a:extLst>
                  <a:ext uri="{FF2B5EF4-FFF2-40B4-BE49-F238E27FC236}">
                    <a16:creationId xmlns:a16="http://schemas.microsoft.com/office/drawing/2014/main" id="{3B520B8D-3E30-A200-C477-D1B2E323400B}"/>
                  </a:ext>
                </a:extLst>
              </p:cNvPr>
              <p:cNvPicPr/>
              <p:nvPr/>
            </p:nvPicPr>
            <p:blipFill>
              <a:blip r:embed="rId44"/>
              <a:stretch>
                <a:fillRect/>
              </a:stretch>
            </p:blipFill>
            <p:spPr>
              <a:xfrm>
                <a:off x="2099613" y="1670973"/>
                <a:ext cx="276588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3" name="Freihand 42">
                <a:extLst>
                  <a:ext uri="{FF2B5EF4-FFF2-40B4-BE49-F238E27FC236}">
                    <a16:creationId xmlns:a16="http://schemas.microsoft.com/office/drawing/2014/main" id="{476EF442-8B81-CFEC-3EBA-C416A592E33F}"/>
                  </a:ext>
                </a:extLst>
              </p14:cNvPr>
              <p14:cNvContentPartPr/>
              <p14:nvPr/>
            </p14:nvContentPartPr>
            <p14:xfrm>
              <a:off x="4915893" y="1451013"/>
              <a:ext cx="1896120" cy="417240"/>
            </p14:xfrm>
          </p:contentPart>
        </mc:Choice>
        <mc:Fallback>
          <p:pic>
            <p:nvPicPr>
              <p:cNvPr id="43" name="Freihand 42">
                <a:extLst>
                  <a:ext uri="{FF2B5EF4-FFF2-40B4-BE49-F238E27FC236}">
                    <a16:creationId xmlns:a16="http://schemas.microsoft.com/office/drawing/2014/main" id="{476EF442-8B81-CFEC-3EBA-C416A592E33F}"/>
                  </a:ext>
                </a:extLst>
              </p:cNvPr>
              <p:cNvPicPr/>
              <p:nvPr/>
            </p:nvPicPr>
            <p:blipFill>
              <a:blip r:embed="rId46"/>
              <a:stretch>
                <a:fillRect/>
              </a:stretch>
            </p:blipFill>
            <p:spPr>
              <a:xfrm>
                <a:off x="4907253" y="1442373"/>
                <a:ext cx="191376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5" name="Freihand 44">
                <a:extLst>
                  <a:ext uri="{FF2B5EF4-FFF2-40B4-BE49-F238E27FC236}">
                    <a16:creationId xmlns:a16="http://schemas.microsoft.com/office/drawing/2014/main" id="{CE5CC27F-1EBE-61C5-E0CB-6A9037497D36}"/>
                  </a:ext>
                </a:extLst>
              </p14:cNvPr>
              <p14:cNvContentPartPr/>
              <p14:nvPr/>
            </p14:nvContentPartPr>
            <p14:xfrm>
              <a:off x="3586413" y="2146893"/>
              <a:ext cx="317880" cy="40320"/>
            </p14:xfrm>
          </p:contentPart>
        </mc:Choice>
        <mc:Fallback>
          <p:pic>
            <p:nvPicPr>
              <p:cNvPr id="45" name="Freihand 44">
                <a:extLst>
                  <a:ext uri="{FF2B5EF4-FFF2-40B4-BE49-F238E27FC236}">
                    <a16:creationId xmlns:a16="http://schemas.microsoft.com/office/drawing/2014/main" id="{CE5CC27F-1EBE-61C5-E0CB-6A9037497D36}"/>
                  </a:ext>
                </a:extLst>
              </p:cNvPr>
              <p:cNvPicPr/>
              <p:nvPr/>
            </p:nvPicPr>
            <p:blipFill>
              <a:blip r:embed="rId48"/>
              <a:stretch>
                <a:fillRect/>
              </a:stretch>
            </p:blipFill>
            <p:spPr>
              <a:xfrm>
                <a:off x="3577773" y="2137893"/>
                <a:ext cx="3355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6" name="Freihand 45">
                <a:extLst>
                  <a:ext uri="{FF2B5EF4-FFF2-40B4-BE49-F238E27FC236}">
                    <a16:creationId xmlns:a16="http://schemas.microsoft.com/office/drawing/2014/main" id="{47C9D7F0-C301-1409-D98A-E96B24A904E2}"/>
                  </a:ext>
                </a:extLst>
              </p14:cNvPr>
              <p14:cNvContentPartPr/>
              <p14:nvPr/>
            </p14:nvContentPartPr>
            <p14:xfrm>
              <a:off x="3537093" y="2212413"/>
              <a:ext cx="389880" cy="258840"/>
            </p14:xfrm>
          </p:contentPart>
        </mc:Choice>
        <mc:Fallback>
          <p:pic>
            <p:nvPicPr>
              <p:cNvPr id="46" name="Freihand 45">
                <a:extLst>
                  <a:ext uri="{FF2B5EF4-FFF2-40B4-BE49-F238E27FC236}">
                    <a16:creationId xmlns:a16="http://schemas.microsoft.com/office/drawing/2014/main" id="{47C9D7F0-C301-1409-D98A-E96B24A904E2}"/>
                  </a:ext>
                </a:extLst>
              </p:cNvPr>
              <p:cNvPicPr/>
              <p:nvPr/>
            </p:nvPicPr>
            <p:blipFill>
              <a:blip r:embed="rId50"/>
              <a:stretch>
                <a:fillRect/>
              </a:stretch>
            </p:blipFill>
            <p:spPr>
              <a:xfrm>
                <a:off x="3528453" y="2203413"/>
                <a:ext cx="4075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8" name="Freihand 47">
                <a:extLst>
                  <a:ext uri="{FF2B5EF4-FFF2-40B4-BE49-F238E27FC236}">
                    <a16:creationId xmlns:a16="http://schemas.microsoft.com/office/drawing/2014/main" id="{5EACA36F-FD0C-4EF6-EB1D-1915D1509C35}"/>
                  </a:ext>
                </a:extLst>
              </p14:cNvPr>
              <p14:cNvContentPartPr/>
              <p14:nvPr/>
            </p14:nvContentPartPr>
            <p14:xfrm>
              <a:off x="4127493" y="2196213"/>
              <a:ext cx="147600" cy="282600"/>
            </p14:xfrm>
          </p:contentPart>
        </mc:Choice>
        <mc:Fallback>
          <p:pic>
            <p:nvPicPr>
              <p:cNvPr id="48" name="Freihand 47">
                <a:extLst>
                  <a:ext uri="{FF2B5EF4-FFF2-40B4-BE49-F238E27FC236}">
                    <a16:creationId xmlns:a16="http://schemas.microsoft.com/office/drawing/2014/main" id="{5EACA36F-FD0C-4EF6-EB1D-1915D1509C35}"/>
                  </a:ext>
                </a:extLst>
              </p:cNvPr>
              <p:cNvPicPr/>
              <p:nvPr/>
            </p:nvPicPr>
            <p:blipFill>
              <a:blip r:embed="rId52"/>
              <a:stretch>
                <a:fillRect/>
              </a:stretch>
            </p:blipFill>
            <p:spPr>
              <a:xfrm>
                <a:off x="4118853" y="2187213"/>
                <a:ext cx="1652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0" name="Freihand 49">
                <a:extLst>
                  <a:ext uri="{FF2B5EF4-FFF2-40B4-BE49-F238E27FC236}">
                    <a16:creationId xmlns:a16="http://schemas.microsoft.com/office/drawing/2014/main" id="{73D34F0D-4C96-5687-230D-80B2F01139C3}"/>
                  </a:ext>
                </a:extLst>
              </p14:cNvPr>
              <p14:cNvContentPartPr/>
              <p14:nvPr/>
            </p14:nvContentPartPr>
            <p14:xfrm>
              <a:off x="4376973" y="2023773"/>
              <a:ext cx="166680" cy="131760"/>
            </p14:xfrm>
          </p:contentPart>
        </mc:Choice>
        <mc:Fallback>
          <p:pic>
            <p:nvPicPr>
              <p:cNvPr id="50" name="Freihand 49">
                <a:extLst>
                  <a:ext uri="{FF2B5EF4-FFF2-40B4-BE49-F238E27FC236}">
                    <a16:creationId xmlns:a16="http://schemas.microsoft.com/office/drawing/2014/main" id="{73D34F0D-4C96-5687-230D-80B2F01139C3}"/>
                  </a:ext>
                </a:extLst>
              </p:cNvPr>
              <p:cNvPicPr/>
              <p:nvPr/>
            </p:nvPicPr>
            <p:blipFill>
              <a:blip r:embed="rId54"/>
              <a:stretch>
                <a:fillRect/>
              </a:stretch>
            </p:blipFill>
            <p:spPr>
              <a:xfrm>
                <a:off x="4368333" y="2014773"/>
                <a:ext cx="184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2" name="Freihand 51">
                <a:extLst>
                  <a:ext uri="{FF2B5EF4-FFF2-40B4-BE49-F238E27FC236}">
                    <a16:creationId xmlns:a16="http://schemas.microsoft.com/office/drawing/2014/main" id="{4A3F18D7-41E6-15BF-A68D-D5978AD56E98}"/>
                  </a:ext>
                </a:extLst>
              </p14:cNvPr>
              <p14:cNvContentPartPr/>
              <p14:nvPr/>
            </p14:nvContentPartPr>
            <p14:xfrm>
              <a:off x="3463293" y="2648013"/>
              <a:ext cx="175680" cy="151560"/>
            </p14:xfrm>
          </p:contentPart>
        </mc:Choice>
        <mc:Fallback>
          <p:pic>
            <p:nvPicPr>
              <p:cNvPr id="52" name="Freihand 51">
                <a:extLst>
                  <a:ext uri="{FF2B5EF4-FFF2-40B4-BE49-F238E27FC236}">
                    <a16:creationId xmlns:a16="http://schemas.microsoft.com/office/drawing/2014/main" id="{4A3F18D7-41E6-15BF-A68D-D5978AD56E98}"/>
                  </a:ext>
                </a:extLst>
              </p:cNvPr>
              <p:cNvPicPr/>
              <p:nvPr/>
            </p:nvPicPr>
            <p:blipFill>
              <a:blip r:embed="rId56"/>
              <a:stretch>
                <a:fillRect/>
              </a:stretch>
            </p:blipFill>
            <p:spPr>
              <a:xfrm>
                <a:off x="3454653" y="2639373"/>
                <a:ext cx="193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3" name="Freihand 52">
                <a:extLst>
                  <a:ext uri="{FF2B5EF4-FFF2-40B4-BE49-F238E27FC236}">
                    <a16:creationId xmlns:a16="http://schemas.microsoft.com/office/drawing/2014/main" id="{013F3219-2CB9-807C-B00F-3F8AB7039945}"/>
                  </a:ext>
                </a:extLst>
              </p14:cNvPr>
              <p14:cNvContentPartPr/>
              <p14:nvPr/>
            </p14:nvContentPartPr>
            <p14:xfrm>
              <a:off x="3656253" y="2650893"/>
              <a:ext cx="168840" cy="45000"/>
            </p14:xfrm>
          </p:contentPart>
        </mc:Choice>
        <mc:Fallback>
          <p:pic>
            <p:nvPicPr>
              <p:cNvPr id="53" name="Freihand 52">
                <a:extLst>
                  <a:ext uri="{FF2B5EF4-FFF2-40B4-BE49-F238E27FC236}">
                    <a16:creationId xmlns:a16="http://schemas.microsoft.com/office/drawing/2014/main" id="{013F3219-2CB9-807C-B00F-3F8AB7039945}"/>
                  </a:ext>
                </a:extLst>
              </p:cNvPr>
              <p:cNvPicPr/>
              <p:nvPr/>
            </p:nvPicPr>
            <p:blipFill>
              <a:blip r:embed="rId58"/>
              <a:stretch>
                <a:fillRect/>
              </a:stretch>
            </p:blipFill>
            <p:spPr>
              <a:xfrm>
                <a:off x="3647253" y="2641893"/>
                <a:ext cx="186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4" name="Freihand 53">
                <a:extLst>
                  <a:ext uri="{FF2B5EF4-FFF2-40B4-BE49-F238E27FC236}">
                    <a16:creationId xmlns:a16="http://schemas.microsoft.com/office/drawing/2014/main" id="{241284FA-CEFE-7F99-4ABE-2FCE8B38C69F}"/>
                  </a:ext>
                </a:extLst>
              </p14:cNvPr>
              <p14:cNvContentPartPr/>
              <p14:nvPr/>
            </p14:nvContentPartPr>
            <p14:xfrm>
              <a:off x="3691533" y="2725773"/>
              <a:ext cx="93600" cy="7560"/>
            </p14:xfrm>
          </p:contentPart>
        </mc:Choice>
        <mc:Fallback>
          <p:pic>
            <p:nvPicPr>
              <p:cNvPr id="54" name="Freihand 53">
                <a:extLst>
                  <a:ext uri="{FF2B5EF4-FFF2-40B4-BE49-F238E27FC236}">
                    <a16:creationId xmlns:a16="http://schemas.microsoft.com/office/drawing/2014/main" id="{241284FA-CEFE-7F99-4ABE-2FCE8B38C69F}"/>
                  </a:ext>
                </a:extLst>
              </p:cNvPr>
              <p:cNvPicPr/>
              <p:nvPr/>
            </p:nvPicPr>
            <p:blipFill>
              <a:blip r:embed="rId60"/>
              <a:stretch>
                <a:fillRect/>
              </a:stretch>
            </p:blipFill>
            <p:spPr>
              <a:xfrm>
                <a:off x="3682893" y="2717133"/>
                <a:ext cx="111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5" name="Freihand 54">
                <a:extLst>
                  <a:ext uri="{FF2B5EF4-FFF2-40B4-BE49-F238E27FC236}">
                    <a16:creationId xmlns:a16="http://schemas.microsoft.com/office/drawing/2014/main" id="{0A37977C-EECB-7B30-BF24-0BAB9C68F866}"/>
                  </a:ext>
                </a:extLst>
              </p14:cNvPr>
              <p14:cNvContentPartPr/>
              <p14:nvPr/>
            </p14:nvContentPartPr>
            <p14:xfrm>
              <a:off x="3870093" y="2578173"/>
              <a:ext cx="164160" cy="158040"/>
            </p14:xfrm>
          </p:contentPart>
        </mc:Choice>
        <mc:Fallback>
          <p:pic>
            <p:nvPicPr>
              <p:cNvPr id="55" name="Freihand 54">
                <a:extLst>
                  <a:ext uri="{FF2B5EF4-FFF2-40B4-BE49-F238E27FC236}">
                    <a16:creationId xmlns:a16="http://schemas.microsoft.com/office/drawing/2014/main" id="{0A37977C-EECB-7B30-BF24-0BAB9C68F866}"/>
                  </a:ext>
                </a:extLst>
              </p:cNvPr>
              <p:cNvPicPr/>
              <p:nvPr/>
            </p:nvPicPr>
            <p:blipFill>
              <a:blip r:embed="rId62"/>
              <a:stretch>
                <a:fillRect/>
              </a:stretch>
            </p:blipFill>
            <p:spPr>
              <a:xfrm>
                <a:off x="3861453" y="2569533"/>
                <a:ext cx="1818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7" name="Freihand 56">
                <a:extLst>
                  <a:ext uri="{FF2B5EF4-FFF2-40B4-BE49-F238E27FC236}">
                    <a16:creationId xmlns:a16="http://schemas.microsoft.com/office/drawing/2014/main" id="{026A83E4-0BD0-CA4B-F3C8-3FF3BCE1E719}"/>
                  </a:ext>
                </a:extLst>
              </p14:cNvPr>
              <p14:cNvContentPartPr/>
              <p14:nvPr/>
            </p14:nvContentPartPr>
            <p14:xfrm>
              <a:off x="3034893" y="2427333"/>
              <a:ext cx="235440" cy="49320"/>
            </p14:xfrm>
          </p:contentPart>
        </mc:Choice>
        <mc:Fallback>
          <p:pic>
            <p:nvPicPr>
              <p:cNvPr id="57" name="Freihand 56">
                <a:extLst>
                  <a:ext uri="{FF2B5EF4-FFF2-40B4-BE49-F238E27FC236}">
                    <a16:creationId xmlns:a16="http://schemas.microsoft.com/office/drawing/2014/main" id="{026A83E4-0BD0-CA4B-F3C8-3FF3BCE1E719}"/>
                  </a:ext>
                </a:extLst>
              </p:cNvPr>
              <p:cNvPicPr/>
              <p:nvPr/>
            </p:nvPicPr>
            <p:blipFill>
              <a:blip r:embed="rId64"/>
              <a:stretch>
                <a:fillRect/>
              </a:stretch>
            </p:blipFill>
            <p:spPr>
              <a:xfrm>
                <a:off x="3026253" y="2418693"/>
                <a:ext cx="253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8" name="Freihand 57">
                <a:extLst>
                  <a:ext uri="{FF2B5EF4-FFF2-40B4-BE49-F238E27FC236}">
                    <a16:creationId xmlns:a16="http://schemas.microsoft.com/office/drawing/2014/main" id="{1EA20807-7F9D-D388-969A-E67AA56E2B2E}"/>
                  </a:ext>
                </a:extLst>
              </p14:cNvPr>
              <p14:cNvContentPartPr/>
              <p14:nvPr/>
            </p14:nvContentPartPr>
            <p14:xfrm>
              <a:off x="3020853" y="2511573"/>
              <a:ext cx="246960" cy="73080"/>
            </p14:xfrm>
          </p:contentPart>
        </mc:Choice>
        <mc:Fallback>
          <p:pic>
            <p:nvPicPr>
              <p:cNvPr id="58" name="Freihand 57">
                <a:extLst>
                  <a:ext uri="{FF2B5EF4-FFF2-40B4-BE49-F238E27FC236}">
                    <a16:creationId xmlns:a16="http://schemas.microsoft.com/office/drawing/2014/main" id="{1EA20807-7F9D-D388-969A-E67AA56E2B2E}"/>
                  </a:ext>
                </a:extLst>
              </p:cNvPr>
              <p:cNvPicPr/>
              <p:nvPr/>
            </p:nvPicPr>
            <p:blipFill>
              <a:blip r:embed="rId66"/>
              <a:stretch>
                <a:fillRect/>
              </a:stretch>
            </p:blipFill>
            <p:spPr>
              <a:xfrm>
                <a:off x="3012213" y="2502933"/>
                <a:ext cx="2646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9" name="Freihand 58">
                <a:extLst>
                  <a:ext uri="{FF2B5EF4-FFF2-40B4-BE49-F238E27FC236}">
                    <a16:creationId xmlns:a16="http://schemas.microsoft.com/office/drawing/2014/main" id="{09F79EF8-A8A2-C8D0-5E1E-7A6ABBD01661}"/>
                  </a:ext>
                </a:extLst>
              </p14:cNvPr>
              <p14:cNvContentPartPr/>
              <p14:nvPr/>
            </p14:nvContentPartPr>
            <p14:xfrm>
              <a:off x="3499653" y="1922973"/>
              <a:ext cx="342000" cy="179280"/>
            </p14:xfrm>
          </p:contentPart>
        </mc:Choice>
        <mc:Fallback>
          <p:pic>
            <p:nvPicPr>
              <p:cNvPr id="59" name="Freihand 58">
                <a:extLst>
                  <a:ext uri="{FF2B5EF4-FFF2-40B4-BE49-F238E27FC236}">
                    <a16:creationId xmlns:a16="http://schemas.microsoft.com/office/drawing/2014/main" id="{09F79EF8-A8A2-C8D0-5E1E-7A6ABBD01661}"/>
                  </a:ext>
                </a:extLst>
              </p:cNvPr>
              <p:cNvPicPr/>
              <p:nvPr/>
            </p:nvPicPr>
            <p:blipFill>
              <a:blip r:embed="rId68"/>
              <a:stretch>
                <a:fillRect/>
              </a:stretch>
            </p:blipFill>
            <p:spPr>
              <a:xfrm>
                <a:off x="3491013" y="1913973"/>
                <a:ext cx="3596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1" name="Freihand 60">
                <a:extLst>
                  <a:ext uri="{FF2B5EF4-FFF2-40B4-BE49-F238E27FC236}">
                    <a16:creationId xmlns:a16="http://schemas.microsoft.com/office/drawing/2014/main" id="{B033DABB-57DC-B0E7-4E10-6F9C87592306}"/>
                  </a:ext>
                </a:extLst>
              </p14:cNvPr>
              <p14:cNvContentPartPr/>
              <p14:nvPr/>
            </p14:nvContentPartPr>
            <p14:xfrm>
              <a:off x="4853613" y="2183253"/>
              <a:ext cx="376920" cy="52200"/>
            </p14:xfrm>
          </p:contentPart>
        </mc:Choice>
        <mc:Fallback>
          <p:pic>
            <p:nvPicPr>
              <p:cNvPr id="61" name="Freihand 60">
                <a:extLst>
                  <a:ext uri="{FF2B5EF4-FFF2-40B4-BE49-F238E27FC236}">
                    <a16:creationId xmlns:a16="http://schemas.microsoft.com/office/drawing/2014/main" id="{B033DABB-57DC-B0E7-4E10-6F9C87592306}"/>
                  </a:ext>
                </a:extLst>
              </p:cNvPr>
              <p:cNvPicPr/>
              <p:nvPr/>
            </p:nvPicPr>
            <p:blipFill>
              <a:blip r:embed="rId70"/>
              <a:stretch>
                <a:fillRect/>
              </a:stretch>
            </p:blipFill>
            <p:spPr>
              <a:xfrm>
                <a:off x="4844973" y="2174613"/>
                <a:ext cx="394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2" name="Freihand 61">
                <a:extLst>
                  <a:ext uri="{FF2B5EF4-FFF2-40B4-BE49-F238E27FC236}">
                    <a16:creationId xmlns:a16="http://schemas.microsoft.com/office/drawing/2014/main" id="{7664F659-E5D9-EE85-3B73-03394087C19C}"/>
                  </a:ext>
                </a:extLst>
              </p14:cNvPr>
              <p14:cNvContentPartPr/>
              <p14:nvPr/>
            </p14:nvContentPartPr>
            <p14:xfrm>
              <a:off x="4907973" y="2281173"/>
              <a:ext cx="313560" cy="71640"/>
            </p14:xfrm>
          </p:contentPart>
        </mc:Choice>
        <mc:Fallback>
          <p:pic>
            <p:nvPicPr>
              <p:cNvPr id="62" name="Freihand 61">
                <a:extLst>
                  <a:ext uri="{FF2B5EF4-FFF2-40B4-BE49-F238E27FC236}">
                    <a16:creationId xmlns:a16="http://schemas.microsoft.com/office/drawing/2014/main" id="{7664F659-E5D9-EE85-3B73-03394087C19C}"/>
                  </a:ext>
                </a:extLst>
              </p:cNvPr>
              <p:cNvPicPr/>
              <p:nvPr/>
            </p:nvPicPr>
            <p:blipFill>
              <a:blip r:embed="rId72"/>
              <a:stretch>
                <a:fillRect/>
              </a:stretch>
            </p:blipFill>
            <p:spPr>
              <a:xfrm>
                <a:off x="4899333" y="2272173"/>
                <a:ext cx="3312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4" name="Freihand 63">
                <a:extLst>
                  <a:ext uri="{FF2B5EF4-FFF2-40B4-BE49-F238E27FC236}">
                    <a16:creationId xmlns:a16="http://schemas.microsoft.com/office/drawing/2014/main" id="{C06FB0BD-9626-B3F3-3F5A-D9F1FCE1BF8A}"/>
                  </a:ext>
                </a:extLst>
              </p14:cNvPr>
              <p14:cNvContentPartPr/>
              <p14:nvPr/>
            </p14:nvContentPartPr>
            <p14:xfrm>
              <a:off x="5692773" y="1778613"/>
              <a:ext cx="305640" cy="244800"/>
            </p14:xfrm>
          </p:contentPart>
        </mc:Choice>
        <mc:Fallback>
          <p:pic>
            <p:nvPicPr>
              <p:cNvPr id="64" name="Freihand 63">
                <a:extLst>
                  <a:ext uri="{FF2B5EF4-FFF2-40B4-BE49-F238E27FC236}">
                    <a16:creationId xmlns:a16="http://schemas.microsoft.com/office/drawing/2014/main" id="{C06FB0BD-9626-B3F3-3F5A-D9F1FCE1BF8A}"/>
                  </a:ext>
                </a:extLst>
              </p:cNvPr>
              <p:cNvPicPr/>
              <p:nvPr/>
            </p:nvPicPr>
            <p:blipFill>
              <a:blip r:embed="rId74"/>
              <a:stretch>
                <a:fillRect/>
              </a:stretch>
            </p:blipFill>
            <p:spPr>
              <a:xfrm>
                <a:off x="5683773" y="1769613"/>
                <a:ext cx="3232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5" name="Freihand 64">
                <a:extLst>
                  <a:ext uri="{FF2B5EF4-FFF2-40B4-BE49-F238E27FC236}">
                    <a16:creationId xmlns:a16="http://schemas.microsoft.com/office/drawing/2014/main" id="{FA097ECA-13CB-9753-EFEE-0E71B84AF3F1}"/>
                  </a:ext>
                </a:extLst>
              </p14:cNvPr>
              <p14:cNvContentPartPr/>
              <p14:nvPr/>
            </p14:nvContentPartPr>
            <p14:xfrm>
              <a:off x="5569653" y="1960053"/>
              <a:ext cx="991080" cy="195480"/>
            </p14:xfrm>
          </p:contentPart>
        </mc:Choice>
        <mc:Fallback>
          <p:pic>
            <p:nvPicPr>
              <p:cNvPr id="65" name="Freihand 64">
                <a:extLst>
                  <a:ext uri="{FF2B5EF4-FFF2-40B4-BE49-F238E27FC236}">
                    <a16:creationId xmlns:a16="http://schemas.microsoft.com/office/drawing/2014/main" id="{FA097ECA-13CB-9753-EFEE-0E71B84AF3F1}"/>
                  </a:ext>
                </a:extLst>
              </p:cNvPr>
              <p:cNvPicPr/>
              <p:nvPr/>
            </p:nvPicPr>
            <p:blipFill>
              <a:blip r:embed="rId76"/>
              <a:stretch>
                <a:fillRect/>
              </a:stretch>
            </p:blipFill>
            <p:spPr>
              <a:xfrm>
                <a:off x="5560653" y="1951053"/>
                <a:ext cx="10087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6" name="Freihand 65">
                <a:extLst>
                  <a:ext uri="{FF2B5EF4-FFF2-40B4-BE49-F238E27FC236}">
                    <a16:creationId xmlns:a16="http://schemas.microsoft.com/office/drawing/2014/main" id="{8CD55B9F-DD51-AA84-561C-50AEDAF5A928}"/>
                  </a:ext>
                </a:extLst>
              </p14:cNvPr>
              <p14:cNvContentPartPr/>
              <p14:nvPr/>
            </p14:nvContentPartPr>
            <p14:xfrm>
              <a:off x="5588013" y="2358573"/>
              <a:ext cx="226080" cy="257400"/>
            </p14:xfrm>
          </p:contentPart>
        </mc:Choice>
        <mc:Fallback>
          <p:pic>
            <p:nvPicPr>
              <p:cNvPr id="66" name="Freihand 65">
                <a:extLst>
                  <a:ext uri="{FF2B5EF4-FFF2-40B4-BE49-F238E27FC236}">
                    <a16:creationId xmlns:a16="http://schemas.microsoft.com/office/drawing/2014/main" id="{8CD55B9F-DD51-AA84-561C-50AEDAF5A928}"/>
                  </a:ext>
                </a:extLst>
              </p:cNvPr>
              <p:cNvPicPr/>
              <p:nvPr/>
            </p:nvPicPr>
            <p:blipFill>
              <a:blip r:embed="rId78"/>
              <a:stretch>
                <a:fillRect/>
              </a:stretch>
            </p:blipFill>
            <p:spPr>
              <a:xfrm>
                <a:off x="5579013" y="2349933"/>
                <a:ext cx="2437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8" name="Freihand 67">
                <a:extLst>
                  <a:ext uri="{FF2B5EF4-FFF2-40B4-BE49-F238E27FC236}">
                    <a16:creationId xmlns:a16="http://schemas.microsoft.com/office/drawing/2014/main" id="{1CD0E899-9FBB-739B-717E-201E7C15EE09}"/>
                  </a:ext>
                </a:extLst>
              </p14:cNvPr>
              <p14:cNvContentPartPr/>
              <p14:nvPr/>
            </p14:nvContentPartPr>
            <p14:xfrm>
              <a:off x="5949093" y="2401773"/>
              <a:ext cx="207000" cy="60480"/>
            </p14:xfrm>
          </p:contentPart>
        </mc:Choice>
        <mc:Fallback>
          <p:pic>
            <p:nvPicPr>
              <p:cNvPr id="68" name="Freihand 67">
                <a:extLst>
                  <a:ext uri="{FF2B5EF4-FFF2-40B4-BE49-F238E27FC236}">
                    <a16:creationId xmlns:a16="http://schemas.microsoft.com/office/drawing/2014/main" id="{1CD0E899-9FBB-739B-717E-201E7C15EE09}"/>
                  </a:ext>
                </a:extLst>
              </p:cNvPr>
              <p:cNvPicPr/>
              <p:nvPr/>
            </p:nvPicPr>
            <p:blipFill>
              <a:blip r:embed="rId80"/>
              <a:stretch>
                <a:fillRect/>
              </a:stretch>
            </p:blipFill>
            <p:spPr>
              <a:xfrm>
                <a:off x="5940453" y="2392773"/>
                <a:ext cx="224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0" name="Freihand 69">
                <a:extLst>
                  <a:ext uri="{FF2B5EF4-FFF2-40B4-BE49-F238E27FC236}">
                    <a16:creationId xmlns:a16="http://schemas.microsoft.com/office/drawing/2014/main" id="{E200ED59-8320-2A68-927A-77E995325E16}"/>
                  </a:ext>
                </a:extLst>
              </p14:cNvPr>
              <p14:cNvContentPartPr/>
              <p14:nvPr/>
            </p14:nvContentPartPr>
            <p14:xfrm>
              <a:off x="6311973" y="2253453"/>
              <a:ext cx="198000" cy="296640"/>
            </p14:xfrm>
          </p:contentPart>
        </mc:Choice>
        <mc:Fallback>
          <p:pic>
            <p:nvPicPr>
              <p:cNvPr id="70" name="Freihand 69">
                <a:extLst>
                  <a:ext uri="{FF2B5EF4-FFF2-40B4-BE49-F238E27FC236}">
                    <a16:creationId xmlns:a16="http://schemas.microsoft.com/office/drawing/2014/main" id="{E200ED59-8320-2A68-927A-77E995325E16}"/>
                  </a:ext>
                </a:extLst>
              </p:cNvPr>
              <p:cNvPicPr/>
              <p:nvPr/>
            </p:nvPicPr>
            <p:blipFill>
              <a:blip r:embed="rId82"/>
              <a:stretch>
                <a:fillRect/>
              </a:stretch>
            </p:blipFill>
            <p:spPr>
              <a:xfrm>
                <a:off x="6303333" y="2244813"/>
                <a:ext cx="21564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2" name="Freihand 71">
                <a:extLst>
                  <a:ext uri="{FF2B5EF4-FFF2-40B4-BE49-F238E27FC236}">
                    <a16:creationId xmlns:a16="http://schemas.microsoft.com/office/drawing/2014/main" id="{9DAE2838-52E6-DB12-78D8-D8E153CA9298}"/>
                  </a:ext>
                </a:extLst>
              </p14:cNvPr>
              <p14:cNvContentPartPr/>
              <p14:nvPr/>
            </p14:nvContentPartPr>
            <p14:xfrm>
              <a:off x="9053013" y="422133"/>
              <a:ext cx="43200" cy="318240"/>
            </p14:xfrm>
          </p:contentPart>
        </mc:Choice>
        <mc:Fallback>
          <p:pic>
            <p:nvPicPr>
              <p:cNvPr id="72" name="Freihand 71">
                <a:extLst>
                  <a:ext uri="{FF2B5EF4-FFF2-40B4-BE49-F238E27FC236}">
                    <a16:creationId xmlns:a16="http://schemas.microsoft.com/office/drawing/2014/main" id="{9DAE2838-52E6-DB12-78D8-D8E153CA9298}"/>
                  </a:ext>
                </a:extLst>
              </p:cNvPr>
              <p:cNvPicPr/>
              <p:nvPr/>
            </p:nvPicPr>
            <p:blipFill>
              <a:blip r:embed="rId84"/>
              <a:stretch>
                <a:fillRect/>
              </a:stretch>
            </p:blipFill>
            <p:spPr>
              <a:xfrm>
                <a:off x="9044373" y="413133"/>
                <a:ext cx="6084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3" name="Freihand 72">
                <a:extLst>
                  <a:ext uri="{FF2B5EF4-FFF2-40B4-BE49-F238E27FC236}">
                    <a16:creationId xmlns:a16="http://schemas.microsoft.com/office/drawing/2014/main" id="{8AEE2258-D8B5-076B-8D71-10F814F0A6EC}"/>
                  </a:ext>
                </a:extLst>
              </p14:cNvPr>
              <p14:cNvContentPartPr/>
              <p14:nvPr/>
            </p14:nvContentPartPr>
            <p14:xfrm>
              <a:off x="9264693" y="463173"/>
              <a:ext cx="150120" cy="182520"/>
            </p14:xfrm>
          </p:contentPart>
        </mc:Choice>
        <mc:Fallback>
          <p:pic>
            <p:nvPicPr>
              <p:cNvPr id="73" name="Freihand 72">
                <a:extLst>
                  <a:ext uri="{FF2B5EF4-FFF2-40B4-BE49-F238E27FC236}">
                    <a16:creationId xmlns:a16="http://schemas.microsoft.com/office/drawing/2014/main" id="{8AEE2258-D8B5-076B-8D71-10F814F0A6EC}"/>
                  </a:ext>
                </a:extLst>
              </p:cNvPr>
              <p:cNvPicPr/>
              <p:nvPr/>
            </p:nvPicPr>
            <p:blipFill>
              <a:blip r:embed="rId86"/>
              <a:stretch>
                <a:fillRect/>
              </a:stretch>
            </p:blipFill>
            <p:spPr>
              <a:xfrm>
                <a:off x="9255693" y="454173"/>
                <a:ext cx="167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4" name="Freihand 73">
                <a:extLst>
                  <a:ext uri="{FF2B5EF4-FFF2-40B4-BE49-F238E27FC236}">
                    <a16:creationId xmlns:a16="http://schemas.microsoft.com/office/drawing/2014/main" id="{26D5354C-0C04-B8D5-127D-8182D259C3DF}"/>
                  </a:ext>
                </a:extLst>
              </p14:cNvPr>
              <p14:cNvContentPartPr/>
              <p14:nvPr/>
            </p14:nvContentPartPr>
            <p14:xfrm>
              <a:off x="9501573" y="354453"/>
              <a:ext cx="102960" cy="254880"/>
            </p14:xfrm>
          </p:contentPart>
        </mc:Choice>
        <mc:Fallback>
          <p:pic>
            <p:nvPicPr>
              <p:cNvPr id="74" name="Freihand 73">
                <a:extLst>
                  <a:ext uri="{FF2B5EF4-FFF2-40B4-BE49-F238E27FC236}">
                    <a16:creationId xmlns:a16="http://schemas.microsoft.com/office/drawing/2014/main" id="{26D5354C-0C04-B8D5-127D-8182D259C3DF}"/>
                  </a:ext>
                </a:extLst>
              </p:cNvPr>
              <p:cNvPicPr/>
              <p:nvPr/>
            </p:nvPicPr>
            <p:blipFill>
              <a:blip r:embed="rId88"/>
              <a:stretch>
                <a:fillRect/>
              </a:stretch>
            </p:blipFill>
            <p:spPr>
              <a:xfrm>
                <a:off x="9492933" y="345453"/>
                <a:ext cx="12060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6" name="Freihand 75">
                <a:extLst>
                  <a:ext uri="{FF2B5EF4-FFF2-40B4-BE49-F238E27FC236}">
                    <a16:creationId xmlns:a16="http://schemas.microsoft.com/office/drawing/2014/main" id="{B0C68E8B-C7FF-2034-C42C-C5F39A4A944D}"/>
                  </a:ext>
                </a:extLst>
              </p14:cNvPr>
              <p14:cNvContentPartPr/>
              <p14:nvPr/>
            </p14:nvContentPartPr>
            <p14:xfrm>
              <a:off x="9368373" y="506733"/>
              <a:ext cx="64440" cy="278640"/>
            </p14:xfrm>
          </p:contentPart>
        </mc:Choice>
        <mc:Fallback>
          <p:pic>
            <p:nvPicPr>
              <p:cNvPr id="76" name="Freihand 75">
                <a:extLst>
                  <a:ext uri="{FF2B5EF4-FFF2-40B4-BE49-F238E27FC236}">
                    <a16:creationId xmlns:a16="http://schemas.microsoft.com/office/drawing/2014/main" id="{B0C68E8B-C7FF-2034-C42C-C5F39A4A944D}"/>
                  </a:ext>
                </a:extLst>
              </p:cNvPr>
              <p:cNvPicPr/>
              <p:nvPr/>
            </p:nvPicPr>
            <p:blipFill>
              <a:blip r:embed="rId90"/>
              <a:stretch>
                <a:fillRect/>
              </a:stretch>
            </p:blipFill>
            <p:spPr>
              <a:xfrm>
                <a:off x="9359373" y="498093"/>
                <a:ext cx="820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7" name="Freihand 76">
                <a:extLst>
                  <a:ext uri="{FF2B5EF4-FFF2-40B4-BE49-F238E27FC236}">
                    <a16:creationId xmlns:a16="http://schemas.microsoft.com/office/drawing/2014/main" id="{89FA8C8B-EB18-2E9F-410F-E025FEEC07C0}"/>
                  </a:ext>
                </a:extLst>
              </p14:cNvPr>
              <p14:cNvContentPartPr/>
              <p14:nvPr/>
            </p14:nvContentPartPr>
            <p14:xfrm>
              <a:off x="9717573" y="356973"/>
              <a:ext cx="209520" cy="192600"/>
            </p14:xfrm>
          </p:contentPart>
        </mc:Choice>
        <mc:Fallback>
          <p:pic>
            <p:nvPicPr>
              <p:cNvPr id="77" name="Freihand 76">
                <a:extLst>
                  <a:ext uri="{FF2B5EF4-FFF2-40B4-BE49-F238E27FC236}">
                    <a16:creationId xmlns:a16="http://schemas.microsoft.com/office/drawing/2014/main" id="{89FA8C8B-EB18-2E9F-410F-E025FEEC07C0}"/>
                  </a:ext>
                </a:extLst>
              </p:cNvPr>
              <p:cNvPicPr/>
              <p:nvPr/>
            </p:nvPicPr>
            <p:blipFill>
              <a:blip r:embed="rId92"/>
              <a:stretch>
                <a:fillRect/>
              </a:stretch>
            </p:blipFill>
            <p:spPr>
              <a:xfrm>
                <a:off x="9708573" y="348333"/>
                <a:ext cx="2271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8" name="Freihand 77">
                <a:extLst>
                  <a:ext uri="{FF2B5EF4-FFF2-40B4-BE49-F238E27FC236}">
                    <a16:creationId xmlns:a16="http://schemas.microsoft.com/office/drawing/2014/main" id="{0FF4E184-3592-F04D-72FD-65EB952D4791}"/>
                  </a:ext>
                </a:extLst>
              </p14:cNvPr>
              <p14:cNvContentPartPr/>
              <p14:nvPr/>
            </p14:nvContentPartPr>
            <p14:xfrm>
              <a:off x="10070013" y="263373"/>
              <a:ext cx="224640" cy="282240"/>
            </p14:xfrm>
          </p:contentPart>
        </mc:Choice>
        <mc:Fallback>
          <p:pic>
            <p:nvPicPr>
              <p:cNvPr id="78" name="Freihand 77">
                <a:extLst>
                  <a:ext uri="{FF2B5EF4-FFF2-40B4-BE49-F238E27FC236}">
                    <a16:creationId xmlns:a16="http://schemas.microsoft.com/office/drawing/2014/main" id="{0FF4E184-3592-F04D-72FD-65EB952D4791}"/>
                  </a:ext>
                </a:extLst>
              </p:cNvPr>
              <p:cNvPicPr/>
              <p:nvPr/>
            </p:nvPicPr>
            <p:blipFill>
              <a:blip r:embed="rId94"/>
              <a:stretch>
                <a:fillRect/>
              </a:stretch>
            </p:blipFill>
            <p:spPr>
              <a:xfrm>
                <a:off x="10061373" y="254373"/>
                <a:ext cx="24228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1" name="Freihand 80">
                <a:extLst>
                  <a:ext uri="{FF2B5EF4-FFF2-40B4-BE49-F238E27FC236}">
                    <a16:creationId xmlns:a16="http://schemas.microsoft.com/office/drawing/2014/main" id="{391D5112-E1D8-20CD-772A-1BA01DB33B9A}"/>
                  </a:ext>
                </a:extLst>
              </p14:cNvPr>
              <p14:cNvContentPartPr/>
              <p14:nvPr/>
            </p14:nvContentPartPr>
            <p14:xfrm>
              <a:off x="8322933" y="1324653"/>
              <a:ext cx="274320" cy="12600"/>
            </p14:xfrm>
          </p:contentPart>
        </mc:Choice>
        <mc:Fallback>
          <p:pic>
            <p:nvPicPr>
              <p:cNvPr id="81" name="Freihand 80">
                <a:extLst>
                  <a:ext uri="{FF2B5EF4-FFF2-40B4-BE49-F238E27FC236}">
                    <a16:creationId xmlns:a16="http://schemas.microsoft.com/office/drawing/2014/main" id="{391D5112-E1D8-20CD-772A-1BA01DB33B9A}"/>
                  </a:ext>
                </a:extLst>
              </p:cNvPr>
              <p:cNvPicPr/>
              <p:nvPr/>
            </p:nvPicPr>
            <p:blipFill>
              <a:blip r:embed="rId96"/>
              <a:stretch>
                <a:fillRect/>
              </a:stretch>
            </p:blipFill>
            <p:spPr>
              <a:xfrm>
                <a:off x="8314293" y="1316013"/>
                <a:ext cx="291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2" name="Freihand 81">
                <a:extLst>
                  <a:ext uri="{FF2B5EF4-FFF2-40B4-BE49-F238E27FC236}">
                    <a16:creationId xmlns:a16="http://schemas.microsoft.com/office/drawing/2014/main" id="{EBA6D3F1-384E-F77F-7317-702D2658DB94}"/>
                  </a:ext>
                </a:extLst>
              </p14:cNvPr>
              <p14:cNvContentPartPr/>
              <p14:nvPr/>
            </p14:nvContentPartPr>
            <p14:xfrm>
              <a:off x="8311053" y="1399173"/>
              <a:ext cx="287280" cy="10080"/>
            </p14:xfrm>
          </p:contentPart>
        </mc:Choice>
        <mc:Fallback>
          <p:pic>
            <p:nvPicPr>
              <p:cNvPr id="82" name="Freihand 81">
                <a:extLst>
                  <a:ext uri="{FF2B5EF4-FFF2-40B4-BE49-F238E27FC236}">
                    <a16:creationId xmlns:a16="http://schemas.microsoft.com/office/drawing/2014/main" id="{EBA6D3F1-384E-F77F-7317-702D2658DB94}"/>
                  </a:ext>
                </a:extLst>
              </p:cNvPr>
              <p:cNvPicPr/>
              <p:nvPr/>
            </p:nvPicPr>
            <p:blipFill>
              <a:blip r:embed="rId98"/>
              <a:stretch>
                <a:fillRect/>
              </a:stretch>
            </p:blipFill>
            <p:spPr>
              <a:xfrm>
                <a:off x="8302053" y="1390533"/>
                <a:ext cx="304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4" name="Freihand 83">
                <a:extLst>
                  <a:ext uri="{FF2B5EF4-FFF2-40B4-BE49-F238E27FC236}">
                    <a16:creationId xmlns:a16="http://schemas.microsoft.com/office/drawing/2014/main" id="{7DFFFC9B-649A-9A37-6075-318B89C24B83}"/>
                  </a:ext>
                </a:extLst>
              </p14:cNvPr>
              <p14:cNvContentPartPr/>
              <p14:nvPr/>
            </p14:nvContentPartPr>
            <p14:xfrm>
              <a:off x="9183333" y="933333"/>
              <a:ext cx="326520" cy="260640"/>
            </p14:xfrm>
          </p:contentPart>
        </mc:Choice>
        <mc:Fallback>
          <p:pic>
            <p:nvPicPr>
              <p:cNvPr id="84" name="Freihand 83">
                <a:extLst>
                  <a:ext uri="{FF2B5EF4-FFF2-40B4-BE49-F238E27FC236}">
                    <a16:creationId xmlns:a16="http://schemas.microsoft.com/office/drawing/2014/main" id="{7DFFFC9B-649A-9A37-6075-318B89C24B83}"/>
                  </a:ext>
                </a:extLst>
              </p:cNvPr>
              <p:cNvPicPr/>
              <p:nvPr/>
            </p:nvPicPr>
            <p:blipFill>
              <a:blip r:embed="rId100"/>
              <a:stretch>
                <a:fillRect/>
              </a:stretch>
            </p:blipFill>
            <p:spPr>
              <a:xfrm>
                <a:off x="9174333" y="924333"/>
                <a:ext cx="3441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5" name="Freihand 84">
                <a:extLst>
                  <a:ext uri="{FF2B5EF4-FFF2-40B4-BE49-F238E27FC236}">
                    <a16:creationId xmlns:a16="http://schemas.microsoft.com/office/drawing/2014/main" id="{EED22F9F-5E42-76CA-FFEB-C973AD40B3A0}"/>
                  </a:ext>
                </a:extLst>
              </p14:cNvPr>
              <p14:cNvContentPartPr/>
              <p14:nvPr/>
            </p14:nvContentPartPr>
            <p14:xfrm>
              <a:off x="8975973" y="1258053"/>
              <a:ext cx="1056240" cy="88920"/>
            </p14:xfrm>
          </p:contentPart>
        </mc:Choice>
        <mc:Fallback>
          <p:pic>
            <p:nvPicPr>
              <p:cNvPr id="85" name="Freihand 84">
                <a:extLst>
                  <a:ext uri="{FF2B5EF4-FFF2-40B4-BE49-F238E27FC236}">
                    <a16:creationId xmlns:a16="http://schemas.microsoft.com/office/drawing/2014/main" id="{EED22F9F-5E42-76CA-FFEB-C973AD40B3A0}"/>
                  </a:ext>
                </a:extLst>
              </p:cNvPr>
              <p:cNvPicPr/>
              <p:nvPr/>
            </p:nvPicPr>
            <p:blipFill>
              <a:blip r:embed="rId102"/>
              <a:stretch>
                <a:fillRect/>
              </a:stretch>
            </p:blipFill>
            <p:spPr>
              <a:xfrm>
                <a:off x="8967333" y="1249413"/>
                <a:ext cx="1073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6" name="Freihand 85">
                <a:extLst>
                  <a:ext uri="{FF2B5EF4-FFF2-40B4-BE49-F238E27FC236}">
                    <a16:creationId xmlns:a16="http://schemas.microsoft.com/office/drawing/2014/main" id="{53429810-2DB0-958E-6D85-53B7344AF9E5}"/>
                  </a:ext>
                </a:extLst>
              </p14:cNvPr>
              <p14:cNvContentPartPr/>
              <p14:nvPr/>
            </p14:nvContentPartPr>
            <p14:xfrm>
              <a:off x="8896413" y="1554333"/>
              <a:ext cx="221400" cy="227160"/>
            </p14:xfrm>
          </p:contentPart>
        </mc:Choice>
        <mc:Fallback>
          <p:pic>
            <p:nvPicPr>
              <p:cNvPr id="86" name="Freihand 85">
                <a:extLst>
                  <a:ext uri="{FF2B5EF4-FFF2-40B4-BE49-F238E27FC236}">
                    <a16:creationId xmlns:a16="http://schemas.microsoft.com/office/drawing/2014/main" id="{53429810-2DB0-958E-6D85-53B7344AF9E5}"/>
                  </a:ext>
                </a:extLst>
              </p:cNvPr>
              <p:cNvPicPr/>
              <p:nvPr/>
            </p:nvPicPr>
            <p:blipFill>
              <a:blip r:embed="rId104"/>
              <a:stretch>
                <a:fillRect/>
              </a:stretch>
            </p:blipFill>
            <p:spPr>
              <a:xfrm>
                <a:off x="8887773" y="1545693"/>
                <a:ext cx="2390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7" name="Freihand 86">
                <a:extLst>
                  <a:ext uri="{FF2B5EF4-FFF2-40B4-BE49-F238E27FC236}">
                    <a16:creationId xmlns:a16="http://schemas.microsoft.com/office/drawing/2014/main" id="{F7CD9238-3CC3-B051-06D5-21F733176EAD}"/>
                  </a:ext>
                </a:extLst>
              </p14:cNvPr>
              <p14:cNvContentPartPr/>
              <p14:nvPr/>
            </p14:nvContentPartPr>
            <p14:xfrm>
              <a:off x="9303213" y="1657293"/>
              <a:ext cx="132120" cy="6480"/>
            </p14:xfrm>
          </p:contentPart>
        </mc:Choice>
        <mc:Fallback>
          <p:pic>
            <p:nvPicPr>
              <p:cNvPr id="87" name="Freihand 86">
                <a:extLst>
                  <a:ext uri="{FF2B5EF4-FFF2-40B4-BE49-F238E27FC236}">
                    <a16:creationId xmlns:a16="http://schemas.microsoft.com/office/drawing/2014/main" id="{F7CD9238-3CC3-B051-06D5-21F733176EAD}"/>
                  </a:ext>
                </a:extLst>
              </p:cNvPr>
              <p:cNvPicPr/>
              <p:nvPr/>
            </p:nvPicPr>
            <p:blipFill>
              <a:blip r:embed="rId106"/>
              <a:stretch>
                <a:fillRect/>
              </a:stretch>
            </p:blipFill>
            <p:spPr>
              <a:xfrm>
                <a:off x="9294573" y="1648653"/>
                <a:ext cx="1497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8" name="Freihand 87">
                <a:extLst>
                  <a:ext uri="{FF2B5EF4-FFF2-40B4-BE49-F238E27FC236}">
                    <a16:creationId xmlns:a16="http://schemas.microsoft.com/office/drawing/2014/main" id="{051EA147-9BC6-18D0-1414-497D902EA1C8}"/>
                  </a:ext>
                </a:extLst>
              </p14:cNvPr>
              <p14:cNvContentPartPr/>
              <p14:nvPr/>
            </p14:nvContentPartPr>
            <p14:xfrm>
              <a:off x="9595173" y="1549653"/>
              <a:ext cx="177480" cy="158040"/>
            </p14:xfrm>
          </p:contentPart>
        </mc:Choice>
        <mc:Fallback>
          <p:pic>
            <p:nvPicPr>
              <p:cNvPr id="88" name="Freihand 87">
                <a:extLst>
                  <a:ext uri="{FF2B5EF4-FFF2-40B4-BE49-F238E27FC236}">
                    <a16:creationId xmlns:a16="http://schemas.microsoft.com/office/drawing/2014/main" id="{051EA147-9BC6-18D0-1414-497D902EA1C8}"/>
                  </a:ext>
                </a:extLst>
              </p:cNvPr>
              <p:cNvPicPr/>
              <p:nvPr/>
            </p:nvPicPr>
            <p:blipFill>
              <a:blip r:embed="rId108"/>
              <a:stretch>
                <a:fillRect/>
              </a:stretch>
            </p:blipFill>
            <p:spPr>
              <a:xfrm>
                <a:off x="9586173" y="1541013"/>
                <a:ext cx="1951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9" name="Freihand 88">
                <a:extLst>
                  <a:ext uri="{FF2B5EF4-FFF2-40B4-BE49-F238E27FC236}">
                    <a16:creationId xmlns:a16="http://schemas.microsoft.com/office/drawing/2014/main" id="{662556BA-F847-B412-07B1-B6B35FDE2755}"/>
                  </a:ext>
                </a:extLst>
              </p14:cNvPr>
              <p14:cNvContentPartPr/>
              <p14:nvPr/>
            </p14:nvContentPartPr>
            <p14:xfrm>
              <a:off x="9820893" y="1743333"/>
              <a:ext cx="15120" cy="157320"/>
            </p14:xfrm>
          </p:contentPart>
        </mc:Choice>
        <mc:Fallback>
          <p:pic>
            <p:nvPicPr>
              <p:cNvPr id="89" name="Freihand 88">
                <a:extLst>
                  <a:ext uri="{FF2B5EF4-FFF2-40B4-BE49-F238E27FC236}">
                    <a16:creationId xmlns:a16="http://schemas.microsoft.com/office/drawing/2014/main" id="{662556BA-F847-B412-07B1-B6B35FDE2755}"/>
                  </a:ext>
                </a:extLst>
              </p:cNvPr>
              <p:cNvPicPr/>
              <p:nvPr/>
            </p:nvPicPr>
            <p:blipFill>
              <a:blip r:embed="rId110"/>
              <a:stretch>
                <a:fillRect/>
              </a:stretch>
            </p:blipFill>
            <p:spPr>
              <a:xfrm>
                <a:off x="9812253" y="1734693"/>
                <a:ext cx="327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0" name="Freihand 89">
                <a:extLst>
                  <a:ext uri="{FF2B5EF4-FFF2-40B4-BE49-F238E27FC236}">
                    <a16:creationId xmlns:a16="http://schemas.microsoft.com/office/drawing/2014/main" id="{CAA55671-0E66-9DD7-625A-8EF7044080A6}"/>
                  </a:ext>
                </a:extLst>
              </p14:cNvPr>
              <p14:cNvContentPartPr/>
              <p14:nvPr/>
            </p14:nvContentPartPr>
            <p14:xfrm>
              <a:off x="9963093" y="1520853"/>
              <a:ext cx="272520" cy="264600"/>
            </p14:xfrm>
          </p:contentPart>
        </mc:Choice>
        <mc:Fallback>
          <p:pic>
            <p:nvPicPr>
              <p:cNvPr id="90" name="Freihand 89">
                <a:extLst>
                  <a:ext uri="{FF2B5EF4-FFF2-40B4-BE49-F238E27FC236}">
                    <a16:creationId xmlns:a16="http://schemas.microsoft.com/office/drawing/2014/main" id="{CAA55671-0E66-9DD7-625A-8EF7044080A6}"/>
                  </a:ext>
                </a:extLst>
              </p:cNvPr>
              <p:cNvPicPr/>
              <p:nvPr/>
            </p:nvPicPr>
            <p:blipFill>
              <a:blip r:embed="rId112"/>
              <a:stretch>
                <a:fillRect/>
              </a:stretch>
            </p:blipFill>
            <p:spPr>
              <a:xfrm>
                <a:off x="9954093" y="1511853"/>
                <a:ext cx="2901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3" name="Freihand 92">
                <a:extLst>
                  <a:ext uri="{FF2B5EF4-FFF2-40B4-BE49-F238E27FC236}">
                    <a16:creationId xmlns:a16="http://schemas.microsoft.com/office/drawing/2014/main" id="{855CD25B-0870-1847-320E-132C63FBDBCC}"/>
                  </a:ext>
                </a:extLst>
              </p14:cNvPr>
              <p14:cNvContentPartPr/>
              <p14:nvPr/>
            </p14:nvContentPartPr>
            <p14:xfrm>
              <a:off x="8589693" y="1123053"/>
              <a:ext cx="174600" cy="379440"/>
            </p14:xfrm>
          </p:contentPart>
        </mc:Choice>
        <mc:Fallback>
          <p:pic>
            <p:nvPicPr>
              <p:cNvPr id="93" name="Freihand 92">
                <a:extLst>
                  <a:ext uri="{FF2B5EF4-FFF2-40B4-BE49-F238E27FC236}">
                    <a16:creationId xmlns:a16="http://schemas.microsoft.com/office/drawing/2014/main" id="{855CD25B-0870-1847-320E-132C63FBDBCC}"/>
                  </a:ext>
                </a:extLst>
              </p:cNvPr>
              <p:cNvPicPr/>
              <p:nvPr/>
            </p:nvPicPr>
            <p:blipFill>
              <a:blip r:embed="rId114"/>
              <a:stretch>
                <a:fillRect/>
              </a:stretch>
            </p:blipFill>
            <p:spPr>
              <a:xfrm>
                <a:off x="8581053" y="1114053"/>
                <a:ext cx="19224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4" name="Freihand 93">
                <a:extLst>
                  <a:ext uri="{FF2B5EF4-FFF2-40B4-BE49-F238E27FC236}">
                    <a16:creationId xmlns:a16="http://schemas.microsoft.com/office/drawing/2014/main" id="{3D7E2E22-AE5F-9ACC-A9AD-FCD634FF4A5D}"/>
                  </a:ext>
                </a:extLst>
              </p14:cNvPr>
              <p14:cNvContentPartPr/>
              <p14:nvPr/>
            </p14:nvContentPartPr>
            <p14:xfrm>
              <a:off x="8763573" y="1106133"/>
              <a:ext cx="131760" cy="381960"/>
            </p14:xfrm>
          </p:contentPart>
        </mc:Choice>
        <mc:Fallback>
          <p:pic>
            <p:nvPicPr>
              <p:cNvPr id="94" name="Freihand 93">
                <a:extLst>
                  <a:ext uri="{FF2B5EF4-FFF2-40B4-BE49-F238E27FC236}">
                    <a16:creationId xmlns:a16="http://schemas.microsoft.com/office/drawing/2014/main" id="{3D7E2E22-AE5F-9ACC-A9AD-FCD634FF4A5D}"/>
                  </a:ext>
                </a:extLst>
              </p:cNvPr>
              <p:cNvPicPr/>
              <p:nvPr/>
            </p:nvPicPr>
            <p:blipFill>
              <a:blip r:embed="rId116"/>
              <a:stretch>
                <a:fillRect/>
              </a:stretch>
            </p:blipFill>
            <p:spPr>
              <a:xfrm>
                <a:off x="8754933" y="1097133"/>
                <a:ext cx="14940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5" name="Freihand 94">
                <a:extLst>
                  <a:ext uri="{FF2B5EF4-FFF2-40B4-BE49-F238E27FC236}">
                    <a16:creationId xmlns:a16="http://schemas.microsoft.com/office/drawing/2014/main" id="{87A00157-6ABF-22A1-7AD0-6FF3EF7E0B0A}"/>
                  </a:ext>
                </a:extLst>
              </p14:cNvPr>
              <p14:cNvContentPartPr/>
              <p14:nvPr/>
            </p14:nvContentPartPr>
            <p14:xfrm>
              <a:off x="8906133" y="1111173"/>
              <a:ext cx="79200" cy="309240"/>
            </p14:xfrm>
          </p:contentPart>
        </mc:Choice>
        <mc:Fallback>
          <p:pic>
            <p:nvPicPr>
              <p:cNvPr id="95" name="Freihand 94">
                <a:extLst>
                  <a:ext uri="{FF2B5EF4-FFF2-40B4-BE49-F238E27FC236}">
                    <a16:creationId xmlns:a16="http://schemas.microsoft.com/office/drawing/2014/main" id="{87A00157-6ABF-22A1-7AD0-6FF3EF7E0B0A}"/>
                  </a:ext>
                </a:extLst>
              </p:cNvPr>
              <p:cNvPicPr/>
              <p:nvPr/>
            </p:nvPicPr>
            <p:blipFill>
              <a:blip r:embed="rId118"/>
              <a:stretch>
                <a:fillRect/>
              </a:stretch>
            </p:blipFill>
            <p:spPr>
              <a:xfrm>
                <a:off x="8897133" y="1102173"/>
                <a:ext cx="9684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6" name="Freihand 95">
                <a:extLst>
                  <a:ext uri="{FF2B5EF4-FFF2-40B4-BE49-F238E27FC236}">
                    <a16:creationId xmlns:a16="http://schemas.microsoft.com/office/drawing/2014/main" id="{258FA3B0-2AD9-2D4E-2C18-4B25CF6602EF}"/>
                  </a:ext>
                </a:extLst>
              </p14:cNvPr>
              <p14:cNvContentPartPr/>
              <p14:nvPr/>
            </p14:nvContentPartPr>
            <p14:xfrm>
              <a:off x="8932773" y="1306653"/>
              <a:ext cx="126360" cy="131040"/>
            </p14:xfrm>
          </p:contentPart>
        </mc:Choice>
        <mc:Fallback>
          <p:pic>
            <p:nvPicPr>
              <p:cNvPr id="96" name="Freihand 95">
                <a:extLst>
                  <a:ext uri="{FF2B5EF4-FFF2-40B4-BE49-F238E27FC236}">
                    <a16:creationId xmlns:a16="http://schemas.microsoft.com/office/drawing/2014/main" id="{258FA3B0-2AD9-2D4E-2C18-4B25CF6602EF}"/>
                  </a:ext>
                </a:extLst>
              </p:cNvPr>
              <p:cNvPicPr/>
              <p:nvPr/>
            </p:nvPicPr>
            <p:blipFill>
              <a:blip r:embed="rId120"/>
              <a:stretch>
                <a:fillRect/>
              </a:stretch>
            </p:blipFill>
            <p:spPr>
              <a:xfrm>
                <a:off x="8923773" y="1297653"/>
                <a:ext cx="144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8" name="Freihand 97">
                <a:extLst>
                  <a:ext uri="{FF2B5EF4-FFF2-40B4-BE49-F238E27FC236}">
                    <a16:creationId xmlns:a16="http://schemas.microsoft.com/office/drawing/2014/main" id="{FF7867C2-C318-D4D9-7C62-02BC694C07F4}"/>
                  </a:ext>
                </a:extLst>
              </p14:cNvPr>
              <p14:cNvContentPartPr/>
              <p14:nvPr/>
            </p14:nvContentPartPr>
            <p14:xfrm>
              <a:off x="10373133" y="1191093"/>
              <a:ext cx="219960" cy="14400"/>
            </p14:xfrm>
          </p:contentPart>
        </mc:Choice>
        <mc:Fallback>
          <p:pic>
            <p:nvPicPr>
              <p:cNvPr id="98" name="Freihand 97">
                <a:extLst>
                  <a:ext uri="{FF2B5EF4-FFF2-40B4-BE49-F238E27FC236}">
                    <a16:creationId xmlns:a16="http://schemas.microsoft.com/office/drawing/2014/main" id="{FF7867C2-C318-D4D9-7C62-02BC694C07F4}"/>
                  </a:ext>
                </a:extLst>
              </p:cNvPr>
              <p:cNvPicPr/>
              <p:nvPr/>
            </p:nvPicPr>
            <p:blipFill>
              <a:blip r:embed="rId122"/>
              <a:stretch>
                <a:fillRect/>
              </a:stretch>
            </p:blipFill>
            <p:spPr>
              <a:xfrm>
                <a:off x="10364493" y="1182093"/>
                <a:ext cx="2376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9" name="Freihand 98">
                <a:extLst>
                  <a:ext uri="{FF2B5EF4-FFF2-40B4-BE49-F238E27FC236}">
                    <a16:creationId xmlns:a16="http://schemas.microsoft.com/office/drawing/2014/main" id="{EDCC57B4-C4AE-02BA-C3DD-056402BD9C84}"/>
                  </a:ext>
                </a:extLst>
              </p14:cNvPr>
              <p14:cNvContentPartPr/>
              <p14:nvPr/>
            </p14:nvContentPartPr>
            <p14:xfrm>
              <a:off x="10427133" y="1276413"/>
              <a:ext cx="189000" cy="44280"/>
            </p14:xfrm>
          </p:contentPart>
        </mc:Choice>
        <mc:Fallback>
          <p:pic>
            <p:nvPicPr>
              <p:cNvPr id="99" name="Freihand 98">
                <a:extLst>
                  <a:ext uri="{FF2B5EF4-FFF2-40B4-BE49-F238E27FC236}">
                    <a16:creationId xmlns:a16="http://schemas.microsoft.com/office/drawing/2014/main" id="{EDCC57B4-C4AE-02BA-C3DD-056402BD9C84}"/>
                  </a:ext>
                </a:extLst>
              </p:cNvPr>
              <p:cNvPicPr/>
              <p:nvPr/>
            </p:nvPicPr>
            <p:blipFill>
              <a:blip r:embed="rId124"/>
              <a:stretch>
                <a:fillRect/>
              </a:stretch>
            </p:blipFill>
            <p:spPr>
              <a:xfrm>
                <a:off x="10418133" y="1267773"/>
                <a:ext cx="2066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1" name="Freihand 100">
                <a:extLst>
                  <a:ext uri="{FF2B5EF4-FFF2-40B4-BE49-F238E27FC236}">
                    <a16:creationId xmlns:a16="http://schemas.microsoft.com/office/drawing/2014/main" id="{4522EE57-C275-A877-F3E7-DB2A4462A7A0}"/>
                  </a:ext>
                </a:extLst>
              </p14:cNvPr>
              <p14:cNvContentPartPr/>
              <p14:nvPr/>
            </p14:nvContentPartPr>
            <p14:xfrm>
              <a:off x="10618653" y="1075173"/>
              <a:ext cx="229680" cy="267480"/>
            </p14:xfrm>
          </p:contentPart>
        </mc:Choice>
        <mc:Fallback>
          <p:pic>
            <p:nvPicPr>
              <p:cNvPr id="101" name="Freihand 100">
                <a:extLst>
                  <a:ext uri="{FF2B5EF4-FFF2-40B4-BE49-F238E27FC236}">
                    <a16:creationId xmlns:a16="http://schemas.microsoft.com/office/drawing/2014/main" id="{4522EE57-C275-A877-F3E7-DB2A4462A7A0}"/>
                  </a:ext>
                </a:extLst>
              </p:cNvPr>
              <p:cNvPicPr/>
              <p:nvPr/>
            </p:nvPicPr>
            <p:blipFill>
              <a:blip r:embed="rId126"/>
              <a:stretch>
                <a:fillRect/>
              </a:stretch>
            </p:blipFill>
            <p:spPr>
              <a:xfrm>
                <a:off x="10609653" y="1066533"/>
                <a:ext cx="2473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2" name="Freihand 101">
                <a:extLst>
                  <a:ext uri="{FF2B5EF4-FFF2-40B4-BE49-F238E27FC236}">
                    <a16:creationId xmlns:a16="http://schemas.microsoft.com/office/drawing/2014/main" id="{10CF352A-8A21-36DA-F508-453B81141A1F}"/>
                  </a:ext>
                </a:extLst>
              </p14:cNvPr>
              <p14:cNvContentPartPr/>
              <p14:nvPr/>
            </p14:nvContentPartPr>
            <p14:xfrm>
              <a:off x="10973253" y="1091013"/>
              <a:ext cx="210600" cy="222480"/>
            </p14:xfrm>
          </p:contentPart>
        </mc:Choice>
        <mc:Fallback>
          <p:pic>
            <p:nvPicPr>
              <p:cNvPr id="102" name="Freihand 101">
                <a:extLst>
                  <a:ext uri="{FF2B5EF4-FFF2-40B4-BE49-F238E27FC236}">
                    <a16:creationId xmlns:a16="http://schemas.microsoft.com/office/drawing/2014/main" id="{10CF352A-8A21-36DA-F508-453B81141A1F}"/>
                  </a:ext>
                </a:extLst>
              </p:cNvPr>
              <p:cNvPicPr/>
              <p:nvPr/>
            </p:nvPicPr>
            <p:blipFill>
              <a:blip r:embed="rId128"/>
              <a:stretch>
                <a:fillRect/>
              </a:stretch>
            </p:blipFill>
            <p:spPr>
              <a:xfrm>
                <a:off x="10964253" y="1082013"/>
                <a:ext cx="2282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3" name="Freihand 102">
                <a:extLst>
                  <a:ext uri="{FF2B5EF4-FFF2-40B4-BE49-F238E27FC236}">
                    <a16:creationId xmlns:a16="http://schemas.microsoft.com/office/drawing/2014/main" id="{3104BA7A-79E0-5517-94BF-DBBDD1D026F8}"/>
                  </a:ext>
                </a:extLst>
              </p14:cNvPr>
              <p14:cNvContentPartPr/>
              <p14:nvPr/>
            </p14:nvContentPartPr>
            <p14:xfrm>
              <a:off x="11214813" y="1087773"/>
              <a:ext cx="84600" cy="251640"/>
            </p14:xfrm>
          </p:contentPart>
        </mc:Choice>
        <mc:Fallback>
          <p:pic>
            <p:nvPicPr>
              <p:cNvPr id="103" name="Freihand 102">
                <a:extLst>
                  <a:ext uri="{FF2B5EF4-FFF2-40B4-BE49-F238E27FC236}">
                    <a16:creationId xmlns:a16="http://schemas.microsoft.com/office/drawing/2014/main" id="{3104BA7A-79E0-5517-94BF-DBBDD1D026F8}"/>
                  </a:ext>
                </a:extLst>
              </p:cNvPr>
              <p:cNvPicPr/>
              <p:nvPr/>
            </p:nvPicPr>
            <p:blipFill>
              <a:blip r:embed="rId130"/>
              <a:stretch>
                <a:fillRect/>
              </a:stretch>
            </p:blipFill>
            <p:spPr>
              <a:xfrm>
                <a:off x="11206173" y="1079133"/>
                <a:ext cx="1022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4" name="Freihand 103">
                <a:extLst>
                  <a:ext uri="{FF2B5EF4-FFF2-40B4-BE49-F238E27FC236}">
                    <a16:creationId xmlns:a16="http://schemas.microsoft.com/office/drawing/2014/main" id="{287C09ED-6D7B-DCEB-9707-869E2E5A40D1}"/>
                  </a:ext>
                </a:extLst>
              </p14:cNvPr>
              <p14:cNvContentPartPr/>
              <p14:nvPr/>
            </p14:nvContentPartPr>
            <p14:xfrm>
              <a:off x="11311653" y="1228173"/>
              <a:ext cx="133200" cy="106200"/>
            </p14:xfrm>
          </p:contentPart>
        </mc:Choice>
        <mc:Fallback>
          <p:pic>
            <p:nvPicPr>
              <p:cNvPr id="104" name="Freihand 103">
                <a:extLst>
                  <a:ext uri="{FF2B5EF4-FFF2-40B4-BE49-F238E27FC236}">
                    <a16:creationId xmlns:a16="http://schemas.microsoft.com/office/drawing/2014/main" id="{287C09ED-6D7B-DCEB-9707-869E2E5A40D1}"/>
                  </a:ext>
                </a:extLst>
              </p:cNvPr>
              <p:cNvPicPr/>
              <p:nvPr/>
            </p:nvPicPr>
            <p:blipFill>
              <a:blip r:embed="rId132"/>
              <a:stretch>
                <a:fillRect/>
              </a:stretch>
            </p:blipFill>
            <p:spPr>
              <a:xfrm>
                <a:off x="11303013" y="1219173"/>
                <a:ext cx="150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5" name="Freihand 104">
                <a:extLst>
                  <a:ext uri="{FF2B5EF4-FFF2-40B4-BE49-F238E27FC236}">
                    <a16:creationId xmlns:a16="http://schemas.microsoft.com/office/drawing/2014/main" id="{AFE8EFFD-7861-2165-4102-C42F1D606FC0}"/>
                  </a:ext>
                </a:extLst>
              </p14:cNvPr>
              <p14:cNvContentPartPr/>
              <p14:nvPr/>
            </p14:nvContentPartPr>
            <p14:xfrm>
              <a:off x="11555373" y="851613"/>
              <a:ext cx="266760" cy="292320"/>
            </p14:xfrm>
          </p:contentPart>
        </mc:Choice>
        <mc:Fallback>
          <p:pic>
            <p:nvPicPr>
              <p:cNvPr id="105" name="Freihand 104">
                <a:extLst>
                  <a:ext uri="{FF2B5EF4-FFF2-40B4-BE49-F238E27FC236}">
                    <a16:creationId xmlns:a16="http://schemas.microsoft.com/office/drawing/2014/main" id="{AFE8EFFD-7861-2165-4102-C42F1D606FC0}"/>
                  </a:ext>
                </a:extLst>
              </p:cNvPr>
              <p:cNvPicPr/>
              <p:nvPr/>
            </p:nvPicPr>
            <p:blipFill>
              <a:blip r:embed="rId134"/>
              <a:stretch>
                <a:fillRect/>
              </a:stretch>
            </p:blipFill>
            <p:spPr>
              <a:xfrm>
                <a:off x="11546373" y="842613"/>
                <a:ext cx="28440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6" name="Freihand 105">
                <a:extLst>
                  <a:ext uri="{FF2B5EF4-FFF2-40B4-BE49-F238E27FC236}">
                    <a16:creationId xmlns:a16="http://schemas.microsoft.com/office/drawing/2014/main" id="{E1EDA59A-122A-5853-C1BB-C3B82033B70A}"/>
                  </a:ext>
                </a:extLst>
              </p14:cNvPr>
              <p14:cNvContentPartPr/>
              <p14:nvPr/>
            </p14:nvContentPartPr>
            <p14:xfrm>
              <a:off x="11527293" y="1149693"/>
              <a:ext cx="483840" cy="95760"/>
            </p14:xfrm>
          </p:contentPart>
        </mc:Choice>
        <mc:Fallback>
          <p:pic>
            <p:nvPicPr>
              <p:cNvPr id="106" name="Freihand 105">
                <a:extLst>
                  <a:ext uri="{FF2B5EF4-FFF2-40B4-BE49-F238E27FC236}">
                    <a16:creationId xmlns:a16="http://schemas.microsoft.com/office/drawing/2014/main" id="{E1EDA59A-122A-5853-C1BB-C3B82033B70A}"/>
                  </a:ext>
                </a:extLst>
              </p:cNvPr>
              <p:cNvPicPr/>
              <p:nvPr/>
            </p:nvPicPr>
            <p:blipFill>
              <a:blip r:embed="rId136"/>
              <a:stretch>
                <a:fillRect/>
              </a:stretch>
            </p:blipFill>
            <p:spPr>
              <a:xfrm>
                <a:off x="11518653" y="1140693"/>
                <a:ext cx="501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7" name="Freihand 106">
                <a:extLst>
                  <a:ext uri="{FF2B5EF4-FFF2-40B4-BE49-F238E27FC236}">
                    <a16:creationId xmlns:a16="http://schemas.microsoft.com/office/drawing/2014/main" id="{78150313-0A20-2E24-338B-2DBFD0DA4EFA}"/>
                  </a:ext>
                </a:extLst>
              </p14:cNvPr>
              <p14:cNvContentPartPr/>
              <p14:nvPr/>
            </p14:nvContentPartPr>
            <p14:xfrm>
              <a:off x="11501013" y="1376133"/>
              <a:ext cx="217800" cy="194040"/>
            </p14:xfrm>
          </p:contentPart>
        </mc:Choice>
        <mc:Fallback>
          <p:pic>
            <p:nvPicPr>
              <p:cNvPr id="107" name="Freihand 106">
                <a:extLst>
                  <a:ext uri="{FF2B5EF4-FFF2-40B4-BE49-F238E27FC236}">
                    <a16:creationId xmlns:a16="http://schemas.microsoft.com/office/drawing/2014/main" id="{78150313-0A20-2E24-338B-2DBFD0DA4EFA}"/>
                  </a:ext>
                </a:extLst>
              </p:cNvPr>
              <p:cNvPicPr/>
              <p:nvPr/>
            </p:nvPicPr>
            <p:blipFill>
              <a:blip r:embed="rId138"/>
              <a:stretch>
                <a:fillRect/>
              </a:stretch>
            </p:blipFill>
            <p:spPr>
              <a:xfrm>
                <a:off x="11492373" y="1367493"/>
                <a:ext cx="2354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8" name="Freihand 107">
                <a:extLst>
                  <a:ext uri="{FF2B5EF4-FFF2-40B4-BE49-F238E27FC236}">
                    <a16:creationId xmlns:a16="http://schemas.microsoft.com/office/drawing/2014/main" id="{3DD74E3B-EC4F-4992-D16E-2DA1254179F9}"/>
                  </a:ext>
                </a:extLst>
              </p14:cNvPr>
              <p14:cNvContentPartPr/>
              <p14:nvPr/>
            </p14:nvContentPartPr>
            <p14:xfrm>
              <a:off x="11642853" y="1508253"/>
              <a:ext cx="76680" cy="166320"/>
            </p14:xfrm>
          </p:contentPart>
        </mc:Choice>
        <mc:Fallback>
          <p:pic>
            <p:nvPicPr>
              <p:cNvPr id="108" name="Freihand 107">
                <a:extLst>
                  <a:ext uri="{FF2B5EF4-FFF2-40B4-BE49-F238E27FC236}">
                    <a16:creationId xmlns:a16="http://schemas.microsoft.com/office/drawing/2014/main" id="{3DD74E3B-EC4F-4992-D16E-2DA1254179F9}"/>
                  </a:ext>
                </a:extLst>
              </p:cNvPr>
              <p:cNvPicPr/>
              <p:nvPr/>
            </p:nvPicPr>
            <p:blipFill>
              <a:blip r:embed="rId140"/>
              <a:stretch>
                <a:fillRect/>
              </a:stretch>
            </p:blipFill>
            <p:spPr>
              <a:xfrm>
                <a:off x="11633853" y="1499613"/>
                <a:ext cx="943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9" name="Freihand 108">
                <a:extLst>
                  <a:ext uri="{FF2B5EF4-FFF2-40B4-BE49-F238E27FC236}">
                    <a16:creationId xmlns:a16="http://schemas.microsoft.com/office/drawing/2014/main" id="{F5A442A6-54FE-A1D0-8AEF-9012E8B00039}"/>
                  </a:ext>
                </a:extLst>
              </p14:cNvPr>
              <p14:cNvContentPartPr/>
              <p14:nvPr/>
            </p14:nvContentPartPr>
            <p14:xfrm>
              <a:off x="11758413" y="1320333"/>
              <a:ext cx="237600" cy="282960"/>
            </p14:xfrm>
          </p:contentPart>
        </mc:Choice>
        <mc:Fallback>
          <p:pic>
            <p:nvPicPr>
              <p:cNvPr id="109" name="Freihand 108">
                <a:extLst>
                  <a:ext uri="{FF2B5EF4-FFF2-40B4-BE49-F238E27FC236}">
                    <a16:creationId xmlns:a16="http://schemas.microsoft.com/office/drawing/2014/main" id="{F5A442A6-54FE-A1D0-8AEF-9012E8B00039}"/>
                  </a:ext>
                </a:extLst>
              </p:cNvPr>
              <p:cNvPicPr/>
              <p:nvPr/>
            </p:nvPicPr>
            <p:blipFill>
              <a:blip r:embed="rId142"/>
              <a:stretch>
                <a:fillRect/>
              </a:stretch>
            </p:blipFill>
            <p:spPr>
              <a:xfrm>
                <a:off x="11749413" y="1311333"/>
                <a:ext cx="25524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1" name="Freihand 110">
                <a:extLst>
                  <a:ext uri="{FF2B5EF4-FFF2-40B4-BE49-F238E27FC236}">
                    <a16:creationId xmlns:a16="http://schemas.microsoft.com/office/drawing/2014/main" id="{F1D5D280-6501-18C0-28E6-F2AC1CB16A6A}"/>
                  </a:ext>
                </a:extLst>
              </p14:cNvPr>
              <p14:cNvContentPartPr/>
              <p14:nvPr/>
            </p14:nvContentPartPr>
            <p14:xfrm>
              <a:off x="8405013" y="2299893"/>
              <a:ext cx="403200" cy="71280"/>
            </p14:xfrm>
          </p:contentPart>
        </mc:Choice>
        <mc:Fallback>
          <p:pic>
            <p:nvPicPr>
              <p:cNvPr id="111" name="Freihand 110">
                <a:extLst>
                  <a:ext uri="{FF2B5EF4-FFF2-40B4-BE49-F238E27FC236}">
                    <a16:creationId xmlns:a16="http://schemas.microsoft.com/office/drawing/2014/main" id="{F1D5D280-6501-18C0-28E6-F2AC1CB16A6A}"/>
                  </a:ext>
                </a:extLst>
              </p:cNvPr>
              <p:cNvPicPr/>
              <p:nvPr/>
            </p:nvPicPr>
            <p:blipFill>
              <a:blip r:embed="rId144"/>
              <a:stretch>
                <a:fillRect/>
              </a:stretch>
            </p:blipFill>
            <p:spPr>
              <a:xfrm>
                <a:off x="8396373" y="2291253"/>
                <a:ext cx="420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2" name="Freihand 111">
                <a:extLst>
                  <a:ext uri="{FF2B5EF4-FFF2-40B4-BE49-F238E27FC236}">
                    <a16:creationId xmlns:a16="http://schemas.microsoft.com/office/drawing/2014/main" id="{AB357071-A582-DFB8-2A20-8F1889091CE8}"/>
                  </a:ext>
                </a:extLst>
              </p14:cNvPr>
              <p14:cNvContentPartPr/>
              <p14:nvPr/>
            </p14:nvContentPartPr>
            <p14:xfrm>
              <a:off x="8519133" y="2425533"/>
              <a:ext cx="284760" cy="29160"/>
            </p14:xfrm>
          </p:contentPart>
        </mc:Choice>
        <mc:Fallback>
          <p:pic>
            <p:nvPicPr>
              <p:cNvPr id="112" name="Freihand 111">
                <a:extLst>
                  <a:ext uri="{FF2B5EF4-FFF2-40B4-BE49-F238E27FC236}">
                    <a16:creationId xmlns:a16="http://schemas.microsoft.com/office/drawing/2014/main" id="{AB357071-A582-DFB8-2A20-8F1889091CE8}"/>
                  </a:ext>
                </a:extLst>
              </p:cNvPr>
              <p:cNvPicPr/>
              <p:nvPr/>
            </p:nvPicPr>
            <p:blipFill>
              <a:blip r:embed="rId146"/>
              <a:stretch>
                <a:fillRect/>
              </a:stretch>
            </p:blipFill>
            <p:spPr>
              <a:xfrm>
                <a:off x="8510493" y="2416893"/>
                <a:ext cx="3024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4" name="Freihand 113">
                <a:extLst>
                  <a:ext uri="{FF2B5EF4-FFF2-40B4-BE49-F238E27FC236}">
                    <a16:creationId xmlns:a16="http://schemas.microsoft.com/office/drawing/2014/main" id="{07640C8B-1D11-D0C9-D8BA-718802B160D6}"/>
                  </a:ext>
                </a:extLst>
              </p14:cNvPr>
              <p14:cNvContentPartPr/>
              <p14:nvPr/>
            </p14:nvContentPartPr>
            <p14:xfrm>
              <a:off x="9167493" y="2049333"/>
              <a:ext cx="298080" cy="335880"/>
            </p14:xfrm>
          </p:contentPart>
        </mc:Choice>
        <mc:Fallback>
          <p:pic>
            <p:nvPicPr>
              <p:cNvPr id="114" name="Freihand 113">
                <a:extLst>
                  <a:ext uri="{FF2B5EF4-FFF2-40B4-BE49-F238E27FC236}">
                    <a16:creationId xmlns:a16="http://schemas.microsoft.com/office/drawing/2014/main" id="{07640C8B-1D11-D0C9-D8BA-718802B160D6}"/>
                  </a:ext>
                </a:extLst>
              </p:cNvPr>
              <p:cNvPicPr/>
              <p:nvPr/>
            </p:nvPicPr>
            <p:blipFill>
              <a:blip r:embed="rId148"/>
              <a:stretch>
                <a:fillRect/>
              </a:stretch>
            </p:blipFill>
            <p:spPr>
              <a:xfrm>
                <a:off x="9158493" y="2040693"/>
                <a:ext cx="31572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5" name="Freihand 114">
                <a:extLst>
                  <a:ext uri="{FF2B5EF4-FFF2-40B4-BE49-F238E27FC236}">
                    <a16:creationId xmlns:a16="http://schemas.microsoft.com/office/drawing/2014/main" id="{92D9909F-5674-9393-85C9-45A2CE59CA9D}"/>
                  </a:ext>
                </a:extLst>
              </p14:cNvPr>
              <p14:cNvContentPartPr/>
              <p14:nvPr/>
            </p14:nvContentPartPr>
            <p14:xfrm>
              <a:off x="9577893" y="2116293"/>
              <a:ext cx="275040" cy="235440"/>
            </p14:xfrm>
          </p:contentPart>
        </mc:Choice>
        <mc:Fallback>
          <p:pic>
            <p:nvPicPr>
              <p:cNvPr id="115" name="Freihand 114">
                <a:extLst>
                  <a:ext uri="{FF2B5EF4-FFF2-40B4-BE49-F238E27FC236}">
                    <a16:creationId xmlns:a16="http://schemas.microsoft.com/office/drawing/2014/main" id="{92D9909F-5674-9393-85C9-45A2CE59CA9D}"/>
                  </a:ext>
                </a:extLst>
              </p:cNvPr>
              <p:cNvPicPr/>
              <p:nvPr/>
            </p:nvPicPr>
            <p:blipFill>
              <a:blip r:embed="rId150"/>
              <a:stretch>
                <a:fillRect/>
              </a:stretch>
            </p:blipFill>
            <p:spPr>
              <a:xfrm>
                <a:off x="9569253" y="2107293"/>
                <a:ext cx="2926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6" name="Freihand 115">
                <a:extLst>
                  <a:ext uri="{FF2B5EF4-FFF2-40B4-BE49-F238E27FC236}">
                    <a16:creationId xmlns:a16="http://schemas.microsoft.com/office/drawing/2014/main" id="{5FF4EABF-B653-D1C0-D468-4D355A1F5DCB}"/>
                  </a:ext>
                </a:extLst>
              </p14:cNvPr>
              <p14:cNvContentPartPr/>
              <p14:nvPr/>
            </p14:nvContentPartPr>
            <p14:xfrm>
              <a:off x="9976053" y="2033853"/>
              <a:ext cx="364680" cy="291600"/>
            </p14:xfrm>
          </p:contentPart>
        </mc:Choice>
        <mc:Fallback>
          <p:pic>
            <p:nvPicPr>
              <p:cNvPr id="116" name="Freihand 115">
                <a:extLst>
                  <a:ext uri="{FF2B5EF4-FFF2-40B4-BE49-F238E27FC236}">
                    <a16:creationId xmlns:a16="http://schemas.microsoft.com/office/drawing/2014/main" id="{5FF4EABF-B653-D1C0-D468-4D355A1F5DCB}"/>
                  </a:ext>
                </a:extLst>
              </p:cNvPr>
              <p:cNvPicPr/>
              <p:nvPr/>
            </p:nvPicPr>
            <p:blipFill>
              <a:blip r:embed="rId152"/>
              <a:stretch>
                <a:fillRect/>
              </a:stretch>
            </p:blipFill>
            <p:spPr>
              <a:xfrm>
                <a:off x="9967053" y="2025213"/>
                <a:ext cx="3823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7" name="Freihand 116">
                <a:extLst>
                  <a:ext uri="{FF2B5EF4-FFF2-40B4-BE49-F238E27FC236}">
                    <a16:creationId xmlns:a16="http://schemas.microsoft.com/office/drawing/2014/main" id="{02F630C1-04B1-4889-05D2-50F42F0B7D05}"/>
                  </a:ext>
                </a:extLst>
              </p14:cNvPr>
              <p14:cNvContentPartPr/>
              <p14:nvPr/>
            </p14:nvContentPartPr>
            <p14:xfrm>
              <a:off x="10396893" y="1988133"/>
              <a:ext cx="14400" cy="22320"/>
            </p14:xfrm>
          </p:contentPart>
        </mc:Choice>
        <mc:Fallback>
          <p:pic>
            <p:nvPicPr>
              <p:cNvPr id="117" name="Freihand 116">
                <a:extLst>
                  <a:ext uri="{FF2B5EF4-FFF2-40B4-BE49-F238E27FC236}">
                    <a16:creationId xmlns:a16="http://schemas.microsoft.com/office/drawing/2014/main" id="{02F630C1-04B1-4889-05D2-50F42F0B7D05}"/>
                  </a:ext>
                </a:extLst>
              </p:cNvPr>
              <p:cNvPicPr/>
              <p:nvPr/>
            </p:nvPicPr>
            <p:blipFill>
              <a:blip r:embed="rId154"/>
              <a:stretch>
                <a:fillRect/>
              </a:stretch>
            </p:blipFill>
            <p:spPr>
              <a:xfrm>
                <a:off x="10388253" y="1979133"/>
                <a:ext cx="320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8" name="Freihand 117">
                <a:extLst>
                  <a:ext uri="{FF2B5EF4-FFF2-40B4-BE49-F238E27FC236}">
                    <a16:creationId xmlns:a16="http://schemas.microsoft.com/office/drawing/2014/main" id="{302A68E2-38B3-5DA2-4A3D-8D1595E3F6B8}"/>
                  </a:ext>
                </a:extLst>
              </p14:cNvPr>
              <p14:cNvContentPartPr/>
              <p14:nvPr/>
            </p14:nvContentPartPr>
            <p14:xfrm>
              <a:off x="10410933" y="2120253"/>
              <a:ext cx="232920" cy="153000"/>
            </p14:xfrm>
          </p:contentPart>
        </mc:Choice>
        <mc:Fallback>
          <p:pic>
            <p:nvPicPr>
              <p:cNvPr id="118" name="Freihand 117">
                <a:extLst>
                  <a:ext uri="{FF2B5EF4-FFF2-40B4-BE49-F238E27FC236}">
                    <a16:creationId xmlns:a16="http://schemas.microsoft.com/office/drawing/2014/main" id="{302A68E2-38B3-5DA2-4A3D-8D1595E3F6B8}"/>
                  </a:ext>
                </a:extLst>
              </p:cNvPr>
              <p:cNvPicPr/>
              <p:nvPr/>
            </p:nvPicPr>
            <p:blipFill>
              <a:blip r:embed="rId156"/>
              <a:stretch>
                <a:fillRect/>
              </a:stretch>
            </p:blipFill>
            <p:spPr>
              <a:xfrm>
                <a:off x="10401933" y="2111613"/>
                <a:ext cx="2505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9" name="Freihand 118">
                <a:extLst>
                  <a:ext uri="{FF2B5EF4-FFF2-40B4-BE49-F238E27FC236}">
                    <a16:creationId xmlns:a16="http://schemas.microsoft.com/office/drawing/2014/main" id="{B05A2FCA-2E4D-8480-2C3B-04246E717B6A}"/>
                  </a:ext>
                </a:extLst>
              </p14:cNvPr>
              <p14:cNvContentPartPr/>
              <p14:nvPr/>
            </p14:nvContentPartPr>
            <p14:xfrm>
              <a:off x="9107373" y="2392053"/>
              <a:ext cx="1643400" cy="214560"/>
            </p14:xfrm>
          </p:contentPart>
        </mc:Choice>
        <mc:Fallback>
          <p:pic>
            <p:nvPicPr>
              <p:cNvPr id="119" name="Freihand 118">
                <a:extLst>
                  <a:ext uri="{FF2B5EF4-FFF2-40B4-BE49-F238E27FC236}">
                    <a16:creationId xmlns:a16="http://schemas.microsoft.com/office/drawing/2014/main" id="{B05A2FCA-2E4D-8480-2C3B-04246E717B6A}"/>
                  </a:ext>
                </a:extLst>
              </p:cNvPr>
              <p:cNvPicPr/>
              <p:nvPr/>
            </p:nvPicPr>
            <p:blipFill>
              <a:blip r:embed="rId158"/>
              <a:stretch>
                <a:fillRect/>
              </a:stretch>
            </p:blipFill>
            <p:spPr>
              <a:xfrm>
                <a:off x="9098733" y="2383053"/>
                <a:ext cx="16610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20" name="Freihand 119">
                <a:extLst>
                  <a:ext uri="{FF2B5EF4-FFF2-40B4-BE49-F238E27FC236}">
                    <a16:creationId xmlns:a16="http://schemas.microsoft.com/office/drawing/2014/main" id="{D3A0EE74-D8A2-A604-17C1-67C0955353D2}"/>
                  </a:ext>
                </a:extLst>
              </p14:cNvPr>
              <p14:cNvContentPartPr/>
              <p14:nvPr/>
            </p14:nvContentPartPr>
            <p14:xfrm>
              <a:off x="9231213" y="2477013"/>
              <a:ext cx="1453320" cy="261000"/>
            </p14:xfrm>
          </p:contentPart>
        </mc:Choice>
        <mc:Fallback>
          <p:pic>
            <p:nvPicPr>
              <p:cNvPr id="120" name="Freihand 119">
                <a:extLst>
                  <a:ext uri="{FF2B5EF4-FFF2-40B4-BE49-F238E27FC236}">
                    <a16:creationId xmlns:a16="http://schemas.microsoft.com/office/drawing/2014/main" id="{D3A0EE74-D8A2-A604-17C1-67C0955353D2}"/>
                  </a:ext>
                </a:extLst>
              </p:cNvPr>
              <p:cNvPicPr/>
              <p:nvPr/>
            </p:nvPicPr>
            <p:blipFill>
              <a:blip r:embed="rId160"/>
              <a:stretch>
                <a:fillRect/>
              </a:stretch>
            </p:blipFill>
            <p:spPr>
              <a:xfrm>
                <a:off x="9222573" y="2468013"/>
                <a:ext cx="14709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26" name="Freihand 125">
                <a:extLst>
                  <a:ext uri="{FF2B5EF4-FFF2-40B4-BE49-F238E27FC236}">
                    <a16:creationId xmlns:a16="http://schemas.microsoft.com/office/drawing/2014/main" id="{2B8CC600-84B4-2569-426F-8546C0906C4F}"/>
                  </a:ext>
                </a:extLst>
              </p14:cNvPr>
              <p14:cNvContentPartPr/>
              <p14:nvPr/>
            </p14:nvContentPartPr>
            <p14:xfrm>
              <a:off x="2346933" y="2716773"/>
              <a:ext cx="2229480" cy="353160"/>
            </p14:xfrm>
          </p:contentPart>
        </mc:Choice>
        <mc:Fallback>
          <p:pic>
            <p:nvPicPr>
              <p:cNvPr id="126" name="Freihand 125">
                <a:extLst>
                  <a:ext uri="{FF2B5EF4-FFF2-40B4-BE49-F238E27FC236}">
                    <a16:creationId xmlns:a16="http://schemas.microsoft.com/office/drawing/2014/main" id="{2B8CC600-84B4-2569-426F-8546C0906C4F}"/>
                  </a:ext>
                </a:extLst>
              </p:cNvPr>
              <p:cNvPicPr/>
              <p:nvPr/>
            </p:nvPicPr>
            <p:blipFill>
              <a:blip r:embed="rId162"/>
              <a:stretch>
                <a:fillRect/>
              </a:stretch>
            </p:blipFill>
            <p:spPr>
              <a:xfrm>
                <a:off x="2337933" y="2708133"/>
                <a:ext cx="224712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27" name="Freihand 126">
                <a:extLst>
                  <a:ext uri="{FF2B5EF4-FFF2-40B4-BE49-F238E27FC236}">
                    <a16:creationId xmlns:a16="http://schemas.microsoft.com/office/drawing/2014/main" id="{0C8AF07D-6251-9141-DB9E-F1D41E84269A}"/>
                  </a:ext>
                </a:extLst>
              </p14:cNvPr>
              <p14:cNvContentPartPr/>
              <p14:nvPr/>
            </p14:nvContentPartPr>
            <p14:xfrm>
              <a:off x="4533213" y="2865093"/>
              <a:ext cx="2261520" cy="243360"/>
            </p14:xfrm>
          </p:contentPart>
        </mc:Choice>
        <mc:Fallback>
          <p:pic>
            <p:nvPicPr>
              <p:cNvPr id="127" name="Freihand 126">
                <a:extLst>
                  <a:ext uri="{FF2B5EF4-FFF2-40B4-BE49-F238E27FC236}">
                    <a16:creationId xmlns:a16="http://schemas.microsoft.com/office/drawing/2014/main" id="{0C8AF07D-6251-9141-DB9E-F1D41E84269A}"/>
                  </a:ext>
                </a:extLst>
              </p:cNvPr>
              <p:cNvPicPr/>
              <p:nvPr/>
            </p:nvPicPr>
            <p:blipFill>
              <a:blip r:embed="rId164"/>
              <a:stretch>
                <a:fillRect/>
              </a:stretch>
            </p:blipFill>
            <p:spPr>
              <a:xfrm>
                <a:off x="4524573" y="2856093"/>
                <a:ext cx="22791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29" name="Freihand 128">
                <a:extLst>
                  <a:ext uri="{FF2B5EF4-FFF2-40B4-BE49-F238E27FC236}">
                    <a16:creationId xmlns:a16="http://schemas.microsoft.com/office/drawing/2014/main" id="{A1E76917-2132-3F19-D561-C4D2469EC8AC}"/>
                  </a:ext>
                </a:extLst>
              </p14:cNvPr>
              <p14:cNvContentPartPr/>
              <p14:nvPr/>
            </p14:nvContentPartPr>
            <p14:xfrm>
              <a:off x="3572373" y="3295293"/>
              <a:ext cx="411840" cy="412200"/>
            </p14:xfrm>
          </p:contentPart>
        </mc:Choice>
        <mc:Fallback>
          <p:pic>
            <p:nvPicPr>
              <p:cNvPr id="129" name="Freihand 128">
                <a:extLst>
                  <a:ext uri="{FF2B5EF4-FFF2-40B4-BE49-F238E27FC236}">
                    <a16:creationId xmlns:a16="http://schemas.microsoft.com/office/drawing/2014/main" id="{A1E76917-2132-3F19-D561-C4D2469EC8AC}"/>
                  </a:ext>
                </a:extLst>
              </p:cNvPr>
              <p:cNvPicPr/>
              <p:nvPr/>
            </p:nvPicPr>
            <p:blipFill>
              <a:blip r:embed="rId166"/>
              <a:stretch>
                <a:fillRect/>
              </a:stretch>
            </p:blipFill>
            <p:spPr>
              <a:xfrm>
                <a:off x="3563373" y="3286293"/>
                <a:ext cx="42948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0" name="Freihand 129">
                <a:extLst>
                  <a:ext uri="{FF2B5EF4-FFF2-40B4-BE49-F238E27FC236}">
                    <a16:creationId xmlns:a16="http://schemas.microsoft.com/office/drawing/2014/main" id="{6E38AB3E-813F-E2E7-1595-D5C3D485E675}"/>
                  </a:ext>
                </a:extLst>
              </p14:cNvPr>
              <p14:cNvContentPartPr/>
              <p14:nvPr/>
            </p14:nvContentPartPr>
            <p14:xfrm>
              <a:off x="4070973" y="3267573"/>
              <a:ext cx="179280" cy="282240"/>
            </p14:xfrm>
          </p:contentPart>
        </mc:Choice>
        <mc:Fallback>
          <p:pic>
            <p:nvPicPr>
              <p:cNvPr id="130" name="Freihand 129">
                <a:extLst>
                  <a:ext uri="{FF2B5EF4-FFF2-40B4-BE49-F238E27FC236}">
                    <a16:creationId xmlns:a16="http://schemas.microsoft.com/office/drawing/2014/main" id="{6E38AB3E-813F-E2E7-1595-D5C3D485E675}"/>
                  </a:ext>
                </a:extLst>
              </p:cNvPr>
              <p:cNvPicPr/>
              <p:nvPr/>
            </p:nvPicPr>
            <p:blipFill>
              <a:blip r:embed="rId168"/>
              <a:stretch>
                <a:fillRect/>
              </a:stretch>
            </p:blipFill>
            <p:spPr>
              <a:xfrm>
                <a:off x="4062333" y="3258573"/>
                <a:ext cx="19692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1" name="Freihand 130">
                <a:extLst>
                  <a:ext uri="{FF2B5EF4-FFF2-40B4-BE49-F238E27FC236}">
                    <a16:creationId xmlns:a16="http://schemas.microsoft.com/office/drawing/2014/main" id="{F80D627D-0832-F2C4-2FED-928996A94BA6}"/>
                  </a:ext>
                </a:extLst>
              </p14:cNvPr>
              <p14:cNvContentPartPr/>
              <p14:nvPr/>
            </p14:nvContentPartPr>
            <p14:xfrm>
              <a:off x="4234413" y="3279453"/>
              <a:ext cx="199800" cy="267840"/>
            </p14:xfrm>
          </p:contentPart>
        </mc:Choice>
        <mc:Fallback>
          <p:pic>
            <p:nvPicPr>
              <p:cNvPr id="131" name="Freihand 130">
                <a:extLst>
                  <a:ext uri="{FF2B5EF4-FFF2-40B4-BE49-F238E27FC236}">
                    <a16:creationId xmlns:a16="http://schemas.microsoft.com/office/drawing/2014/main" id="{F80D627D-0832-F2C4-2FED-928996A94BA6}"/>
                  </a:ext>
                </a:extLst>
              </p:cNvPr>
              <p:cNvPicPr/>
              <p:nvPr/>
            </p:nvPicPr>
            <p:blipFill>
              <a:blip r:embed="rId170"/>
              <a:stretch>
                <a:fillRect/>
              </a:stretch>
            </p:blipFill>
            <p:spPr>
              <a:xfrm>
                <a:off x="4225413" y="3270453"/>
                <a:ext cx="2174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2" name="Freihand 131">
                <a:extLst>
                  <a:ext uri="{FF2B5EF4-FFF2-40B4-BE49-F238E27FC236}">
                    <a16:creationId xmlns:a16="http://schemas.microsoft.com/office/drawing/2014/main" id="{8718490E-9A46-CABB-9B83-87145B439158}"/>
                  </a:ext>
                </a:extLst>
              </p14:cNvPr>
              <p14:cNvContentPartPr/>
              <p14:nvPr/>
            </p14:nvContentPartPr>
            <p14:xfrm>
              <a:off x="4455813" y="3284853"/>
              <a:ext cx="17280" cy="66960"/>
            </p14:xfrm>
          </p:contentPart>
        </mc:Choice>
        <mc:Fallback>
          <p:pic>
            <p:nvPicPr>
              <p:cNvPr id="132" name="Freihand 131">
                <a:extLst>
                  <a:ext uri="{FF2B5EF4-FFF2-40B4-BE49-F238E27FC236}">
                    <a16:creationId xmlns:a16="http://schemas.microsoft.com/office/drawing/2014/main" id="{8718490E-9A46-CABB-9B83-87145B439158}"/>
                  </a:ext>
                </a:extLst>
              </p:cNvPr>
              <p:cNvPicPr/>
              <p:nvPr/>
            </p:nvPicPr>
            <p:blipFill>
              <a:blip r:embed="rId172"/>
              <a:stretch>
                <a:fillRect/>
              </a:stretch>
            </p:blipFill>
            <p:spPr>
              <a:xfrm>
                <a:off x="4446813" y="3276213"/>
                <a:ext cx="34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3" name="Freihand 132">
                <a:extLst>
                  <a:ext uri="{FF2B5EF4-FFF2-40B4-BE49-F238E27FC236}">
                    <a16:creationId xmlns:a16="http://schemas.microsoft.com/office/drawing/2014/main" id="{5393AA39-7287-C737-FAEB-9B13E9CEEC60}"/>
                  </a:ext>
                </a:extLst>
              </p14:cNvPr>
              <p14:cNvContentPartPr/>
              <p14:nvPr/>
            </p14:nvContentPartPr>
            <p14:xfrm>
              <a:off x="4492533" y="3256413"/>
              <a:ext cx="152280" cy="444240"/>
            </p14:xfrm>
          </p:contentPart>
        </mc:Choice>
        <mc:Fallback>
          <p:pic>
            <p:nvPicPr>
              <p:cNvPr id="133" name="Freihand 132">
                <a:extLst>
                  <a:ext uri="{FF2B5EF4-FFF2-40B4-BE49-F238E27FC236}">
                    <a16:creationId xmlns:a16="http://schemas.microsoft.com/office/drawing/2014/main" id="{5393AA39-7287-C737-FAEB-9B13E9CEEC60}"/>
                  </a:ext>
                </a:extLst>
              </p:cNvPr>
              <p:cNvPicPr/>
              <p:nvPr/>
            </p:nvPicPr>
            <p:blipFill>
              <a:blip r:embed="rId174"/>
              <a:stretch>
                <a:fillRect/>
              </a:stretch>
            </p:blipFill>
            <p:spPr>
              <a:xfrm>
                <a:off x="4483893" y="3247413"/>
                <a:ext cx="16992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4" name="Freihand 133">
                <a:extLst>
                  <a:ext uri="{FF2B5EF4-FFF2-40B4-BE49-F238E27FC236}">
                    <a16:creationId xmlns:a16="http://schemas.microsoft.com/office/drawing/2014/main" id="{924D969F-976F-7647-4D4E-30B647C7DDD1}"/>
                  </a:ext>
                </a:extLst>
              </p14:cNvPr>
              <p14:cNvContentPartPr/>
              <p14:nvPr/>
            </p14:nvContentPartPr>
            <p14:xfrm>
              <a:off x="4785213" y="3208173"/>
              <a:ext cx="209520" cy="254160"/>
            </p14:xfrm>
          </p:contentPart>
        </mc:Choice>
        <mc:Fallback>
          <p:pic>
            <p:nvPicPr>
              <p:cNvPr id="134" name="Freihand 133">
                <a:extLst>
                  <a:ext uri="{FF2B5EF4-FFF2-40B4-BE49-F238E27FC236}">
                    <a16:creationId xmlns:a16="http://schemas.microsoft.com/office/drawing/2014/main" id="{924D969F-976F-7647-4D4E-30B647C7DDD1}"/>
                  </a:ext>
                </a:extLst>
              </p:cNvPr>
              <p:cNvPicPr/>
              <p:nvPr/>
            </p:nvPicPr>
            <p:blipFill>
              <a:blip r:embed="rId176"/>
              <a:stretch>
                <a:fillRect/>
              </a:stretch>
            </p:blipFill>
            <p:spPr>
              <a:xfrm>
                <a:off x="4776213" y="3199533"/>
                <a:ext cx="2271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5" name="Freihand 134">
                <a:extLst>
                  <a:ext uri="{FF2B5EF4-FFF2-40B4-BE49-F238E27FC236}">
                    <a16:creationId xmlns:a16="http://schemas.microsoft.com/office/drawing/2014/main" id="{B6E63646-CF96-6C66-3B43-BCF775EBAB95}"/>
                  </a:ext>
                </a:extLst>
              </p14:cNvPr>
              <p14:cNvContentPartPr/>
              <p14:nvPr/>
            </p14:nvContentPartPr>
            <p14:xfrm>
              <a:off x="4978173" y="3162813"/>
              <a:ext cx="39600" cy="46080"/>
            </p14:xfrm>
          </p:contentPart>
        </mc:Choice>
        <mc:Fallback>
          <p:pic>
            <p:nvPicPr>
              <p:cNvPr id="135" name="Freihand 134">
                <a:extLst>
                  <a:ext uri="{FF2B5EF4-FFF2-40B4-BE49-F238E27FC236}">
                    <a16:creationId xmlns:a16="http://schemas.microsoft.com/office/drawing/2014/main" id="{B6E63646-CF96-6C66-3B43-BCF775EBAB95}"/>
                  </a:ext>
                </a:extLst>
              </p:cNvPr>
              <p:cNvPicPr/>
              <p:nvPr/>
            </p:nvPicPr>
            <p:blipFill>
              <a:blip r:embed="rId178"/>
              <a:stretch>
                <a:fillRect/>
              </a:stretch>
            </p:blipFill>
            <p:spPr>
              <a:xfrm>
                <a:off x="4969173" y="3154173"/>
                <a:ext cx="572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6" name="Freihand 135">
                <a:extLst>
                  <a:ext uri="{FF2B5EF4-FFF2-40B4-BE49-F238E27FC236}">
                    <a16:creationId xmlns:a16="http://schemas.microsoft.com/office/drawing/2014/main" id="{B49AB845-AE80-954A-A10B-3C974A757239}"/>
                  </a:ext>
                </a:extLst>
              </p14:cNvPr>
              <p14:cNvContentPartPr/>
              <p14:nvPr/>
            </p14:nvContentPartPr>
            <p14:xfrm>
              <a:off x="5055573" y="3281973"/>
              <a:ext cx="303840" cy="151200"/>
            </p14:xfrm>
          </p:contentPart>
        </mc:Choice>
        <mc:Fallback>
          <p:pic>
            <p:nvPicPr>
              <p:cNvPr id="136" name="Freihand 135">
                <a:extLst>
                  <a:ext uri="{FF2B5EF4-FFF2-40B4-BE49-F238E27FC236}">
                    <a16:creationId xmlns:a16="http://schemas.microsoft.com/office/drawing/2014/main" id="{B49AB845-AE80-954A-A10B-3C974A757239}"/>
                  </a:ext>
                </a:extLst>
              </p:cNvPr>
              <p:cNvPicPr/>
              <p:nvPr/>
            </p:nvPicPr>
            <p:blipFill>
              <a:blip r:embed="rId180"/>
              <a:stretch>
                <a:fillRect/>
              </a:stretch>
            </p:blipFill>
            <p:spPr>
              <a:xfrm>
                <a:off x="5046933" y="3272973"/>
                <a:ext cx="3214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7" name="Freihand 136">
                <a:extLst>
                  <a:ext uri="{FF2B5EF4-FFF2-40B4-BE49-F238E27FC236}">
                    <a16:creationId xmlns:a16="http://schemas.microsoft.com/office/drawing/2014/main" id="{2484165F-8974-1604-4966-E83A311EEB33}"/>
                  </a:ext>
                </a:extLst>
              </p14:cNvPr>
              <p14:cNvContentPartPr/>
              <p14:nvPr/>
            </p14:nvContentPartPr>
            <p14:xfrm>
              <a:off x="5601333" y="3345333"/>
              <a:ext cx="222480" cy="27720"/>
            </p14:xfrm>
          </p:contentPart>
        </mc:Choice>
        <mc:Fallback>
          <p:pic>
            <p:nvPicPr>
              <p:cNvPr id="137" name="Freihand 136">
                <a:extLst>
                  <a:ext uri="{FF2B5EF4-FFF2-40B4-BE49-F238E27FC236}">
                    <a16:creationId xmlns:a16="http://schemas.microsoft.com/office/drawing/2014/main" id="{2484165F-8974-1604-4966-E83A311EEB33}"/>
                  </a:ext>
                </a:extLst>
              </p:cNvPr>
              <p:cNvPicPr/>
              <p:nvPr/>
            </p:nvPicPr>
            <p:blipFill>
              <a:blip r:embed="rId182"/>
              <a:stretch>
                <a:fillRect/>
              </a:stretch>
            </p:blipFill>
            <p:spPr>
              <a:xfrm>
                <a:off x="5592333" y="3336693"/>
                <a:ext cx="2401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8" name="Freihand 137">
                <a:extLst>
                  <a:ext uri="{FF2B5EF4-FFF2-40B4-BE49-F238E27FC236}">
                    <a16:creationId xmlns:a16="http://schemas.microsoft.com/office/drawing/2014/main" id="{46B8E7CD-D29E-EFB4-487F-10D423494D9E}"/>
                  </a:ext>
                </a:extLst>
              </p14:cNvPr>
              <p14:cNvContentPartPr/>
              <p14:nvPr/>
            </p14:nvContentPartPr>
            <p14:xfrm>
              <a:off x="5865213" y="3270813"/>
              <a:ext cx="208080" cy="372960"/>
            </p14:xfrm>
          </p:contentPart>
        </mc:Choice>
        <mc:Fallback>
          <p:pic>
            <p:nvPicPr>
              <p:cNvPr id="138" name="Freihand 137">
                <a:extLst>
                  <a:ext uri="{FF2B5EF4-FFF2-40B4-BE49-F238E27FC236}">
                    <a16:creationId xmlns:a16="http://schemas.microsoft.com/office/drawing/2014/main" id="{46B8E7CD-D29E-EFB4-487F-10D423494D9E}"/>
                  </a:ext>
                </a:extLst>
              </p:cNvPr>
              <p:cNvPicPr/>
              <p:nvPr/>
            </p:nvPicPr>
            <p:blipFill>
              <a:blip r:embed="rId184"/>
              <a:stretch>
                <a:fillRect/>
              </a:stretch>
            </p:blipFill>
            <p:spPr>
              <a:xfrm>
                <a:off x="5856213" y="3262173"/>
                <a:ext cx="225720" cy="390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9" name="Freihand 138">
                <a:extLst>
                  <a:ext uri="{FF2B5EF4-FFF2-40B4-BE49-F238E27FC236}">
                    <a16:creationId xmlns:a16="http://schemas.microsoft.com/office/drawing/2014/main" id="{66A934A0-7058-4ABC-9B10-EF4C68334266}"/>
                  </a:ext>
                </a:extLst>
              </p14:cNvPr>
              <p14:cNvContentPartPr/>
              <p14:nvPr/>
            </p14:nvContentPartPr>
            <p14:xfrm>
              <a:off x="6093093" y="3252093"/>
              <a:ext cx="296640" cy="154080"/>
            </p14:xfrm>
          </p:contentPart>
        </mc:Choice>
        <mc:Fallback>
          <p:pic>
            <p:nvPicPr>
              <p:cNvPr id="139" name="Freihand 138">
                <a:extLst>
                  <a:ext uri="{FF2B5EF4-FFF2-40B4-BE49-F238E27FC236}">
                    <a16:creationId xmlns:a16="http://schemas.microsoft.com/office/drawing/2014/main" id="{66A934A0-7058-4ABC-9B10-EF4C68334266}"/>
                  </a:ext>
                </a:extLst>
              </p:cNvPr>
              <p:cNvPicPr/>
              <p:nvPr/>
            </p:nvPicPr>
            <p:blipFill>
              <a:blip r:embed="rId186"/>
              <a:stretch>
                <a:fillRect/>
              </a:stretch>
            </p:blipFill>
            <p:spPr>
              <a:xfrm>
                <a:off x="6084453" y="3243453"/>
                <a:ext cx="3142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0" name="Freihand 139">
                <a:extLst>
                  <a:ext uri="{FF2B5EF4-FFF2-40B4-BE49-F238E27FC236}">
                    <a16:creationId xmlns:a16="http://schemas.microsoft.com/office/drawing/2014/main" id="{8288A021-8F10-D641-21E4-6582638340E4}"/>
                  </a:ext>
                </a:extLst>
              </p14:cNvPr>
              <p14:cNvContentPartPr/>
              <p14:nvPr/>
            </p14:nvContentPartPr>
            <p14:xfrm>
              <a:off x="6469653" y="3232293"/>
              <a:ext cx="178920" cy="114120"/>
            </p14:xfrm>
          </p:contentPart>
        </mc:Choice>
        <mc:Fallback>
          <p:pic>
            <p:nvPicPr>
              <p:cNvPr id="140" name="Freihand 139">
                <a:extLst>
                  <a:ext uri="{FF2B5EF4-FFF2-40B4-BE49-F238E27FC236}">
                    <a16:creationId xmlns:a16="http://schemas.microsoft.com/office/drawing/2014/main" id="{8288A021-8F10-D641-21E4-6582638340E4}"/>
                  </a:ext>
                </a:extLst>
              </p:cNvPr>
              <p:cNvPicPr/>
              <p:nvPr/>
            </p:nvPicPr>
            <p:blipFill>
              <a:blip r:embed="rId188"/>
              <a:stretch>
                <a:fillRect/>
              </a:stretch>
            </p:blipFill>
            <p:spPr>
              <a:xfrm>
                <a:off x="6460653" y="3223293"/>
                <a:ext cx="196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1" name="Freihand 140">
                <a:extLst>
                  <a:ext uri="{FF2B5EF4-FFF2-40B4-BE49-F238E27FC236}">
                    <a16:creationId xmlns:a16="http://schemas.microsoft.com/office/drawing/2014/main" id="{6E279341-BCCF-5ED1-4C1B-7C13748EC12B}"/>
                  </a:ext>
                </a:extLst>
              </p14:cNvPr>
              <p14:cNvContentPartPr/>
              <p14:nvPr/>
            </p14:nvContentPartPr>
            <p14:xfrm>
              <a:off x="6718773" y="3195213"/>
              <a:ext cx="177840" cy="101880"/>
            </p14:xfrm>
          </p:contentPart>
        </mc:Choice>
        <mc:Fallback>
          <p:pic>
            <p:nvPicPr>
              <p:cNvPr id="141" name="Freihand 140">
                <a:extLst>
                  <a:ext uri="{FF2B5EF4-FFF2-40B4-BE49-F238E27FC236}">
                    <a16:creationId xmlns:a16="http://schemas.microsoft.com/office/drawing/2014/main" id="{6E279341-BCCF-5ED1-4C1B-7C13748EC12B}"/>
                  </a:ext>
                </a:extLst>
              </p:cNvPr>
              <p:cNvPicPr/>
              <p:nvPr/>
            </p:nvPicPr>
            <p:blipFill>
              <a:blip r:embed="rId190"/>
              <a:stretch>
                <a:fillRect/>
              </a:stretch>
            </p:blipFill>
            <p:spPr>
              <a:xfrm>
                <a:off x="6710133" y="3186573"/>
                <a:ext cx="195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2" name="Freihand 141">
                <a:extLst>
                  <a:ext uri="{FF2B5EF4-FFF2-40B4-BE49-F238E27FC236}">
                    <a16:creationId xmlns:a16="http://schemas.microsoft.com/office/drawing/2014/main" id="{9FB6E3F1-4875-4C6A-6500-44195B0506D5}"/>
                  </a:ext>
                </a:extLst>
              </p14:cNvPr>
              <p14:cNvContentPartPr/>
              <p14:nvPr/>
            </p14:nvContentPartPr>
            <p14:xfrm>
              <a:off x="6950973" y="3117813"/>
              <a:ext cx="150840" cy="180720"/>
            </p14:xfrm>
          </p:contentPart>
        </mc:Choice>
        <mc:Fallback>
          <p:pic>
            <p:nvPicPr>
              <p:cNvPr id="142" name="Freihand 141">
                <a:extLst>
                  <a:ext uri="{FF2B5EF4-FFF2-40B4-BE49-F238E27FC236}">
                    <a16:creationId xmlns:a16="http://schemas.microsoft.com/office/drawing/2014/main" id="{9FB6E3F1-4875-4C6A-6500-44195B0506D5}"/>
                  </a:ext>
                </a:extLst>
              </p:cNvPr>
              <p:cNvPicPr/>
              <p:nvPr/>
            </p:nvPicPr>
            <p:blipFill>
              <a:blip r:embed="rId192"/>
              <a:stretch>
                <a:fillRect/>
              </a:stretch>
            </p:blipFill>
            <p:spPr>
              <a:xfrm>
                <a:off x="6942333" y="3109173"/>
                <a:ext cx="1684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3" name="Freihand 142">
                <a:extLst>
                  <a:ext uri="{FF2B5EF4-FFF2-40B4-BE49-F238E27FC236}">
                    <a16:creationId xmlns:a16="http://schemas.microsoft.com/office/drawing/2014/main" id="{14CEB253-2BB7-094E-58BE-56F2878CEE7D}"/>
                  </a:ext>
                </a:extLst>
              </p14:cNvPr>
              <p14:cNvContentPartPr/>
              <p14:nvPr/>
            </p14:nvContentPartPr>
            <p14:xfrm>
              <a:off x="7171653" y="3119253"/>
              <a:ext cx="158760" cy="154440"/>
            </p14:xfrm>
          </p:contentPart>
        </mc:Choice>
        <mc:Fallback>
          <p:pic>
            <p:nvPicPr>
              <p:cNvPr id="143" name="Freihand 142">
                <a:extLst>
                  <a:ext uri="{FF2B5EF4-FFF2-40B4-BE49-F238E27FC236}">
                    <a16:creationId xmlns:a16="http://schemas.microsoft.com/office/drawing/2014/main" id="{14CEB253-2BB7-094E-58BE-56F2878CEE7D}"/>
                  </a:ext>
                </a:extLst>
              </p:cNvPr>
              <p:cNvPicPr/>
              <p:nvPr/>
            </p:nvPicPr>
            <p:blipFill>
              <a:blip r:embed="rId194"/>
              <a:stretch>
                <a:fillRect/>
              </a:stretch>
            </p:blipFill>
            <p:spPr>
              <a:xfrm>
                <a:off x="7162653" y="3110613"/>
                <a:ext cx="1764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0" name="Freihand 9">
                <a:extLst>
                  <a:ext uri="{FF2B5EF4-FFF2-40B4-BE49-F238E27FC236}">
                    <a16:creationId xmlns:a16="http://schemas.microsoft.com/office/drawing/2014/main" id="{E6C15076-F493-225B-99DD-0CD4271E453E}"/>
                  </a:ext>
                </a:extLst>
              </p14:cNvPr>
              <p14:cNvContentPartPr/>
              <p14:nvPr/>
            </p14:nvContentPartPr>
            <p14:xfrm>
              <a:off x="2204373" y="1017933"/>
              <a:ext cx="244080" cy="181440"/>
            </p14:xfrm>
          </p:contentPart>
        </mc:Choice>
        <mc:Fallback>
          <p:pic>
            <p:nvPicPr>
              <p:cNvPr id="10" name="Freihand 9">
                <a:extLst>
                  <a:ext uri="{FF2B5EF4-FFF2-40B4-BE49-F238E27FC236}">
                    <a16:creationId xmlns:a16="http://schemas.microsoft.com/office/drawing/2014/main" id="{E6C15076-F493-225B-99DD-0CD4271E453E}"/>
                  </a:ext>
                </a:extLst>
              </p:cNvPr>
              <p:cNvPicPr/>
              <p:nvPr/>
            </p:nvPicPr>
            <p:blipFill>
              <a:blip r:embed="rId196"/>
              <a:stretch>
                <a:fillRect/>
              </a:stretch>
            </p:blipFill>
            <p:spPr>
              <a:xfrm>
                <a:off x="2195373" y="1009293"/>
                <a:ext cx="2617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 name="Freihand 10">
                <a:extLst>
                  <a:ext uri="{FF2B5EF4-FFF2-40B4-BE49-F238E27FC236}">
                    <a16:creationId xmlns:a16="http://schemas.microsoft.com/office/drawing/2014/main" id="{B71BC515-1AC7-C890-FEAC-C80E42C1F04E}"/>
                  </a:ext>
                </a:extLst>
              </p14:cNvPr>
              <p14:cNvContentPartPr/>
              <p14:nvPr/>
            </p14:nvContentPartPr>
            <p14:xfrm>
              <a:off x="2757693" y="1046013"/>
              <a:ext cx="51120" cy="171360"/>
            </p14:xfrm>
          </p:contentPart>
        </mc:Choice>
        <mc:Fallback>
          <p:pic>
            <p:nvPicPr>
              <p:cNvPr id="11" name="Freihand 10">
                <a:extLst>
                  <a:ext uri="{FF2B5EF4-FFF2-40B4-BE49-F238E27FC236}">
                    <a16:creationId xmlns:a16="http://schemas.microsoft.com/office/drawing/2014/main" id="{B71BC515-1AC7-C890-FEAC-C80E42C1F04E}"/>
                  </a:ext>
                </a:extLst>
              </p:cNvPr>
              <p:cNvPicPr/>
              <p:nvPr/>
            </p:nvPicPr>
            <p:blipFill>
              <a:blip r:embed="rId198"/>
              <a:stretch>
                <a:fillRect/>
              </a:stretch>
            </p:blipFill>
            <p:spPr>
              <a:xfrm>
                <a:off x="2749053" y="1037013"/>
                <a:ext cx="68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 name="Freihand 11">
                <a:extLst>
                  <a:ext uri="{FF2B5EF4-FFF2-40B4-BE49-F238E27FC236}">
                    <a16:creationId xmlns:a16="http://schemas.microsoft.com/office/drawing/2014/main" id="{DA15BD0F-F937-1872-ECC1-8E5B61634CDD}"/>
                  </a:ext>
                </a:extLst>
              </p14:cNvPr>
              <p14:cNvContentPartPr/>
              <p14:nvPr/>
            </p14:nvContentPartPr>
            <p14:xfrm>
              <a:off x="2660853" y="1118373"/>
              <a:ext cx="207720" cy="7200"/>
            </p14:xfrm>
          </p:contentPart>
        </mc:Choice>
        <mc:Fallback>
          <p:pic>
            <p:nvPicPr>
              <p:cNvPr id="12" name="Freihand 11">
                <a:extLst>
                  <a:ext uri="{FF2B5EF4-FFF2-40B4-BE49-F238E27FC236}">
                    <a16:creationId xmlns:a16="http://schemas.microsoft.com/office/drawing/2014/main" id="{DA15BD0F-F937-1872-ECC1-8E5B61634CDD}"/>
                  </a:ext>
                </a:extLst>
              </p:cNvPr>
              <p:cNvPicPr/>
              <p:nvPr/>
            </p:nvPicPr>
            <p:blipFill>
              <a:blip r:embed="rId200"/>
              <a:stretch>
                <a:fillRect/>
              </a:stretch>
            </p:blipFill>
            <p:spPr>
              <a:xfrm>
                <a:off x="2651853" y="1109733"/>
                <a:ext cx="225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35" name="Freihand 34">
                <a:extLst>
                  <a:ext uri="{FF2B5EF4-FFF2-40B4-BE49-F238E27FC236}">
                    <a16:creationId xmlns:a16="http://schemas.microsoft.com/office/drawing/2014/main" id="{E4483D4E-ABD8-9BE8-31A8-3F9677253E3D}"/>
                  </a:ext>
                </a:extLst>
              </p14:cNvPr>
              <p14:cNvContentPartPr/>
              <p14:nvPr/>
            </p14:nvContentPartPr>
            <p14:xfrm>
              <a:off x="2323173" y="1233573"/>
              <a:ext cx="27720" cy="195120"/>
            </p14:xfrm>
          </p:contentPart>
        </mc:Choice>
        <mc:Fallback>
          <p:pic>
            <p:nvPicPr>
              <p:cNvPr id="35" name="Freihand 34">
                <a:extLst>
                  <a:ext uri="{FF2B5EF4-FFF2-40B4-BE49-F238E27FC236}">
                    <a16:creationId xmlns:a16="http://schemas.microsoft.com/office/drawing/2014/main" id="{E4483D4E-ABD8-9BE8-31A8-3F9677253E3D}"/>
                  </a:ext>
                </a:extLst>
              </p:cNvPr>
              <p:cNvPicPr/>
              <p:nvPr/>
            </p:nvPicPr>
            <p:blipFill>
              <a:blip r:embed="rId202"/>
              <a:stretch>
                <a:fillRect/>
              </a:stretch>
            </p:blipFill>
            <p:spPr>
              <a:xfrm>
                <a:off x="2314533" y="1224573"/>
                <a:ext cx="453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6" name="Freihand 35">
                <a:extLst>
                  <a:ext uri="{FF2B5EF4-FFF2-40B4-BE49-F238E27FC236}">
                    <a16:creationId xmlns:a16="http://schemas.microsoft.com/office/drawing/2014/main" id="{49BFD03C-531C-929D-5E36-1E8B35FB1802}"/>
                  </a:ext>
                </a:extLst>
              </p14:cNvPr>
              <p14:cNvContentPartPr/>
              <p14:nvPr/>
            </p14:nvContentPartPr>
            <p14:xfrm>
              <a:off x="2263053" y="1338693"/>
              <a:ext cx="142560" cy="133200"/>
            </p14:xfrm>
          </p:contentPart>
        </mc:Choice>
        <mc:Fallback>
          <p:pic>
            <p:nvPicPr>
              <p:cNvPr id="36" name="Freihand 35">
                <a:extLst>
                  <a:ext uri="{FF2B5EF4-FFF2-40B4-BE49-F238E27FC236}">
                    <a16:creationId xmlns:a16="http://schemas.microsoft.com/office/drawing/2014/main" id="{49BFD03C-531C-929D-5E36-1E8B35FB1802}"/>
                  </a:ext>
                </a:extLst>
              </p:cNvPr>
              <p:cNvPicPr/>
              <p:nvPr/>
            </p:nvPicPr>
            <p:blipFill>
              <a:blip r:embed="rId204"/>
              <a:stretch>
                <a:fillRect/>
              </a:stretch>
            </p:blipFill>
            <p:spPr>
              <a:xfrm>
                <a:off x="2254053" y="1330053"/>
                <a:ext cx="1602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7" name="Freihand 36">
                <a:extLst>
                  <a:ext uri="{FF2B5EF4-FFF2-40B4-BE49-F238E27FC236}">
                    <a16:creationId xmlns:a16="http://schemas.microsoft.com/office/drawing/2014/main" id="{C8C8E514-0D28-D740-F51D-98A8BDA6A94D}"/>
                  </a:ext>
                </a:extLst>
              </p14:cNvPr>
              <p14:cNvContentPartPr/>
              <p14:nvPr/>
            </p14:nvContentPartPr>
            <p14:xfrm>
              <a:off x="2075853" y="1604733"/>
              <a:ext cx="109800" cy="129960"/>
            </p14:xfrm>
          </p:contentPart>
        </mc:Choice>
        <mc:Fallback>
          <p:pic>
            <p:nvPicPr>
              <p:cNvPr id="37" name="Freihand 36">
                <a:extLst>
                  <a:ext uri="{FF2B5EF4-FFF2-40B4-BE49-F238E27FC236}">
                    <a16:creationId xmlns:a16="http://schemas.microsoft.com/office/drawing/2014/main" id="{C8C8E514-0D28-D740-F51D-98A8BDA6A94D}"/>
                  </a:ext>
                </a:extLst>
              </p:cNvPr>
              <p:cNvPicPr/>
              <p:nvPr/>
            </p:nvPicPr>
            <p:blipFill>
              <a:blip r:embed="rId206"/>
              <a:stretch>
                <a:fillRect/>
              </a:stretch>
            </p:blipFill>
            <p:spPr>
              <a:xfrm>
                <a:off x="2067213" y="1596093"/>
                <a:ext cx="127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8" name="Freihand 37">
                <a:extLst>
                  <a:ext uri="{FF2B5EF4-FFF2-40B4-BE49-F238E27FC236}">
                    <a16:creationId xmlns:a16="http://schemas.microsoft.com/office/drawing/2014/main" id="{E8B6FCB6-225C-CC75-C0FF-E4ED3A46D85D}"/>
                  </a:ext>
                </a:extLst>
              </p14:cNvPr>
              <p14:cNvContentPartPr/>
              <p14:nvPr/>
            </p14:nvContentPartPr>
            <p14:xfrm>
              <a:off x="2215173" y="1727493"/>
              <a:ext cx="21600" cy="118080"/>
            </p14:xfrm>
          </p:contentPart>
        </mc:Choice>
        <mc:Fallback>
          <p:pic>
            <p:nvPicPr>
              <p:cNvPr id="38" name="Freihand 37">
                <a:extLst>
                  <a:ext uri="{FF2B5EF4-FFF2-40B4-BE49-F238E27FC236}">
                    <a16:creationId xmlns:a16="http://schemas.microsoft.com/office/drawing/2014/main" id="{E8B6FCB6-225C-CC75-C0FF-E4ED3A46D85D}"/>
                  </a:ext>
                </a:extLst>
              </p:cNvPr>
              <p:cNvPicPr/>
              <p:nvPr/>
            </p:nvPicPr>
            <p:blipFill>
              <a:blip r:embed="rId208"/>
              <a:stretch>
                <a:fillRect/>
              </a:stretch>
            </p:blipFill>
            <p:spPr>
              <a:xfrm>
                <a:off x="2206533" y="1718853"/>
                <a:ext cx="392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9" name="Freihand 38">
                <a:extLst>
                  <a:ext uri="{FF2B5EF4-FFF2-40B4-BE49-F238E27FC236}">
                    <a16:creationId xmlns:a16="http://schemas.microsoft.com/office/drawing/2014/main" id="{4490B138-5BC6-452B-C951-B2F3A68299D0}"/>
                  </a:ext>
                </a:extLst>
              </p14:cNvPr>
              <p14:cNvContentPartPr/>
              <p14:nvPr/>
            </p14:nvContentPartPr>
            <p14:xfrm>
              <a:off x="2324973" y="1564773"/>
              <a:ext cx="128160" cy="231840"/>
            </p14:xfrm>
          </p:contentPart>
        </mc:Choice>
        <mc:Fallback>
          <p:pic>
            <p:nvPicPr>
              <p:cNvPr id="39" name="Freihand 38">
                <a:extLst>
                  <a:ext uri="{FF2B5EF4-FFF2-40B4-BE49-F238E27FC236}">
                    <a16:creationId xmlns:a16="http://schemas.microsoft.com/office/drawing/2014/main" id="{4490B138-5BC6-452B-C951-B2F3A68299D0}"/>
                  </a:ext>
                </a:extLst>
              </p:cNvPr>
              <p:cNvPicPr/>
              <p:nvPr/>
            </p:nvPicPr>
            <p:blipFill>
              <a:blip r:embed="rId210"/>
              <a:stretch>
                <a:fillRect/>
              </a:stretch>
            </p:blipFill>
            <p:spPr>
              <a:xfrm>
                <a:off x="2316333" y="1555773"/>
                <a:ext cx="1458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0" name="Freihand 39">
                <a:extLst>
                  <a:ext uri="{FF2B5EF4-FFF2-40B4-BE49-F238E27FC236}">
                    <a16:creationId xmlns:a16="http://schemas.microsoft.com/office/drawing/2014/main" id="{E1D95EA3-CFE8-1962-BD91-29FB4736B0D9}"/>
                  </a:ext>
                </a:extLst>
              </p14:cNvPr>
              <p14:cNvContentPartPr/>
              <p14:nvPr/>
            </p14:nvContentPartPr>
            <p14:xfrm>
              <a:off x="2479413" y="1453893"/>
              <a:ext cx="116280" cy="140400"/>
            </p14:xfrm>
          </p:contentPart>
        </mc:Choice>
        <mc:Fallback>
          <p:pic>
            <p:nvPicPr>
              <p:cNvPr id="40" name="Freihand 39">
                <a:extLst>
                  <a:ext uri="{FF2B5EF4-FFF2-40B4-BE49-F238E27FC236}">
                    <a16:creationId xmlns:a16="http://schemas.microsoft.com/office/drawing/2014/main" id="{E1D95EA3-CFE8-1962-BD91-29FB4736B0D9}"/>
                  </a:ext>
                </a:extLst>
              </p:cNvPr>
              <p:cNvPicPr/>
              <p:nvPr/>
            </p:nvPicPr>
            <p:blipFill>
              <a:blip r:embed="rId212"/>
              <a:stretch>
                <a:fillRect/>
              </a:stretch>
            </p:blipFill>
            <p:spPr>
              <a:xfrm>
                <a:off x="2470413" y="1444893"/>
                <a:ext cx="133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 name="Freihand 1">
                <a:extLst>
                  <a:ext uri="{FF2B5EF4-FFF2-40B4-BE49-F238E27FC236}">
                    <a16:creationId xmlns:a16="http://schemas.microsoft.com/office/drawing/2014/main" id="{6664811E-4FBB-1AF2-1DAA-31BEC8F5D928}"/>
                  </a:ext>
                </a:extLst>
              </p14:cNvPr>
              <p14:cNvContentPartPr/>
              <p14:nvPr/>
            </p14:nvContentPartPr>
            <p14:xfrm>
              <a:off x="491853" y="1251933"/>
              <a:ext cx="13680" cy="38160"/>
            </p14:xfrm>
          </p:contentPart>
        </mc:Choice>
        <mc:Fallback>
          <p:pic>
            <p:nvPicPr>
              <p:cNvPr id="2" name="Freihand 1">
                <a:extLst>
                  <a:ext uri="{FF2B5EF4-FFF2-40B4-BE49-F238E27FC236}">
                    <a16:creationId xmlns:a16="http://schemas.microsoft.com/office/drawing/2014/main" id="{6664811E-4FBB-1AF2-1DAA-31BEC8F5D928}"/>
                  </a:ext>
                </a:extLst>
              </p:cNvPr>
              <p:cNvPicPr/>
              <p:nvPr/>
            </p:nvPicPr>
            <p:blipFill>
              <a:blip r:embed="rId214"/>
              <a:stretch>
                <a:fillRect/>
              </a:stretch>
            </p:blipFill>
            <p:spPr>
              <a:xfrm>
                <a:off x="482853" y="1243293"/>
                <a:ext cx="313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 name="Freihand 3">
                <a:extLst>
                  <a:ext uri="{FF2B5EF4-FFF2-40B4-BE49-F238E27FC236}">
                    <a16:creationId xmlns:a16="http://schemas.microsoft.com/office/drawing/2014/main" id="{EDB3EDEA-EE97-A36E-C0CD-684C5AE73E20}"/>
                  </a:ext>
                </a:extLst>
              </p14:cNvPr>
              <p14:cNvContentPartPr/>
              <p14:nvPr/>
            </p14:nvContentPartPr>
            <p14:xfrm>
              <a:off x="532893" y="1090293"/>
              <a:ext cx="226080" cy="307440"/>
            </p14:xfrm>
          </p:contentPart>
        </mc:Choice>
        <mc:Fallback>
          <p:pic>
            <p:nvPicPr>
              <p:cNvPr id="4" name="Freihand 3">
                <a:extLst>
                  <a:ext uri="{FF2B5EF4-FFF2-40B4-BE49-F238E27FC236}">
                    <a16:creationId xmlns:a16="http://schemas.microsoft.com/office/drawing/2014/main" id="{EDB3EDEA-EE97-A36E-C0CD-684C5AE73E20}"/>
                  </a:ext>
                </a:extLst>
              </p:cNvPr>
              <p:cNvPicPr/>
              <p:nvPr/>
            </p:nvPicPr>
            <p:blipFill>
              <a:blip r:embed="rId216"/>
              <a:stretch>
                <a:fillRect/>
              </a:stretch>
            </p:blipFill>
            <p:spPr>
              <a:xfrm>
                <a:off x="523893" y="1081293"/>
                <a:ext cx="24372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 name="Freihand 4">
                <a:extLst>
                  <a:ext uri="{FF2B5EF4-FFF2-40B4-BE49-F238E27FC236}">
                    <a16:creationId xmlns:a16="http://schemas.microsoft.com/office/drawing/2014/main" id="{A277E457-4406-1913-CBC1-6D06D8650F88}"/>
                  </a:ext>
                </a:extLst>
              </p14:cNvPr>
              <p14:cNvContentPartPr/>
              <p14:nvPr/>
            </p14:nvContentPartPr>
            <p14:xfrm>
              <a:off x="896493" y="1027653"/>
              <a:ext cx="294120" cy="262440"/>
            </p14:xfrm>
          </p:contentPart>
        </mc:Choice>
        <mc:Fallback>
          <p:pic>
            <p:nvPicPr>
              <p:cNvPr id="5" name="Freihand 4">
                <a:extLst>
                  <a:ext uri="{FF2B5EF4-FFF2-40B4-BE49-F238E27FC236}">
                    <a16:creationId xmlns:a16="http://schemas.microsoft.com/office/drawing/2014/main" id="{A277E457-4406-1913-CBC1-6D06D8650F88}"/>
                  </a:ext>
                </a:extLst>
              </p:cNvPr>
              <p:cNvPicPr/>
              <p:nvPr/>
            </p:nvPicPr>
            <p:blipFill>
              <a:blip r:embed="rId218"/>
              <a:stretch>
                <a:fillRect/>
              </a:stretch>
            </p:blipFill>
            <p:spPr>
              <a:xfrm>
                <a:off x="887853" y="1019013"/>
                <a:ext cx="31176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6" name="Freihand 5">
                <a:extLst>
                  <a:ext uri="{FF2B5EF4-FFF2-40B4-BE49-F238E27FC236}">
                    <a16:creationId xmlns:a16="http://schemas.microsoft.com/office/drawing/2014/main" id="{8CC377AC-7BBF-017C-2027-42EF1DB4EDC2}"/>
                  </a:ext>
                </a:extLst>
              </p14:cNvPr>
              <p14:cNvContentPartPr/>
              <p14:nvPr/>
            </p14:nvContentPartPr>
            <p14:xfrm>
              <a:off x="1297893" y="1054293"/>
              <a:ext cx="58320" cy="187200"/>
            </p14:xfrm>
          </p:contentPart>
        </mc:Choice>
        <mc:Fallback>
          <p:pic>
            <p:nvPicPr>
              <p:cNvPr id="6" name="Freihand 5">
                <a:extLst>
                  <a:ext uri="{FF2B5EF4-FFF2-40B4-BE49-F238E27FC236}">
                    <a16:creationId xmlns:a16="http://schemas.microsoft.com/office/drawing/2014/main" id="{8CC377AC-7BBF-017C-2027-42EF1DB4EDC2}"/>
                  </a:ext>
                </a:extLst>
              </p:cNvPr>
              <p:cNvPicPr/>
              <p:nvPr/>
            </p:nvPicPr>
            <p:blipFill>
              <a:blip r:embed="rId220"/>
              <a:stretch>
                <a:fillRect/>
              </a:stretch>
            </p:blipFill>
            <p:spPr>
              <a:xfrm>
                <a:off x="1289253" y="1045653"/>
                <a:ext cx="759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 name="Freihand 6">
                <a:extLst>
                  <a:ext uri="{FF2B5EF4-FFF2-40B4-BE49-F238E27FC236}">
                    <a16:creationId xmlns:a16="http://schemas.microsoft.com/office/drawing/2014/main" id="{4AED50B6-BEFB-53EA-9C7F-60FFBE4A4D74}"/>
                  </a:ext>
                </a:extLst>
              </p14:cNvPr>
              <p14:cNvContentPartPr/>
              <p14:nvPr/>
            </p14:nvContentPartPr>
            <p14:xfrm>
              <a:off x="1441173" y="1136733"/>
              <a:ext cx="81720" cy="131760"/>
            </p14:xfrm>
          </p:contentPart>
        </mc:Choice>
        <mc:Fallback>
          <p:pic>
            <p:nvPicPr>
              <p:cNvPr id="7" name="Freihand 6">
                <a:extLst>
                  <a:ext uri="{FF2B5EF4-FFF2-40B4-BE49-F238E27FC236}">
                    <a16:creationId xmlns:a16="http://schemas.microsoft.com/office/drawing/2014/main" id="{4AED50B6-BEFB-53EA-9C7F-60FFBE4A4D74}"/>
                  </a:ext>
                </a:extLst>
              </p:cNvPr>
              <p:cNvPicPr/>
              <p:nvPr/>
            </p:nvPicPr>
            <p:blipFill>
              <a:blip r:embed="rId222"/>
              <a:stretch>
                <a:fillRect/>
              </a:stretch>
            </p:blipFill>
            <p:spPr>
              <a:xfrm>
                <a:off x="1432533" y="1128093"/>
                <a:ext cx="99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8" name="Freihand 7">
                <a:extLst>
                  <a:ext uri="{FF2B5EF4-FFF2-40B4-BE49-F238E27FC236}">
                    <a16:creationId xmlns:a16="http://schemas.microsoft.com/office/drawing/2014/main" id="{7E6345A5-9647-D11D-7AA0-C2DA5FABE1DE}"/>
                  </a:ext>
                </a:extLst>
              </p14:cNvPr>
              <p14:cNvContentPartPr/>
              <p14:nvPr/>
            </p14:nvContentPartPr>
            <p14:xfrm>
              <a:off x="1813413" y="917133"/>
              <a:ext cx="177480" cy="392040"/>
            </p14:xfrm>
          </p:contentPart>
        </mc:Choice>
        <mc:Fallback>
          <p:pic>
            <p:nvPicPr>
              <p:cNvPr id="8" name="Freihand 7">
                <a:extLst>
                  <a:ext uri="{FF2B5EF4-FFF2-40B4-BE49-F238E27FC236}">
                    <a16:creationId xmlns:a16="http://schemas.microsoft.com/office/drawing/2014/main" id="{7E6345A5-9647-D11D-7AA0-C2DA5FABE1DE}"/>
                  </a:ext>
                </a:extLst>
              </p:cNvPr>
              <p:cNvPicPr/>
              <p:nvPr/>
            </p:nvPicPr>
            <p:blipFill>
              <a:blip r:embed="rId224"/>
              <a:stretch>
                <a:fillRect/>
              </a:stretch>
            </p:blipFill>
            <p:spPr>
              <a:xfrm>
                <a:off x="1804773" y="908493"/>
                <a:ext cx="19512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7" name="Freihand 146">
                <a:extLst>
                  <a:ext uri="{FF2B5EF4-FFF2-40B4-BE49-F238E27FC236}">
                    <a16:creationId xmlns:a16="http://schemas.microsoft.com/office/drawing/2014/main" id="{AE7AF56B-FE77-828E-C8FE-82FD740D9C4E}"/>
                  </a:ext>
                </a:extLst>
              </p14:cNvPr>
              <p14:cNvContentPartPr/>
              <p14:nvPr/>
            </p14:nvContentPartPr>
            <p14:xfrm>
              <a:off x="423453" y="4086213"/>
              <a:ext cx="170640" cy="18720"/>
            </p14:xfrm>
          </p:contentPart>
        </mc:Choice>
        <mc:Fallback>
          <p:pic>
            <p:nvPicPr>
              <p:cNvPr id="147" name="Freihand 146">
                <a:extLst>
                  <a:ext uri="{FF2B5EF4-FFF2-40B4-BE49-F238E27FC236}">
                    <a16:creationId xmlns:a16="http://schemas.microsoft.com/office/drawing/2014/main" id="{AE7AF56B-FE77-828E-C8FE-82FD740D9C4E}"/>
                  </a:ext>
                </a:extLst>
              </p:cNvPr>
              <p:cNvPicPr/>
              <p:nvPr/>
            </p:nvPicPr>
            <p:blipFill>
              <a:blip r:embed="rId226"/>
              <a:stretch>
                <a:fillRect/>
              </a:stretch>
            </p:blipFill>
            <p:spPr>
              <a:xfrm>
                <a:off x="414813" y="4077573"/>
                <a:ext cx="1882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8" name="Freihand 147">
                <a:extLst>
                  <a:ext uri="{FF2B5EF4-FFF2-40B4-BE49-F238E27FC236}">
                    <a16:creationId xmlns:a16="http://schemas.microsoft.com/office/drawing/2014/main" id="{70C334F2-716A-0EF6-E57F-A8737A92F94F}"/>
                  </a:ext>
                </a:extLst>
              </p14:cNvPr>
              <p14:cNvContentPartPr/>
              <p14:nvPr/>
            </p14:nvContentPartPr>
            <p14:xfrm>
              <a:off x="311853" y="3948333"/>
              <a:ext cx="293400" cy="51120"/>
            </p14:xfrm>
          </p:contentPart>
        </mc:Choice>
        <mc:Fallback>
          <p:pic>
            <p:nvPicPr>
              <p:cNvPr id="148" name="Freihand 147">
                <a:extLst>
                  <a:ext uri="{FF2B5EF4-FFF2-40B4-BE49-F238E27FC236}">
                    <a16:creationId xmlns:a16="http://schemas.microsoft.com/office/drawing/2014/main" id="{70C334F2-716A-0EF6-E57F-A8737A92F94F}"/>
                  </a:ext>
                </a:extLst>
              </p:cNvPr>
              <p:cNvPicPr/>
              <p:nvPr/>
            </p:nvPicPr>
            <p:blipFill>
              <a:blip r:embed="rId228"/>
              <a:stretch>
                <a:fillRect/>
              </a:stretch>
            </p:blipFill>
            <p:spPr>
              <a:xfrm>
                <a:off x="302853" y="3939333"/>
                <a:ext cx="311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9" name="Freihand 148">
                <a:extLst>
                  <a:ext uri="{FF2B5EF4-FFF2-40B4-BE49-F238E27FC236}">
                    <a16:creationId xmlns:a16="http://schemas.microsoft.com/office/drawing/2014/main" id="{BB3F27C8-39EB-4677-EF7C-C5E21124B8F8}"/>
                  </a:ext>
                </a:extLst>
              </p14:cNvPr>
              <p14:cNvContentPartPr/>
              <p14:nvPr/>
            </p14:nvContentPartPr>
            <p14:xfrm>
              <a:off x="676173" y="3825933"/>
              <a:ext cx="273600" cy="304920"/>
            </p14:xfrm>
          </p:contentPart>
        </mc:Choice>
        <mc:Fallback>
          <p:pic>
            <p:nvPicPr>
              <p:cNvPr id="149" name="Freihand 148">
                <a:extLst>
                  <a:ext uri="{FF2B5EF4-FFF2-40B4-BE49-F238E27FC236}">
                    <a16:creationId xmlns:a16="http://schemas.microsoft.com/office/drawing/2014/main" id="{BB3F27C8-39EB-4677-EF7C-C5E21124B8F8}"/>
                  </a:ext>
                </a:extLst>
              </p:cNvPr>
              <p:cNvPicPr/>
              <p:nvPr/>
            </p:nvPicPr>
            <p:blipFill>
              <a:blip r:embed="rId230"/>
              <a:stretch>
                <a:fillRect/>
              </a:stretch>
            </p:blipFill>
            <p:spPr>
              <a:xfrm>
                <a:off x="667173" y="3816933"/>
                <a:ext cx="29124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50" name="Freihand 149">
                <a:extLst>
                  <a:ext uri="{FF2B5EF4-FFF2-40B4-BE49-F238E27FC236}">
                    <a16:creationId xmlns:a16="http://schemas.microsoft.com/office/drawing/2014/main" id="{4F573399-B821-6222-E790-B7E9DA908292}"/>
                  </a:ext>
                </a:extLst>
              </p14:cNvPr>
              <p14:cNvContentPartPr/>
              <p14:nvPr/>
            </p14:nvContentPartPr>
            <p14:xfrm>
              <a:off x="1276653" y="3834213"/>
              <a:ext cx="288000" cy="186840"/>
            </p14:xfrm>
          </p:contentPart>
        </mc:Choice>
        <mc:Fallback>
          <p:pic>
            <p:nvPicPr>
              <p:cNvPr id="150" name="Freihand 149">
                <a:extLst>
                  <a:ext uri="{FF2B5EF4-FFF2-40B4-BE49-F238E27FC236}">
                    <a16:creationId xmlns:a16="http://schemas.microsoft.com/office/drawing/2014/main" id="{4F573399-B821-6222-E790-B7E9DA908292}"/>
                  </a:ext>
                </a:extLst>
              </p:cNvPr>
              <p:cNvPicPr/>
              <p:nvPr/>
            </p:nvPicPr>
            <p:blipFill>
              <a:blip r:embed="rId232"/>
              <a:stretch>
                <a:fillRect/>
              </a:stretch>
            </p:blipFill>
            <p:spPr>
              <a:xfrm>
                <a:off x="1267653" y="3825213"/>
                <a:ext cx="3056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1" name="Freihand 150">
                <a:extLst>
                  <a:ext uri="{FF2B5EF4-FFF2-40B4-BE49-F238E27FC236}">
                    <a16:creationId xmlns:a16="http://schemas.microsoft.com/office/drawing/2014/main" id="{F0EA28F4-C9F3-140E-76AB-77FBC09CF5B4}"/>
                  </a:ext>
                </a:extLst>
              </p14:cNvPr>
              <p14:cNvContentPartPr/>
              <p14:nvPr/>
            </p14:nvContentPartPr>
            <p14:xfrm>
              <a:off x="1495893" y="3697413"/>
              <a:ext cx="19800" cy="45000"/>
            </p14:xfrm>
          </p:contentPart>
        </mc:Choice>
        <mc:Fallback>
          <p:pic>
            <p:nvPicPr>
              <p:cNvPr id="151" name="Freihand 150">
                <a:extLst>
                  <a:ext uri="{FF2B5EF4-FFF2-40B4-BE49-F238E27FC236}">
                    <a16:creationId xmlns:a16="http://schemas.microsoft.com/office/drawing/2014/main" id="{F0EA28F4-C9F3-140E-76AB-77FBC09CF5B4}"/>
                  </a:ext>
                </a:extLst>
              </p:cNvPr>
              <p:cNvPicPr/>
              <p:nvPr/>
            </p:nvPicPr>
            <p:blipFill>
              <a:blip r:embed="rId234"/>
              <a:stretch>
                <a:fillRect/>
              </a:stretch>
            </p:blipFill>
            <p:spPr>
              <a:xfrm>
                <a:off x="1486893" y="3688773"/>
                <a:ext cx="37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4" name="Freihand 153">
                <a:extLst>
                  <a:ext uri="{FF2B5EF4-FFF2-40B4-BE49-F238E27FC236}">
                    <a16:creationId xmlns:a16="http://schemas.microsoft.com/office/drawing/2014/main" id="{29D85993-FD33-F6E1-5C3C-50DAB64134A7}"/>
                  </a:ext>
                </a:extLst>
              </p14:cNvPr>
              <p14:cNvContentPartPr/>
              <p14:nvPr/>
            </p14:nvContentPartPr>
            <p14:xfrm>
              <a:off x="2042373" y="3819453"/>
              <a:ext cx="425880" cy="321480"/>
            </p14:xfrm>
          </p:contentPart>
        </mc:Choice>
        <mc:Fallback>
          <p:pic>
            <p:nvPicPr>
              <p:cNvPr id="154" name="Freihand 153">
                <a:extLst>
                  <a:ext uri="{FF2B5EF4-FFF2-40B4-BE49-F238E27FC236}">
                    <a16:creationId xmlns:a16="http://schemas.microsoft.com/office/drawing/2014/main" id="{29D85993-FD33-F6E1-5C3C-50DAB64134A7}"/>
                  </a:ext>
                </a:extLst>
              </p:cNvPr>
              <p:cNvPicPr/>
              <p:nvPr/>
            </p:nvPicPr>
            <p:blipFill>
              <a:blip r:embed="rId236"/>
              <a:stretch>
                <a:fillRect/>
              </a:stretch>
            </p:blipFill>
            <p:spPr>
              <a:xfrm>
                <a:off x="2033733" y="3810813"/>
                <a:ext cx="44352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5" name="Freihand 154">
                <a:extLst>
                  <a:ext uri="{FF2B5EF4-FFF2-40B4-BE49-F238E27FC236}">
                    <a16:creationId xmlns:a16="http://schemas.microsoft.com/office/drawing/2014/main" id="{20ACDE09-4747-D828-A99B-D2C46CF06A2B}"/>
                  </a:ext>
                </a:extLst>
              </p14:cNvPr>
              <p14:cNvContentPartPr/>
              <p14:nvPr/>
            </p14:nvContentPartPr>
            <p14:xfrm>
              <a:off x="2538093" y="3823053"/>
              <a:ext cx="279360" cy="101520"/>
            </p14:xfrm>
          </p:contentPart>
        </mc:Choice>
        <mc:Fallback>
          <p:pic>
            <p:nvPicPr>
              <p:cNvPr id="155" name="Freihand 154">
                <a:extLst>
                  <a:ext uri="{FF2B5EF4-FFF2-40B4-BE49-F238E27FC236}">
                    <a16:creationId xmlns:a16="http://schemas.microsoft.com/office/drawing/2014/main" id="{20ACDE09-4747-D828-A99B-D2C46CF06A2B}"/>
                  </a:ext>
                </a:extLst>
              </p:cNvPr>
              <p:cNvPicPr/>
              <p:nvPr/>
            </p:nvPicPr>
            <p:blipFill>
              <a:blip r:embed="rId238"/>
              <a:stretch>
                <a:fillRect/>
              </a:stretch>
            </p:blipFill>
            <p:spPr>
              <a:xfrm>
                <a:off x="2529453" y="3814053"/>
                <a:ext cx="297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6" name="Freihand 155">
                <a:extLst>
                  <a:ext uri="{FF2B5EF4-FFF2-40B4-BE49-F238E27FC236}">
                    <a16:creationId xmlns:a16="http://schemas.microsoft.com/office/drawing/2014/main" id="{3C2C9040-7881-0847-3F28-C1E535D8C863}"/>
                  </a:ext>
                </a:extLst>
              </p14:cNvPr>
              <p14:cNvContentPartPr/>
              <p14:nvPr/>
            </p14:nvContentPartPr>
            <p14:xfrm>
              <a:off x="2850213" y="3689133"/>
              <a:ext cx="315720" cy="204840"/>
            </p14:xfrm>
          </p:contentPart>
        </mc:Choice>
        <mc:Fallback>
          <p:pic>
            <p:nvPicPr>
              <p:cNvPr id="156" name="Freihand 155">
                <a:extLst>
                  <a:ext uri="{FF2B5EF4-FFF2-40B4-BE49-F238E27FC236}">
                    <a16:creationId xmlns:a16="http://schemas.microsoft.com/office/drawing/2014/main" id="{3C2C9040-7881-0847-3F28-C1E535D8C863}"/>
                  </a:ext>
                </a:extLst>
              </p:cNvPr>
              <p:cNvPicPr/>
              <p:nvPr/>
            </p:nvPicPr>
            <p:blipFill>
              <a:blip r:embed="rId240"/>
              <a:stretch>
                <a:fillRect/>
              </a:stretch>
            </p:blipFill>
            <p:spPr>
              <a:xfrm>
                <a:off x="2841573" y="3680493"/>
                <a:ext cx="3333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7" name="Freihand 156">
                <a:extLst>
                  <a:ext uri="{FF2B5EF4-FFF2-40B4-BE49-F238E27FC236}">
                    <a16:creationId xmlns:a16="http://schemas.microsoft.com/office/drawing/2014/main" id="{5723198B-0DA2-C33B-EB05-D34DE69CD917}"/>
                  </a:ext>
                </a:extLst>
              </p14:cNvPr>
              <p14:cNvContentPartPr/>
              <p14:nvPr/>
            </p14:nvContentPartPr>
            <p14:xfrm>
              <a:off x="3508293" y="3746013"/>
              <a:ext cx="457920" cy="193320"/>
            </p14:xfrm>
          </p:contentPart>
        </mc:Choice>
        <mc:Fallback>
          <p:pic>
            <p:nvPicPr>
              <p:cNvPr id="157" name="Freihand 156">
                <a:extLst>
                  <a:ext uri="{FF2B5EF4-FFF2-40B4-BE49-F238E27FC236}">
                    <a16:creationId xmlns:a16="http://schemas.microsoft.com/office/drawing/2014/main" id="{5723198B-0DA2-C33B-EB05-D34DE69CD917}"/>
                  </a:ext>
                </a:extLst>
              </p:cNvPr>
              <p:cNvPicPr/>
              <p:nvPr/>
            </p:nvPicPr>
            <p:blipFill>
              <a:blip r:embed="rId242"/>
              <a:stretch>
                <a:fillRect/>
              </a:stretch>
            </p:blipFill>
            <p:spPr>
              <a:xfrm>
                <a:off x="3499653" y="3737013"/>
                <a:ext cx="4755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9" name="Freihand 158">
                <a:extLst>
                  <a:ext uri="{FF2B5EF4-FFF2-40B4-BE49-F238E27FC236}">
                    <a16:creationId xmlns:a16="http://schemas.microsoft.com/office/drawing/2014/main" id="{4E02FF2E-C8E1-BCFF-B11C-BA18894DE9C1}"/>
                  </a:ext>
                </a:extLst>
              </p14:cNvPr>
              <p14:cNvContentPartPr/>
              <p14:nvPr/>
            </p14:nvContentPartPr>
            <p14:xfrm>
              <a:off x="4214253" y="3599493"/>
              <a:ext cx="167400" cy="234000"/>
            </p14:xfrm>
          </p:contentPart>
        </mc:Choice>
        <mc:Fallback>
          <p:pic>
            <p:nvPicPr>
              <p:cNvPr id="159" name="Freihand 158">
                <a:extLst>
                  <a:ext uri="{FF2B5EF4-FFF2-40B4-BE49-F238E27FC236}">
                    <a16:creationId xmlns:a16="http://schemas.microsoft.com/office/drawing/2014/main" id="{4E02FF2E-C8E1-BCFF-B11C-BA18894DE9C1}"/>
                  </a:ext>
                </a:extLst>
              </p:cNvPr>
              <p:cNvPicPr/>
              <p:nvPr/>
            </p:nvPicPr>
            <p:blipFill>
              <a:blip r:embed="rId244"/>
              <a:stretch>
                <a:fillRect/>
              </a:stretch>
            </p:blipFill>
            <p:spPr>
              <a:xfrm>
                <a:off x="4205253" y="3590853"/>
                <a:ext cx="1850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60" name="Freihand 159">
                <a:extLst>
                  <a:ext uri="{FF2B5EF4-FFF2-40B4-BE49-F238E27FC236}">
                    <a16:creationId xmlns:a16="http://schemas.microsoft.com/office/drawing/2014/main" id="{C3F2FA44-A588-30B4-63FA-CC3AD17A2F07}"/>
                  </a:ext>
                </a:extLst>
              </p14:cNvPr>
              <p14:cNvContentPartPr/>
              <p14:nvPr/>
            </p14:nvContentPartPr>
            <p14:xfrm>
              <a:off x="4414053" y="3659253"/>
              <a:ext cx="435240" cy="184320"/>
            </p14:xfrm>
          </p:contentPart>
        </mc:Choice>
        <mc:Fallback>
          <p:pic>
            <p:nvPicPr>
              <p:cNvPr id="160" name="Freihand 159">
                <a:extLst>
                  <a:ext uri="{FF2B5EF4-FFF2-40B4-BE49-F238E27FC236}">
                    <a16:creationId xmlns:a16="http://schemas.microsoft.com/office/drawing/2014/main" id="{C3F2FA44-A588-30B4-63FA-CC3AD17A2F07}"/>
                  </a:ext>
                </a:extLst>
              </p:cNvPr>
              <p:cNvPicPr/>
              <p:nvPr/>
            </p:nvPicPr>
            <p:blipFill>
              <a:blip r:embed="rId246"/>
              <a:stretch>
                <a:fillRect/>
              </a:stretch>
            </p:blipFill>
            <p:spPr>
              <a:xfrm>
                <a:off x="4405413" y="3650253"/>
                <a:ext cx="4528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2" name="Freihand 161">
                <a:extLst>
                  <a:ext uri="{FF2B5EF4-FFF2-40B4-BE49-F238E27FC236}">
                    <a16:creationId xmlns:a16="http://schemas.microsoft.com/office/drawing/2014/main" id="{8E9F4EC6-EFE0-AB8B-BB2E-DEFB65B0551B}"/>
                  </a:ext>
                </a:extLst>
              </p14:cNvPr>
              <p14:cNvContentPartPr/>
              <p14:nvPr/>
            </p14:nvContentPartPr>
            <p14:xfrm>
              <a:off x="584373" y="4581573"/>
              <a:ext cx="183600" cy="290880"/>
            </p14:xfrm>
          </p:contentPart>
        </mc:Choice>
        <mc:Fallback>
          <p:pic>
            <p:nvPicPr>
              <p:cNvPr id="162" name="Freihand 161">
                <a:extLst>
                  <a:ext uri="{FF2B5EF4-FFF2-40B4-BE49-F238E27FC236}">
                    <a16:creationId xmlns:a16="http://schemas.microsoft.com/office/drawing/2014/main" id="{8E9F4EC6-EFE0-AB8B-BB2E-DEFB65B0551B}"/>
                  </a:ext>
                </a:extLst>
              </p:cNvPr>
              <p:cNvPicPr/>
              <p:nvPr/>
            </p:nvPicPr>
            <p:blipFill>
              <a:blip r:embed="rId248"/>
              <a:stretch>
                <a:fillRect/>
              </a:stretch>
            </p:blipFill>
            <p:spPr>
              <a:xfrm>
                <a:off x="575373" y="4572933"/>
                <a:ext cx="2012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3" name="Freihand 162">
                <a:extLst>
                  <a:ext uri="{FF2B5EF4-FFF2-40B4-BE49-F238E27FC236}">
                    <a16:creationId xmlns:a16="http://schemas.microsoft.com/office/drawing/2014/main" id="{AC1DB5A1-3509-6DD6-3E9C-040E5E45FD02}"/>
                  </a:ext>
                </a:extLst>
              </p14:cNvPr>
              <p14:cNvContentPartPr/>
              <p14:nvPr/>
            </p14:nvContentPartPr>
            <p14:xfrm>
              <a:off x="854733" y="4742493"/>
              <a:ext cx="137880" cy="138960"/>
            </p14:xfrm>
          </p:contentPart>
        </mc:Choice>
        <mc:Fallback>
          <p:pic>
            <p:nvPicPr>
              <p:cNvPr id="163" name="Freihand 162">
                <a:extLst>
                  <a:ext uri="{FF2B5EF4-FFF2-40B4-BE49-F238E27FC236}">
                    <a16:creationId xmlns:a16="http://schemas.microsoft.com/office/drawing/2014/main" id="{AC1DB5A1-3509-6DD6-3E9C-040E5E45FD02}"/>
                  </a:ext>
                </a:extLst>
              </p:cNvPr>
              <p:cNvPicPr/>
              <p:nvPr/>
            </p:nvPicPr>
            <p:blipFill>
              <a:blip r:embed="rId250"/>
              <a:stretch>
                <a:fillRect/>
              </a:stretch>
            </p:blipFill>
            <p:spPr>
              <a:xfrm>
                <a:off x="846093" y="4733853"/>
                <a:ext cx="1555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65" name="Freihand 164">
                <a:extLst>
                  <a:ext uri="{FF2B5EF4-FFF2-40B4-BE49-F238E27FC236}">
                    <a16:creationId xmlns:a16="http://schemas.microsoft.com/office/drawing/2014/main" id="{7CFCACDC-32E3-10E1-217B-AED8298F7361}"/>
                  </a:ext>
                </a:extLst>
              </p14:cNvPr>
              <p14:cNvContentPartPr/>
              <p14:nvPr/>
            </p14:nvContentPartPr>
            <p14:xfrm>
              <a:off x="1267293" y="4405533"/>
              <a:ext cx="120240" cy="491400"/>
            </p14:xfrm>
          </p:contentPart>
        </mc:Choice>
        <mc:Fallback>
          <p:pic>
            <p:nvPicPr>
              <p:cNvPr id="165" name="Freihand 164">
                <a:extLst>
                  <a:ext uri="{FF2B5EF4-FFF2-40B4-BE49-F238E27FC236}">
                    <a16:creationId xmlns:a16="http://schemas.microsoft.com/office/drawing/2014/main" id="{7CFCACDC-32E3-10E1-217B-AED8298F7361}"/>
                  </a:ext>
                </a:extLst>
              </p:cNvPr>
              <p:cNvPicPr/>
              <p:nvPr/>
            </p:nvPicPr>
            <p:blipFill>
              <a:blip r:embed="rId252"/>
              <a:stretch>
                <a:fillRect/>
              </a:stretch>
            </p:blipFill>
            <p:spPr>
              <a:xfrm>
                <a:off x="1258653" y="4396893"/>
                <a:ext cx="137880" cy="5090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67" name="Freihand 166">
                <a:extLst>
                  <a:ext uri="{FF2B5EF4-FFF2-40B4-BE49-F238E27FC236}">
                    <a16:creationId xmlns:a16="http://schemas.microsoft.com/office/drawing/2014/main" id="{53E4B930-2950-6C63-1B48-0B41E7638221}"/>
                  </a:ext>
                </a:extLst>
              </p14:cNvPr>
              <p14:cNvContentPartPr/>
              <p14:nvPr/>
            </p14:nvContentPartPr>
            <p14:xfrm>
              <a:off x="1585173" y="4537653"/>
              <a:ext cx="194760" cy="217080"/>
            </p14:xfrm>
          </p:contentPart>
        </mc:Choice>
        <mc:Fallback>
          <p:pic>
            <p:nvPicPr>
              <p:cNvPr id="167" name="Freihand 166">
                <a:extLst>
                  <a:ext uri="{FF2B5EF4-FFF2-40B4-BE49-F238E27FC236}">
                    <a16:creationId xmlns:a16="http://schemas.microsoft.com/office/drawing/2014/main" id="{53E4B930-2950-6C63-1B48-0B41E7638221}"/>
                  </a:ext>
                </a:extLst>
              </p:cNvPr>
              <p:cNvPicPr/>
              <p:nvPr/>
            </p:nvPicPr>
            <p:blipFill>
              <a:blip r:embed="rId254"/>
              <a:stretch>
                <a:fillRect/>
              </a:stretch>
            </p:blipFill>
            <p:spPr>
              <a:xfrm>
                <a:off x="1576173" y="4528653"/>
                <a:ext cx="2124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8" name="Freihand 167">
                <a:extLst>
                  <a:ext uri="{FF2B5EF4-FFF2-40B4-BE49-F238E27FC236}">
                    <a16:creationId xmlns:a16="http://schemas.microsoft.com/office/drawing/2014/main" id="{253A1ACF-81AE-487A-047E-F7889FBAD539}"/>
                  </a:ext>
                </a:extLst>
              </p14:cNvPr>
              <p14:cNvContentPartPr/>
              <p14:nvPr/>
            </p14:nvContentPartPr>
            <p14:xfrm>
              <a:off x="1819893" y="4646013"/>
              <a:ext cx="117000" cy="14040"/>
            </p14:xfrm>
          </p:contentPart>
        </mc:Choice>
        <mc:Fallback>
          <p:pic>
            <p:nvPicPr>
              <p:cNvPr id="168" name="Freihand 167">
                <a:extLst>
                  <a:ext uri="{FF2B5EF4-FFF2-40B4-BE49-F238E27FC236}">
                    <a16:creationId xmlns:a16="http://schemas.microsoft.com/office/drawing/2014/main" id="{253A1ACF-81AE-487A-047E-F7889FBAD539}"/>
                  </a:ext>
                </a:extLst>
              </p:cNvPr>
              <p:cNvPicPr/>
              <p:nvPr/>
            </p:nvPicPr>
            <p:blipFill>
              <a:blip r:embed="rId256"/>
              <a:stretch>
                <a:fillRect/>
              </a:stretch>
            </p:blipFill>
            <p:spPr>
              <a:xfrm>
                <a:off x="1810893" y="4637373"/>
                <a:ext cx="1346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9" name="Freihand 168">
                <a:extLst>
                  <a:ext uri="{FF2B5EF4-FFF2-40B4-BE49-F238E27FC236}">
                    <a16:creationId xmlns:a16="http://schemas.microsoft.com/office/drawing/2014/main" id="{1E1E51B0-60BD-75EE-864C-DBEB6C6E63CF}"/>
                  </a:ext>
                </a:extLst>
              </p14:cNvPr>
              <p14:cNvContentPartPr/>
              <p14:nvPr/>
            </p14:nvContentPartPr>
            <p14:xfrm>
              <a:off x="1998093" y="4531893"/>
              <a:ext cx="66240" cy="184320"/>
            </p14:xfrm>
          </p:contentPart>
        </mc:Choice>
        <mc:Fallback>
          <p:pic>
            <p:nvPicPr>
              <p:cNvPr id="169" name="Freihand 168">
                <a:extLst>
                  <a:ext uri="{FF2B5EF4-FFF2-40B4-BE49-F238E27FC236}">
                    <a16:creationId xmlns:a16="http://schemas.microsoft.com/office/drawing/2014/main" id="{1E1E51B0-60BD-75EE-864C-DBEB6C6E63CF}"/>
                  </a:ext>
                </a:extLst>
              </p:cNvPr>
              <p:cNvPicPr/>
              <p:nvPr/>
            </p:nvPicPr>
            <p:blipFill>
              <a:blip r:embed="rId258"/>
              <a:stretch>
                <a:fillRect/>
              </a:stretch>
            </p:blipFill>
            <p:spPr>
              <a:xfrm>
                <a:off x="1989093" y="4522893"/>
                <a:ext cx="838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70" name="Freihand 169">
                <a:extLst>
                  <a:ext uri="{FF2B5EF4-FFF2-40B4-BE49-F238E27FC236}">
                    <a16:creationId xmlns:a16="http://schemas.microsoft.com/office/drawing/2014/main" id="{DDCEFD3E-B9E7-AAAA-1E0C-67810919C2F9}"/>
                  </a:ext>
                </a:extLst>
              </p14:cNvPr>
              <p14:cNvContentPartPr/>
              <p14:nvPr/>
            </p14:nvContentPartPr>
            <p14:xfrm>
              <a:off x="1949133" y="4511373"/>
              <a:ext cx="274680" cy="201240"/>
            </p14:xfrm>
          </p:contentPart>
        </mc:Choice>
        <mc:Fallback>
          <p:pic>
            <p:nvPicPr>
              <p:cNvPr id="170" name="Freihand 169">
                <a:extLst>
                  <a:ext uri="{FF2B5EF4-FFF2-40B4-BE49-F238E27FC236}">
                    <a16:creationId xmlns:a16="http://schemas.microsoft.com/office/drawing/2014/main" id="{DDCEFD3E-B9E7-AAAA-1E0C-67810919C2F9}"/>
                  </a:ext>
                </a:extLst>
              </p:cNvPr>
              <p:cNvPicPr/>
              <p:nvPr/>
            </p:nvPicPr>
            <p:blipFill>
              <a:blip r:embed="rId260"/>
              <a:stretch>
                <a:fillRect/>
              </a:stretch>
            </p:blipFill>
            <p:spPr>
              <a:xfrm>
                <a:off x="1940493" y="4502373"/>
                <a:ext cx="2923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72" name="Freihand 171">
                <a:extLst>
                  <a:ext uri="{FF2B5EF4-FFF2-40B4-BE49-F238E27FC236}">
                    <a16:creationId xmlns:a16="http://schemas.microsoft.com/office/drawing/2014/main" id="{38B3A889-A984-BD74-71AA-D863037ABE73}"/>
                  </a:ext>
                </a:extLst>
              </p14:cNvPr>
              <p14:cNvContentPartPr/>
              <p14:nvPr/>
            </p14:nvContentPartPr>
            <p14:xfrm>
              <a:off x="2216613" y="4464573"/>
              <a:ext cx="123120" cy="267840"/>
            </p14:xfrm>
          </p:contentPart>
        </mc:Choice>
        <mc:Fallback>
          <p:pic>
            <p:nvPicPr>
              <p:cNvPr id="172" name="Freihand 171">
                <a:extLst>
                  <a:ext uri="{FF2B5EF4-FFF2-40B4-BE49-F238E27FC236}">
                    <a16:creationId xmlns:a16="http://schemas.microsoft.com/office/drawing/2014/main" id="{38B3A889-A984-BD74-71AA-D863037ABE73}"/>
                  </a:ext>
                </a:extLst>
              </p:cNvPr>
              <p:cNvPicPr/>
              <p:nvPr/>
            </p:nvPicPr>
            <p:blipFill>
              <a:blip r:embed="rId262"/>
              <a:stretch>
                <a:fillRect/>
              </a:stretch>
            </p:blipFill>
            <p:spPr>
              <a:xfrm>
                <a:off x="2207613" y="4455933"/>
                <a:ext cx="14076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73" name="Freihand 172">
                <a:extLst>
                  <a:ext uri="{FF2B5EF4-FFF2-40B4-BE49-F238E27FC236}">
                    <a16:creationId xmlns:a16="http://schemas.microsoft.com/office/drawing/2014/main" id="{AED9EB93-368B-9FA8-A98E-BAC98CBC5F20}"/>
                  </a:ext>
                </a:extLst>
              </p14:cNvPr>
              <p14:cNvContentPartPr/>
              <p14:nvPr/>
            </p14:nvContentPartPr>
            <p14:xfrm>
              <a:off x="1527573" y="4477893"/>
              <a:ext cx="98640" cy="370800"/>
            </p14:xfrm>
          </p:contentPart>
        </mc:Choice>
        <mc:Fallback>
          <p:pic>
            <p:nvPicPr>
              <p:cNvPr id="173" name="Freihand 172">
                <a:extLst>
                  <a:ext uri="{FF2B5EF4-FFF2-40B4-BE49-F238E27FC236}">
                    <a16:creationId xmlns:a16="http://schemas.microsoft.com/office/drawing/2014/main" id="{AED9EB93-368B-9FA8-A98E-BAC98CBC5F20}"/>
                  </a:ext>
                </a:extLst>
              </p:cNvPr>
              <p:cNvPicPr/>
              <p:nvPr/>
            </p:nvPicPr>
            <p:blipFill>
              <a:blip r:embed="rId264"/>
              <a:stretch>
                <a:fillRect/>
              </a:stretch>
            </p:blipFill>
            <p:spPr>
              <a:xfrm>
                <a:off x="1518573" y="4469253"/>
                <a:ext cx="11628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74" name="Freihand 173">
                <a:extLst>
                  <a:ext uri="{FF2B5EF4-FFF2-40B4-BE49-F238E27FC236}">
                    <a16:creationId xmlns:a16="http://schemas.microsoft.com/office/drawing/2014/main" id="{5B5C592F-6EAD-7EC9-C7E2-CAC4A2800099}"/>
                  </a:ext>
                </a:extLst>
              </p14:cNvPr>
              <p14:cNvContentPartPr/>
              <p14:nvPr/>
            </p14:nvContentPartPr>
            <p14:xfrm>
              <a:off x="2365653" y="4331013"/>
              <a:ext cx="99720" cy="111240"/>
            </p14:xfrm>
          </p:contentPart>
        </mc:Choice>
        <mc:Fallback>
          <p:pic>
            <p:nvPicPr>
              <p:cNvPr id="174" name="Freihand 173">
                <a:extLst>
                  <a:ext uri="{FF2B5EF4-FFF2-40B4-BE49-F238E27FC236}">
                    <a16:creationId xmlns:a16="http://schemas.microsoft.com/office/drawing/2014/main" id="{5B5C592F-6EAD-7EC9-C7E2-CAC4A2800099}"/>
                  </a:ext>
                </a:extLst>
              </p:cNvPr>
              <p:cNvPicPr/>
              <p:nvPr/>
            </p:nvPicPr>
            <p:blipFill>
              <a:blip r:embed="rId266"/>
              <a:stretch>
                <a:fillRect/>
              </a:stretch>
            </p:blipFill>
            <p:spPr>
              <a:xfrm>
                <a:off x="2356653" y="4322373"/>
                <a:ext cx="117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5" name="Freihand 174">
                <a:extLst>
                  <a:ext uri="{FF2B5EF4-FFF2-40B4-BE49-F238E27FC236}">
                    <a16:creationId xmlns:a16="http://schemas.microsoft.com/office/drawing/2014/main" id="{A60CF6C1-E3B8-8CBD-7FB3-D682C233610D}"/>
                  </a:ext>
                </a:extLst>
              </p14:cNvPr>
              <p14:cNvContentPartPr/>
              <p14:nvPr/>
            </p14:nvContentPartPr>
            <p14:xfrm>
              <a:off x="2619813" y="4474653"/>
              <a:ext cx="17640" cy="186840"/>
            </p14:xfrm>
          </p:contentPart>
        </mc:Choice>
        <mc:Fallback>
          <p:pic>
            <p:nvPicPr>
              <p:cNvPr id="175" name="Freihand 174">
                <a:extLst>
                  <a:ext uri="{FF2B5EF4-FFF2-40B4-BE49-F238E27FC236}">
                    <a16:creationId xmlns:a16="http://schemas.microsoft.com/office/drawing/2014/main" id="{A60CF6C1-E3B8-8CBD-7FB3-D682C233610D}"/>
                  </a:ext>
                </a:extLst>
              </p:cNvPr>
              <p:cNvPicPr/>
              <p:nvPr/>
            </p:nvPicPr>
            <p:blipFill>
              <a:blip r:embed="rId268"/>
              <a:stretch>
                <a:fillRect/>
              </a:stretch>
            </p:blipFill>
            <p:spPr>
              <a:xfrm>
                <a:off x="2611173" y="4465653"/>
                <a:ext cx="35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6" name="Freihand 175">
                <a:extLst>
                  <a:ext uri="{FF2B5EF4-FFF2-40B4-BE49-F238E27FC236}">
                    <a16:creationId xmlns:a16="http://schemas.microsoft.com/office/drawing/2014/main" id="{58A88515-C476-4242-3B7E-6EB993C84845}"/>
                  </a:ext>
                </a:extLst>
              </p14:cNvPr>
              <p14:cNvContentPartPr/>
              <p14:nvPr/>
            </p14:nvContentPartPr>
            <p14:xfrm>
              <a:off x="2560773" y="4553133"/>
              <a:ext cx="153720" cy="15120"/>
            </p14:xfrm>
          </p:contentPart>
        </mc:Choice>
        <mc:Fallback>
          <p:pic>
            <p:nvPicPr>
              <p:cNvPr id="176" name="Freihand 175">
                <a:extLst>
                  <a:ext uri="{FF2B5EF4-FFF2-40B4-BE49-F238E27FC236}">
                    <a16:creationId xmlns:a16="http://schemas.microsoft.com/office/drawing/2014/main" id="{58A88515-C476-4242-3B7E-6EB993C84845}"/>
                  </a:ext>
                </a:extLst>
              </p:cNvPr>
              <p:cNvPicPr/>
              <p:nvPr/>
            </p:nvPicPr>
            <p:blipFill>
              <a:blip r:embed="rId270"/>
              <a:stretch>
                <a:fillRect/>
              </a:stretch>
            </p:blipFill>
            <p:spPr>
              <a:xfrm>
                <a:off x="2551773" y="4544133"/>
                <a:ext cx="1713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7" name="Freihand 176">
                <a:extLst>
                  <a:ext uri="{FF2B5EF4-FFF2-40B4-BE49-F238E27FC236}">
                    <a16:creationId xmlns:a16="http://schemas.microsoft.com/office/drawing/2014/main" id="{1C76BF2C-D4DC-290A-6E04-69BC8100ABC6}"/>
                  </a:ext>
                </a:extLst>
              </p14:cNvPr>
              <p14:cNvContentPartPr/>
              <p14:nvPr/>
            </p14:nvContentPartPr>
            <p14:xfrm>
              <a:off x="2926533" y="4410213"/>
              <a:ext cx="189360" cy="206280"/>
            </p14:xfrm>
          </p:contentPart>
        </mc:Choice>
        <mc:Fallback>
          <p:pic>
            <p:nvPicPr>
              <p:cNvPr id="177" name="Freihand 176">
                <a:extLst>
                  <a:ext uri="{FF2B5EF4-FFF2-40B4-BE49-F238E27FC236}">
                    <a16:creationId xmlns:a16="http://schemas.microsoft.com/office/drawing/2014/main" id="{1C76BF2C-D4DC-290A-6E04-69BC8100ABC6}"/>
                  </a:ext>
                </a:extLst>
              </p:cNvPr>
              <p:cNvPicPr/>
              <p:nvPr/>
            </p:nvPicPr>
            <p:blipFill>
              <a:blip r:embed="rId272"/>
              <a:stretch>
                <a:fillRect/>
              </a:stretch>
            </p:blipFill>
            <p:spPr>
              <a:xfrm>
                <a:off x="2917533" y="4401213"/>
                <a:ext cx="2070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8" name="Freihand 177">
                <a:extLst>
                  <a:ext uri="{FF2B5EF4-FFF2-40B4-BE49-F238E27FC236}">
                    <a16:creationId xmlns:a16="http://schemas.microsoft.com/office/drawing/2014/main" id="{90964D54-37FB-3F3E-479E-5F11865BF106}"/>
                  </a:ext>
                </a:extLst>
              </p14:cNvPr>
              <p14:cNvContentPartPr/>
              <p14:nvPr/>
            </p14:nvContentPartPr>
            <p14:xfrm>
              <a:off x="3214533" y="4485453"/>
              <a:ext cx="114480" cy="48600"/>
            </p14:xfrm>
          </p:contentPart>
        </mc:Choice>
        <mc:Fallback>
          <p:pic>
            <p:nvPicPr>
              <p:cNvPr id="178" name="Freihand 177">
                <a:extLst>
                  <a:ext uri="{FF2B5EF4-FFF2-40B4-BE49-F238E27FC236}">
                    <a16:creationId xmlns:a16="http://schemas.microsoft.com/office/drawing/2014/main" id="{90964D54-37FB-3F3E-479E-5F11865BF106}"/>
                  </a:ext>
                </a:extLst>
              </p:cNvPr>
              <p:cNvPicPr/>
              <p:nvPr/>
            </p:nvPicPr>
            <p:blipFill>
              <a:blip r:embed="rId274"/>
              <a:stretch>
                <a:fillRect/>
              </a:stretch>
            </p:blipFill>
            <p:spPr>
              <a:xfrm>
                <a:off x="3205533" y="4476453"/>
                <a:ext cx="1321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9" name="Freihand 178">
                <a:extLst>
                  <a:ext uri="{FF2B5EF4-FFF2-40B4-BE49-F238E27FC236}">
                    <a16:creationId xmlns:a16="http://schemas.microsoft.com/office/drawing/2014/main" id="{4004F9C2-7A97-8081-C1EB-97513E56F2F2}"/>
                  </a:ext>
                </a:extLst>
              </p14:cNvPr>
              <p14:cNvContentPartPr/>
              <p14:nvPr/>
            </p14:nvContentPartPr>
            <p14:xfrm>
              <a:off x="3418653" y="4398693"/>
              <a:ext cx="46800" cy="232920"/>
            </p14:xfrm>
          </p:contentPart>
        </mc:Choice>
        <mc:Fallback>
          <p:pic>
            <p:nvPicPr>
              <p:cNvPr id="179" name="Freihand 178">
                <a:extLst>
                  <a:ext uri="{FF2B5EF4-FFF2-40B4-BE49-F238E27FC236}">
                    <a16:creationId xmlns:a16="http://schemas.microsoft.com/office/drawing/2014/main" id="{4004F9C2-7A97-8081-C1EB-97513E56F2F2}"/>
                  </a:ext>
                </a:extLst>
              </p:cNvPr>
              <p:cNvPicPr/>
              <p:nvPr/>
            </p:nvPicPr>
            <p:blipFill>
              <a:blip r:embed="rId276"/>
              <a:stretch>
                <a:fillRect/>
              </a:stretch>
            </p:blipFill>
            <p:spPr>
              <a:xfrm>
                <a:off x="3410013" y="4390053"/>
                <a:ext cx="644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80" name="Freihand 179">
                <a:extLst>
                  <a:ext uri="{FF2B5EF4-FFF2-40B4-BE49-F238E27FC236}">
                    <a16:creationId xmlns:a16="http://schemas.microsoft.com/office/drawing/2014/main" id="{319EFA49-5EE3-FEA8-3D43-06B4214AD18C}"/>
                  </a:ext>
                </a:extLst>
              </p14:cNvPr>
              <p14:cNvContentPartPr/>
              <p14:nvPr/>
            </p14:nvContentPartPr>
            <p14:xfrm>
              <a:off x="3407853" y="4350453"/>
              <a:ext cx="325800" cy="331200"/>
            </p14:xfrm>
          </p:contentPart>
        </mc:Choice>
        <mc:Fallback>
          <p:pic>
            <p:nvPicPr>
              <p:cNvPr id="180" name="Freihand 179">
                <a:extLst>
                  <a:ext uri="{FF2B5EF4-FFF2-40B4-BE49-F238E27FC236}">
                    <a16:creationId xmlns:a16="http://schemas.microsoft.com/office/drawing/2014/main" id="{319EFA49-5EE3-FEA8-3D43-06B4214AD18C}"/>
                  </a:ext>
                </a:extLst>
              </p:cNvPr>
              <p:cNvPicPr/>
              <p:nvPr/>
            </p:nvPicPr>
            <p:blipFill>
              <a:blip r:embed="rId278"/>
              <a:stretch>
                <a:fillRect/>
              </a:stretch>
            </p:blipFill>
            <p:spPr>
              <a:xfrm>
                <a:off x="3398853" y="4341813"/>
                <a:ext cx="34344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1" name="Freihand 180">
                <a:extLst>
                  <a:ext uri="{FF2B5EF4-FFF2-40B4-BE49-F238E27FC236}">
                    <a16:creationId xmlns:a16="http://schemas.microsoft.com/office/drawing/2014/main" id="{4F44B30D-755E-03A9-47A2-AA2DEED99D79}"/>
                  </a:ext>
                </a:extLst>
              </p14:cNvPr>
              <p14:cNvContentPartPr/>
              <p14:nvPr/>
            </p14:nvContentPartPr>
            <p14:xfrm>
              <a:off x="2886573" y="4336413"/>
              <a:ext cx="175680" cy="379800"/>
            </p14:xfrm>
          </p:contentPart>
        </mc:Choice>
        <mc:Fallback>
          <p:pic>
            <p:nvPicPr>
              <p:cNvPr id="181" name="Freihand 180">
                <a:extLst>
                  <a:ext uri="{FF2B5EF4-FFF2-40B4-BE49-F238E27FC236}">
                    <a16:creationId xmlns:a16="http://schemas.microsoft.com/office/drawing/2014/main" id="{4F44B30D-755E-03A9-47A2-AA2DEED99D79}"/>
                  </a:ext>
                </a:extLst>
              </p:cNvPr>
              <p:cNvPicPr/>
              <p:nvPr/>
            </p:nvPicPr>
            <p:blipFill>
              <a:blip r:embed="rId280"/>
              <a:stretch>
                <a:fillRect/>
              </a:stretch>
            </p:blipFill>
            <p:spPr>
              <a:xfrm>
                <a:off x="2877573" y="4327413"/>
                <a:ext cx="19332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2" name="Freihand 181">
                <a:extLst>
                  <a:ext uri="{FF2B5EF4-FFF2-40B4-BE49-F238E27FC236}">
                    <a16:creationId xmlns:a16="http://schemas.microsoft.com/office/drawing/2014/main" id="{19FD508F-60F0-E3DD-01FB-7494DBEA002C}"/>
                  </a:ext>
                </a:extLst>
              </p14:cNvPr>
              <p14:cNvContentPartPr/>
              <p14:nvPr/>
            </p14:nvContentPartPr>
            <p14:xfrm>
              <a:off x="3712053" y="4149933"/>
              <a:ext cx="154800" cy="185040"/>
            </p14:xfrm>
          </p:contentPart>
        </mc:Choice>
        <mc:Fallback>
          <p:pic>
            <p:nvPicPr>
              <p:cNvPr id="182" name="Freihand 181">
                <a:extLst>
                  <a:ext uri="{FF2B5EF4-FFF2-40B4-BE49-F238E27FC236}">
                    <a16:creationId xmlns:a16="http://schemas.microsoft.com/office/drawing/2014/main" id="{19FD508F-60F0-E3DD-01FB-7494DBEA002C}"/>
                  </a:ext>
                </a:extLst>
              </p:cNvPr>
              <p:cNvPicPr/>
              <p:nvPr/>
            </p:nvPicPr>
            <p:blipFill>
              <a:blip r:embed="rId282"/>
              <a:stretch>
                <a:fillRect/>
              </a:stretch>
            </p:blipFill>
            <p:spPr>
              <a:xfrm>
                <a:off x="3703053" y="4140933"/>
                <a:ext cx="1724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4" name="Freihand 183">
                <a:extLst>
                  <a:ext uri="{FF2B5EF4-FFF2-40B4-BE49-F238E27FC236}">
                    <a16:creationId xmlns:a16="http://schemas.microsoft.com/office/drawing/2014/main" id="{FC095482-BB18-4271-1FB7-D1C63C540A25}"/>
                  </a:ext>
                </a:extLst>
              </p14:cNvPr>
              <p14:cNvContentPartPr/>
              <p14:nvPr/>
            </p14:nvContentPartPr>
            <p14:xfrm>
              <a:off x="4051173" y="4443333"/>
              <a:ext cx="29880" cy="173520"/>
            </p14:xfrm>
          </p:contentPart>
        </mc:Choice>
        <mc:Fallback>
          <p:pic>
            <p:nvPicPr>
              <p:cNvPr id="184" name="Freihand 183">
                <a:extLst>
                  <a:ext uri="{FF2B5EF4-FFF2-40B4-BE49-F238E27FC236}">
                    <a16:creationId xmlns:a16="http://schemas.microsoft.com/office/drawing/2014/main" id="{FC095482-BB18-4271-1FB7-D1C63C540A25}"/>
                  </a:ext>
                </a:extLst>
              </p:cNvPr>
              <p:cNvPicPr/>
              <p:nvPr/>
            </p:nvPicPr>
            <p:blipFill>
              <a:blip r:embed="rId284"/>
              <a:stretch>
                <a:fillRect/>
              </a:stretch>
            </p:blipFill>
            <p:spPr>
              <a:xfrm>
                <a:off x="4042173" y="4434333"/>
                <a:ext cx="475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5" name="Freihand 184">
                <a:extLst>
                  <a:ext uri="{FF2B5EF4-FFF2-40B4-BE49-F238E27FC236}">
                    <a16:creationId xmlns:a16="http://schemas.microsoft.com/office/drawing/2014/main" id="{354C4E6A-D590-B90F-47EA-01AA6A1727B6}"/>
                  </a:ext>
                </a:extLst>
              </p14:cNvPr>
              <p14:cNvContentPartPr/>
              <p14:nvPr/>
            </p14:nvContentPartPr>
            <p14:xfrm>
              <a:off x="4002213" y="4513533"/>
              <a:ext cx="174960" cy="28440"/>
            </p14:xfrm>
          </p:contentPart>
        </mc:Choice>
        <mc:Fallback>
          <p:pic>
            <p:nvPicPr>
              <p:cNvPr id="185" name="Freihand 184">
                <a:extLst>
                  <a:ext uri="{FF2B5EF4-FFF2-40B4-BE49-F238E27FC236}">
                    <a16:creationId xmlns:a16="http://schemas.microsoft.com/office/drawing/2014/main" id="{354C4E6A-D590-B90F-47EA-01AA6A1727B6}"/>
                  </a:ext>
                </a:extLst>
              </p:cNvPr>
              <p:cNvPicPr/>
              <p:nvPr/>
            </p:nvPicPr>
            <p:blipFill>
              <a:blip r:embed="rId286"/>
              <a:stretch>
                <a:fillRect/>
              </a:stretch>
            </p:blipFill>
            <p:spPr>
              <a:xfrm>
                <a:off x="3993573" y="4504533"/>
                <a:ext cx="1926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6" name="Freihand 185">
                <a:extLst>
                  <a:ext uri="{FF2B5EF4-FFF2-40B4-BE49-F238E27FC236}">
                    <a16:creationId xmlns:a16="http://schemas.microsoft.com/office/drawing/2014/main" id="{DFEF5C9D-137E-05D1-5F1E-A536F0EA83A6}"/>
                  </a:ext>
                </a:extLst>
              </p14:cNvPr>
              <p14:cNvContentPartPr/>
              <p14:nvPr/>
            </p14:nvContentPartPr>
            <p14:xfrm>
              <a:off x="4388853" y="4328853"/>
              <a:ext cx="162720" cy="204120"/>
            </p14:xfrm>
          </p:contentPart>
        </mc:Choice>
        <mc:Fallback>
          <p:pic>
            <p:nvPicPr>
              <p:cNvPr id="186" name="Freihand 185">
                <a:extLst>
                  <a:ext uri="{FF2B5EF4-FFF2-40B4-BE49-F238E27FC236}">
                    <a16:creationId xmlns:a16="http://schemas.microsoft.com/office/drawing/2014/main" id="{DFEF5C9D-137E-05D1-5F1E-A536F0EA83A6}"/>
                  </a:ext>
                </a:extLst>
              </p:cNvPr>
              <p:cNvPicPr/>
              <p:nvPr/>
            </p:nvPicPr>
            <p:blipFill>
              <a:blip r:embed="rId288"/>
              <a:stretch>
                <a:fillRect/>
              </a:stretch>
            </p:blipFill>
            <p:spPr>
              <a:xfrm>
                <a:off x="4380213" y="4319853"/>
                <a:ext cx="1803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7" name="Freihand 186">
                <a:extLst>
                  <a:ext uri="{FF2B5EF4-FFF2-40B4-BE49-F238E27FC236}">
                    <a16:creationId xmlns:a16="http://schemas.microsoft.com/office/drawing/2014/main" id="{8F51312A-5925-8D9B-7DE7-D17DC2820DFB}"/>
                  </a:ext>
                </a:extLst>
              </p14:cNvPr>
              <p14:cNvContentPartPr/>
              <p14:nvPr/>
            </p14:nvContentPartPr>
            <p14:xfrm>
              <a:off x="4635093" y="4297893"/>
              <a:ext cx="203040" cy="183600"/>
            </p14:xfrm>
          </p:contentPart>
        </mc:Choice>
        <mc:Fallback>
          <p:pic>
            <p:nvPicPr>
              <p:cNvPr id="187" name="Freihand 186">
                <a:extLst>
                  <a:ext uri="{FF2B5EF4-FFF2-40B4-BE49-F238E27FC236}">
                    <a16:creationId xmlns:a16="http://schemas.microsoft.com/office/drawing/2014/main" id="{8F51312A-5925-8D9B-7DE7-D17DC2820DFB}"/>
                  </a:ext>
                </a:extLst>
              </p:cNvPr>
              <p:cNvPicPr/>
              <p:nvPr/>
            </p:nvPicPr>
            <p:blipFill>
              <a:blip r:embed="rId290"/>
              <a:stretch>
                <a:fillRect/>
              </a:stretch>
            </p:blipFill>
            <p:spPr>
              <a:xfrm>
                <a:off x="4626453" y="4289253"/>
                <a:ext cx="220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8" name="Freihand 187">
                <a:extLst>
                  <a:ext uri="{FF2B5EF4-FFF2-40B4-BE49-F238E27FC236}">
                    <a16:creationId xmlns:a16="http://schemas.microsoft.com/office/drawing/2014/main" id="{E3FBF961-BE2E-4D4A-82B1-EA810DA4AD36}"/>
                  </a:ext>
                </a:extLst>
              </p14:cNvPr>
              <p14:cNvContentPartPr/>
              <p14:nvPr/>
            </p14:nvContentPartPr>
            <p14:xfrm>
              <a:off x="4758933" y="4310133"/>
              <a:ext cx="204840" cy="145800"/>
            </p14:xfrm>
          </p:contentPart>
        </mc:Choice>
        <mc:Fallback>
          <p:pic>
            <p:nvPicPr>
              <p:cNvPr id="188" name="Freihand 187">
                <a:extLst>
                  <a:ext uri="{FF2B5EF4-FFF2-40B4-BE49-F238E27FC236}">
                    <a16:creationId xmlns:a16="http://schemas.microsoft.com/office/drawing/2014/main" id="{E3FBF961-BE2E-4D4A-82B1-EA810DA4AD36}"/>
                  </a:ext>
                </a:extLst>
              </p:cNvPr>
              <p:cNvPicPr/>
              <p:nvPr/>
            </p:nvPicPr>
            <p:blipFill>
              <a:blip r:embed="rId292"/>
              <a:stretch>
                <a:fillRect/>
              </a:stretch>
            </p:blipFill>
            <p:spPr>
              <a:xfrm>
                <a:off x="4750293" y="4301493"/>
                <a:ext cx="2224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9" name="Freihand 188">
                <a:extLst>
                  <a:ext uri="{FF2B5EF4-FFF2-40B4-BE49-F238E27FC236}">
                    <a16:creationId xmlns:a16="http://schemas.microsoft.com/office/drawing/2014/main" id="{4A6CAF6B-DBD7-95DC-5B9D-80BD2ABCEC95}"/>
                  </a:ext>
                </a:extLst>
              </p14:cNvPr>
              <p14:cNvContentPartPr/>
              <p14:nvPr/>
            </p14:nvContentPartPr>
            <p14:xfrm>
              <a:off x="4951173" y="4255413"/>
              <a:ext cx="85320" cy="248040"/>
            </p14:xfrm>
          </p:contentPart>
        </mc:Choice>
        <mc:Fallback>
          <p:pic>
            <p:nvPicPr>
              <p:cNvPr id="189" name="Freihand 188">
                <a:extLst>
                  <a:ext uri="{FF2B5EF4-FFF2-40B4-BE49-F238E27FC236}">
                    <a16:creationId xmlns:a16="http://schemas.microsoft.com/office/drawing/2014/main" id="{4A6CAF6B-DBD7-95DC-5B9D-80BD2ABCEC95}"/>
                  </a:ext>
                </a:extLst>
              </p:cNvPr>
              <p:cNvPicPr/>
              <p:nvPr/>
            </p:nvPicPr>
            <p:blipFill>
              <a:blip r:embed="rId294"/>
              <a:stretch>
                <a:fillRect/>
              </a:stretch>
            </p:blipFill>
            <p:spPr>
              <a:xfrm>
                <a:off x="4942533" y="4246413"/>
                <a:ext cx="10296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0" name="Freihand 189">
                <a:extLst>
                  <a:ext uri="{FF2B5EF4-FFF2-40B4-BE49-F238E27FC236}">
                    <a16:creationId xmlns:a16="http://schemas.microsoft.com/office/drawing/2014/main" id="{224F56BD-6CC9-6F1A-7C48-29F627D38BC2}"/>
                  </a:ext>
                </a:extLst>
              </p14:cNvPr>
              <p14:cNvContentPartPr/>
              <p14:nvPr/>
            </p14:nvContentPartPr>
            <p14:xfrm>
              <a:off x="4396413" y="4254333"/>
              <a:ext cx="88560" cy="372240"/>
            </p14:xfrm>
          </p:contentPart>
        </mc:Choice>
        <mc:Fallback>
          <p:pic>
            <p:nvPicPr>
              <p:cNvPr id="190" name="Freihand 189">
                <a:extLst>
                  <a:ext uri="{FF2B5EF4-FFF2-40B4-BE49-F238E27FC236}">
                    <a16:creationId xmlns:a16="http://schemas.microsoft.com/office/drawing/2014/main" id="{224F56BD-6CC9-6F1A-7C48-29F627D38BC2}"/>
                  </a:ext>
                </a:extLst>
              </p:cNvPr>
              <p:cNvPicPr/>
              <p:nvPr/>
            </p:nvPicPr>
            <p:blipFill>
              <a:blip r:embed="rId296"/>
              <a:stretch>
                <a:fillRect/>
              </a:stretch>
            </p:blipFill>
            <p:spPr>
              <a:xfrm>
                <a:off x="4387773" y="4245693"/>
                <a:ext cx="10620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1" name="Freihand 190">
                <a:extLst>
                  <a:ext uri="{FF2B5EF4-FFF2-40B4-BE49-F238E27FC236}">
                    <a16:creationId xmlns:a16="http://schemas.microsoft.com/office/drawing/2014/main" id="{C4DCB1B6-608A-38D1-892F-EAB762725819}"/>
                  </a:ext>
                </a:extLst>
              </p14:cNvPr>
              <p14:cNvContentPartPr/>
              <p14:nvPr/>
            </p14:nvContentPartPr>
            <p14:xfrm>
              <a:off x="5059173" y="4093053"/>
              <a:ext cx="137160" cy="187560"/>
            </p14:xfrm>
          </p:contentPart>
        </mc:Choice>
        <mc:Fallback>
          <p:pic>
            <p:nvPicPr>
              <p:cNvPr id="191" name="Freihand 190">
                <a:extLst>
                  <a:ext uri="{FF2B5EF4-FFF2-40B4-BE49-F238E27FC236}">
                    <a16:creationId xmlns:a16="http://schemas.microsoft.com/office/drawing/2014/main" id="{C4DCB1B6-608A-38D1-892F-EAB762725819}"/>
                  </a:ext>
                </a:extLst>
              </p:cNvPr>
              <p:cNvPicPr/>
              <p:nvPr/>
            </p:nvPicPr>
            <p:blipFill>
              <a:blip r:embed="rId298"/>
              <a:stretch>
                <a:fillRect/>
              </a:stretch>
            </p:blipFill>
            <p:spPr>
              <a:xfrm>
                <a:off x="5050533" y="4084053"/>
                <a:ext cx="154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2" name="Freihand 191">
                <a:extLst>
                  <a:ext uri="{FF2B5EF4-FFF2-40B4-BE49-F238E27FC236}">
                    <a16:creationId xmlns:a16="http://schemas.microsoft.com/office/drawing/2014/main" id="{BF579242-0B6D-0E53-9F12-6C16223AE7E5}"/>
                  </a:ext>
                </a:extLst>
              </p14:cNvPr>
              <p14:cNvContentPartPr/>
              <p14:nvPr/>
            </p14:nvContentPartPr>
            <p14:xfrm>
              <a:off x="5250333" y="4315533"/>
              <a:ext cx="129600" cy="181440"/>
            </p14:xfrm>
          </p:contentPart>
        </mc:Choice>
        <mc:Fallback>
          <p:pic>
            <p:nvPicPr>
              <p:cNvPr id="192" name="Freihand 191">
                <a:extLst>
                  <a:ext uri="{FF2B5EF4-FFF2-40B4-BE49-F238E27FC236}">
                    <a16:creationId xmlns:a16="http://schemas.microsoft.com/office/drawing/2014/main" id="{BF579242-0B6D-0E53-9F12-6C16223AE7E5}"/>
                  </a:ext>
                </a:extLst>
              </p:cNvPr>
              <p:cNvPicPr/>
              <p:nvPr/>
            </p:nvPicPr>
            <p:blipFill>
              <a:blip r:embed="rId300"/>
              <a:stretch>
                <a:fillRect/>
              </a:stretch>
            </p:blipFill>
            <p:spPr>
              <a:xfrm>
                <a:off x="5241693" y="4306893"/>
                <a:ext cx="1472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3" name="Freihand 192">
                <a:extLst>
                  <a:ext uri="{FF2B5EF4-FFF2-40B4-BE49-F238E27FC236}">
                    <a16:creationId xmlns:a16="http://schemas.microsoft.com/office/drawing/2014/main" id="{35ADBB7B-3BB0-51AC-CC27-98AEAB7397C0}"/>
                  </a:ext>
                </a:extLst>
              </p14:cNvPr>
              <p14:cNvContentPartPr/>
              <p14:nvPr/>
            </p14:nvContentPartPr>
            <p14:xfrm>
              <a:off x="5658213" y="4426053"/>
              <a:ext cx="151200" cy="35640"/>
            </p14:xfrm>
          </p:contentPart>
        </mc:Choice>
        <mc:Fallback>
          <p:pic>
            <p:nvPicPr>
              <p:cNvPr id="193" name="Freihand 192">
                <a:extLst>
                  <a:ext uri="{FF2B5EF4-FFF2-40B4-BE49-F238E27FC236}">
                    <a16:creationId xmlns:a16="http://schemas.microsoft.com/office/drawing/2014/main" id="{35ADBB7B-3BB0-51AC-CC27-98AEAB7397C0}"/>
                  </a:ext>
                </a:extLst>
              </p:cNvPr>
              <p:cNvPicPr/>
              <p:nvPr/>
            </p:nvPicPr>
            <p:blipFill>
              <a:blip r:embed="rId302"/>
              <a:stretch>
                <a:fillRect/>
              </a:stretch>
            </p:blipFill>
            <p:spPr>
              <a:xfrm>
                <a:off x="5649213" y="4417413"/>
                <a:ext cx="168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4" name="Freihand 193">
                <a:extLst>
                  <a:ext uri="{FF2B5EF4-FFF2-40B4-BE49-F238E27FC236}">
                    <a16:creationId xmlns:a16="http://schemas.microsoft.com/office/drawing/2014/main" id="{798479D2-D45A-CE9B-C56B-C003E780875B}"/>
                  </a:ext>
                </a:extLst>
              </p14:cNvPr>
              <p14:cNvContentPartPr/>
              <p14:nvPr/>
            </p14:nvContentPartPr>
            <p14:xfrm>
              <a:off x="5991213" y="4395813"/>
              <a:ext cx="352440" cy="47520"/>
            </p14:xfrm>
          </p:contentPart>
        </mc:Choice>
        <mc:Fallback>
          <p:pic>
            <p:nvPicPr>
              <p:cNvPr id="194" name="Freihand 193">
                <a:extLst>
                  <a:ext uri="{FF2B5EF4-FFF2-40B4-BE49-F238E27FC236}">
                    <a16:creationId xmlns:a16="http://schemas.microsoft.com/office/drawing/2014/main" id="{798479D2-D45A-CE9B-C56B-C003E780875B}"/>
                  </a:ext>
                </a:extLst>
              </p:cNvPr>
              <p:cNvPicPr/>
              <p:nvPr/>
            </p:nvPicPr>
            <p:blipFill>
              <a:blip r:embed="rId304"/>
              <a:stretch>
                <a:fillRect/>
              </a:stretch>
            </p:blipFill>
            <p:spPr>
              <a:xfrm>
                <a:off x="5982573" y="4386813"/>
                <a:ext cx="3700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5" name="Freihand 194">
                <a:extLst>
                  <a:ext uri="{FF2B5EF4-FFF2-40B4-BE49-F238E27FC236}">
                    <a16:creationId xmlns:a16="http://schemas.microsoft.com/office/drawing/2014/main" id="{BEDF6F3A-578B-DF4D-9FA1-FEA99A23B1F3}"/>
                  </a:ext>
                </a:extLst>
              </p14:cNvPr>
              <p14:cNvContentPartPr/>
              <p14:nvPr/>
            </p14:nvContentPartPr>
            <p14:xfrm>
              <a:off x="6724893" y="4044813"/>
              <a:ext cx="171360" cy="492840"/>
            </p14:xfrm>
          </p:contentPart>
        </mc:Choice>
        <mc:Fallback>
          <p:pic>
            <p:nvPicPr>
              <p:cNvPr id="195" name="Freihand 194">
                <a:extLst>
                  <a:ext uri="{FF2B5EF4-FFF2-40B4-BE49-F238E27FC236}">
                    <a16:creationId xmlns:a16="http://schemas.microsoft.com/office/drawing/2014/main" id="{BEDF6F3A-578B-DF4D-9FA1-FEA99A23B1F3}"/>
                  </a:ext>
                </a:extLst>
              </p:cNvPr>
              <p:cNvPicPr/>
              <p:nvPr/>
            </p:nvPicPr>
            <p:blipFill>
              <a:blip r:embed="rId306"/>
              <a:stretch>
                <a:fillRect/>
              </a:stretch>
            </p:blipFill>
            <p:spPr>
              <a:xfrm>
                <a:off x="6715893" y="4035813"/>
                <a:ext cx="18900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8" name="Freihand 197">
                <a:extLst>
                  <a:ext uri="{FF2B5EF4-FFF2-40B4-BE49-F238E27FC236}">
                    <a16:creationId xmlns:a16="http://schemas.microsoft.com/office/drawing/2014/main" id="{4AE1EB6C-C8BB-FFEE-7D56-1BD293C151FD}"/>
                  </a:ext>
                </a:extLst>
              </p14:cNvPr>
              <p14:cNvContentPartPr/>
              <p14:nvPr/>
            </p14:nvContentPartPr>
            <p14:xfrm>
              <a:off x="290973" y="5393373"/>
              <a:ext cx="214560" cy="15480"/>
            </p14:xfrm>
          </p:contentPart>
        </mc:Choice>
        <mc:Fallback>
          <p:pic>
            <p:nvPicPr>
              <p:cNvPr id="198" name="Freihand 197">
                <a:extLst>
                  <a:ext uri="{FF2B5EF4-FFF2-40B4-BE49-F238E27FC236}">
                    <a16:creationId xmlns:a16="http://schemas.microsoft.com/office/drawing/2014/main" id="{4AE1EB6C-C8BB-FFEE-7D56-1BD293C151FD}"/>
                  </a:ext>
                </a:extLst>
              </p:cNvPr>
              <p:cNvPicPr/>
              <p:nvPr/>
            </p:nvPicPr>
            <p:blipFill>
              <a:blip r:embed="rId308"/>
              <a:stretch>
                <a:fillRect/>
              </a:stretch>
            </p:blipFill>
            <p:spPr>
              <a:xfrm>
                <a:off x="282333" y="5384733"/>
                <a:ext cx="2322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9" name="Freihand 198">
                <a:extLst>
                  <a:ext uri="{FF2B5EF4-FFF2-40B4-BE49-F238E27FC236}">
                    <a16:creationId xmlns:a16="http://schemas.microsoft.com/office/drawing/2014/main" id="{10CD4288-85C6-8E5D-9E83-25CDF7CF7FA4}"/>
                  </a:ext>
                </a:extLst>
              </p14:cNvPr>
              <p14:cNvContentPartPr/>
              <p14:nvPr/>
            </p14:nvContentPartPr>
            <p14:xfrm>
              <a:off x="314733" y="5455653"/>
              <a:ext cx="198720" cy="21240"/>
            </p14:xfrm>
          </p:contentPart>
        </mc:Choice>
        <mc:Fallback>
          <p:pic>
            <p:nvPicPr>
              <p:cNvPr id="199" name="Freihand 198">
                <a:extLst>
                  <a:ext uri="{FF2B5EF4-FFF2-40B4-BE49-F238E27FC236}">
                    <a16:creationId xmlns:a16="http://schemas.microsoft.com/office/drawing/2014/main" id="{10CD4288-85C6-8E5D-9E83-25CDF7CF7FA4}"/>
                  </a:ext>
                </a:extLst>
              </p:cNvPr>
              <p:cNvPicPr/>
              <p:nvPr/>
            </p:nvPicPr>
            <p:blipFill>
              <a:blip r:embed="rId310"/>
              <a:stretch>
                <a:fillRect/>
              </a:stretch>
            </p:blipFill>
            <p:spPr>
              <a:xfrm>
                <a:off x="306093" y="5447013"/>
                <a:ext cx="2163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0" name="Freihand 199">
                <a:extLst>
                  <a:ext uri="{FF2B5EF4-FFF2-40B4-BE49-F238E27FC236}">
                    <a16:creationId xmlns:a16="http://schemas.microsoft.com/office/drawing/2014/main" id="{E2485587-3A88-55A1-D49B-AD30EABEADCB}"/>
                  </a:ext>
                </a:extLst>
              </p14:cNvPr>
              <p14:cNvContentPartPr/>
              <p14:nvPr/>
            </p14:nvContentPartPr>
            <p14:xfrm>
              <a:off x="765453" y="5188173"/>
              <a:ext cx="212040" cy="265320"/>
            </p14:xfrm>
          </p:contentPart>
        </mc:Choice>
        <mc:Fallback>
          <p:pic>
            <p:nvPicPr>
              <p:cNvPr id="200" name="Freihand 199">
                <a:extLst>
                  <a:ext uri="{FF2B5EF4-FFF2-40B4-BE49-F238E27FC236}">
                    <a16:creationId xmlns:a16="http://schemas.microsoft.com/office/drawing/2014/main" id="{E2485587-3A88-55A1-D49B-AD30EABEADCB}"/>
                  </a:ext>
                </a:extLst>
              </p:cNvPr>
              <p:cNvPicPr/>
              <p:nvPr/>
            </p:nvPicPr>
            <p:blipFill>
              <a:blip r:embed="rId312"/>
              <a:stretch>
                <a:fillRect/>
              </a:stretch>
            </p:blipFill>
            <p:spPr>
              <a:xfrm>
                <a:off x="756453" y="5179173"/>
                <a:ext cx="2296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1" name="Freihand 200">
                <a:extLst>
                  <a:ext uri="{FF2B5EF4-FFF2-40B4-BE49-F238E27FC236}">
                    <a16:creationId xmlns:a16="http://schemas.microsoft.com/office/drawing/2014/main" id="{7CEEC125-5FF4-D7D0-FDD6-BBC191160D1E}"/>
                  </a:ext>
                </a:extLst>
              </p14:cNvPr>
              <p14:cNvContentPartPr/>
              <p14:nvPr/>
            </p14:nvContentPartPr>
            <p14:xfrm>
              <a:off x="1059933" y="5369973"/>
              <a:ext cx="107280" cy="122400"/>
            </p14:xfrm>
          </p:contentPart>
        </mc:Choice>
        <mc:Fallback>
          <p:pic>
            <p:nvPicPr>
              <p:cNvPr id="201" name="Freihand 200">
                <a:extLst>
                  <a:ext uri="{FF2B5EF4-FFF2-40B4-BE49-F238E27FC236}">
                    <a16:creationId xmlns:a16="http://schemas.microsoft.com/office/drawing/2014/main" id="{7CEEC125-5FF4-D7D0-FDD6-BBC191160D1E}"/>
                  </a:ext>
                </a:extLst>
              </p:cNvPr>
              <p:cNvPicPr/>
              <p:nvPr/>
            </p:nvPicPr>
            <p:blipFill>
              <a:blip r:embed="rId314"/>
              <a:stretch>
                <a:fillRect/>
              </a:stretch>
            </p:blipFill>
            <p:spPr>
              <a:xfrm>
                <a:off x="1051293" y="5360973"/>
                <a:ext cx="124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5" name="Freihand 204">
                <a:extLst>
                  <a:ext uri="{FF2B5EF4-FFF2-40B4-BE49-F238E27FC236}">
                    <a16:creationId xmlns:a16="http://schemas.microsoft.com/office/drawing/2014/main" id="{2DD4E002-A1C8-F709-60F9-ADF962EDB89F}"/>
                  </a:ext>
                </a:extLst>
              </p14:cNvPr>
              <p14:cNvContentPartPr/>
              <p14:nvPr/>
            </p14:nvContentPartPr>
            <p14:xfrm>
              <a:off x="1742493" y="4982613"/>
              <a:ext cx="222480" cy="239040"/>
            </p14:xfrm>
          </p:contentPart>
        </mc:Choice>
        <mc:Fallback>
          <p:pic>
            <p:nvPicPr>
              <p:cNvPr id="205" name="Freihand 204">
                <a:extLst>
                  <a:ext uri="{FF2B5EF4-FFF2-40B4-BE49-F238E27FC236}">
                    <a16:creationId xmlns:a16="http://schemas.microsoft.com/office/drawing/2014/main" id="{2DD4E002-A1C8-F709-60F9-ADF962EDB89F}"/>
                  </a:ext>
                </a:extLst>
              </p:cNvPr>
              <p:cNvPicPr/>
              <p:nvPr/>
            </p:nvPicPr>
            <p:blipFill>
              <a:blip r:embed="rId316"/>
              <a:stretch>
                <a:fillRect/>
              </a:stretch>
            </p:blipFill>
            <p:spPr>
              <a:xfrm>
                <a:off x="1733853" y="4973973"/>
                <a:ext cx="2401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6" name="Freihand 205">
                <a:extLst>
                  <a:ext uri="{FF2B5EF4-FFF2-40B4-BE49-F238E27FC236}">
                    <a16:creationId xmlns:a16="http://schemas.microsoft.com/office/drawing/2014/main" id="{F80AA53D-315B-02E6-5CA2-E59FF28A5E33}"/>
                  </a:ext>
                </a:extLst>
              </p14:cNvPr>
              <p14:cNvContentPartPr/>
              <p14:nvPr/>
            </p14:nvContentPartPr>
            <p14:xfrm>
              <a:off x="1591293" y="5348373"/>
              <a:ext cx="722520" cy="26280"/>
            </p14:xfrm>
          </p:contentPart>
        </mc:Choice>
        <mc:Fallback>
          <p:pic>
            <p:nvPicPr>
              <p:cNvPr id="206" name="Freihand 205">
                <a:extLst>
                  <a:ext uri="{FF2B5EF4-FFF2-40B4-BE49-F238E27FC236}">
                    <a16:creationId xmlns:a16="http://schemas.microsoft.com/office/drawing/2014/main" id="{F80AA53D-315B-02E6-5CA2-E59FF28A5E33}"/>
                  </a:ext>
                </a:extLst>
              </p:cNvPr>
              <p:cNvPicPr/>
              <p:nvPr/>
            </p:nvPicPr>
            <p:blipFill>
              <a:blip r:embed="rId318"/>
              <a:stretch>
                <a:fillRect/>
              </a:stretch>
            </p:blipFill>
            <p:spPr>
              <a:xfrm>
                <a:off x="1582293" y="5339373"/>
                <a:ext cx="7401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7" name="Freihand 206">
                <a:extLst>
                  <a:ext uri="{FF2B5EF4-FFF2-40B4-BE49-F238E27FC236}">
                    <a16:creationId xmlns:a16="http://schemas.microsoft.com/office/drawing/2014/main" id="{3C085E66-FB33-F30D-517E-D2E7D5F844E7}"/>
                  </a:ext>
                </a:extLst>
              </p14:cNvPr>
              <p14:cNvContentPartPr/>
              <p14:nvPr/>
            </p14:nvContentPartPr>
            <p14:xfrm>
              <a:off x="1523613" y="5573733"/>
              <a:ext cx="228240" cy="226800"/>
            </p14:xfrm>
          </p:contentPart>
        </mc:Choice>
        <mc:Fallback>
          <p:pic>
            <p:nvPicPr>
              <p:cNvPr id="207" name="Freihand 206">
                <a:extLst>
                  <a:ext uri="{FF2B5EF4-FFF2-40B4-BE49-F238E27FC236}">
                    <a16:creationId xmlns:a16="http://schemas.microsoft.com/office/drawing/2014/main" id="{3C085E66-FB33-F30D-517E-D2E7D5F844E7}"/>
                  </a:ext>
                </a:extLst>
              </p:cNvPr>
              <p:cNvPicPr/>
              <p:nvPr/>
            </p:nvPicPr>
            <p:blipFill>
              <a:blip r:embed="rId320"/>
              <a:stretch>
                <a:fillRect/>
              </a:stretch>
            </p:blipFill>
            <p:spPr>
              <a:xfrm>
                <a:off x="1514973" y="5565093"/>
                <a:ext cx="2458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8" name="Freihand 207">
                <a:extLst>
                  <a:ext uri="{FF2B5EF4-FFF2-40B4-BE49-F238E27FC236}">
                    <a16:creationId xmlns:a16="http://schemas.microsoft.com/office/drawing/2014/main" id="{16161157-C3D0-EEB2-8F67-A4E9B13E2D8D}"/>
                  </a:ext>
                </a:extLst>
              </p14:cNvPr>
              <p14:cNvContentPartPr/>
              <p14:nvPr/>
            </p14:nvContentPartPr>
            <p14:xfrm>
              <a:off x="1873173" y="5702253"/>
              <a:ext cx="173880" cy="22320"/>
            </p14:xfrm>
          </p:contentPart>
        </mc:Choice>
        <mc:Fallback>
          <p:pic>
            <p:nvPicPr>
              <p:cNvPr id="208" name="Freihand 207">
                <a:extLst>
                  <a:ext uri="{FF2B5EF4-FFF2-40B4-BE49-F238E27FC236}">
                    <a16:creationId xmlns:a16="http://schemas.microsoft.com/office/drawing/2014/main" id="{16161157-C3D0-EEB2-8F67-A4E9B13E2D8D}"/>
                  </a:ext>
                </a:extLst>
              </p:cNvPr>
              <p:cNvPicPr/>
              <p:nvPr/>
            </p:nvPicPr>
            <p:blipFill>
              <a:blip r:embed="rId322"/>
              <a:stretch>
                <a:fillRect/>
              </a:stretch>
            </p:blipFill>
            <p:spPr>
              <a:xfrm>
                <a:off x="1864173" y="5693613"/>
                <a:ext cx="1915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10" name="Freihand 209">
                <a:extLst>
                  <a:ext uri="{FF2B5EF4-FFF2-40B4-BE49-F238E27FC236}">
                    <a16:creationId xmlns:a16="http://schemas.microsoft.com/office/drawing/2014/main" id="{BE6D91A7-D8B4-76C6-B655-C13160BBCEA1}"/>
                  </a:ext>
                </a:extLst>
              </p14:cNvPr>
              <p14:cNvContentPartPr/>
              <p14:nvPr/>
            </p14:nvContentPartPr>
            <p14:xfrm>
              <a:off x="2236413" y="5481213"/>
              <a:ext cx="116640" cy="349200"/>
            </p14:xfrm>
          </p:contentPart>
        </mc:Choice>
        <mc:Fallback>
          <p:pic>
            <p:nvPicPr>
              <p:cNvPr id="210" name="Freihand 209">
                <a:extLst>
                  <a:ext uri="{FF2B5EF4-FFF2-40B4-BE49-F238E27FC236}">
                    <a16:creationId xmlns:a16="http://schemas.microsoft.com/office/drawing/2014/main" id="{BE6D91A7-D8B4-76C6-B655-C13160BBCEA1}"/>
                  </a:ext>
                </a:extLst>
              </p:cNvPr>
              <p:cNvPicPr/>
              <p:nvPr/>
            </p:nvPicPr>
            <p:blipFill>
              <a:blip r:embed="rId324"/>
              <a:stretch>
                <a:fillRect/>
              </a:stretch>
            </p:blipFill>
            <p:spPr>
              <a:xfrm>
                <a:off x="2227773" y="5472573"/>
                <a:ext cx="13428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11" name="Freihand 210">
                <a:extLst>
                  <a:ext uri="{FF2B5EF4-FFF2-40B4-BE49-F238E27FC236}">
                    <a16:creationId xmlns:a16="http://schemas.microsoft.com/office/drawing/2014/main" id="{8A45C91C-EDFD-B103-122C-46701DB5379E}"/>
                  </a:ext>
                </a:extLst>
              </p14:cNvPr>
              <p14:cNvContentPartPr/>
              <p14:nvPr/>
            </p14:nvContentPartPr>
            <p14:xfrm>
              <a:off x="2367813" y="5547093"/>
              <a:ext cx="169200" cy="180360"/>
            </p14:xfrm>
          </p:contentPart>
        </mc:Choice>
        <mc:Fallback>
          <p:pic>
            <p:nvPicPr>
              <p:cNvPr id="211" name="Freihand 210">
                <a:extLst>
                  <a:ext uri="{FF2B5EF4-FFF2-40B4-BE49-F238E27FC236}">
                    <a16:creationId xmlns:a16="http://schemas.microsoft.com/office/drawing/2014/main" id="{8A45C91C-EDFD-B103-122C-46701DB5379E}"/>
                  </a:ext>
                </a:extLst>
              </p:cNvPr>
              <p:cNvPicPr/>
              <p:nvPr/>
            </p:nvPicPr>
            <p:blipFill>
              <a:blip r:embed="rId326"/>
              <a:stretch>
                <a:fillRect/>
              </a:stretch>
            </p:blipFill>
            <p:spPr>
              <a:xfrm>
                <a:off x="2359173" y="5538453"/>
                <a:ext cx="1868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12" name="Freihand 211">
                <a:extLst>
                  <a:ext uri="{FF2B5EF4-FFF2-40B4-BE49-F238E27FC236}">
                    <a16:creationId xmlns:a16="http://schemas.microsoft.com/office/drawing/2014/main" id="{5CB053BF-CCAC-8D12-4AB3-3DF44DC16B17}"/>
                  </a:ext>
                </a:extLst>
              </p14:cNvPr>
              <p14:cNvContentPartPr/>
              <p14:nvPr/>
            </p14:nvContentPartPr>
            <p14:xfrm>
              <a:off x="2646813" y="5633133"/>
              <a:ext cx="132840" cy="32760"/>
            </p14:xfrm>
          </p:contentPart>
        </mc:Choice>
        <mc:Fallback>
          <p:pic>
            <p:nvPicPr>
              <p:cNvPr id="212" name="Freihand 211">
                <a:extLst>
                  <a:ext uri="{FF2B5EF4-FFF2-40B4-BE49-F238E27FC236}">
                    <a16:creationId xmlns:a16="http://schemas.microsoft.com/office/drawing/2014/main" id="{5CB053BF-CCAC-8D12-4AB3-3DF44DC16B17}"/>
                  </a:ext>
                </a:extLst>
              </p:cNvPr>
              <p:cNvPicPr/>
              <p:nvPr/>
            </p:nvPicPr>
            <p:blipFill>
              <a:blip r:embed="rId328"/>
              <a:stretch>
                <a:fillRect/>
              </a:stretch>
            </p:blipFill>
            <p:spPr>
              <a:xfrm>
                <a:off x="2638173" y="5624493"/>
                <a:ext cx="150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13" name="Freihand 212">
                <a:extLst>
                  <a:ext uri="{FF2B5EF4-FFF2-40B4-BE49-F238E27FC236}">
                    <a16:creationId xmlns:a16="http://schemas.microsoft.com/office/drawing/2014/main" id="{E79A4CA9-464F-307B-8A95-DC3046D85CA1}"/>
                  </a:ext>
                </a:extLst>
              </p14:cNvPr>
              <p14:cNvContentPartPr/>
              <p14:nvPr/>
            </p14:nvContentPartPr>
            <p14:xfrm>
              <a:off x="2879373" y="5541693"/>
              <a:ext cx="47160" cy="172440"/>
            </p14:xfrm>
          </p:contentPart>
        </mc:Choice>
        <mc:Fallback>
          <p:pic>
            <p:nvPicPr>
              <p:cNvPr id="213" name="Freihand 212">
                <a:extLst>
                  <a:ext uri="{FF2B5EF4-FFF2-40B4-BE49-F238E27FC236}">
                    <a16:creationId xmlns:a16="http://schemas.microsoft.com/office/drawing/2014/main" id="{E79A4CA9-464F-307B-8A95-DC3046D85CA1}"/>
                  </a:ext>
                </a:extLst>
              </p:cNvPr>
              <p:cNvPicPr/>
              <p:nvPr/>
            </p:nvPicPr>
            <p:blipFill>
              <a:blip r:embed="rId330"/>
              <a:stretch>
                <a:fillRect/>
              </a:stretch>
            </p:blipFill>
            <p:spPr>
              <a:xfrm>
                <a:off x="2870373" y="5533053"/>
                <a:ext cx="648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14" name="Freihand 213">
                <a:extLst>
                  <a:ext uri="{FF2B5EF4-FFF2-40B4-BE49-F238E27FC236}">
                    <a16:creationId xmlns:a16="http://schemas.microsoft.com/office/drawing/2014/main" id="{330C0E6C-F6BA-810C-A766-468816E24346}"/>
                  </a:ext>
                </a:extLst>
              </p14:cNvPr>
              <p14:cNvContentPartPr/>
              <p14:nvPr/>
            </p14:nvContentPartPr>
            <p14:xfrm>
              <a:off x="2857413" y="5476533"/>
              <a:ext cx="225720" cy="232200"/>
            </p14:xfrm>
          </p:contentPart>
        </mc:Choice>
        <mc:Fallback>
          <p:pic>
            <p:nvPicPr>
              <p:cNvPr id="214" name="Freihand 213">
                <a:extLst>
                  <a:ext uri="{FF2B5EF4-FFF2-40B4-BE49-F238E27FC236}">
                    <a16:creationId xmlns:a16="http://schemas.microsoft.com/office/drawing/2014/main" id="{330C0E6C-F6BA-810C-A766-468816E24346}"/>
                  </a:ext>
                </a:extLst>
              </p:cNvPr>
              <p:cNvPicPr/>
              <p:nvPr/>
            </p:nvPicPr>
            <p:blipFill>
              <a:blip r:embed="rId332"/>
              <a:stretch>
                <a:fillRect/>
              </a:stretch>
            </p:blipFill>
            <p:spPr>
              <a:xfrm>
                <a:off x="2848413" y="5467533"/>
                <a:ext cx="2433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15" name="Freihand 214">
                <a:extLst>
                  <a:ext uri="{FF2B5EF4-FFF2-40B4-BE49-F238E27FC236}">
                    <a16:creationId xmlns:a16="http://schemas.microsoft.com/office/drawing/2014/main" id="{EF13DCBC-765C-EE40-1730-FEE3A2004068}"/>
                  </a:ext>
                </a:extLst>
              </p14:cNvPr>
              <p14:cNvContentPartPr/>
              <p14:nvPr/>
            </p14:nvContentPartPr>
            <p14:xfrm>
              <a:off x="3079533" y="5446653"/>
              <a:ext cx="132120" cy="282240"/>
            </p14:xfrm>
          </p:contentPart>
        </mc:Choice>
        <mc:Fallback>
          <p:pic>
            <p:nvPicPr>
              <p:cNvPr id="215" name="Freihand 214">
                <a:extLst>
                  <a:ext uri="{FF2B5EF4-FFF2-40B4-BE49-F238E27FC236}">
                    <a16:creationId xmlns:a16="http://schemas.microsoft.com/office/drawing/2014/main" id="{EF13DCBC-765C-EE40-1730-FEE3A2004068}"/>
                  </a:ext>
                </a:extLst>
              </p:cNvPr>
              <p:cNvPicPr/>
              <p:nvPr/>
            </p:nvPicPr>
            <p:blipFill>
              <a:blip r:embed="rId334"/>
              <a:stretch>
                <a:fillRect/>
              </a:stretch>
            </p:blipFill>
            <p:spPr>
              <a:xfrm>
                <a:off x="3070533" y="5437653"/>
                <a:ext cx="14976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6" name="Freihand 215">
                <a:extLst>
                  <a:ext uri="{FF2B5EF4-FFF2-40B4-BE49-F238E27FC236}">
                    <a16:creationId xmlns:a16="http://schemas.microsoft.com/office/drawing/2014/main" id="{10861B46-FFE4-400E-E7D5-F54FAACAC3B5}"/>
                  </a:ext>
                </a:extLst>
              </p14:cNvPr>
              <p14:cNvContentPartPr/>
              <p14:nvPr/>
            </p14:nvContentPartPr>
            <p14:xfrm>
              <a:off x="2265213" y="5344773"/>
              <a:ext cx="982080" cy="50400"/>
            </p14:xfrm>
          </p:contentPart>
        </mc:Choice>
        <mc:Fallback>
          <p:pic>
            <p:nvPicPr>
              <p:cNvPr id="216" name="Freihand 215">
                <a:extLst>
                  <a:ext uri="{FF2B5EF4-FFF2-40B4-BE49-F238E27FC236}">
                    <a16:creationId xmlns:a16="http://schemas.microsoft.com/office/drawing/2014/main" id="{10861B46-FFE4-400E-E7D5-F54FAACAC3B5}"/>
                  </a:ext>
                </a:extLst>
              </p:cNvPr>
              <p:cNvPicPr/>
              <p:nvPr/>
            </p:nvPicPr>
            <p:blipFill>
              <a:blip r:embed="rId336"/>
              <a:stretch>
                <a:fillRect/>
              </a:stretch>
            </p:blipFill>
            <p:spPr>
              <a:xfrm>
                <a:off x="2256213" y="5335773"/>
                <a:ext cx="9997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8" name="Freihand 217">
                <a:extLst>
                  <a:ext uri="{FF2B5EF4-FFF2-40B4-BE49-F238E27FC236}">
                    <a16:creationId xmlns:a16="http://schemas.microsoft.com/office/drawing/2014/main" id="{748C0C97-1E46-F4B2-AF21-D8CC97550418}"/>
                  </a:ext>
                </a:extLst>
              </p14:cNvPr>
              <p14:cNvContentPartPr/>
              <p14:nvPr/>
            </p14:nvContentPartPr>
            <p14:xfrm>
              <a:off x="3517293" y="5226693"/>
              <a:ext cx="293040" cy="73080"/>
            </p14:xfrm>
          </p:contentPart>
        </mc:Choice>
        <mc:Fallback>
          <p:pic>
            <p:nvPicPr>
              <p:cNvPr id="218" name="Freihand 217">
                <a:extLst>
                  <a:ext uri="{FF2B5EF4-FFF2-40B4-BE49-F238E27FC236}">
                    <a16:creationId xmlns:a16="http://schemas.microsoft.com/office/drawing/2014/main" id="{748C0C97-1E46-F4B2-AF21-D8CC97550418}"/>
                  </a:ext>
                </a:extLst>
              </p:cNvPr>
              <p:cNvPicPr/>
              <p:nvPr/>
            </p:nvPicPr>
            <p:blipFill>
              <a:blip r:embed="rId338"/>
              <a:stretch>
                <a:fillRect/>
              </a:stretch>
            </p:blipFill>
            <p:spPr>
              <a:xfrm>
                <a:off x="3508653" y="5218053"/>
                <a:ext cx="3106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9" name="Freihand 218">
                <a:extLst>
                  <a:ext uri="{FF2B5EF4-FFF2-40B4-BE49-F238E27FC236}">
                    <a16:creationId xmlns:a16="http://schemas.microsoft.com/office/drawing/2014/main" id="{4C708DE9-48E0-D123-4B50-685E1754AAA3}"/>
                  </a:ext>
                </a:extLst>
              </p14:cNvPr>
              <p14:cNvContentPartPr/>
              <p14:nvPr/>
            </p14:nvContentPartPr>
            <p14:xfrm>
              <a:off x="3577053" y="5360613"/>
              <a:ext cx="196920" cy="23040"/>
            </p14:xfrm>
          </p:contentPart>
        </mc:Choice>
        <mc:Fallback>
          <p:pic>
            <p:nvPicPr>
              <p:cNvPr id="219" name="Freihand 218">
                <a:extLst>
                  <a:ext uri="{FF2B5EF4-FFF2-40B4-BE49-F238E27FC236}">
                    <a16:creationId xmlns:a16="http://schemas.microsoft.com/office/drawing/2014/main" id="{4C708DE9-48E0-D123-4B50-685E1754AAA3}"/>
                  </a:ext>
                </a:extLst>
              </p:cNvPr>
              <p:cNvPicPr/>
              <p:nvPr/>
            </p:nvPicPr>
            <p:blipFill>
              <a:blip r:embed="rId340"/>
              <a:stretch>
                <a:fillRect/>
              </a:stretch>
            </p:blipFill>
            <p:spPr>
              <a:xfrm>
                <a:off x="3568053" y="5351613"/>
                <a:ext cx="214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20" name="Freihand 219">
                <a:extLst>
                  <a:ext uri="{FF2B5EF4-FFF2-40B4-BE49-F238E27FC236}">
                    <a16:creationId xmlns:a16="http://schemas.microsoft.com/office/drawing/2014/main" id="{56FFB387-F18D-5503-844E-9DDE83E4CA59}"/>
                  </a:ext>
                </a:extLst>
              </p14:cNvPr>
              <p14:cNvContentPartPr/>
              <p14:nvPr/>
            </p14:nvContentPartPr>
            <p14:xfrm>
              <a:off x="4199853" y="4835373"/>
              <a:ext cx="295200" cy="310680"/>
            </p14:xfrm>
          </p:contentPart>
        </mc:Choice>
        <mc:Fallback>
          <p:pic>
            <p:nvPicPr>
              <p:cNvPr id="220" name="Freihand 219">
                <a:extLst>
                  <a:ext uri="{FF2B5EF4-FFF2-40B4-BE49-F238E27FC236}">
                    <a16:creationId xmlns:a16="http://schemas.microsoft.com/office/drawing/2014/main" id="{56FFB387-F18D-5503-844E-9DDE83E4CA59}"/>
                  </a:ext>
                </a:extLst>
              </p:cNvPr>
              <p:cNvPicPr/>
              <p:nvPr/>
            </p:nvPicPr>
            <p:blipFill>
              <a:blip r:embed="rId342"/>
              <a:stretch>
                <a:fillRect/>
              </a:stretch>
            </p:blipFill>
            <p:spPr>
              <a:xfrm>
                <a:off x="4191213" y="4826373"/>
                <a:ext cx="31284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21" name="Freihand 220">
                <a:extLst>
                  <a:ext uri="{FF2B5EF4-FFF2-40B4-BE49-F238E27FC236}">
                    <a16:creationId xmlns:a16="http://schemas.microsoft.com/office/drawing/2014/main" id="{6682F159-436D-8145-6B44-4229E8611753}"/>
                  </a:ext>
                </a:extLst>
              </p14:cNvPr>
              <p14:cNvContentPartPr/>
              <p14:nvPr/>
            </p14:nvContentPartPr>
            <p14:xfrm>
              <a:off x="4126053" y="5159733"/>
              <a:ext cx="624240" cy="33480"/>
            </p14:xfrm>
          </p:contentPart>
        </mc:Choice>
        <mc:Fallback>
          <p:pic>
            <p:nvPicPr>
              <p:cNvPr id="221" name="Freihand 220">
                <a:extLst>
                  <a:ext uri="{FF2B5EF4-FFF2-40B4-BE49-F238E27FC236}">
                    <a16:creationId xmlns:a16="http://schemas.microsoft.com/office/drawing/2014/main" id="{6682F159-436D-8145-6B44-4229E8611753}"/>
                  </a:ext>
                </a:extLst>
              </p:cNvPr>
              <p:cNvPicPr/>
              <p:nvPr/>
            </p:nvPicPr>
            <p:blipFill>
              <a:blip r:embed="rId344"/>
              <a:stretch>
                <a:fillRect/>
              </a:stretch>
            </p:blipFill>
            <p:spPr>
              <a:xfrm>
                <a:off x="4117413" y="5150733"/>
                <a:ext cx="6418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22" name="Freihand 221">
                <a:extLst>
                  <a:ext uri="{FF2B5EF4-FFF2-40B4-BE49-F238E27FC236}">
                    <a16:creationId xmlns:a16="http://schemas.microsoft.com/office/drawing/2014/main" id="{DA099212-811B-6D28-8D3C-A0C81663989D}"/>
                  </a:ext>
                </a:extLst>
              </p14:cNvPr>
              <p14:cNvContentPartPr/>
              <p14:nvPr/>
            </p14:nvContentPartPr>
            <p14:xfrm>
              <a:off x="4272573" y="5336133"/>
              <a:ext cx="283320" cy="328680"/>
            </p14:xfrm>
          </p:contentPart>
        </mc:Choice>
        <mc:Fallback>
          <p:pic>
            <p:nvPicPr>
              <p:cNvPr id="222" name="Freihand 221">
                <a:extLst>
                  <a:ext uri="{FF2B5EF4-FFF2-40B4-BE49-F238E27FC236}">
                    <a16:creationId xmlns:a16="http://schemas.microsoft.com/office/drawing/2014/main" id="{DA099212-811B-6D28-8D3C-A0C81663989D}"/>
                  </a:ext>
                </a:extLst>
              </p:cNvPr>
              <p:cNvPicPr/>
              <p:nvPr/>
            </p:nvPicPr>
            <p:blipFill>
              <a:blip r:embed="rId346"/>
              <a:stretch>
                <a:fillRect/>
              </a:stretch>
            </p:blipFill>
            <p:spPr>
              <a:xfrm>
                <a:off x="4263933" y="5327493"/>
                <a:ext cx="30096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25" name="Freihand 224">
                <a:extLst>
                  <a:ext uri="{FF2B5EF4-FFF2-40B4-BE49-F238E27FC236}">
                    <a16:creationId xmlns:a16="http://schemas.microsoft.com/office/drawing/2014/main" id="{C879631E-BC32-6DB5-EDDE-FE44EFD8D1ED}"/>
                  </a:ext>
                </a:extLst>
              </p14:cNvPr>
              <p14:cNvContentPartPr/>
              <p14:nvPr/>
            </p14:nvContentPartPr>
            <p14:xfrm>
              <a:off x="4090053" y="4747173"/>
              <a:ext cx="51120" cy="1131120"/>
            </p14:xfrm>
          </p:contentPart>
        </mc:Choice>
        <mc:Fallback>
          <p:pic>
            <p:nvPicPr>
              <p:cNvPr id="225" name="Freihand 224">
                <a:extLst>
                  <a:ext uri="{FF2B5EF4-FFF2-40B4-BE49-F238E27FC236}">
                    <a16:creationId xmlns:a16="http://schemas.microsoft.com/office/drawing/2014/main" id="{C879631E-BC32-6DB5-EDDE-FE44EFD8D1ED}"/>
                  </a:ext>
                </a:extLst>
              </p:cNvPr>
              <p:cNvPicPr/>
              <p:nvPr/>
            </p:nvPicPr>
            <p:blipFill>
              <a:blip r:embed="rId348"/>
              <a:stretch>
                <a:fillRect/>
              </a:stretch>
            </p:blipFill>
            <p:spPr>
              <a:xfrm>
                <a:off x="4081413" y="4738173"/>
                <a:ext cx="68760" cy="11487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26" name="Freihand 225">
                <a:extLst>
                  <a:ext uri="{FF2B5EF4-FFF2-40B4-BE49-F238E27FC236}">
                    <a16:creationId xmlns:a16="http://schemas.microsoft.com/office/drawing/2014/main" id="{56DB40CF-B0C1-A8A2-EF3B-4F51216D87EF}"/>
                  </a:ext>
                </a:extLst>
              </p14:cNvPr>
              <p14:cNvContentPartPr/>
              <p14:nvPr/>
            </p14:nvContentPartPr>
            <p14:xfrm>
              <a:off x="4130733" y="4653213"/>
              <a:ext cx="890280" cy="1266840"/>
            </p14:xfrm>
          </p:contentPart>
        </mc:Choice>
        <mc:Fallback>
          <p:pic>
            <p:nvPicPr>
              <p:cNvPr id="226" name="Freihand 225">
                <a:extLst>
                  <a:ext uri="{FF2B5EF4-FFF2-40B4-BE49-F238E27FC236}">
                    <a16:creationId xmlns:a16="http://schemas.microsoft.com/office/drawing/2014/main" id="{56DB40CF-B0C1-A8A2-EF3B-4F51216D87EF}"/>
                  </a:ext>
                </a:extLst>
              </p:cNvPr>
              <p:cNvPicPr/>
              <p:nvPr/>
            </p:nvPicPr>
            <p:blipFill>
              <a:blip r:embed="rId350"/>
              <a:stretch>
                <a:fillRect/>
              </a:stretch>
            </p:blipFill>
            <p:spPr>
              <a:xfrm>
                <a:off x="4122093" y="4644573"/>
                <a:ext cx="907920" cy="1284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27" name="Freihand 226">
                <a:extLst>
                  <a:ext uri="{FF2B5EF4-FFF2-40B4-BE49-F238E27FC236}">
                    <a16:creationId xmlns:a16="http://schemas.microsoft.com/office/drawing/2014/main" id="{FC280D4F-54E7-6CE4-BA90-F84BB263CEE1}"/>
                  </a:ext>
                </a:extLst>
              </p14:cNvPr>
              <p14:cNvContentPartPr/>
              <p14:nvPr/>
            </p14:nvContentPartPr>
            <p14:xfrm>
              <a:off x="5321613" y="5148213"/>
              <a:ext cx="287640" cy="12600"/>
            </p14:xfrm>
          </p:contentPart>
        </mc:Choice>
        <mc:Fallback>
          <p:pic>
            <p:nvPicPr>
              <p:cNvPr id="227" name="Freihand 226">
                <a:extLst>
                  <a:ext uri="{FF2B5EF4-FFF2-40B4-BE49-F238E27FC236}">
                    <a16:creationId xmlns:a16="http://schemas.microsoft.com/office/drawing/2014/main" id="{FC280D4F-54E7-6CE4-BA90-F84BB263CEE1}"/>
                  </a:ext>
                </a:extLst>
              </p:cNvPr>
              <p:cNvPicPr/>
              <p:nvPr/>
            </p:nvPicPr>
            <p:blipFill>
              <a:blip r:embed="rId352"/>
              <a:stretch>
                <a:fillRect/>
              </a:stretch>
            </p:blipFill>
            <p:spPr>
              <a:xfrm>
                <a:off x="5312973" y="5139213"/>
                <a:ext cx="3052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28" name="Freihand 227">
                <a:extLst>
                  <a:ext uri="{FF2B5EF4-FFF2-40B4-BE49-F238E27FC236}">
                    <a16:creationId xmlns:a16="http://schemas.microsoft.com/office/drawing/2014/main" id="{D83DB2A2-6111-33FC-8234-9879A61880FB}"/>
                  </a:ext>
                </a:extLst>
              </p14:cNvPr>
              <p14:cNvContentPartPr/>
              <p14:nvPr/>
            </p14:nvContentPartPr>
            <p14:xfrm>
              <a:off x="5169693" y="4974333"/>
              <a:ext cx="312120" cy="277920"/>
            </p14:xfrm>
          </p:contentPart>
        </mc:Choice>
        <mc:Fallback>
          <p:pic>
            <p:nvPicPr>
              <p:cNvPr id="228" name="Freihand 227">
                <a:extLst>
                  <a:ext uri="{FF2B5EF4-FFF2-40B4-BE49-F238E27FC236}">
                    <a16:creationId xmlns:a16="http://schemas.microsoft.com/office/drawing/2014/main" id="{D83DB2A2-6111-33FC-8234-9879A61880FB}"/>
                  </a:ext>
                </a:extLst>
              </p:cNvPr>
              <p:cNvPicPr/>
              <p:nvPr/>
            </p:nvPicPr>
            <p:blipFill>
              <a:blip r:embed="rId354"/>
              <a:stretch>
                <a:fillRect/>
              </a:stretch>
            </p:blipFill>
            <p:spPr>
              <a:xfrm>
                <a:off x="5161053" y="4965333"/>
                <a:ext cx="329760" cy="295560"/>
              </a:xfrm>
              <a:prstGeom prst="rect">
                <a:avLst/>
              </a:prstGeom>
            </p:spPr>
          </p:pic>
        </mc:Fallback>
      </mc:AlternateContent>
      <p:grpSp>
        <p:nvGrpSpPr>
          <p:cNvPr id="241" name="Gruppieren 240">
            <a:extLst>
              <a:ext uri="{FF2B5EF4-FFF2-40B4-BE49-F238E27FC236}">
                <a16:creationId xmlns:a16="http://schemas.microsoft.com/office/drawing/2014/main" id="{77C9E87F-3643-BB2F-274F-5D999A826E7B}"/>
              </a:ext>
            </a:extLst>
          </p:cNvPr>
          <p:cNvGrpSpPr/>
          <p:nvPr/>
        </p:nvGrpSpPr>
        <p:grpSpPr>
          <a:xfrm>
            <a:off x="5970693" y="4871733"/>
            <a:ext cx="1759320" cy="904680"/>
            <a:chOff x="5970693" y="4871733"/>
            <a:chExt cx="1759320" cy="904680"/>
          </a:xfrm>
        </p:grpSpPr>
        <mc:AlternateContent xmlns:mc="http://schemas.openxmlformats.org/markup-compatibility/2006">
          <mc:Choice xmlns:p14="http://schemas.microsoft.com/office/powerpoint/2010/main" Requires="p14">
            <p:contentPart p14:bwMode="auto" r:id="rId355">
              <p14:nvContentPartPr>
                <p14:cNvPr id="229" name="Freihand 228">
                  <a:extLst>
                    <a:ext uri="{FF2B5EF4-FFF2-40B4-BE49-F238E27FC236}">
                      <a16:creationId xmlns:a16="http://schemas.microsoft.com/office/drawing/2014/main" id="{3553F5E6-507A-53EE-930C-982E3DA3FFC6}"/>
                    </a:ext>
                  </a:extLst>
                </p14:cNvPr>
                <p14:cNvContentPartPr/>
                <p14:nvPr/>
              </p14:nvContentPartPr>
              <p14:xfrm>
                <a:off x="5970693" y="4871733"/>
                <a:ext cx="186120" cy="325440"/>
              </p14:xfrm>
            </p:contentPart>
          </mc:Choice>
          <mc:Fallback>
            <p:pic>
              <p:nvPicPr>
                <p:cNvPr id="229" name="Freihand 228">
                  <a:extLst>
                    <a:ext uri="{FF2B5EF4-FFF2-40B4-BE49-F238E27FC236}">
                      <a16:creationId xmlns:a16="http://schemas.microsoft.com/office/drawing/2014/main" id="{3553F5E6-507A-53EE-930C-982E3DA3FFC6}"/>
                    </a:ext>
                  </a:extLst>
                </p:cNvPr>
                <p:cNvPicPr/>
                <p:nvPr/>
              </p:nvPicPr>
              <p:blipFill>
                <a:blip r:embed="rId356"/>
                <a:stretch>
                  <a:fillRect/>
                </a:stretch>
              </p:blipFill>
              <p:spPr>
                <a:xfrm>
                  <a:off x="5962053" y="4863093"/>
                  <a:ext cx="20376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30" name="Freihand 229">
                  <a:extLst>
                    <a:ext uri="{FF2B5EF4-FFF2-40B4-BE49-F238E27FC236}">
                      <a16:creationId xmlns:a16="http://schemas.microsoft.com/office/drawing/2014/main" id="{5470E65F-F0B7-23BA-94FC-828FA8077283}"/>
                    </a:ext>
                  </a:extLst>
                </p14:cNvPr>
                <p14:cNvContentPartPr/>
                <p14:nvPr/>
              </p14:nvContentPartPr>
              <p14:xfrm>
                <a:off x="6247533" y="4956333"/>
                <a:ext cx="355680" cy="182520"/>
              </p14:xfrm>
            </p:contentPart>
          </mc:Choice>
          <mc:Fallback>
            <p:pic>
              <p:nvPicPr>
                <p:cNvPr id="230" name="Freihand 229">
                  <a:extLst>
                    <a:ext uri="{FF2B5EF4-FFF2-40B4-BE49-F238E27FC236}">
                      <a16:creationId xmlns:a16="http://schemas.microsoft.com/office/drawing/2014/main" id="{5470E65F-F0B7-23BA-94FC-828FA8077283}"/>
                    </a:ext>
                  </a:extLst>
                </p:cNvPr>
                <p:cNvPicPr/>
                <p:nvPr/>
              </p:nvPicPr>
              <p:blipFill>
                <a:blip r:embed="rId358"/>
                <a:stretch>
                  <a:fillRect/>
                </a:stretch>
              </p:blipFill>
              <p:spPr>
                <a:xfrm>
                  <a:off x="6238533" y="4947693"/>
                  <a:ext cx="3733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31" name="Freihand 230">
                  <a:extLst>
                    <a:ext uri="{FF2B5EF4-FFF2-40B4-BE49-F238E27FC236}">
                      <a16:creationId xmlns:a16="http://schemas.microsoft.com/office/drawing/2014/main" id="{AAC8E3BE-6D6E-8990-A139-BCB5F112BD68}"/>
                    </a:ext>
                  </a:extLst>
                </p14:cNvPr>
                <p14:cNvContentPartPr/>
                <p14:nvPr/>
              </p14:nvContentPartPr>
              <p14:xfrm>
                <a:off x="6682773" y="4921773"/>
                <a:ext cx="340200" cy="412200"/>
              </p14:xfrm>
            </p:contentPart>
          </mc:Choice>
          <mc:Fallback>
            <p:pic>
              <p:nvPicPr>
                <p:cNvPr id="231" name="Freihand 230">
                  <a:extLst>
                    <a:ext uri="{FF2B5EF4-FFF2-40B4-BE49-F238E27FC236}">
                      <a16:creationId xmlns:a16="http://schemas.microsoft.com/office/drawing/2014/main" id="{AAC8E3BE-6D6E-8990-A139-BCB5F112BD68}"/>
                    </a:ext>
                  </a:extLst>
                </p:cNvPr>
                <p:cNvPicPr/>
                <p:nvPr/>
              </p:nvPicPr>
              <p:blipFill>
                <a:blip r:embed="rId360"/>
                <a:stretch>
                  <a:fillRect/>
                </a:stretch>
              </p:blipFill>
              <p:spPr>
                <a:xfrm>
                  <a:off x="6674133" y="4913133"/>
                  <a:ext cx="35784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32" name="Freihand 231">
                  <a:extLst>
                    <a:ext uri="{FF2B5EF4-FFF2-40B4-BE49-F238E27FC236}">
                      <a16:creationId xmlns:a16="http://schemas.microsoft.com/office/drawing/2014/main" id="{72132FD8-0B26-7A5B-5CB0-17FF3B3819D4}"/>
                    </a:ext>
                  </a:extLst>
                </p14:cNvPr>
                <p14:cNvContentPartPr/>
                <p14:nvPr/>
              </p14:nvContentPartPr>
              <p14:xfrm>
                <a:off x="6084813" y="5488773"/>
                <a:ext cx="263880" cy="209880"/>
              </p14:xfrm>
            </p:contentPart>
          </mc:Choice>
          <mc:Fallback>
            <p:pic>
              <p:nvPicPr>
                <p:cNvPr id="232" name="Freihand 231">
                  <a:extLst>
                    <a:ext uri="{FF2B5EF4-FFF2-40B4-BE49-F238E27FC236}">
                      <a16:creationId xmlns:a16="http://schemas.microsoft.com/office/drawing/2014/main" id="{72132FD8-0B26-7A5B-5CB0-17FF3B3819D4}"/>
                    </a:ext>
                  </a:extLst>
                </p:cNvPr>
                <p:cNvPicPr/>
                <p:nvPr/>
              </p:nvPicPr>
              <p:blipFill>
                <a:blip r:embed="rId362"/>
                <a:stretch>
                  <a:fillRect/>
                </a:stretch>
              </p:blipFill>
              <p:spPr>
                <a:xfrm>
                  <a:off x="6075813" y="5479773"/>
                  <a:ext cx="2815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35" name="Freihand 234">
                  <a:extLst>
                    <a:ext uri="{FF2B5EF4-FFF2-40B4-BE49-F238E27FC236}">
                      <a16:creationId xmlns:a16="http://schemas.microsoft.com/office/drawing/2014/main" id="{AD037A4F-40CE-8045-4934-0A65F165348F}"/>
                    </a:ext>
                  </a:extLst>
                </p14:cNvPr>
                <p14:cNvContentPartPr/>
                <p14:nvPr/>
              </p14:nvContentPartPr>
              <p14:xfrm>
                <a:off x="6402693" y="5374293"/>
                <a:ext cx="438480" cy="303840"/>
              </p14:xfrm>
            </p:contentPart>
          </mc:Choice>
          <mc:Fallback>
            <p:pic>
              <p:nvPicPr>
                <p:cNvPr id="235" name="Freihand 234">
                  <a:extLst>
                    <a:ext uri="{FF2B5EF4-FFF2-40B4-BE49-F238E27FC236}">
                      <a16:creationId xmlns:a16="http://schemas.microsoft.com/office/drawing/2014/main" id="{AD037A4F-40CE-8045-4934-0A65F165348F}"/>
                    </a:ext>
                  </a:extLst>
                </p:cNvPr>
                <p:cNvPicPr/>
                <p:nvPr/>
              </p:nvPicPr>
              <p:blipFill>
                <a:blip r:embed="rId364"/>
                <a:stretch>
                  <a:fillRect/>
                </a:stretch>
              </p:blipFill>
              <p:spPr>
                <a:xfrm>
                  <a:off x="6394053" y="5365653"/>
                  <a:ext cx="45612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36" name="Freihand 235">
                  <a:extLst>
                    <a:ext uri="{FF2B5EF4-FFF2-40B4-BE49-F238E27FC236}">
                      <a16:creationId xmlns:a16="http://schemas.microsoft.com/office/drawing/2014/main" id="{F2A71D44-6B6D-B814-15CC-F9D3FAE2E711}"/>
                    </a:ext>
                  </a:extLst>
                </p14:cNvPr>
                <p14:cNvContentPartPr/>
                <p14:nvPr/>
              </p14:nvContentPartPr>
              <p14:xfrm>
                <a:off x="6900573" y="5407413"/>
                <a:ext cx="46080" cy="243360"/>
              </p14:xfrm>
            </p:contentPart>
          </mc:Choice>
          <mc:Fallback>
            <p:pic>
              <p:nvPicPr>
                <p:cNvPr id="236" name="Freihand 235">
                  <a:extLst>
                    <a:ext uri="{FF2B5EF4-FFF2-40B4-BE49-F238E27FC236}">
                      <a16:creationId xmlns:a16="http://schemas.microsoft.com/office/drawing/2014/main" id="{F2A71D44-6B6D-B814-15CC-F9D3FAE2E711}"/>
                    </a:ext>
                  </a:extLst>
                </p:cNvPr>
                <p:cNvPicPr/>
                <p:nvPr/>
              </p:nvPicPr>
              <p:blipFill>
                <a:blip r:embed="rId366"/>
                <a:stretch>
                  <a:fillRect/>
                </a:stretch>
              </p:blipFill>
              <p:spPr>
                <a:xfrm>
                  <a:off x="6891933" y="5398773"/>
                  <a:ext cx="637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37" name="Freihand 236">
                  <a:extLst>
                    <a:ext uri="{FF2B5EF4-FFF2-40B4-BE49-F238E27FC236}">
                      <a16:creationId xmlns:a16="http://schemas.microsoft.com/office/drawing/2014/main" id="{5B601C31-5E24-11EB-9BC2-45DF4B93E9C4}"/>
                    </a:ext>
                  </a:extLst>
                </p14:cNvPr>
                <p14:cNvContentPartPr/>
                <p14:nvPr/>
              </p14:nvContentPartPr>
              <p14:xfrm>
                <a:off x="7055733" y="5439813"/>
                <a:ext cx="165600" cy="336600"/>
              </p14:xfrm>
            </p:contentPart>
          </mc:Choice>
          <mc:Fallback>
            <p:pic>
              <p:nvPicPr>
                <p:cNvPr id="237" name="Freihand 236">
                  <a:extLst>
                    <a:ext uri="{FF2B5EF4-FFF2-40B4-BE49-F238E27FC236}">
                      <a16:creationId xmlns:a16="http://schemas.microsoft.com/office/drawing/2014/main" id="{5B601C31-5E24-11EB-9BC2-45DF4B93E9C4}"/>
                    </a:ext>
                  </a:extLst>
                </p:cNvPr>
                <p:cNvPicPr/>
                <p:nvPr/>
              </p:nvPicPr>
              <p:blipFill>
                <a:blip r:embed="rId368"/>
                <a:stretch>
                  <a:fillRect/>
                </a:stretch>
              </p:blipFill>
              <p:spPr>
                <a:xfrm>
                  <a:off x="7046733" y="5431173"/>
                  <a:ext cx="18324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38" name="Freihand 237">
                  <a:extLst>
                    <a:ext uri="{FF2B5EF4-FFF2-40B4-BE49-F238E27FC236}">
                      <a16:creationId xmlns:a16="http://schemas.microsoft.com/office/drawing/2014/main" id="{D8FC43F3-DCB7-9AFF-BBE5-54B200515705}"/>
                    </a:ext>
                  </a:extLst>
                </p14:cNvPr>
                <p14:cNvContentPartPr/>
                <p14:nvPr/>
              </p14:nvContentPartPr>
              <p14:xfrm>
                <a:off x="7287573" y="5282853"/>
                <a:ext cx="26640" cy="307440"/>
              </p14:xfrm>
            </p:contentPart>
          </mc:Choice>
          <mc:Fallback>
            <p:pic>
              <p:nvPicPr>
                <p:cNvPr id="238" name="Freihand 237">
                  <a:extLst>
                    <a:ext uri="{FF2B5EF4-FFF2-40B4-BE49-F238E27FC236}">
                      <a16:creationId xmlns:a16="http://schemas.microsoft.com/office/drawing/2014/main" id="{D8FC43F3-DCB7-9AFF-BBE5-54B200515705}"/>
                    </a:ext>
                  </a:extLst>
                </p:cNvPr>
                <p:cNvPicPr/>
                <p:nvPr/>
              </p:nvPicPr>
              <p:blipFill>
                <a:blip r:embed="rId370"/>
                <a:stretch>
                  <a:fillRect/>
                </a:stretch>
              </p:blipFill>
              <p:spPr>
                <a:xfrm>
                  <a:off x="7278573" y="5274213"/>
                  <a:ext cx="4428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39" name="Freihand 238">
                  <a:extLst>
                    <a:ext uri="{FF2B5EF4-FFF2-40B4-BE49-F238E27FC236}">
                      <a16:creationId xmlns:a16="http://schemas.microsoft.com/office/drawing/2014/main" id="{64E4AFAD-7BC7-C705-E550-0380001EF6CA}"/>
                    </a:ext>
                  </a:extLst>
                </p14:cNvPr>
                <p14:cNvContentPartPr/>
                <p14:nvPr/>
              </p14:nvContentPartPr>
              <p14:xfrm>
                <a:off x="7349493" y="5430093"/>
                <a:ext cx="19080" cy="142200"/>
              </p14:xfrm>
            </p:contentPart>
          </mc:Choice>
          <mc:Fallback>
            <p:pic>
              <p:nvPicPr>
                <p:cNvPr id="239" name="Freihand 238">
                  <a:extLst>
                    <a:ext uri="{FF2B5EF4-FFF2-40B4-BE49-F238E27FC236}">
                      <a16:creationId xmlns:a16="http://schemas.microsoft.com/office/drawing/2014/main" id="{64E4AFAD-7BC7-C705-E550-0380001EF6CA}"/>
                    </a:ext>
                  </a:extLst>
                </p:cNvPr>
                <p:cNvPicPr/>
                <p:nvPr/>
              </p:nvPicPr>
              <p:blipFill>
                <a:blip r:embed="rId372"/>
                <a:stretch>
                  <a:fillRect/>
                </a:stretch>
              </p:blipFill>
              <p:spPr>
                <a:xfrm>
                  <a:off x="7340493" y="5421093"/>
                  <a:ext cx="36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40" name="Freihand 239">
                  <a:extLst>
                    <a:ext uri="{FF2B5EF4-FFF2-40B4-BE49-F238E27FC236}">
                      <a16:creationId xmlns:a16="http://schemas.microsoft.com/office/drawing/2014/main" id="{BEC1AF29-7480-124E-943B-00339E65D8D2}"/>
                    </a:ext>
                  </a:extLst>
                </p14:cNvPr>
                <p14:cNvContentPartPr/>
                <p14:nvPr/>
              </p14:nvContentPartPr>
              <p14:xfrm>
                <a:off x="7428693" y="5141373"/>
                <a:ext cx="301320" cy="390960"/>
              </p14:xfrm>
            </p:contentPart>
          </mc:Choice>
          <mc:Fallback>
            <p:pic>
              <p:nvPicPr>
                <p:cNvPr id="240" name="Freihand 239">
                  <a:extLst>
                    <a:ext uri="{FF2B5EF4-FFF2-40B4-BE49-F238E27FC236}">
                      <a16:creationId xmlns:a16="http://schemas.microsoft.com/office/drawing/2014/main" id="{BEC1AF29-7480-124E-943B-00339E65D8D2}"/>
                    </a:ext>
                  </a:extLst>
                </p:cNvPr>
                <p:cNvPicPr/>
                <p:nvPr/>
              </p:nvPicPr>
              <p:blipFill>
                <a:blip r:embed="rId374"/>
                <a:stretch>
                  <a:fillRect/>
                </a:stretch>
              </p:blipFill>
              <p:spPr>
                <a:xfrm>
                  <a:off x="7419693" y="5132733"/>
                  <a:ext cx="318960" cy="408600"/>
                </a:xfrm>
                <a:prstGeom prst="rect">
                  <a:avLst/>
                </a:prstGeom>
              </p:spPr>
            </p:pic>
          </mc:Fallback>
        </mc:AlternateContent>
      </p:grpSp>
    </p:spTree>
    <p:extLst>
      <p:ext uri="{BB962C8B-B14F-4D97-AF65-F5344CB8AC3E}">
        <p14:creationId xmlns:p14="http://schemas.microsoft.com/office/powerpoint/2010/main" val="814184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4998261"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a:solidFill>
                  <a:srgbClr val="000000"/>
                </a:solidFill>
                <a:latin typeface="Sparkasse Rg" pitchFamily="34" charset="0"/>
              </a:rPr>
              <a:t>Active money creation (money multiplier)</a:t>
            </a:r>
            <a:endParaRPr lang="de-DE" sz="2177" b="1" dirty="0">
              <a:solidFill>
                <a:srgbClr val="000000"/>
              </a:solidFill>
              <a:latin typeface="Sparkasse Rg" pitchFamily="34" charset="0"/>
            </a:endParaRP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(CB1) holds deposits D with reserve ratio R</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1 holds back the proportion R of depostis D, thus CB2 obtains </a:t>
            </a:r>
            <a:endParaRPr lang="de-DE" sz="2177" dirty="0">
              <a:solidFill>
                <a:srgbClr val="000000"/>
              </a:solidFill>
            </a:endParaRPr>
          </a:p>
          <a:p>
            <a:r>
              <a:rPr lang="de-DE" sz="2177" dirty="0">
                <a:solidFill>
                  <a:srgbClr val="000000"/>
                </a:solidFill>
              </a:rPr>
              <a:t>		</a:t>
            </a:r>
            <a:r>
              <a:rPr lang="de-DE" sz="2177">
                <a:solidFill>
                  <a:srgbClr val="000000"/>
                </a:solidFill>
              </a:rPr>
              <a:t>(1-R)D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2 holds back (1-R)RD of deposits, thus CB3 </a:t>
            </a:r>
            <a:endParaRPr lang="de-DE" sz="2177" dirty="0">
              <a:solidFill>
                <a:srgbClr val="000000"/>
              </a:solidFill>
            </a:endParaRPr>
          </a:p>
          <a:p>
            <a:r>
              <a:rPr lang="de-DE" sz="2177" dirty="0">
                <a:solidFill>
                  <a:srgbClr val="000000"/>
                </a:solidFill>
              </a:rPr>
              <a:t>		</a:t>
            </a:r>
            <a:r>
              <a:rPr lang="de-DE" sz="2177">
                <a:solidFill>
                  <a:srgbClr val="000000"/>
                </a:solidFill>
              </a:rPr>
              <a:t>(1-R)(1-R)D new deposits	 …..</a:t>
            </a:r>
            <a:endParaRPr lang="de-DE" sz="2177" dirty="0">
              <a:solidFill>
                <a:srgbClr val="000000"/>
              </a:solidFill>
            </a:endParaRPr>
          </a:p>
          <a:p>
            <a:r>
              <a:rPr lang="de-DE" sz="2177" dirty="0">
                <a:solidFill>
                  <a:srgbClr val="000000"/>
                </a:solidFill>
              </a:rPr>
              <a:t>									.</a:t>
            </a:r>
          </a:p>
          <a:p>
            <a:r>
              <a:rPr lang="de-DE" sz="2177" dirty="0">
                <a:solidFill>
                  <a:srgbClr val="000000"/>
                </a:solidFill>
              </a:rPr>
              <a:t>									.</a:t>
            </a:r>
          </a:p>
          <a:p>
            <a:r>
              <a:rPr lang="de-DE" sz="2177" dirty="0">
                <a:solidFill>
                  <a:srgbClr val="000000"/>
                </a:solidFill>
              </a:rPr>
              <a:t>→</a:t>
            </a:r>
            <a:r>
              <a:rPr lang="de-DE" sz="2177">
                <a:solidFill>
                  <a:srgbClr val="000000"/>
                </a:solidFill>
              </a:rPr>
              <a:t>	Total amount of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[(1-R)+(1-R)</a:t>
            </a:r>
            <a:r>
              <a:rPr lang="de-DE" sz="2177" baseline="30000" dirty="0">
                <a:solidFill>
                  <a:srgbClr val="000000"/>
                </a:solidFill>
              </a:rPr>
              <a:t>2</a:t>
            </a:r>
            <a:r>
              <a:rPr lang="de-DE" sz="2177">
                <a:solidFill>
                  <a:srgbClr val="000000"/>
                </a:solidFill>
              </a:rPr>
              <a:t>+(1-R)</a:t>
            </a:r>
            <a:r>
              <a:rPr lang="de-DE" sz="2177" baseline="30000" dirty="0">
                <a:solidFill>
                  <a:srgbClr val="000000"/>
                </a:solidFill>
              </a:rPr>
              <a:t>3</a:t>
            </a:r>
            <a:r>
              <a:rPr lang="de-DE" sz="2177" dirty="0">
                <a:solidFill>
                  <a:srgbClr val="000000"/>
                </a:solidFill>
              </a:rPr>
              <a:t>+….]D=</a:t>
            </a:r>
            <a:r>
              <a:rPr lang="de-DE" sz="2177">
                <a:solidFill>
                  <a:srgbClr val="000000"/>
                </a:solidFill>
              </a:rPr>
              <a:t>D/R</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 is called the „money multiplier“</a:t>
            </a:r>
            <a:endParaRPr lang="de-DE" sz="2177" dirty="0">
              <a:solidFill>
                <a:srgbClr val="000000"/>
              </a:solidFill>
            </a:endParaRP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190237" cy="564050"/>
          </a:xfrm>
          <a:prstGeom prst="rect">
            <a:avLst/>
          </a:prstGeom>
          <a:noFill/>
          <a:ln>
            <a:noFill/>
          </a:ln>
        </p:spPr>
        <p:txBody>
          <a:bodyPr vert="horz" wrap="none" lIns="81646" tIns="40823" rIns="81646" bIns="40823" anchorCtr="0" compatLnSpc="0">
            <a:spAutoFit/>
          </a:bodyPr>
          <a:lstStyle/>
          <a:p>
            <a:r>
              <a:rPr lang="de-DE" sz="3266" b="1"/>
              <a:t>Monetary policy of the ECB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endParaRPr lang="de-DE" sz="2540" dirty="0"/>
          </a:p>
          <a:p>
            <a:r>
              <a:rPr lang="en-US" sz="2540">
                <a:solidFill>
                  <a:srgbClr val="000000"/>
                </a:solidFill>
              </a:rPr>
              <a:t>The ECB’s Governing Council considers that price stability is best maintained by aiming for 2% inflation over the medium term. Inflation is measured by the Harmonised Index of Consumer Prices (HICP). The Governing Council’s commitment to the 2% target is symmetric. This means that we consider negative and positive deviations from the target to be equally undesirable. </a:t>
            </a:r>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DD04963-2707-5BBB-F8B2-14F9F036FD8C}"/>
                  </a:ext>
                </a:extLst>
              </p14:cNvPr>
              <p14:cNvContentPartPr/>
              <p14:nvPr/>
            </p14:nvContentPartPr>
            <p14:xfrm>
              <a:off x="2206533" y="2022333"/>
              <a:ext cx="1164600" cy="106200"/>
            </p14:xfrm>
          </p:contentPart>
        </mc:Choice>
        <mc:Fallback>
          <p:pic>
            <p:nvPicPr>
              <p:cNvPr id="2" name="Freihand 1">
                <a:extLst>
                  <a:ext uri="{FF2B5EF4-FFF2-40B4-BE49-F238E27FC236}">
                    <a16:creationId xmlns:a16="http://schemas.microsoft.com/office/drawing/2014/main" id="{9DD04963-2707-5BBB-F8B2-14F9F036FD8C}"/>
                  </a:ext>
                </a:extLst>
              </p:cNvPr>
              <p:cNvPicPr/>
              <p:nvPr/>
            </p:nvPicPr>
            <p:blipFill>
              <a:blip r:embed="rId4"/>
              <a:stretch>
                <a:fillRect/>
              </a:stretch>
            </p:blipFill>
            <p:spPr>
              <a:xfrm>
                <a:off x="2197533" y="2013333"/>
                <a:ext cx="1182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76E68445-8CD3-7CA0-8F95-92F893330F80}"/>
                  </a:ext>
                </a:extLst>
              </p14:cNvPr>
              <p14:cNvContentPartPr/>
              <p14:nvPr/>
            </p14:nvContentPartPr>
            <p14:xfrm>
              <a:off x="5301093" y="1935573"/>
              <a:ext cx="1630440" cy="76320"/>
            </p14:xfrm>
          </p:contentPart>
        </mc:Choice>
        <mc:Fallback>
          <p:pic>
            <p:nvPicPr>
              <p:cNvPr id="5" name="Freihand 4">
                <a:extLst>
                  <a:ext uri="{FF2B5EF4-FFF2-40B4-BE49-F238E27FC236}">
                    <a16:creationId xmlns:a16="http://schemas.microsoft.com/office/drawing/2014/main" id="{76E68445-8CD3-7CA0-8F95-92F893330F80}"/>
                  </a:ext>
                </a:extLst>
              </p:cNvPr>
              <p:cNvPicPr/>
              <p:nvPr/>
            </p:nvPicPr>
            <p:blipFill>
              <a:blip r:embed="rId6"/>
              <a:stretch>
                <a:fillRect/>
              </a:stretch>
            </p:blipFill>
            <p:spPr>
              <a:xfrm>
                <a:off x="5292453" y="1926573"/>
                <a:ext cx="16480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84DD89E5-AD8D-A308-5E1B-48CF821049B1}"/>
                  </a:ext>
                </a:extLst>
              </p14:cNvPr>
              <p14:cNvContentPartPr/>
              <p14:nvPr/>
            </p14:nvContentPartPr>
            <p14:xfrm>
              <a:off x="4497933" y="2381973"/>
              <a:ext cx="2253240" cy="89280"/>
            </p14:xfrm>
          </p:contentPart>
        </mc:Choice>
        <mc:Fallback>
          <p:pic>
            <p:nvPicPr>
              <p:cNvPr id="6" name="Freihand 5">
                <a:extLst>
                  <a:ext uri="{FF2B5EF4-FFF2-40B4-BE49-F238E27FC236}">
                    <a16:creationId xmlns:a16="http://schemas.microsoft.com/office/drawing/2014/main" id="{84DD89E5-AD8D-A308-5E1B-48CF821049B1}"/>
                  </a:ext>
                </a:extLst>
              </p:cNvPr>
              <p:cNvPicPr/>
              <p:nvPr/>
            </p:nvPicPr>
            <p:blipFill>
              <a:blip r:embed="rId8"/>
              <a:stretch>
                <a:fillRect/>
              </a:stretch>
            </p:blipFill>
            <p:spPr>
              <a:xfrm>
                <a:off x="4488933" y="2372973"/>
                <a:ext cx="2270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722D8074-1216-1994-5A7D-EA58CA3AAFCD}"/>
                  </a:ext>
                </a:extLst>
              </p14:cNvPr>
              <p14:cNvContentPartPr/>
              <p14:nvPr/>
            </p14:nvContentPartPr>
            <p14:xfrm>
              <a:off x="5467053" y="1569813"/>
              <a:ext cx="1712520" cy="609840"/>
            </p14:xfrm>
          </p:contentPart>
        </mc:Choice>
        <mc:Fallback>
          <p:pic>
            <p:nvPicPr>
              <p:cNvPr id="7" name="Freihand 6">
                <a:extLst>
                  <a:ext uri="{FF2B5EF4-FFF2-40B4-BE49-F238E27FC236}">
                    <a16:creationId xmlns:a16="http://schemas.microsoft.com/office/drawing/2014/main" id="{722D8074-1216-1994-5A7D-EA58CA3AAFCD}"/>
                  </a:ext>
                </a:extLst>
              </p:cNvPr>
              <p:cNvPicPr/>
              <p:nvPr/>
            </p:nvPicPr>
            <p:blipFill>
              <a:blip r:embed="rId10"/>
              <a:stretch>
                <a:fillRect/>
              </a:stretch>
            </p:blipFill>
            <p:spPr>
              <a:xfrm>
                <a:off x="5458413" y="1560813"/>
                <a:ext cx="1730160" cy="627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5A1B6D92-D24E-3151-A9FB-EC31EE51D3CB}"/>
                  </a:ext>
                </a:extLst>
              </p14:cNvPr>
              <p14:cNvContentPartPr/>
              <p14:nvPr/>
            </p14:nvContentPartPr>
            <p14:xfrm>
              <a:off x="3084573" y="2402853"/>
              <a:ext cx="3220200" cy="519120"/>
            </p14:xfrm>
          </p:contentPart>
        </mc:Choice>
        <mc:Fallback>
          <p:pic>
            <p:nvPicPr>
              <p:cNvPr id="8" name="Freihand 7">
                <a:extLst>
                  <a:ext uri="{FF2B5EF4-FFF2-40B4-BE49-F238E27FC236}">
                    <a16:creationId xmlns:a16="http://schemas.microsoft.com/office/drawing/2014/main" id="{5A1B6D92-D24E-3151-A9FB-EC31EE51D3CB}"/>
                  </a:ext>
                </a:extLst>
              </p:cNvPr>
              <p:cNvPicPr/>
              <p:nvPr/>
            </p:nvPicPr>
            <p:blipFill>
              <a:blip r:embed="rId12"/>
              <a:stretch>
                <a:fillRect/>
              </a:stretch>
            </p:blipFill>
            <p:spPr>
              <a:xfrm>
                <a:off x="3075933" y="2394213"/>
                <a:ext cx="3237840" cy="5367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C1C8751A-0514-41CF-0BD3-1523416150E4}"/>
                  </a:ext>
                </a:extLst>
              </p14:cNvPr>
              <p14:cNvContentPartPr/>
              <p14:nvPr/>
            </p14:nvContentPartPr>
            <p14:xfrm>
              <a:off x="2159733" y="1650813"/>
              <a:ext cx="2421720" cy="389520"/>
            </p14:xfrm>
          </p:contentPart>
        </mc:Choice>
        <mc:Fallback>
          <p:pic>
            <p:nvPicPr>
              <p:cNvPr id="10" name="Freihand 9">
                <a:extLst>
                  <a:ext uri="{FF2B5EF4-FFF2-40B4-BE49-F238E27FC236}">
                    <a16:creationId xmlns:a16="http://schemas.microsoft.com/office/drawing/2014/main" id="{C1C8751A-0514-41CF-0BD3-1523416150E4}"/>
                  </a:ext>
                </a:extLst>
              </p:cNvPr>
              <p:cNvPicPr/>
              <p:nvPr/>
            </p:nvPicPr>
            <p:blipFill>
              <a:blip r:embed="rId14"/>
              <a:stretch>
                <a:fillRect/>
              </a:stretch>
            </p:blipFill>
            <p:spPr>
              <a:xfrm>
                <a:off x="2150733" y="1641813"/>
                <a:ext cx="2439360" cy="407160"/>
              </a:xfrm>
              <a:prstGeom prst="rect">
                <a:avLst/>
              </a:prstGeom>
            </p:spPr>
          </p:pic>
        </mc:Fallback>
      </mc:AlternateContent>
    </p:spTree>
    <p:extLst>
      <p:ext uri="{BB962C8B-B14F-4D97-AF65-F5344CB8AC3E}">
        <p14:creationId xmlns:p14="http://schemas.microsoft.com/office/powerpoint/2010/main" val="2165622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8064165" cy="564050"/>
          </a:xfrm>
          <a:prstGeom prst="rect">
            <a:avLst/>
          </a:prstGeom>
          <a:noFill/>
          <a:ln>
            <a:noFill/>
          </a:ln>
        </p:spPr>
        <p:txBody>
          <a:bodyPr vert="horz" wrap="none" lIns="81646" tIns="40823" rIns="81646" bIns="40823" anchorCtr="0" compatLnSpc="0">
            <a:spAutoFit/>
          </a:bodyPr>
          <a:lstStyle/>
          <a:p>
            <a:r>
              <a:rPr lang="de-DE" sz="3266" b="1"/>
              <a:t>Classical monetary instruments of the ECB</a:t>
            </a:r>
            <a:endParaRPr lang="de-DE" sz="3266" dirty="0"/>
          </a:p>
        </p:txBody>
      </p:sp>
      <p:sp>
        <p:nvSpPr>
          <p:cNvPr id="4" name="Textfeld 3"/>
          <p:cNvSpPr txBox="1"/>
          <p:nvPr/>
        </p:nvSpPr>
        <p:spPr>
          <a:xfrm>
            <a:off x="0" y="470631"/>
            <a:ext cx="12192000" cy="1791077"/>
          </a:xfrm>
          <a:prstGeom prst="rect">
            <a:avLst/>
          </a:prstGeom>
          <a:noFill/>
          <a:ln>
            <a:noFill/>
          </a:ln>
        </p:spPr>
        <p:txBody>
          <a:bodyPr vert="horz" wrap="square" lIns="81646" tIns="40823" rIns="81646" bIns="40823" anchorCtr="0" compatLnSpc="0">
            <a:noAutofit/>
          </a:bodyPr>
          <a:lstStyle/>
          <a:p>
            <a:endParaRPr lang="de-DE" sz="2177" dirty="0"/>
          </a:p>
          <a:p>
            <a:pPr marL="414772" indent="-414772">
              <a:buFont typeface="Arial" panose="020B0604020202020204" pitchFamily="34" charset="0"/>
              <a:buChar char="•"/>
            </a:pPr>
            <a:r>
              <a:rPr lang="de-DE" b="1" u="sng"/>
              <a:t>Main refinancing operations:</a:t>
            </a:r>
            <a:r>
              <a:rPr lang="de-DE"/>
              <a:t> 	</a:t>
            </a:r>
            <a:r>
              <a:rPr lang="en-US"/>
              <a:t>The main refinancing operations, with a weekly frequency and a 							maturity of one week, are the most important monetary policy 							instrument used by the Eurosystem for money market management.</a:t>
            </a:r>
          </a:p>
          <a:p>
            <a:pPr lvl="5"/>
            <a:r>
              <a:rPr lang="en-US"/>
              <a:t>		→ The main refinancing operations (MRO) rate is “in general” the 					key interest rate of the central bank for steering the money market</a:t>
            </a:r>
            <a:endParaRPr lang="de-DE" u="sng"/>
          </a:p>
          <a:p>
            <a:pPr marL="414772" indent="-414772">
              <a:buFont typeface="Arial" panose="020B0604020202020204" pitchFamily="34" charset="0"/>
              <a:buChar char="•"/>
            </a:pPr>
            <a:endParaRPr lang="de-DE" u="sng"/>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512902C-CDA8-0981-82A4-1F1313C26448}"/>
              </a:ext>
            </a:extLst>
          </p:cNvPr>
          <p:cNvSpPr txBox="1"/>
          <p:nvPr/>
        </p:nvSpPr>
        <p:spPr>
          <a:xfrm>
            <a:off x="0" y="2077027"/>
            <a:ext cx="12192000" cy="2334583"/>
          </a:xfrm>
          <a:prstGeom prst="rect">
            <a:avLst/>
          </a:prstGeom>
          <a:noFill/>
          <a:ln>
            <a:noFill/>
          </a:ln>
        </p:spPr>
        <p:txBody>
          <a:bodyPr vert="horz" wrap="square" lIns="81646" tIns="40823" rIns="81646" bIns="40823" anchorCtr="0" compatLnSpc="0">
            <a:noAutofit/>
          </a:bodyPr>
          <a:lstStyle/>
          <a:p>
            <a:endParaRPr lang="de-DE" dirty="0"/>
          </a:p>
          <a:p>
            <a:pPr marL="311079" indent="-311079">
              <a:buFont typeface="Arial" panose="020B0604020202020204" pitchFamily="34" charset="0"/>
              <a:buChar char="•"/>
            </a:pPr>
            <a:r>
              <a:rPr lang="de-DE" b="1"/>
              <a:t>Deposit facility</a:t>
            </a:r>
            <a:r>
              <a:rPr lang="de-DE"/>
              <a:t>: 	</a:t>
            </a:r>
            <a:r>
              <a:rPr lang="en-US"/>
              <a:t>The deposit facility rate is one of the three interest rates the ECB sets every six weeks as part of its 				monetary policy. The rate defines the interest banks receive for depositing money with the central 				bank overnight.</a:t>
            </a: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a:t>Marginal lending facility</a:t>
            </a:r>
            <a:r>
              <a:rPr lang="de-DE"/>
              <a:t>: </a:t>
            </a:r>
            <a:r>
              <a:rPr lang="en-US"/>
              <a:t>The marginal lending facility rate is the interest rate banks pay when they borrow from the ECB 				  overnight. When they do this, they have to provide collateral, for example securities, to guarantee 				  that the money will be paid back.</a:t>
            </a:r>
            <a:endParaRPr lang="de-DE" dirty="0"/>
          </a:p>
          <a:p>
            <a:endParaRPr lang="de-DE" dirty="0"/>
          </a:p>
          <a:p>
            <a:endParaRPr lang="de-DE" dirty="0"/>
          </a:p>
        </p:txBody>
      </p:sp>
      <p:sp>
        <p:nvSpPr>
          <p:cNvPr id="5" name="Textfeld 4">
            <a:extLst>
              <a:ext uri="{FF2B5EF4-FFF2-40B4-BE49-F238E27FC236}">
                <a16:creationId xmlns:a16="http://schemas.microsoft.com/office/drawing/2014/main" id="{B77F9ACA-9C87-C4C1-9F4E-9ADCB46FD202}"/>
              </a:ext>
            </a:extLst>
          </p:cNvPr>
          <p:cNvSpPr txBox="1"/>
          <p:nvPr/>
        </p:nvSpPr>
        <p:spPr>
          <a:xfrm>
            <a:off x="250274" y="4736866"/>
            <a:ext cx="8265159" cy="646331"/>
          </a:xfrm>
          <a:prstGeom prst="rect">
            <a:avLst/>
          </a:prstGeom>
          <a:noFill/>
        </p:spPr>
        <p:txBody>
          <a:bodyPr wrap="square">
            <a:spAutoFit/>
          </a:bodyPr>
          <a:lstStyle/>
          <a:p>
            <a:r>
              <a:rPr lang="de-DE" b="1" u="sng"/>
              <a:t>Minimum reserve:</a:t>
            </a:r>
            <a:r>
              <a:rPr lang="de-DE" b="1"/>
              <a:t>	 </a:t>
            </a:r>
            <a:r>
              <a:rPr lang="en-US"/>
              <a:t>The minimum amount of reserves a credit institution is required to 		  hold with a central bank. </a:t>
            </a:r>
            <a:endParaRPr lang="de-DE" dirty="0"/>
          </a:p>
        </p:txBody>
      </p:sp>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956AC561-5BD1-CCEB-5FAB-252358D8FFDB}"/>
                  </a:ext>
                </a:extLst>
              </p14:cNvPr>
              <p14:cNvContentPartPr/>
              <p14:nvPr/>
            </p14:nvContentPartPr>
            <p14:xfrm>
              <a:off x="237468" y="599253"/>
              <a:ext cx="3276720" cy="906480"/>
            </p14:xfrm>
          </p:contentPart>
        </mc:Choice>
        <mc:Fallback>
          <p:pic>
            <p:nvPicPr>
              <p:cNvPr id="6" name="Freihand 5">
                <a:extLst>
                  <a:ext uri="{FF2B5EF4-FFF2-40B4-BE49-F238E27FC236}">
                    <a16:creationId xmlns:a16="http://schemas.microsoft.com/office/drawing/2014/main" id="{956AC561-5BD1-CCEB-5FAB-252358D8FFDB}"/>
                  </a:ext>
                </a:extLst>
              </p:cNvPr>
              <p:cNvPicPr/>
              <p:nvPr/>
            </p:nvPicPr>
            <p:blipFill>
              <a:blip r:embed="rId4"/>
              <a:stretch>
                <a:fillRect/>
              </a:stretch>
            </p:blipFill>
            <p:spPr>
              <a:xfrm>
                <a:off x="228468" y="590253"/>
                <a:ext cx="3294360" cy="924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DD0981A9-E68A-1418-DC70-0A16B5B00CF5}"/>
                  </a:ext>
                </a:extLst>
              </p14:cNvPr>
              <p14:cNvContentPartPr/>
              <p14:nvPr/>
            </p14:nvContentPartPr>
            <p14:xfrm>
              <a:off x="362748" y="607533"/>
              <a:ext cx="3051000" cy="903960"/>
            </p14:xfrm>
          </p:contentPart>
        </mc:Choice>
        <mc:Fallback>
          <p:pic>
            <p:nvPicPr>
              <p:cNvPr id="7" name="Freihand 6">
                <a:extLst>
                  <a:ext uri="{FF2B5EF4-FFF2-40B4-BE49-F238E27FC236}">
                    <a16:creationId xmlns:a16="http://schemas.microsoft.com/office/drawing/2014/main" id="{DD0981A9-E68A-1418-DC70-0A16B5B00CF5}"/>
                  </a:ext>
                </a:extLst>
              </p:cNvPr>
              <p:cNvPicPr/>
              <p:nvPr/>
            </p:nvPicPr>
            <p:blipFill>
              <a:blip r:embed="rId6"/>
              <a:stretch>
                <a:fillRect/>
              </a:stretch>
            </p:blipFill>
            <p:spPr>
              <a:xfrm>
                <a:off x="354108" y="598533"/>
                <a:ext cx="3068640" cy="921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C6A516DA-EAD3-27C7-152E-38E1647DBCBD}"/>
                  </a:ext>
                </a:extLst>
              </p14:cNvPr>
              <p14:cNvContentPartPr/>
              <p14:nvPr/>
            </p14:nvContentPartPr>
            <p14:xfrm>
              <a:off x="290028" y="619773"/>
              <a:ext cx="3134160" cy="784440"/>
            </p14:xfrm>
          </p:contentPart>
        </mc:Choice>
        <mc:Fallback>
          <p:pic>
            <p:nvPicPr>
              <p:cNvPr id="9" name="Freihand 8">
                <a:extLst>
                  <a:ext uri="{FF2B5EF4-FFF2-40B4-BE49-F238E27FC236}">
                    <a16:creationId xmlns:a16="http://schemas.microsoft.com/office/drawing/2014/main" id="{C6A516DA-EAD3-27C7-152E-38E1647DBCBD}"/>
                  </a:ext>
                </a:extLst>
              </p:cNvPr>
              <p:cNvPicPr/>
              <p:nvPr/>
            </p:nvPicPr>
            <p:blipFill>
              <a:blip r:embed="rId8"/>
              <a:stretch>
                <a:fillRect/>
              </a:stretch>
            </p:blipFill>
            <p:spPr>
              <a:xfrm>
                <a:off x="281388" y="611133"/>
                <a:ext cx="3151800" cy="802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1C8EA9B2-1776-5B5B-42B1-84B98A082DC1}"/>
                  </a:ext>
                </a:extLst>
              </p14:cNvPr>
              <p14:cNvContentPartPr/>
              <p14:nvPr/>
            </p14:nvContentPartPr>
            <p14:xfrm>
              <a:off x="3644148" y="1874733"/>
              <a:ext cx="1555560" cy="376560"/>
            </p14:xfrm>
          </p:contentPart>
        </mc:Choice>
        <mc:Fallback>
          <p:pic>
            <p:nvPicPr>
              <p:cNvPr id="10" name="Freihand 9">
                <a:extLst>
                  <a:ext uri="{FF2B5EF4-FFF2-40B4-BE49-F238E27FC236}">
                    <a16:creationId xmlns:a16="http://schemas.microsoft.com/office/drawing/2014/main" id="{1C8EA9B2-1776-5B5B-42B1-84B98A082DC1}"/>
                  </a:ext>
                </a:extLst>
              </p:cNvPr>
              <p:cNvPicPr/>
              <p:nvPr/>
            </p:nvPicPr>
            <p:blipFill>
              <a:blip r:embed="rId10"/>
              <a:stretch>
                <a:fillRect/>
              </a:stretch>
            </p:blipFill>
            <p:spPr>
              <a:xfrm>
                <a:off x="3635148" y="1866093"/>
                <a:ext cx="157320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00CAC1E4-D91E-5E87-B401-A714E5CE29FA}"/>
                  </a:ext>
                </a:extLst>
              </p14:cNvPr>
              <p14:cNvContentPartPr/>
              <p14:nvPr/>
            </p14:nvContentPartPr>
            <p14:xfrm>
              <a:off x="403788" y="2716053"/>
              <a:ext cx="1524960" cy="101160"/>
            </p14:xfrm>
          </p:contentPart>
        </mc:Choice>
        <mc:Fallback>
          <p:pic>
            <p:nvPicPr>
              <p:cNvPr id="11" name="Freihand 10">
                <a:extLst>
                  <a:ext uri="{FF2B5EF4-FFF2-40B4-BE49-F238E27FC236}">
                    <a16:creationId xmlns:a16="http://schemas.microsoft.com/office/drawing/2014/main" id="{00CAC1E4-D91E-5E87-B401-A714E5CE29FA}"/>
                  </a:ext>
                </a:extLst>
              </p:cNvPr>
              <p:cNvPicPr/>
              <p:nvPr/>
            </p:nvPicPr>
            <p:blipFill>
              <a:blip r:embed="rId12"/>
              <a:stretch>
                <a:fillRect/>
              </a:stretch>
            </p:blipFill>
            <p:spPr>
              <a:xfrm>
                <a:off x="395148" y="2707413"/>
                <a:ext cx="1542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5C11D080-DFCF-973B-304A-CEA98492CD64}"/>
                  </a:ext>
                </a:extLst>
              </p14:cNvPr>
              <p14:cNvContentPartPr/>
              <p14:nvPr/>
            </p14:nvContentPartPr>
            <p14:xfrm>
              <a:off x="506748" y="1220973"/>
              <a:ext cx="2508840" cy="107280"/>
            </p14:xfrm>
          </p:contentPart>
        </mc:Choice>
        <mc:Fallback>
          <p:pic>
            <p:nvPicPr>
              <p:cNvPr id="12" name="Freihand 11">
                <a:extLst>
                  <a:ext uri="{FF2B5EF4-FFF2-40B4-BE49-F238E27FC236}">
                    <a16:creationId xmlns:a16="http://schemas.microsoft.com/office/drawing/2014/main" id="{5C11D080-DFCF-973B-304A-CEA98492CD64}"/>
                  </a:ext>
                </a:extLst>
              </p:cNvPr>
              <p:cNvPicPr/>
              <p:nvPr/>
            </p:nvPicPr>
            <p:blipFill>
              <a:blip r:embed="rId14"/>
              <a:stretch>
                <a:fillRect/>
              </a:stretch>
            </p:blipFill>
            <p:spPr>
              <a:xfrm>
                <a:off x="498108" y="1212333"/>
                <a:ext cx="2526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1027E562-65CF-5036-356E-C20EEBA8C3D1}"/>
                  </a:ext>
                </a:extLst>
              </p14:cNvPr>
              <p14:cNvContentPartPr/>
              <p14:nvPr/>
            </p14:nvContentPartPr>
            <p14:xfrm>
              <a:off x="456348" y="3738813"/>
              <a:ext cx="2161440" cy="106200"/>
            </p14:xfrm>
          </p:contentPart>
        </mc:Choice>
        <mc:Fallback>
          <p:pic>
            <p:nvPicPr>
              <p:cNvPr id="13" name="Freihand 12">
                <a:extLst>
                  <a:ext uri="{FF2B5EF4-FFF2-40B4-BE49-F238E27FC236}">
                    <a16:creationId xmlns:a16="http://schemas.microsoft.com/office/drawing/2014/main" id="{1027E562-65CF-5036-356E-C20EEBA8C3D1}"/>
                  </a:ext>
                </a:extLst>
              </p:cNvPr>
              <p:cNvPicPr/>
              <p:nvPr/>
            </p:nvPicPr>
            <p:blipFill>
              <a:blip r:embed="rId16"/>
              <a:stretch>
                <a:fillRect/>
              </a:stretch>
            </p:blipFill>
            <p:spPr>
              <a:xfrm>
                <a:off x="447348" y="3729813"/>
                <a:ext cx="21790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02CE2D7E-3387-285F-1C45-E1051A6D205C}"/>
                  </a:ext>
                </a:extLst>
              </p14:cNvPr>
              <p14:cNvContentPartPr/>
              <p14:nvPr/>
            </p14:nvContentPartPr>
            <p14:xfrm>
              <a:off x="600348" y="1227813"/>
              <a:ext cx="2729520" cy="70920"/>
            </p14:xfrm>
          </p:contentPart>
        </mc:Choice>
        <mc:Fallback>
          <p:pic>
            <p:nvPicPr>
              <p:cNvPr id="14" name="Freihand 13">
                <a:extLst>
                  <a:ext uri="{FF2B5EF4-FFF2-40B4-BE49-F238E27FC236}">
                    <a16:creationId xmlns:a16="http://schemas.microsoft.com/office/drawing/2014/main" id="{02CE2D7E-3387-285F-1C45-E1051A6D205C}"/>
                  </a:ext>
                </a:extLst>
              </p:cNvPr>
              <p:cNvPicPr/>
              <p:nvPr/>
            </p:nvPicPr>
            <p:blipFill>
              <a:blip r:embed="rId18"/>
              <a:stretch>
                <a:fillRect/>
              </a:stretch>
            </p:blipFill>
            <p:spPr>
              <a:xfrm>
                <a:off x="591348" y="1218813"/>
                <a:ext cx="2747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1" name="Freihand 30">
                <a:extLst>
                  <a:ext uri="{FF2B5EF4-FFF2-40B4-BE49-F238E27FC236}">
                    <a16:creationId xmlns:a16="http://schemas.microsoft.com/office/drawing/2014/main" id="{0F98F7A3-56BC-4EBA-3CDA-685DA61AA5F7}"/>
                  </a:ext>
                </a:extLst>
              </p14:cNvPr>
              <p14:cNvContentPartPr/>
              <p14:nvPr/>
            </p14:nvContentPartPr>
            <p14:xfrm>
              <a:off x="659028" y="4074333"/>
              <a:ext cx="130320" cy="201600"/>
            </p14:xfrm>
          </p:contentPart>
        </mc:Choice>
        <mc:Fallback>
          <p:pic>
            <p:nvPicPr>
              <p:cNvPr id="31" name="Freihand 30">
                <a:extLst>
                  <a:ext uri="{FF2B5EF4-FFF2-40B4-BE49-F238E27FC236}">
                    <a16:creationId xmlns:a16="http://schemas.microsoft.com/office/drawing/2014/main" id="{0F98F7A3-56BC-4EBA-3CDA-685DA61AA5F7}"/>
                  </a:ext>
                </a:extLst>
              </p:cNvPr>
              <p:cNvPicPr/>
              <p:nvPr/>
            </p:nvPicPr>
            <p:blipFill>
              <a:blip r:embed="rId20"/>
              <a:stretch>
                <a:fillRect/>
              </a:stretch>
            </p:blipFill>
            <p:spPr>
              <a:xfrm>
                <a:off x="650388" y="4065333"/>
                <a:ext cx="1479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2" name="Freihand 41">
                <a:extLst>
                  <a:ext uri="{FF2B5EF4-FFF2-40B4-BE49-F238E27FC236}">
                    <a16:creationId xmlns:a16="http://schemas.microsoft.com/office/drawing/2014/main" id="{0FD133E9-8E09-B8E8-1E5B-D297A6F0FEE9}"/>
                  </a:ext>
                </a:extLst>
              </p14:cNvPr>
              <p14:cNvContentPartPr/>
              <p14:nvPr/>
            </p14:nvContentPartPr>
            <p14:xfrm>
              <a:off x="182748" y="2220693"/>
              <a:ext cx="2745360" cy="2425320"/>
            </p14:xfrm>
          </p:contentPart>
        </mc:Choice>
        <mc:Fallback>
          <p:pic>
            <p:nvPicPr>
              <p:cNvPr id="42" name="Freihand 41">
                <a:extLst>
                  <a:ext uri="{FF2B5EF4-FFF2-40B4-BE49-F238E27FC236}">
                    <a16:creationId xmlns:a16="http://schemas.microsoft.com/office/drawing/2014/main" id="{0FD133E9-8E09-B8E8-1E5B-D297A6F0FEE9}"/>
                  </a:ext>
                </a:extLst>
              </p:cNvPr>
              <p:cNvPicPr/>
              <p:nvPr/>
            </p:nvPicPr>
            <p:blipFill>
              <a:blip r:embed="rId22"/>
              <a:stretch>
                <a:fillRect/>
              </a:stretch>
            </p:blipFill>
            <p:spPr>
              <a:xfrm>
                <a:off x="173748" y="2212053"/>
                <a:ext cx="2763000" cy="2442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4" name="Freihand 43">
                <a:extLst>
                  <a:ext uri="{FF2B5EF4-FFF2-40B4-BE49-F238E27FC236}">
                    <a16:creationId xmlns:a16="http://schemas.microsoft.com/office/drawing/2014/main" id="{D1A16376-F26A-7327-654B-813F005D436E}"/>
                  </a:ext>
                </a:extLst>
              </p14:cNvPr>
              <p14:cNvContentPartPr/>
              <p14:nvPr/>
            </p14:nvContentPartPr>
            <p14:xfrm>
              <a:off x="254388" y="4571133"/>
              <a:ext cx="8406360" cy="950040"/>
            </p14:xfrm>
          </p:contentPart>
        </mc:Choice>
        <mc:Fallback>
          <p:pic>
            <p:nvPicPr>
              <p:cNvPr id="44" name="Freihand 43">
                <a:extLst>
                  <a:ext uri="{FF2B5EF4-FFF2-40B4-BE49-F238E27FC236}">
                    <a16:creationId xmlns:a16="http://schemas.microsoft.com/office/drawing/2014/main" id="{D1A16376-F26A-7327-654B-813F005D436E}"/>
                  </a:ext>
                </a:extLst>
              </p:cNvPr>
              <p:cNvPicPr/>
              <p:nvPr/>
            </p:nvPicPr>
            <p:blipFill>
              <a:blip r:embed="rId24"/>
              <a:stretch>
                <a:fillRect/>
              </a:stretch>
            </p:blipFill>
            <p:spPr>
              <a:xfrm>
                <a:off x="245388" y="4562493"/>
                <a:ext cx="8424000" cy="967680"/>
              </a:xfrm>
              <a:prstGeom prst="rect">
                <a:avLst/>
              </a:prstGeom>
            </p:spPr>
          </p:pic>
        </mc:Fallback>
      </mc:AlternateContent>
      <p:grpSp>
        <p:nvGrpSpPr>
          <p:cNvPr id="61" name="Gruppieren 60">
            <a:extLst>
              <a:ext uri="{FF2B5EF4-FFF2-40B4-BE49-F238E27FC236}">
                <a16:creationId xmlns:a16="http://schemas.microsoft.com/office/drawing/2014/main" id="{7279D11E-68DE-BE3F-9418-26187103CD88}"/>
              </a:ext>
            </a:extLst>
          </p:cNvPr>
          <p:cNvGrpSpPr/>
          <p:nvPr/>
        </p:nvGrpSpPr>
        <p:grpSpPr>
          <a:xfrm>
            <a:off x="-23892" y="481893"/>
            <a:ext cx="8730720" cy="5209200"/>
            <a:chOff x="-23892" y="481893"/>
            <a:chExt cx="8730720" cy="5209200"/>
          </a:xfrm>
        </p:grpSpPr>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343440E4-FADF-659C-DE89-A382EFE0BDAC}"/>
                    </a:ext>
                  </a:extLst>
                </p14:cNvPr>
                <p14:cNvContentPartPr/>
                <p14:nvPr/>
              </p14:nvContentPartPr>
              <p14:xfrm>
                <a:off x="520428" y="1604373"/>
                <a:ext cx="94680" cy="199800"/>
              </p14:xfrm>
            </p:contentPart>
          </mc:Choice>
          <mc:Fallback>
            <p:pic>
              <p:nvPicPr>
                <p:cNvPr id="15" name="Freihand 14">
                  <a:extLst>
                    <a:ext uri="{FF2B5EF4-FFF2-40B4-BE49-F238E27FC236}">
                      <a16:creationId xmlns:a16="http://schemas.microsoft.com/office/drawing/2014/main" id="{343440E4-FADF-659C-DE89-A382EFE0BDAC}"/>
                    </a:ext>
                  </a:extLst>
                </p:cNvPr>
                <p:cNvPicPr/>
                <p:nvPr/>
              </p:nvPicPr>
              <p:blipFill>
                <a:blip r:embed="rId26"/>
                <a:stretch>
                  <a:fillRect/>
                </a:stretch>
              </p:blipFill>
              <p:spPr>
                <a:xfrm>
                  <a:off x="511788" y="1595373"/>
                  <a:ext cx="1123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2DE64189-5922-6275-4A53-DBD33AE3C600}"/>
                    </a:ext>
                  </a:extLst>
                </p14:cNvPr>
                <p14:cNvContentPartPr/>
                <p14:nvPr/>
              </p14:nvContentPartPr>
              <p14:xfrm>
                <a:off x="497748" y="1449933"/>
                <a:ext cx="11520" cy="7560"/>
              </p14:xfrm>
            </p:contentPart>
          </mc:Choice>
          <mc:Fallback>
            <p:pic>
              <p:nvPicPr>
                <p:cNvPr id="16" name="Freihand 15">
                  <a:extLst>
                    <a:ext uri="{FF2B5EF4-FFF2-40B4-BE49-F238E27FC236}">
                      <a16:creationId xmlns:a16="http://schemas.microsoft.com/office/drawing/2014/main" id="{2DE64189-5922-6275-4A53-DBD33AE3C600}"/>
                    </a:ext>
                  </a:extLst>
                </p:cNvPr>
                <p:cNvPicPr/>
                <p:nvPr/>
              </p:nvPicPr>
              <p:blipFill>
                <a:blip r:embed="rId28"/>
                <a:stretch>
                  <a:fillRect/>
                </a:stretch>
              </p:blipFill>
              <p:spPr>
                <a:xfrm>
                  <a:off x="489108" y="1440933"/>
                  <a:ext cx="291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A8B84FA4-24F6-1AF6-D1F9-8B6115DBF02D}"/>
                    </a:ext>
                  </a:extLst>
                </p14:cNvPr>
                <p14:cNvContentPartPr/>
                <p14:nvPr/>
              </p14:nvContentPartPr>
              <p14:xfrm>
                <a:off x="657948" y="1722453"/>
                <a:ext cx="124920" cy="191520"/>
              </p14:xfrm>
            </p:contentPart>
          </mc:Choice>
          <mc:Fallback>
            <p:pic>
              <p:nvPicPr>
                <p:cNvPr id="18" name="Freihand 17">
                  <a:extLst>
                    <a:ext uri="{FF2B5EF4-FFF2-40B4-BE49-F238E27FC236}">
                      <a16:creationId xmlns:a16="http://schemas.microsoft.com/office/drawing/2014/main" id="{A8B84FA4-24F6-1AF6-D1F9-8B6115DBF02D}"/>
                    </a:ext>
                  </a:extLst>
                </p:cNvPr>
                <p:cNvPicPr/>
                <p:nvPr/>
              </p:nvPicPr>
              <p:blipFill>
                <a:blip r:embed="rId30"/>
                <a:stretch>
                  <a:fillRect/>
                </a:stretch>
              </p:blipFill>
              <p:spPr>
                <a:xfrm>
                  <a:off x="648948" y="1713453"/>
                  <a:ext cx="1425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F60950BA-0A11-BD43-8B5D-8F25DC08130A}"/>
                    </a:ext>
                  </a:extLst>
                </p14:cNvPr>
                <p14:cNvContentPartPr/>
                <p14:nvPr/>
              </p14:nvContentPartPr>
              <p14:xfrm>
                <a:off x="434388" y="2980293"/>
                <a:ext cx="93600" cy="120240"/>
              </p14:xfrm>
            </p:contentPart>
          </mc:Choice>
          <mc:Fallback>
            <p:pic>
              <p:nvPicPr>
                <p:cNvPr id="20" name="Freihand 19">
                  <a:extLst>
                    <a:ext uri="{FF2B5EF4-FFF2-40B4-BE49-F238E27FC236}">
                      <a16:creationId xmlns:a16="http://schemas.microsoft.com/office/drawing/2014/main" id="{F60950BA-0A11-BD43-8B5D-8F25DC08130A}"/>
                    </a:ext>
                  </a:extLst>
                </p:cNvPr>
                <p:cNvPicPr/>
                <p:nvPr/>
              </p:nvPicPr>
              <p:blipFill>
                <a:blip r:embed="rId32"/>
                <a:stretch>
                  <a:fillRect/>
                </a:stretch>
              </p:blipFill>
              <p:spPr>
                <a:xfrm>
                  <a:off x="425388" y="2971293"/>
                  <a:ext cx="111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5DFF0596-92CC-14CA-2092-8C50CFF4667C}"/>
                    </a:ext>
                  </a:extLst>
                </p14:cNvPr>
                <p14:cNvContentPartPr/>
                <p14:nvPr/>
              </p14:nvContentPartPr>
              <p14:xfrm>
                <a:off x="523668" y="3041493"/>
                <a:ext cx="181800" cy="194760"/>
              </p14:xfrm>
            </p:contentPart>
          </mc:Choice>
          <mc:Fallback>
            <p:pic>
              <p:nvPicPr>
                <p:cNvPr id="21" name="Freihand 20">
                  <a:extLst>
                    <a:ext uri="{FF2B5EF4-FFF2-40B4-BE49-F238E27FC236}">
                      <a16:creationId xmlns:a16="http://schemas.microsoft.com/office/drawing/2014/main" id="{5DFF0596-92CC-14CA-2092-8C50CFF4667C}"/>
                    </a:ext>
                  </a:extLst>
                </p:cNvPr>
                <p:cNvPicPr/>
                <p:nvPr/>
              </p:nvPicPr>
              <p:blipFill>
                <a:blip r:embed="rId34"/>
                <a:stretch>
                  <a:fillRect/>
                </a:stretch>
              </p:blipFill>
              <p:spPr>
                <a:xfrm>
                  <a:off x="514668" y="3032853"/>
                  <a:ext cx="1994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73897FF8-A6B2-FD39-0BC4-6270322908BF}"/>
                    </a:ext>
                  </a:extLst>
                </p14:cNvPr>
                <p14:cNvContentPartPr/>
                <p14:nvPr/>
              </p14:nvContentPartPr>
              <p14:xfrm>
                <a:off x="886908" y="2955453"/>
                <a:ext cx="165960" cy="133560"/>
              </p14:xfrm>
            </p:contentPart>
          </mc:Choice>
          <mc:Fallback>
            <p:pic>
              <p:nvPicPr>
                <p:cNvPr id="23" name="Freihand 22">
                  <a:extLst>
                    <a:ext uri="{FF2B5EF4-FFF2-40B4-BE49-F238E27FC236}">
                      <a16:creationId xmlns:a16="http://schemas.microsoft.com/office/drawing/2014/main" id="{73897FF8-A6B2-FD39-0BC4-6270322908BF}"/>
                    </a:ext>
                  </a:extLst>
                </p:cNvPr>
                <p:cNvPicPr/>
                <p:nvPr/>
              </p:nvPicPr>
              <p:blipFill>
                <a:blip r:embed="rId36"/>
                <a:stretch>
                  <a:fillRect/>
                </a:stretch>
              </p:blipFill>
              <p:spPr>
                <a:xfrm>
                  <a:off x="877908" y="2946813"/>
                  <a:ext cx="183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77B64953-6E83-236C-46ED-414F6826F256}"/>
                    </a:ext>
                  </a:extLst>
                </p14:cNvPr>
                <p14:cNvContentPartPr/>
                <p14:nvPr/>
              </p14:nvContentPartPr>
              <p14:xfrm>
                <a:off x="1251948" y="2921973"/>
                <a:ext cx="164880" cy="176400"/>
              </p14:xfrm>
            </p:contentPart>
          </mc:Choice>
          <mc:Fallback>
            <p:pic>
              <p:nvPicPr>
                <p:cNvPr id="25" name="Freihand 24">
                  <a:extLst>
                    <a:ext uri="{FF2B5EF4-FFF2-40B4-BE49-F238E27FC236}">
                      <a16:creationId xmlns:a16="http://schemas.microsoft.com/office/drawing/2014/main" id="{77B64953-6E83-236C-46ED-414F6826F256}"/>
                    </a:ext>
                  </a:extLst>
                </p:cNvPr>
                <p:cNvPicPr/>
                <p:nvPr/>
              </p:nvPicPr>
              <p:blipFill>
                <a:blip r:embed="rId38"/>
                <a:stretch>
                  <a:fillRect/>
                </a:stretch>
              </p:blipFill>
              <p:spPr>
                <a:xfrm>
                  <a:off x="1242948" y="2913333"/>
                  <a:ext cx="1825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0654BE1E-53C5-29C9-ED14-F3AC5D43539B}"/>
                    </a:ext>
                  </a:extLst>
                </p14:cNvPr>
                <p14:cNvContentPartPr/>
                <p14:nvPr/>
              </p14:nvContentPartPr>
              <p14:xfrm>
                <a:off x="1472988" y="2986773"/>
                <a:ext cx="167040" cy="218160"/>
              </p14:xfrm>
            </p:contentPart>
          </mc:Choice>
          <mc:Fallback>
            <p:pic>
              <p:nvPicPr>
                <p:cNvPr id="26" name="Freihand 25">
                  <a:extLst>
                    <a:ext uri="{FF2B5EF4-FFF2-40B4-BE49-F238E27FC236}">
                      <a16:creationId xmlns:a16="http://schemas.microsoft.com/office/drawing/2014/main" id="{0654BE1E-53C5-29C9-ED14-F3AC5D43539B}"/>
                    </a:ext>
                  </a:extLst>
                </p:cNvPr>
                <p:cNvPicPr/>
                <p:nvPr/>
              </p:nvPicPr>
              <p:blipFill>
                <a:blip r:embed="rId40"/>
                <a:stretch>
                  <a:fillRect/>
                </a:stretch>
              </p:blipFill>
              <p:spPr>
                <a:xfrm>
                  <a:off x="1463988" y="2977773"/>
                  <a:ext cx="1846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6" name="Freihand 35">
                  <a:extLst>
                    <a:ext uri="{FF2B5EF4-FFF2-40B4-BE49-F238E27FC236}">
                      <a16:creationId xmlns:a16="http://schemas.microsoft.com/office/drawing/2014/main" id="{64CA2FD1-4EAE-4E02-5F0D-3B34360FF659}"/>
                    </a:ext>
                  </a:extLst>
                </p14:cNvPr>
                <p14:cNvContentPartPr/>
                <p14:nvPr/>
              </p14:nvContentPartPr>
              <p14:xfrm>
                <a:off x="1288668" y="2793453"/>
                <a:ext cx="34560" cy="39600"/>
              </p14:xfrm>
            </p:contentPart>
          </mc:Choice>
          <mc:Fallback>
            <p:pic>
              <p:nvPicPr>
                <p:cNvPr id="36" name="Freihand 35">
                  <a:extLst>
                    <a:ext uri="{FF2B5EF4-FFF2-40B4-BE49-F238E27FC236}">
                      <a16:creationId xmlns:a16="http://schemas.microsoft.com/office/drawing/2014/main" id="{64CA2FD1-4EAE-4E02-5F0D-3B34360FF659}"/>
                    </a:ext>
                  </a:extLst>
                </p:cNvPr>
                <p:cNvPicPr/>
                <p:nvPr/>
              </p:nvPicPr>
              <p:blipFill>
                <a:blip r:embed="rId42"/>
                <a:stretch>
                  <a:fillRect/>
                </a:stretch>
              </p:blipFill>
              <p:spPr>
                <a:xfrm>
                  <a:off x="1280028" y="2784813"/>
                  <a:ext cx="522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7" name="Freihand 36">
                  <a:extLst>
                    <a:ext uri="{FF2B5EF4-FFF2-40B4-BE49-F238E27FC236}">
                      <a16:creationId xmlns:a16="http://schemas.microsoft.com/office/drawing/2014/main" id="{8BD35E4B-6E3C-F73C-995B-88AF4207C2B0}"/>
                    </a:ext>
                  </a:extLst>
                </p14:cNvPr>
                <p14:cNvContentPartPr/>
                <p14:nvPr/>
              </p14:nvContentPartPr>
              <p14:xfrm>
                <a:off x="473268" y="2896773"/>
                <a:ext cx="21600" cy="33120"/>
              </p14:xfrm>
            </p:contentPart>
          </mc:Choice>
          <mc:Fallback>
            <p:pic>
              <p:nvPicPr>
                <p:cNvPr id="37" name="Freihand 36">
                  <a:extLst>
                    <a:ext uri="{FF2B5EF4-FFF2-40B4-BE49-F238E27FC236}">
                      <a16:creationId xmlns:a16="http://schemas.microsoft.com/office/drawing/2014/main" id="{8BD35E4B-6E3C-F73C-995B-88AF4207C2B0}"/>
                    </a:ext>
                  </a:extLst>
                </p:cNvPr>
                <p:cNvPicPr/>
                <p:nvPr/>
              </p:nvPicPr>
              <p:blipFill>
                <a:blip r:embed="rId44"/>
                <a:stretch>
                  <a:fillRect/>
                </a:stretch>
              </p:blipFill>
              <p:spPr>
                <a:xfrm>
                  <a:off x="464628" y="2887773"/>
                  <a:ext cx="392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F27D6A59-0F0C-B06A-DE02-D324E22CE0E2}"/>
                    </a:ext>
                  </a:extLst>
                </p14:cNvPr>
                <p14:cNvContentPartPr/>
                <p14:nvPr/>
              </p14:nvContentPartPr>
              <p14:xfrm>
                <a:off x="531948" y="3914853"/>
                <a:ext cx="95760" cy="243360"/>
              </p14:xfrm>
            </p:contentPart>
          </mc:Choice>
          <mc:Fallback>
            <p:pic>
              <p:nvPicPr>
                <p:cNvPr id="28" name="Freihand 27">
                  <a:extLst>
                    <a:ext uri="{FF2B5EF4-FFF2-40B4-BE49-F238E27FC236}">
                      <a16:creationId xmlns:a16="http://schemas.microsoft.com/office/drawing/2014/main" id="{F27D6A59-0F0C-B06A-DE02-D324E22CE0E2}"/>
                    </a:ext>
                  </a:extLst>
                </p:cNvPr>
                <p:cNvPicPr/>
                <p:nvPr/>
              </p:nvPicPr>
              <p:blipFill>
                <a:blip r:embed="rId46"/>
                <a:stretch>
                  <a:fillRect/>
                </a:stretch>
              </p:blipFill>
              <p:spPr>
                <a:xfrm>
                  <a:off x="522948" y="3906213"/>
                  <a:ext cx="1134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84A2ED1B-F7E4-826B-8A01-DD5C2DA85F7F}"/>
                    </a:ext>
                  </a:extLst>
                </p14:cNvPr>
                <p14:cNvContentPartPr/>
                <p14:nvPr/>
              </p14:nvContentPartPr>
              <p14:xfrm>
                <a:off x="585228" y="3841053"/>
                <a:ext cx="11880" cy="17280"/>
              </p14:xfrm>
            </p:contentPart>
          </mc:Choice>
          <mc:Fallback>
            <p:pic>
              <p:nvPicPr>
                <p:cNvPr id="29" name="Freihand 28">
                  <a:extLst>
                    <a:ext uri="{FF2B5EF4-FFF2-40B4-BE49-F238E27FC236}">
                      <a16:creationId xmlns:a16="http://schemas.microsoft.com/office/drawing/2014/main" id="{84A2ED1B-F7E4-826B-8A01-DD5C2DA85F7F}"/>
                    </a:ext>
                  </a:extLst>
                </p:cNvPr>
                <p:cNvPicPr/>
                <p:nvPr/>
              </p:nvPicPr>
              <p:blipFill>
                <a:blip r:embed="rId48"/>
                <a:stretch>
                  <a:fillRect/>
                </a:stretch>
              </p:blipFill>
              <p:spPr>
                <a:xfrm>
                  <a:off x="576228" y="3832053"/>
                  <a:ext cx="29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5C6843BB-3E00-28E7-3CE0-04B69706E013}"/>
                    </a:ext>
                  </a:extLst>
                </p14:cNvPr>
                <p14:cNvContentPartPr/>
                <p14:nvPr/>
              </p14:nvContentPartPr>
              <p14:xfrm>
                <a:off x="885468" y="3963093"/>
                <a:ext cx="277920" cy="158760"/>
              </p14:xfrm>
            </p:contentPart>
          </mc:Choice>
          <mc:Fallback>
            <p:pic>
              <p:nvPicPr>
                <p:cNvPr id="32" name="Freihand 31">
                  <a:extLst>
                    <a:ext uri="{FF2B5EF4-FFF2-40B4-BE49-F238E27FC236}">
                      <a16:creationId xmlns:a16="http://schemas.microsoft.com/office/drawing/2014/main" id="{5C6843BB-3E00-28E7-3CE0-04B69706E013}"/>
                    </a:ext>
                  </a:extLst>
                </p:cNvPr>
                <p:cNvPicPr/>
                <p:nvPr/>
              </p:nvPicPr>
              <p:blipFill>
                <a:blip r:embed="rId50"/>
                <a:stretch>
                  <a:fillRect/>
                </a:stretch>
              </p:blipFill>
              <p:spPr>
                <a:xfrm>
                  <a:off x="876828" y="3954453"/>
                  <a:ext cx="2955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388EFD6D-6113-9D3B-41C5-BE53322DE1F8}"/>
                    </a:ext>
                  </a:extLst>
                </p14:cNvPr>
                <p14:cNvContentPartPr/>
                <p14:nvPr/>
              </p14:nvContentPartPr>
              <p14:xfrm>
                <a:off x="1289388" y="3858693"/>
                <a:ext cx="144720" cy="290520"/>
              </p14:xfrm>
            </p:contentPart>
          </mc:Choice>
          <mc:Fallback>
            <p:pic>
              <p:nvPicPr>
                <p:cNvPr id="34" name="Freihand 33">
                  <a:extLst>
                    <a:ext uri="{FF2B5EF4-FFF2-40B4-BE49-F238E27FC236}">
                      <a16:creationId xmlns:a16="http://schemas.microsoft.com/office/drawing/2014/main" id="{388EFD6D-6113-9D3B-41C5-BE53322DE1F8}"/>
                    </a:ext>
                  </a:extLst>
                </p:cNvPr>
                <p:cNvPicPr/>
                <p:nvPr/>
              </p:nvPicPr>
              <p:blipFill>
                <a:blip r:embed="rId52"/>
                <a:stretch>
                  <a:fillRect/>
                </a:stretch>
              </p:blipFill>
              <p:spPr>
                <a:xfrm>
                  <a:off x="1280748" y="3850053"/>
                  <a:ext cx="16236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1405D3DA-9F75-8CBC-18B0-14B6E2A09FD7}"/>
                    </a:ext>
                  </a:extLst>
                </p14:cNvPr>
                <p14:cNvContentPartPr/>
                <p14:nvPr/>
              </p14:nvContentPartPr>
              <p14:xfrm>
                <a:off x="1366428" y="3788133"/>
                <a:ext cx="46440" cy="40680"/>
              </p14:xfrm>
            </p:contentPart>
          </mc:Choice>
          <mc:Fallback>
            <p:pic>
              <p:nvPicPr>
                <p:cNvPr id="35" name="Freihand 34">
                  <a:extLst>
                    <a:ext uri="{FF2B5EF4-FFF2-40B4-BE49-F238E27FC236}">
                      <a16:creationId xmlns:a16="http://schemas.microsoft.com/office/drawing/2014/main" id="{1405D3DA-9F75-8CBC-18B0-14B6E2A09FD7}"/>
                    </a:ext>
                  </a:extLst>
                </p:cNvPr>
                <p:cNvPicPr/>
                <p:nvPr/>
              </p:nvPicPr>
              <p:blipFill>
                <a:blip r:embed="rId54"/>
                <a:stretch>
                  <a:fillRect/>
                </a:stretch>
              </p:blipFill>
              <p:spPr>
                <a:xfrm>
                  <a:off x="1357788" y="3779133"/>
                  <a:ext cx="640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0" name="Freihand 39">
                  <a:extLst>
                    <a:ext uri="{FF2B5EF4-FFF2-40B4-BE49-F238E27FC236}">
                      <a16:creationId xmlns:a16="http://schemas.microsoft.com/office/drawing/2014/main" id="{43F002B9-6D18-8544-26F8-124689F293AE}"/>
                    </a:ext>
                  </a:extLst>
                </p14:cNvPr>
                <p14:cNvContentPartPr/>
                <p14:nvPr/>
              </p14:nvContentPartPr>
              <p14:xfrm>
                <a:off x="1532388" y="4088373"/>
                <a:ext cx="195840" cy="177840"/>
              </p14:xfrm>
            </p:contentPart>
          </mc:Choice>
          <mc:Fallback>
            <p:pic>
              <p:nvPicPr>
                <p:cNvPr id="40" name="Freihand 39">
                  <a:extLst>
                    <a:ext uri="{FF2B5EF4-FFF2-40B4-BE49-F238E27FC236}">
                      <a16:creationId xmlns:a16="http://schemas.microsoft.com/office/drawing/2014/main" id="{43F002B9-6D18-8544-26F8-124689F293AE}"/>
                    </a:ext>
                  </a:extLst>
                </p:cNvPr>
                <p:cNvPicPr/>
                <p:nvPr/>
              </p:nvPicPr>
              <p:blipFill>
                <a:blip r:embed="rId56"/>
                <a:stretch>
                  <a:fillRect/>
                </a:stretch>
              </p:blipFill>
              <p:spPr>
                <a:xfrm>
                  <a:off x="1523388" y="4079373"/>
                  <a:ext cx="2134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5" name="Freihand 44">
                  <a:extLst>
                    <a:ext uri="{FF2B5EF4-FFF2-40B4-BE49-F238E27FC236}">
                      <a16:creationId xmlns:a16="http://schemas.microsoft.com/office/drawing/2014/main" id="{3D856DC4-81B9-B4A7-D5AE-1FF875A2E969}"/>
                    </a:ext>
                  </a:extLst>
                </p14:cNvPr>
                <p14:cNvContentPartPr/>
                <p14:nvPr/>
              </p14:nvContentPartPr>
              <p14:xfrm>
                <a:off x="159348" y="628773"/>
                <a:ext cx="8547480" cy="5062320"/>
              </p14:xfrm>
            </p:contentPart>
          </mc:Choice>
          <mc:Fallback>
            <p:pic>
              <p:nvPicPr>
                <p:cNvPr id="45" name="Freihand 44">
                  <a:extLst>
                    <a:ext uri="{FF2B5EF4-FFF2-40B4-BE49-F238E27FC236}">
                      <a16:creationId xmlns:a16="http://schemas.microsoft.com/office/drawing/2014/main" id="{3D856DC4-81B9-B4A7-D5AE-1FF875A2E969}"/>
                    </a:ext>
                  </a:extLst>
                </p:cNvPr>
                <p:cNvPicPr/>
                <p:nvPr/>
              </p:nvPicPr>
              <p:blipFill>
                <a:blip r:embed="rId58"/>
                <a:stretch>
                  <a:fillRect/>
                </a:stretch>
              </p:blipFill>
              <p:spPr>
                <a:xfrm>
                  <a:off x="150708" y="619773"/>
                  <a:ext cx="8565120" cy="5079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7" name="Freihand 46">
                  <a:extLst>
                    <a:ext uri="{FF2B5EF4-FFF2-40B4-BE49-F238E27FC236}">
                      <a16:creationId xmlns:a16="http://schemas.microsoft.com/office/drawing/2014/main" id="{06C6CE45-EDF3-F714-1727-82B3120F2369}"/>
                    </a:ext>
                  </a:extLst>
                </p14:cNvPr>
                <p14:cNvContentPartPr/>
                <p14:nvPr/>
              </p14:nvContentPartPr>
              <p14:xfrm>
                <a:off x="2673588" y="481893"/>
                <a:ext cx="5063400" cy="252360"/>
              </p14:xfrm>
            </p:contentPart>
          </mc:Choice>
          <mc:Fallback>
            <p:pic>
              <p:nvPicPr>
                <p:cNvPr id="47" name="Freihand 46">
                  <a:extLst>
                    <a:ext uri="{FF2B5EF4-FFF2-40B4-BE49-F238E27FC236}">
                      <a16:creationId xmlns:a16="http://schemas.microsoft.com/office/drawing/2014/main" id="{06C6CE45-EDF3-F714-1727-82B3120F2369}"/>
                    </a:ext>
                  </a:extLst>
                </p:cNvPr>
                <p:cNvPicPr/>
                <p:nvPr/>
              </p:nvPicPr>
              <p:blipFill>
                <a:blip r:embed="rId60"/>
                <a:stretch>
                  <a:fillRect/>
                </a:stretch>
              </p:blipFill>
              <p:spPr>
                <a:xfrm>
                  <a:off x="2664588" y="473253"/>
                  <a:ext cx="508104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9" name="Freihand 48">
                  <a:extLst>
                    <a:ext uri="{FF2B5EF4-FFF2-40B4-BE49-F238E27FC236}">
                      <a16:creationId xmlns:a16="http://schemas.microsoft.com/office/drawing/2014/main" id="{4E68D720-3F81-3083-F850-718E65814331}"/>
                    </a:ext>
                  </a:extLst>
                </p14:cNvPr>
                <p14:cNvContentPartPr/>
                <p14:nvPr/>
              </p14:nvContentPartPr>
              <p14:xfrm>
                <a:off x="299388" y="499533"/>
                <a:ext cx="3540960" cy="964440"/>
              </p14:xfrm>
            </p:contentPart>
          </mc:Choice>
          <mc:Fallback>
            <p:pic>
              <p:nvPicPr>
                <p:cNvPr id="49" name="Freihand 48">
                  <a:extLst>
                    <a:ext uri="{FF2B5EF4-FFF2-40B4-BE49-F238E27FC236}">
                      <a16:creationId xmlns:a16="http://schemas.microsoft.com/office/drawing/2014/main" id="{4E68D720-3F81-3083-F850-718E65814331}"/>
                    </a:ext>
                  </a:extLst>
                </p:cNvPr>
                <p:cNvPicPr/>
                <p:nvPr/>
              </p:nvPicPr>
              <p:blipFill>
                <a:blip r:embed="rId62"/>
                <a:stretch>
                  <a:fillRect/>
                </a:stretch>
              </p:blipFill>
              <p:spPr>
                <a:xfrm>
                  <a:off x="290388" y="490893"/>
                  <a:ext cx="3558600" cy="982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1" name="Freihand 50">
                  <a:extLst>
                    <a:ext uri="{FF2B5EF4-FFF2-40B4-BE49-F238E27FC236}">
                      <a16:creationId xmlns:a16="http://schemas.microsoft.com/office/drawing/2014/main" id="{954B096D-FC20-F5F8-7A82-0DA0441A95E9}"/>
                    </a:ext>
                  </a:extLst>
                </p14:cNvPr>
                <p14:cNvContentPartPr/>
                <p14:nvPr/>
              </p14:nvContentPartPr>
              <p14:xfrm>
                <a:off x="420348" y="777453"/>
                <a:ext cx="267840" cy="221400"/>
              </p14:xfrm>
            </p:contentPart>
          </mc:Choice>
          <mc:Fallback>
            <p:pic>
              <p:nvPicPr>
                <p:cNvPr id="51" name="Freihand 50">
                  <a:extLst>
                    <a:ext uri="{FF2B5EF4-FFF2-40B4-BE49-F238E27FC236}">
                      <a16:creationId xmlns:a16="http://schemas.microsoft.com/office/drawing/2014/main" id="{954B096D-FC20-F5F8-7A82-0DA0441A95E9}"/>
                    </a:ext>
                  </a:extLst>
                </p:cNvPr>
                <p:cNvPicPr/>
                <p:nvPr/>
              </p:nvPicPr>
              <p:blipFill>
                <a:blip r:embed="rId64"/>
                <a:stretch>
                  <a:fillRect/>
                </a:stretch>
              </p:blipFill>
              <p:spPr>
                <a:xfrm>
                  <a:off x="411348" y="768453"/>
                  <a:ext cx="2854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2" name="Freihand 51">
                  <a:extLst>
                    <a:ext uri="{FF2B5EF4-FFF2-40B4-BE49-F238E27FC236}">
                      <a16:creationId xmlns:a16="http://schemas.microsoft.com/office/drawing/2014/main" id="{7CC429DB-212E-73B1-351A-9E2350E1E505}"/>
                    </a:ext>
                  </a:extLst>
                </p14:cNvPr>
                <p14:cNvContentPartPr/>
                <p14:nvPr/>
              </p14:nvContentPartPr>
              <p14:xfrm>
                <a:off x="563628" y="1390173"/>
                <a:ext cx="1135080" cy="105840"/>
              </p14:xfrm>
            </p:contentPart>
          </mc:Choice>
          <mc:Fallback>
            <p:pic>
              <p:nvPicPr>
                <p:cNvPr id="52" name="Freihand 51">
                  <a:extLst>
                    <a:ext uri="{FF2B5EF4-FFF2-40B4-BE49-F238E27FC236}">
                      <a16:creationId xmlns:a16="http://schemas.microsoft.com/office/drawing/2014/main" id="{7CC429DB-212E-73B1-351A-9E2350E1E505}"/>
                    </a:ext>
                  </a:extLst>
                </p:cNvPr>
                <p:cNvPicPr/>
                <p:nvPr/>
              </p:nvPicPr>
              <p:blipFill>
                <a:blip r:embed="rId66"/>
                <a:stretch>
                  <a:fillRect/>
                </a:stretch>
              </p:blipFill>
              <p:spPr>
                <a:xfrm>
                  <a:off x="554988" y="1381173"/>
                  <a:ext cx="11527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3" name="Freihand 52">
                  <a:extLst>
                    <a:ext uri="{FF2B5EF4-FFF2-40B4-BE49-F238E27FC236}">
                      <a16:creationId xmlns:a16="http://schemas.microsoft.com/office/drawing/2014/main" id="{13AFE18A-618C-AD8F-1BC0-E34C2276A4B6}"/>
                    </a:ext>
                  </a:extLst>
                </p14:cNvPr>
                <p14:cNvContentPartPr/>
                <p14:nvPr/>
              </p14:nvContentPartPr>
              <p14:xfrm>
                <a:off x="2447148" y="688893"/>
                <a:ext cx="1160280" cy="681480"/>
              </p14:xfrm>
            </p:contentPart>
          </mc:Choice>
          <mc:Fallback>
            <p:pic>
              <p:nvPicPr>
                <p:cNvPr id="53" name="Freihand 52">
                  <a:extLst>
                    <a:ext uri="{FF2B5EF4-FFF2-40B4-BE49-F238E27FC236}">
                      <a16:creationId xmlns:a16="http://schemas.microsoft.com/office/drawing/2014/main" id="{13AFE18A-618C-AD8F-1BC0-E34C2276A4B6}"/>
                    </a:ext>
                  </a:extLst>
                </p:cNvPr>
                <p:cNvPicPr/>
                <p:nvPr/>
              </p:nvPicPr>
              <p:blipFill>
                <a:blip r:embed="rId68"/>
                <a:stretch>
                  <a:fillRect/>
                </a:stretch>
              </p:blipFill>
              <p:spPr>
                <a:xfrm>
                  <a:off x="2438148" y="679893"/>
                  <a:ext cx="1177920" cy="699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6" name="Freihand 55">
                  <a:extLst>
                    <a:ext uri="{FF2B5EF4-FFF2-40B4-BE49-F238E27FC236}">
                      <a16:creationId xmlns:a16="http://schemas.microsoft.com/office/drawing/2014/main" id="{121A986C-6ACF-BE16-82F8-EB47CB9DA778}"/>
                    </a:ext>
                  </a:extLst>
                </p14:cNvPr>
                <p14:cNvContentPartPr/>
                <p14:nvPr/>
              </p14:nvContentPartPr>
              <p14:xfrm>
                <a:off x="224508" y="1345533"/>
                <a:ext cx="816840" cy="798840"/>
              </p14:xfrm>
            </p:contentPart>
          </mc:Choice>
          <mc:Fallback>
            <p:pic>
              <p:nvPicPr>
                <p:cNvPr id="56" name="Freihand 55">
                  <a:extLst>
                    <a:ext uri="{FF2B5EF4-FFF2-40B4-BE49-F238E27FC236}">
                      <a16:creationId xmlns:a16="http://schemas.microsoft.com/office/drawing/2014/main" id="{121A986C-6ACF-BE16-82F8-EB47CB9DA778}"/>
                    </a:ext>
                  </a:extLst>
                </p:cNvPr>
                <p:cNvPicPr/>
                <p:nvPr/>
              </p:nvPicPr>
              <p:blipFill>
                <a:blip r:embed="rId70"/>
                <a:stretch>
                  <a:fillRect/>
                </a:stretch>
              </p:blipFill>
              <p:spPr>
                <a:xfrm>
                  <a:off x="215868" y="1336533"/>
                  <a:ext cx="834480" cy="816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5" name="Freihand 54">
                  <a:extLst>
                    <a:ext uri="{FF2B5EF4-FFF2-40B4-BE49-F238E27FC236}">
                      <a16:creationId xmlns:a16="http://schemas.microsoft.com/office/drawing/2014/main" id="{36E410E0-260C-AB0C-3502-85EAF2A5A2B3}"/>
                    </a:ext>
                  </a:extLst>
                </p14:cNvPr>
                <p14:cNvContentPartPr/>
                <p14:nvPr/>
              </p14:nvContentPartPr>
              <p14:xfrm>
                <a:off x="1362108" y="4679493"/>
                <a:ext cx="312840" cy="82440"/>
              </p14:xfrm>
            </p:contentPart>
          </mc:Choice>
          <mc:Fallback>
            <p:pic>
              <p:nvPicPr>
                <p:cNvPr id="55" name="Freihand 54">
                  <a:extLst>
                    <a:ext uri="{FF2B5EF4-FFF2-40B4-BE49-F238E27FC236}">
                      <a16:creationId xmlns:a16="http://schemas.microsoft.com/office/drawing/2014/main" id="{36E410E0-260C-AB0C-3502-85EAF2A5A2B3}"/>
                    </a:ext>
                  </a:extLst>
                </p:cNvPr>
                <p:cNvPicPr/>
                <p:nvPr/>
              </p:nvPicPr>
              <p:blipFill>
                <a:blip r:embed="rId72"/>
                <a:stretch>
                  <a:fillRect/>
                </a:stretch>
              </p:blipFill>
              <p:spPr>
                <a:xfrm>
                  <a:off x="1353108" y="4670493"/>
                  <a:ext cx="3304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8" name="Freihand 57">
                  <a:extLst>
                    <a:ext uri="{FF2B5EF4-FFF2-40B4-BE49-F238E27FC236}">
                      <a16:creationId xmlns:a16="http://schemas.microsoft.com/office/drawing/2014/main" id="{BD725CCB-E1CA-547D-F81F-F4002F0C9187}"/>
                    </a:ext>
                  </a:extLst>
                </p14:cNvPr>
                <p14:cNvContentPartPr/>
                <p14:nvPr/>
              </p14:nvContentPartPr>
              <p14:xfrm>
                <a:off x="-23892" y="4620453"/>
                <a:ext cx="2341800" cy="555480"/>
              </p14:xfrm>
            </p:contentPart>
          </mc:Choice>
          <mc:Fallback>
            <p:pic>
              <p:nvPicPr>
                <p:cNvPr id="58" name="Freihand 57">
                  <a:extLst>
                    <a:ext uri="{FF2B5EF4-FFF2-40B4-BE49-F238E27FC236}">
                      <a16:creationId xmlns:a16="http://schemas.microsoft.com/office/drawing/2014/main" id="{BD725CCB-E1CA-547D-F81F-F4002F0C9187}"/>
                    </a:ext>
                  </a:extLst>
                </p:cNvPr>
                <p:cNvPicPr/>
                <p:nvPr/>
              </p:nvPicPr>
              <p:blipFill>
                <a:blip r:embed="rId74"/>
                <a:stretch>
                  <a:fillRect/>
                </a:stretch>
              </p:blipFill>
              <p:spPr>
                <a:xfrm>
                  <a:off x="-32892" y="4611453"/>
                  <a:ext cx="2359440" cy="573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0" name="Freihand 59">
                  <a:extLst>
                    <a:ext uri="{FF2B5EF4-FFF2-40B4-BE49-F238E27FC236}">
                      <a16:creationId xmlns:a16="http://schemas.microsoft.com/office/drawing/2014/main" id="{E3B5A37A-8850-A6F2-C0C7-8041C2D63F46}"/>
                    </a:ext>
                  </a:extLst>
                </p14:cNvPr>
                <p14:cNvContentPartPr/>
                <p14:nvPr/>
              </p14:nvContentPartPr>
              <p14:xfrm>
                <a:off x="119996" y="2293413"/>
                <a:ext cx="2521440" cy="2197080"/>
              </p14:xfrm>
            </p:contentPart>
          </mc:Choice>
          <mc:Fallback>
            <p:pic>
              <p:nvPicPr>
                <p:cNvPr id="60" name="Freihand 59">
                  <a:extLst>
                    <a:ext uri="{FF2B5EF4-FFF2-40B4-BE49-F238E27FC236}">
                      <a16:creationId xmlns:a16="http://schemas.microsoft.com/office/drawing/2014/main" id="{E3B5A37A-8850-A6F2-C0C7-8041C2D63F46}"/>
                    </a:ext>
                  </a:extLst>
                </p:cNvPr>
                <p:cNvPicPr/>
                <p:nvPr/>
              </p:nvPicPr>
              <p:blipFill>
                <a:blip r:embed="rId76"/>
                <a:stretch>
                  <a:fillRect/>
                </a:stretch>
              </p:blipFill>
              <p:spPr>
                <a:xfrm>
                  <a:off x="111356" y="2284773"/>
                  <a:ext cx="2539080" cy="2214720"/>
                </a:xfrm>
                <a:prstGeom prst="rect">
                  <a:avLst/>
                </a:prstGeom>
              </p:spPr>
            </p:pic>
          </mc:Fallback>
        </mc:AlternateContent>
      </p:grpSp>
    </p:spTree>
    <p:extLst>
      <p:ext uri="{BB962C8B-B14F-4D97-AF65-F5344CB8AC3E}">
        <p14:creationId xmlns:p14="http://schemas.microsoft.com/office/powerpoint/2010/main" val="3020774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759991" cy="564050"/>
          </a:xfrm>
          <a:prstGeom prst="rect">
            <a:avLst/>
          </a:prstGeom>
          <a:noFill/>
          <a:ln>
            <a:noFill/>
          </a:ln>
        </p:spPr>
        <p:txBody>
          <a:bodyPr vert="horz" wrap="none" lIns="81646" tIns="40823" rIns="81646" bIns="40823" anchorCtr="0" compatLnSpc="0">
            <a:spAutoFit/>
          </a:bodyPr>
          <a:lstStyle/>
          <a:p>
            <a:r>
              <a:rPr lang="de-DE" sz="3266"/>
              <a:t>Motives for holding money</a:t>
            </a:r>
            <a:endParaRPr lang="de-DE" sz="3266" dirty="0"/>
          </a:p>
        </p:txBody>
      </p:sp>
      <p:sp>
        <p:nvSpPr>
          <p:cNvPr id="4" name="Textfeld 3"/>
          <p:cNvSpPr txBox="1"/>
          <p:nvPr/>
        </p:nvSpPr>
        <p:spPr>
          <a:xfrm>
            <a:off x="90937" y="554406"/>
            <a:ext cx="12013975" cy="5693994"/>
          </a:xfrm>
          <a:prstGeom prst="rect">
            <a:avLst/>
          </a:prstGeom>
          <a:noFill/>
          <a:ln>
            <a:noFill/>
          </a:ln>
        </p:spPr>
        <p:txBody>
          <a:bodyPr vert="horz" wrap="square" lIns="81646" tIns="40823" rIns="81646" bIns="40823" anchorCtr="0" compatLnSpc="0">
            <a:noAutofit/>
          </a:bodyPr>
          <a:lstStyle/>
          <a:p>
            <a:r>
              <a:rPr lang="de-DE" sz="1996" b="1" u="sng"/>
              <a:t>Transaction motive</a:t>
            </a:r>
            <a:endParaRPr lang="de-DE" sz="1996" dirty="0"/>
          </a:p>
          <a:p>
            <a:r>
              <a:rPr lang="de-DE" sz="1996"/>
              <a:t>Need for liquidity because of both time and local difference between income an expenditure in</a:t>
            </a:r>
          </a:p>
          <a:p>
            <a:endParaRPr lang="de-DE" sz="1996" b="1" u="sng"/>
          </a:p>
          <a:p>
            <a:endParaRPr lang="de-DE" sz="1996" b="1" u="sng" dirty="0"/>
          </a:p>
          <a:p>
            <a:r>
              <a:rPr lang="de-DE" sz="1996" b="1" u="sng"/>
              <a:t>Precautionary demand</a:t>
            </a:r>
            <a:endParaRPr lang="de-DE" sz="1996" dirty="0"/>
          </a:p>
          <a:p>
            <a:r>
              <a:rPr lang="de-DE" sz="1996"/>
              <a:t>Holding money because of the general uncertainty of economic developments and unexpected expenditures in particular</a:t>
            </a:r>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87088" y="3157732"/>
            <a:ext cx="8602518" cy="3416320"/>
          </a:xfrm>
          <a:prstGeom prst="rect">
            <a:avLst/>
          </a:prstGeom>
          <a:noFill/>
        </p:spPr>
        <p:txBody>
          <a:bodyPr wrap="square">
            <a:spAutoFit/>
          </a:bodyPr>
          <a:lstStyle/>
          <a:p>
            <a:r>
              <a:rPr lang="de-DE" sz="1800" b="1" u="sng"/>
              <a:t>Speculative motive</a:t>
            </a:r>
            <a:endParaRPr lang="de-DE" sz="1800"/>
          </a:p>
          <a:p>
            <a:r>
              <a:rPr lang="de-DE" sz="1800"/>
              <a:t>The speculative motive is based on the general choice betweeen holding money and bonds. If interest rates are low, in general more poeple will expect that interest rates will rise in the future and thus bond prices will decline. Therefore in general agents will hold more money at low interest rates than at high interest rates since they wait for a situation where bond prices will rise again. Thus we obtain a negative dependence between money demand an interest rates.</a:t>
            </a:r>
          </a:p>
          <a:p>
            <a:endParaRPr lang="de-DE"/>
          </a:p>
          <a:p>
            <a:r>
              <a:rPr lang="de-DE" sz="1800" i="1" u="sng"/>
              <a:t>Another explaination </a:t>
            </a:r>
            <a:r>
              <a:rPr lang="de-DE" sz="1800"/>
              <a:t>for the negative dependence between money demand and interest rates are the classical opportunity costs of holding money, since money can be interpreted as an asset with interest rate zero and thus is less attractive compared to assets with a positive interest rate.</a:t>
            </a:r>
            <a:endParaRPr lang="de-DE" sz="1800" dirty="0"/>
          </a:p>
        </p:txBody>
      </p:sp>
      <p:grpSp>
        <p:nvGrpSpPr>
          <p:cNvPr id="17" name="Gruppieren 16">
            <a:extLst>
              <a:ext uri="{FF2B5EF4-FFF2-40B4-BE49-F238E27FC236}">
                <a16:creationId xmlns:a16="http://schemas.microsoft.com/office/drawing/2014/main" id="{3C7D190D-4EDB-D699-16B6-4576E514A7B9}"/>
              </a:ext>
            </a:extLst>
          </p:cNvPr>
          <p:cNvGrpSpPr/>
          <p:nvPr/>
        </p:nvGrpSpPr>
        <p:grpSpPr>
          <a:xfrm>
            <a:off x="3524914" y="156513"/>
            <a:ext cx="8072640" cy="514080"/>
            <a:chOff x="3524914" y="156513"/>
            <a:chExt cx="8072640" cy="5140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E16BFAB-F463-D257-D2D0-D56BFF4BCCAE}"/>
                    </a:ext>
                  </a:extLst>
                </p14:cNvPr>
                <p14:cNvContentPartPr/>
                <p14:nvPr/>
              </p14:nvContentPartPr>
              <p14:xfrm>
                <a:off x="3524914" y="488433"/>
                <a:ext cx="4860720" cy="182160"/>
              </p14:xfrm>
            </p:contentPart>
          </mc:Choice>
          <mc:Fallback xmlns="">
            <p:pic>
              <p:nvPicPr>
                <p:cNvPr id="2" name="Freihand 1">
                  <a:extLst>
                    <a:ext uri="{FF2B5EF4-FFF2-40B4-BE49-F238E27FC236}">
                      <a16:creationId xmlns:a16="http://schemas.microsoft.com/office/drawing/2014/main" id="{2E16BFAB-F463-D257-D2D0-D56BFF4BCCAE}"/>
                    </a:ext>
                  </a:extLst>
                </p:cNvPr>
                <p:cNvPicPr/>
                <p:nvPr/>
              </p:nvPicPr>
              <p:blipFill>
                <a:blip r:embed="rId4"/>
                <a:stretch>
                  <a:fillRect/>
                </a:stretch>
              </p:blipFill>
              <p:spPr>
                <a:xfrm>
                  <a:off x="3515914" y="479433"/>
                  <a:ext cx="48783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F51E654F-C267-ABCD-567A-ED2A3C66E242}"/>
                    </a:ext>
                  </a:extLst>
                </p14:cNvPr>
                <p14:cNvContentPartPr/>
                <p14:nvPr/>
              </p14:nvContentPartPr>
              <p14:xfrm>
                <a:off x="8646634" y="262353"/>
                <a:ext cx="11880" cy="152280"/>
              </p14:xfrm>
            </p:contentPart>
          </mc:Choice>
          <mc:Fallback xmlns="">
            <p:pic>
              <p:nvPicPr>
                <p:cNvPr id="5" name="Freihand 4">
                  <a:extLst>
                    <a:ext uri="{FF2B5EF4-FFF2-40B4-BE49-F238E27FC236}">
                      <a16:creationId xmlns:a16="http://schemas.microsoft.com/office/drawing/2014/main" id="{F51E654F-C267-ABCD-567A-ED2A3C66E242}"/>
                    </a:ext>
                  </a:extLst>
                </p:cNvPr>
                <p:cNvPicPr/>
                <p:nvPr/>
              </p:nvPicPr>
              <p:blipFill>
                <a:blip r:embed="rId6"/>
                <a:stretch>
                  <a:fillRect/>
                </a:stretch>
              </p:blipFill>
              <p:spPr>
                <a:xfrm>
                  <a:off x="8637994" y="253713"/>
                  <a:ext cx="295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8DBA903-DFD3-3E85-73CC-0E140B200DBB}"/>
                    </a:ext>
                  </a:extLst>
                </p14:cNvPr>
                <p14:cNvContentPartPr/>
                <p14:nvPr/>
              </p14:nvContentPartPr>
              <p14:xfrm>
                <a:off x="8491834" y="215193"/>
                <a:ext cx="281520" cy="212040"/>
              </p14:xfrm>
            </p:contentPart>
          </mc:Choice>
          <mc:Fallback xmlns="">
            <p:pic>
              <p:nvPicPr>
                <p:cNvPr id="6" name="Freihand 5">
                  <a:extLst>
                    <a:ext uri="{FF2B5EF4-FFF2-40B4-BE49-F238E27FC236}">
                      <a16:creationId xmlns:a16="http://schemas.microsoft.com/office/drawing/2014/main" id="{98DBA903-DFD3-3E85-73CC-0E140B200DBB}"/>
                    </a:ext>
                  </a:extLst>
                </p:cNvPr>
                <p:cNvPicPr/>
                <p:nvPr/>
              </p:nvPicPr>
              <p:blipFill>
                <a:blip r:embed="rId8"/>
                <a:stretch>
                  <a:fillRect/>
                </a:stretch>
              </p:blipFill>
              <p:spPr>
                <a:xfrm>
                  <a:off x="8482834" y="206553"/>
                  <a:ext cx="2991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BB07BFF9-043F-A909-852D-0FC3936A7CBD}"/>
                    </a:ext>
                  </a:extLst>
                </p14:cNvPr>
                <p14:cNvContentPartPr/>
                <p14:nvPr/>
              </p14:nvContentPartPr>
              <p14:xfrm>
                <a:off x="8805034" y="306273"/>
                <a:ext cx="569880" cy="85320"/>
              </p14:xfrm>
            </p:contentPart>
          </mc:Choice>
          <mc:Fallback xmlns="">
            <p:pic>
              <p:nvPicPr>
                <p:cNvPr id="7" name="Freihand 6">
                  <a:extLst>
                    <a:ext uri="{FF2B5EF4-FFF2-40B4-BE49-F238E27FC236}">
                      <a16:creationId xmlns:a16="http://schemas.microsoft.com/office/drawing/2014/main" id="{BB07BFF9-043F-A909-852D-0FC3936A7CBD}"/>
                    </a:ext>
                  </a:extLst>
                </p:cNvPr>
                <p:cNvPicPr/>
                <p:nvPr/>
              </p:nvPicPr>
              <p:blipFill>
                <a:blip r:embed="rId10"/>
                <a:stretch>
                  <a:fillRect/>
                </a:stretch>
              </p:blipFill>
              <p:spPr>
                <a:xfrm>
                  <a:off x="8796394" y="297633"/>
                  <a:ext cx="587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26100553-4083-CE83-88D8-0A9B1A572363}"/>
                    </a:ext>
                  </a:extLst>
                </p14:cNvPr>
                <p14:cNvContentPartPr/>
                <p14:nvPr/>
              </p14:nvContentPartPr>
              <p14:xfrm>
                <a:off x="9356554" y="307713"/>
                <a:ext cx="225720" cy="81360"/>
              </p14:xfrm>
            </p:contentPart>
          </mc:Choice>
          <mc:Fallback xmlns="">
            <p:pic>
              <p:nvPicPr>
                <p:cNvPr id="10" name="Freihand 9">
                  <a:extLst>
                    <a:ext uri="{FF2B5EF4-FFF2-40B4-BE49-F238E27FC236}">
                      <a16:creationId xmlns:a16="http://schemas.microsoft.com/office/drawing/2014/main" id="{26100553-4083-CE83-88D8-0A9B1A572363}"/>
                    </a:ext>
                  </a:extLst>
                </p:cNvPr>
                <p:cNvPicPr/>
                <p:nvPr/>
              </p:nvPicPr>
              <p:blipFill>
                <a:blip r:embed="rId12"/>
                <a:stretch>
                  <a:fillRect/>
                </a:stretch>
              </p:blipFill>
              <p:spPr>
                <a:xfrm>
                  <a:off x="9347554" y="298713"/>
                  <a:ext cx="243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7C346F7-4F9E-2C15-C03F-50EBA571A9B4}"/>
                    </a:ext>
                  </a:extLst>
                </p14:cNvPr>
                <p14:cNvContentPartPr/>
                <p14:nvPr/>
              </p14:nvContentPartPr>
              <p14:xfrm>
                <a:off x="9604954" y="236433"/>
                <a:ext cx="186840" cy="118440"/>
              </p14:xfrm>
            </p:contentPart>
          </mc:Choice>
          <mc:Fallback xmlns="">
            <p:pic>
              <p:nvPicPr>
                <p:cNvPr id="11" name="Freihand 10">
                  <a:extLst>
                    <a:ext uri="{FF2B5EF4-FFF2-40B4-BE49-F238E27FC236}">
                      <a16:creationId xmlns:a16="http://schemas.microsoft.com/office/drawing/2014/main" id="{C7C346F7-4F9E-2C15-C03F-50EBA571A9B4}"/>
                    </a:ext>
                  </a:extLst>
                </p:cNvPr>
                <p:cNvPicPr/>
                <p:nvPr/>
              </p:nvPicPr>
              <p:blipFill>
                <a:blip r:embed="rId14"/>
                <a:stretch>
                  <a:fillRect/>
                </a:stretch>
              </p:blipFill>
              <p:spPr>
                <a:xfrm>
                  <a:off x="9595954" y="227793"/>
                  <a:ext cx="204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C80BE13F-47F6-C44A-9169-3540423F15B3}"/>
                    </a:ext>
                  </a:extLst>
                </p14:cNvPr>
                <p14:cNvContentPartPr/>
                <p14:nvPr/>
              </p14:nvContentPartPr>
              <p14:xfrm>
                <a:off x="9500194" y="276393"/>
                <a:ext cx="92520" cy="128520"/>
              </p14:xfrm>
            </p:contentPart>
          </mc:Choice>
          <mc:Fallback xmlns="">
            <p:pic>
              <p:nvPicPr>
                <p:cNvPr id="12" name="Freihand 11">
                  <a:extLst>
                    <a:ext uri="{FF2B5EF4-FFF2-40B4-BE49-F238E27FC236}">
                      <a16:creationId xmlns:a16="http://schemas.microsoft.com/office/drawing/2014/main" id="{C80BE13F-47F6-C44A-9169-3540423F15B3}"/>
                    </a:ext>
                  </a:extLst>
                </p:cNvPr>
                <p:cNvPicPr/>
                <p:nvPr/>
              </p:nvPicPr>
              <p:blipFill>
                <a:blip r:embed="rId16"/>
                <a:stretch>
                  <a:fillRect/>
                </a:stretch>
              </p:blipFill>
              <p:spPr>
                <a:xfrm>
                  <a:off x="9491194" y="267753"/>
                  <a:ext cx="110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9E0D3B43-CEF5-6B8A-4370-1DCB912CA540}"/>
                    </a:ext>
                  </a:extLst>
                </p14:cNvPr>
                <p14:cNvContentPartPr/>
                <p14:nvPr/>
              </p14:nvContentPartPr>
              <p14:xfrm>
                <a:off x="10071514" y="156513"/>
                <a:ext cx="183600" cy="370800"/>
              </p14:xfrm>
            </p:contentPart>
          </mc:Choice>
          <mc:Fallback xmlns="">
            <p:pic>
              <p:nvPicPr>
                <p:cNvPr id="13" name="Freihand 12">
                  <a:extLst>
                    <a:ext uri="{FF2B5EF4-FFF2-40B4-BE49-F238E27FC236}">
                      <a16:creationId xmlns:a16="http://schemas.microsoft.com/office/drawing/2014/main" id="{9E0D3B43-CEF5-6B8A-4370-1DCB912CA540}"/>
                    </a:ext>
                  </a:extLst>
                </p:cNvPr>
                <p:cNvPicPr/>
                <p:nvPr/>
              </p:nvPicPr>
              <p:blipFill>
                <a:blip r:embed="rId18"/>
                <a:stretch>
                  <a:fillRect/>
                </a:stretch>
              </p:blipFill>
              <p:spPr>
                <a:xfrm>
                  <a:off x="10062514" y="147873"/>
                  <a:ext cx="20124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5913F447-7EEA-380E-B7A3-732F291FCE74}"/>
                    </a:ext>
                  </a:extLst>
                </p14:cNvPr>
                <p14:cNvContentPartPr/>
                <p14:nvPr/>
              </p14:nvContentPartPr>
              <p14:xfrm>
                <a:off x="10247914" y="272433"/>
                <a:ext cx="326880" cy="50760"/>
              </p14:xfrm>
            </p:contentPart>
          </mc:Choice>
          <mc:Fallback xmlns="">
            <p:pic>
              <p:nvPicPr>
                <p:cNvPr id="14" name="Freihand 13">
                  <a:extLst>
                    <a:ext uri="{FF2B5EF4-FFF2-40B4-BE49-F238E27FC236}">
                      <a16:creationId xmlns:a16="http://schemas.microsoft.com/office/drawing/2014/main" id="{5913F447-7EEA-380E-B7A3-732F291FCE74}"/>
                    </a:ext>
                  </a:extLst>
                </p:cNvPr>
                <p:cNvPicPr/>
                <p:nvPr/>
              </p:nvPicPr>
              <p:blipFill>
                <a:blip r:embed="rId20"/>
                <a:stretch>
                  <a:fillRect/>
                </a:stretch>
              </p:blipFill>
              <p:spPr>
                <a:xfrm>
                  <a:off x="10238914" y="263793"/>
                  <a:ext cx="3445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611F076-45BD-04FF-54FD-168991F75CA1}"/>
                    </a:ext>
                  </a:extLst>
                </p14:cNvPr>
                <p14:cNvContentPartPr/>
                <p14:nvPr/>
              </p14:nvContentPartPr>
              <p14:xfrm>
                <a:off x="10738594" y="210513"/>
                <a:ext cx="241560" cy="90720"/>
              </p14:xfrm>
            </p:contentPart>
          </mc:Choice>
          <mc:Fallback xmlns="">
            <p:pic>
              <p:nvPicPr>
                <p:cNvPr id="15" name="Freihand 14">
                  <a:extLst>
                    <a:ext uri="{FF2B5EF4-FFF2-40B4-BE49-F238E27FC236}">
                      <a16:creationId xmlns:a16="http://schemas.microsoft.com/office/drawing/2014/main" id="{1611F076-45BD-04FF-54FD-168991F75CA1}"/>
                    </a:ext>
                  </a:extLst>
                </p:cNvPr>
                <p:cNvPicPr/>
                <p:nvPr/>
              </p:nvPicPr>
              <p:blipFill>
                <a:blip r:embed="rId22"/>
                <a:stretch>
                  <a:fillRect/>
                </a:stretch>
              </p:blipFill>
              <p:spPr>
                <a:xfrm>
                  <a:off x="10729594" y="201873"/>
                  <a:ext cx="259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7B9B8496-124C-B2EA-17E7-66C0EB5B8E3A}"/>
                    </a:ext>
                  </a:extLst>
                </p14:cNvPr>
                <p14:cNvContentPartPr/>
                <p14:nvPr/>
              </p14:nvContentPartPr>
              <p14:xfrm>
                <a:off x="11040634" y="228513"/>
                <a:ext cx="556920" cy="236160"/>
              </p14:xfrm>
            </p:contentPart>
          </mc:Choice>
          <mc:Fallback xmlns="">
            <p:pic>
              <p:nvPicPr>
                <p:cNvPr id="16" name="Freihand 15">
                  <a:extLst>
                    <a:ext uri="{FF2B5EF4-FFF2-40B4-BE49-F238E27FC236}">
                      <a16:creationId xmlns:a16="http://schemas.microsoft.com/office/drawing/2014/main" id="{7B9B8496-124C-B2EA-17E7-66C0EB5B8E3A}"/>
                    </a:ext>
                  </a:extLst>
                </p:cNvPr>
                <p:cNvPicPr/>
                <p:nvPr/>
              </p:nvPicPr>
              <p:blipFill>
                <a:blip r:embed="rId24"/>
                <a:stretch>
                  <a:fillRect/>
                </a:stretch>
              </p:blipFill>
              <p:spPr>
                <a:xfrm>
                  <a:off x="11031994" y="219873"/>
                  <a:ext cx="574560" cy="25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E03E99EE-BD5C-4719-FD31-CFCF95BBA91B}"/>
                  </a:ext>
                </a:extLst>
              </p14:cNvPr>
              <p14:cNvContentPartPr/>
              <p14:nvPr/>
            </p14:nvContentPartPr>
            <p14:xfrm>
              <a:off x="76114" y="341913"/>
              <a:ext cx="2366280" cy="1203840"/>
            </p14:xfrm>
          </p:contentPart>
        </mc:Choice>
        <mc:Fallback xmlns="">
          <p:pic>
            <p:nvPicPr>
              <p:cNvPr id="18" name="Freihand 17">
                <a:extLst>
                  <a:ext uri="{FF2B5EF4-FFF2-40B4-BE49-F238E27FC236}">
                    <a16:creationId xmlns:a16="http://schemas.microsoft.com/office/drawing/2014/main" id="{E03E99EE-BD5C-4719-FD31-CFCF95BBA91B}"/>
                  </a:ext>
                </a:extLst>
              </p:cNvPr>
              <p:cNvPicPr/>
              <p:nvPr/>
            </p:nvPicPr>
            <p:blipFill>
              <a:blip r:embed="rId26"/>
              <a:stretch>
                <a:fillRect/>
              </a:stretch>
            </p:blipFill>
            <p:spPr>
              <a:xfrm>
                <a:off x="67114" y="333273"/>
                <a:ext cx="2383920" cy="1221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9AFD6EE8-A762-7E54-11F1-F9A0EBF20B29}"/>
                  </a:ext>
                </a:extLst>
              </p14:cNvPr>
              <p14:cNvContentPartPr/>
              <p14:nvPr/>
            </p14:nvContentPartPr>
            <p14:xfrm>
              <a:off x="314434" y="1299513"/>
              <a:ext cx="1824480" cy="115200"/>
            </p14:xfrm>
          </p:contentPart>
        </mc:Choice>
        <mc:Fallback xmlns="">
          <p:pic>
            <p:nvPicPr>
              <p:cNvPr id="19" name="Freihand 18">
                <a:extLst>
                  <a:ext uri="{FF2B5EF4-FFF2-40B4-BE49-F238E27FC236}">
                    <a16:creationId xmlns:a16="http://schemas.microsoft.com/office/drawing/2014/main" id="{9AFD6EE8-A762-7E54-11F1-F9A0EBF20B29}"/>
                  </a:ext>
                </a:extLst>
              </p:cNvPr>
              <p:cNvPicPr/>
              <p:nvPr/>
            </p:nvPicPr>
            <p:blipFill>
              <a:blip r:embed="rId28"/>
              <a:stretch>
                <a:fillRect/>
              </a:stretch>
            </p:blipFill>
            <p:spPr>
              <a:xfrm>
                <a:off x="305434" y="1290513"/>
                <a:ext cx="1842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921BEBFD-BFB6-3CE4-8EB6-1F4ED5087DEA}"/>
                  </a:ext>
                </a:extLst>
              </p14:cNvPr>
              <p14:cNvContentPartPr/>
              <p14:nvPr/>
            </p14:nvContentPartPr>
            <p14:xfrm>
              <a:off x="44794" y="1568073"/>
              <a:ext cx="2910240" cy="980640"/>
            </p14:xfrm>
          </p:contentPart>
        </mc:Choice>
        <mc:Fallback xmlns="">
          <p:pic>
            <p:nvPicPr>
              <p:cNvPr id="20" name="Freihand 19">
                <a:extLst>
                  <a:ext uri="{FF2B5EF4-FFF2-40B4-BE49-F238E27FC236}">
                    <a16:creationId xmlns:a16="http://schemas.microsoft.com/office/drawing/2014/main" id="{921BEBFD-BFB6-3CE4-8EB6-1F4ED5087DEA}"/>
                  </a:ext>
                </a:extLst>
              </p:cNvPr>
              <p:cNvPicPr/>
              <p:nvPr/>
            </p:nvPicPr>
            <p:blipFill>
              <a:blip r:embed="rId30"/>
              <a:stretch>
                <a:fillRect/>
              </a:stretch>
            </p:blipFill>
            <p:spPr>
              <a:xfrm>
                <a:off x="35794" y="1559073"/>
                <a:ext cx="2927880" cy="998280"/>
              </a:xfrm>
              <a:prstGeom prst="rect">
                <a:avLst/>
              </a:prstGeom>
            </p:spPr>
          </p:pic>
        </mc:Fallback>
      </mc:AlternateContent>
      <p:grpSp>
        <p:nvGrpSpPr>
          <p:cNvPr id="23" name="Gruppieren 22">
            <a:extLst>
              <a:ext uri="{FF2B5EF4-FFF2-40B4-BE49-F238E27FC236}">
                <a16:creationId xmlns:a16="http://schemas.microsoft.com/office/drawing/2014/main" id="{E7337870-D9F0-082E-5B58-35F0E5D6F9F7}"/>
              </a:ext>
            </a:extLst>
          </p:cNvPr>
          <p:cNvGrpSpPr/>
          <p:nvPr/>
        </p:nvGrpSpPr>
        <p:grpSpPr>
          <a:xfrm>
            <a:off x="3444274" y="1672113"/>
            <a:ext cx="4788000" cy="1112400"/>
            <a:chOff x="3444274" y="1672113"/>
            <a:chExt cx="4788000" cy="1112400"/>
          </a:xfrm>
        </p:grpSpPr>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76993CFF-9080-071A-5AEA-AEC09EA84B1D}"/>
                    </a:ext>
                  </a:extLst>
                </p14:cNvPr>
                <p14:cNvContentPartPr/>
                <p14:nvPr/>
              </p14:nvContentPartPr>
              <p14:xfrm>
                <a:off x="4742434" y="1786953"/>
                <a:ext cx="393120" cy="93600"/>
              </p14:xfrm>
            </p:contentPart>
          </mc:Choice>
          <mc:Fallback xmlns="">
            <p:pic>
              <p:nvPicPr>
                <p:cNvPr id="21" name="Freihand 20">
                  <a:extLst>
                    <a:ext uri="{FF2B5EF4-FFF2-40B4-BE49-F238E27FC236}">
                      <a16:creationId xmlns:a16="http://schemas.microsoft.com/office/drawing/2014/main" id="{76993CFF-9080-071A-5AEA-AEC09EA84B1D}"/>
                    </a:ext>
                  </a:extLst>
                </p:cNvPr>
                <p:cNvPicPr/>
                <p:nvPr/>
              </p:nvPicPr>
              <p:blipFill>
                <a:blip r:embed="rId32"/>
                <a:stretch>
                  <a:fillRect/>
                </a:stretch>
              </p:blipFill>
              <p:spPr>
                <a:xfrm>
                  <a:off x="4733794" y="1778313"/>
                  <a:ext cx="410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F74E6098-DBEA-41F8-9461-353FFA52BC0C}"/>
                    </a:ext>
                  </a:extLst>
                </p14:cNvPr>
                <p14:cNvContentPartPr/>
                <p14:nvPr/>
              </p14:nvContentPartPr>
              <p14:xfrm>
                <a:off x="3444274" y="1672113"/>
                <a:ext cx="4788000" cy="1112400"/>
              </p14:xfrm>
            </p:contentPart>
          </mc:Choice>
          <mc:Fallback xmlns="">
            <p:pic>
              <p:nvPicPr>
                <p:cNvPr id="22" name="Freihand 21">
                  <a:extLst>
                    <a:ext uri="{FF2B5EF4-FFF2-40B4-BE49-F238E27FC236}">
                      <a16:creationId xmlns:a16="http://schemas.microsoft.com/office/drawing/2014/main" id="{F74E6098-DBEA-41F8-9461-353FFA52BC0C}"/>
                    </a:ext>
                  </a:extLst>
                </p:cNvPr>
                <p:cNvPicPr/>
                <p:nvPr/>
              </p:nvPicPr>
              <p:blipFill>
                <a:blip r:embed="rId34"/>
                <a:stretch>
                  <a:fillRect/>
                </a:stretch>
              </p:blipFill>
              <p:spPr>
                <a:xfrm>
                  <a:off x="3435634" y="1663473"/>
                  <a:ext cx="4805640" cy="113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C0B2BF7A-EFCD-6C15-F14F-56C9A1E9D41A}"/>
                  </a:ext>
                </a:extLst>
              </p14:cNvPr>
              <p14:cNvContentPartPr/>
              <p14:nvPr/>
            </p14:nvContentPartPr>
            <p14:xfrm>
              <a:off x="8556274" y="2329113"/>
              <a:ext cx="1480320" cy="129600"/>
            </p14:xfrm>
          </p:contentPart>
        </mc:Choice>
        <mc:Fallback xmlns="">
          <p:pic>
            <p:nvPicPr>
              <p:cNvPr id="24" name="Freihand 23">
                <a:extLst>
                  <a:ext uri="{FF2B5EF4-FFF2-40B4-BE49-F238E27FC236}">
                    <a16:creationId xmlns:a16="http://schemas.microsoft.com/office/drawing/2014/main" id="{C0B2BF7A-EFCD-6C15-F14F-56C9A1E9D41A}"/>
                  </a:ext>
                </a:extLst>
              </p:cNvPr>
              <p:cNvPicPr/>
              <p:nvPr/>
            </p:nvPicPr>
            <p:blipFill>
              <a:blip r:embed="rId36"/>
              <a:stretch>
                <a:fillRect/>
              </a:stretch>
            </p:blipFill>
            <p:spPr>
              <a:xfrm>
                <a:off x="8547634" y="2320473"/>
                <a:ext cx="14979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4C1CA8B4-4BC9-C1B5-9999-D6F2D301E3B6}"/>
                  </a:ext>
                </a:extLst>
              </p14:cNvPr>
              <p14:cNvContentPartPr/>
              <p14:nvPr/>
            </p14:nvContentPartPr>
            <p14:xfrm>
              <a:off x="-926" y="3038313"/>
              <a:ext cx="2178000" cy="605880"/>
            </p14:xfrm>
          </p:contentPart>
        </mc:Choice>
        <mc:Fallback xmlns="">
          <p:pic>
            <p:nvPicPr>
              <p:cNvPr id="25" name="Freihand 24">
                <a:extLst>
                  <a:ext uri="{FF2B5EF4-FFF2-40B4-BE49-F238E27FC236}">
                    <a16:creationId xmlns:a16="http://schemas.microsoft.com/office/drawing/2014/main" id="{4C1CA8B4-4BC9-C1B5-9999-D6F2D301E3B6}"/>
                  </a:ext>
                </a:extLst>
              </p:cNvPr>
              <p:cNvPicPr/>
              <p:nvPr/>
            </p:nvPicPr>
            <p:blipFill>
              <a:blip r:embed="rId38"/>
              <a:stretch>
                <a:fillRect/>
              </a:stretch>
            </p:blipFill>
            <p:spPr>
              <a:xfrm>
                <a:off x="-9926" y="3029313"/>
                <a:ext cx="2195640" cy="623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9E41C18E-BE9A-1506-8715-C290BF80AAFA}"/>
                  </a:ext>
                </a:extLst>
              </p14:cNvPr>
              <p14:cNvContentPartPr/>
              <p14:nvPr/>
            </p14:nvContentPartPr>
            <p14:xfrm>
              <a:off x="5165794" y="2972433"/>
              <a:ext cx="305640" cy="228960"/>
            </p14:xfrm>
          </p:contentPart>
        </mc:Choice>
        <mc:Fallback xmlns="">
          <p:pic>
            <p:nvPicPr>
              <p:cNvPr id="26" name="Freihand 25">
                <a:extLst>
                  <a:ext uri="{FF2B5EF4-FFF2-40B4-BE49-F238E27FC236}">
                    <a16:creationId xmlns:a16="http://schemas.microsoft.com/office/drawing/2014/main" id="{9E41C18E-BE9A-1506-8715-C290BF80AAFA}"/>
                  </a:ext>
                </a:extLst>
              </p:cNvPr>
              <p:cNvPicPr/>
              <p:nvPr/>
            </p:nvPicPr>
            <p:blipFill>
              <a:blip r:embed="rId40"/>
              <a:stretch>
                <a:fillRect/>
              </a:stretch>
            </p:blipFill>
            <p:spPr>
              <a:xfrm>
                <a:off x="5157154" y="2963433"/>
                <a:ext cx="3232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5FDE33B0-883A-4B1A-8ED9-A16EB698B140}"/>
                  </a:ext>
                </a:extLst>
              </p14:cNvPr>
              <p14:cNvContentPartPr/>
              <p14:nvPr/>
            </p14:nvContentPartPr>
            <p14:xfrm>
              <a:off x="4893274" y="2726553"/>
              <a:ext cx="2013480" cy="608040"/>
            </p14:xfrm>
          </p:contentPart>
        </mc:Choice>
        <mc:Fallback xmlns="">
          <p:pic>
            <p:nvPicPr>
              <p:cNvPr id="32" name="Freihand 31">
                <a:extLst>
                  <a:ext uri="{FF2B5EF4-FFF2-40B4-BE49-F238E27FC236}">
                    <a16:creationId xmlns:a16="http://schemas.microsoft.com/office/drawing/2014/main" id="{5FDE33B0-883A-4B1A-8ED9-A16EB698B140}"/>
                  </a:ext>
                </a:extLst>
              </p:cNvPr>
              <p:cNvPicPr/>
              <p:nvPr/>
            </p:nvPicPr>
            <p:blipFill>
              <a:blip r:embed="rId42"/>
              <a:stretch>
                <a:fillRect/>
              </a:stretch>
            </p:blipFill>
            <p:spPr>
              <a:xfrm>
                <a:off x="4884274" y="2717913"/>
                <a:ext cx="203112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FBC244E8-0C6C-FA8B-DBB8-8A1C8E93677E}"/>
                  </a:ext>
                </a:extLst>
              </p14:cNvPr>
              <p14:cNvContentPartPr/>
              <p14:nvPr/>
            </p14:nvContentPartPr>
            <p14:xfrm>
              <a:off x="7824754" y="3717993"/>
              <a:ext cx="734400" cy="41400"/>
            </p14:xfrm>
          </p:contentPart>
        </mc:Choice>
        <mc:Fallback xmlns="">
          <p:pic>
            <p:nvPicPr>
              <p:cNvPr id="34" name="Freihand 33">
                <a:extLst>
                  <a:ext uri="{FF2B5EF4-FFF2-40B4-BE49-F238E27FC236}">
                    <a16:creationId xmlns:a16="http://schemas.microsoft.com/office/drawing/2014/main" id="{FBC244E8-0C6C-FA8B-DBB8-8A1C8E93677E}"/>
                  </a:ext>
                </a:extLst>
              </p:cNvPr>
              <p:cNvPicPr/>
              <p:nvPr/>
            </p:nvPicPr>
            <p:blipFill>
              <a:blip r:embed="rId44"/>
              <a:stretch>
                <a:fillRect/>
              </a:stretch>
            </p:blipFill>
            <p:spPr>
              <a:xfrm>
                <a:off x="7815754" y="3709353"/>
                <a:ext cx="7520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75BB5603-FEBC-42A6-AB6B-88550ABA8395}"/>
                  </a:ext>
                </a:extLst>
              </p14:cNvPr>
              <p14:cNvContentPartPr/>
              <p14:nvPr/>
            </p14:nvContentPartPr>
            <p14:xfrm>
              <a:off x="494434" y="3976473"/>
              <a:ext cx="1134360" cy="65160"/>
            </p14:xfrm>
          </p:contentPart>
        </mc:Choice>
        <mc:Fallback xmlns="">
          <p:pic>
            <p:nvPicPr>
              <p:cNvPr id="35" name="Freihand 34">
                <a:extLst>
                  <a:ext uri="{FF2B5EF4-FFF2-40B4-BE49-F238E27FC236}">
                    <a16:creationId xmlns:a16="http://schemas.microsoft.com/office/drawing/2014/main" id="{75BB5603-FEBC-42A6-AB6B-88550ABA8395}"/>
                  </a:ext>
                </a:extLst>
              </p:cNvPr>
              <p:cNvPicPr/>
              <p:nvPr/>
            </p:nvPicPr>
            <p:blipFill>
              <a:blip r:embed="rId46"/>
              <a:stretch>
                <a:fillRect/>
              </a:stretch>
            </p:blipFill>
            <p:spPr>
              <a:xfrm>
                <a:off x="485794" y="3967473"/>
                <a:ext cx="1152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9" name="Freihand 38">
                <a:extLst>
                  <a:ext uri="{FF2B5EF4-FFF2-40B4-BE49-F238E27FC236}">
                    <a16:creationId xmlns:a16="http://schemas.microsoft.com/office/drawing/2014/main" id="{36BBB3B2-F947-B2B4-213B-BF95FCA02DEB}"/>
                  </a:ext>
                </a:extLst>
              </p14:cNvPr>
              <p14:cNvContentPartPr/>
              <p14:nvPr/>
            </p14:nvContentPartPr>
            <p14:xfrm>
              <a:off x="8364034" y="2738793"/>
              <a:ext cx="208440" cy="314280"/>
            </p14:xfrm>
          </p:contentPart>
        </mc:Choice>
        <mc:Fallback xmlns="">
          <p:pic>
            <p:nvPicPr>
              <p:cNvPr id="39" name="Freihand 38">
                <a:extLst>
                  <a:ext uri="{FF2B5EF4-FFF2-40B4-BE49-F238E27FC236}">
                    <a16:creationId xmlns:a16="http://schemas.microsoft.com/office/drawing/2014/main" id="{36BBB3B2-F947-B2B4-213B-BF95FCA02DEB}"/>
                  </a:ext>
                </a:extLst>
              </p:cNvPr>
              <p:cNvPicPr/>
              <p:nvPr/>
            </p:nvPicPr>
            <p:blipFill>
              <a:blip r:embed="rId48"/>
              <a:stretch>
                <a:fillRect/>
              </a:stretch>
            </p:blipFill>
            <p:spPr>
              <a:xfrm>
                <a:off x="8355394" y="2729793"/>
                <a:ext cx="226080" cy="331920"/>
              </a:xfrm>
              <a:prstGeom prst="rect">
                <a:avLst/>
              </a:prstGeom>
            </p:spPr>
          </p:pic>
        </mc:Fallback>
      </mc:AlternateContent>
      <p:grpSp>
        <p:nvGrpSpPr>
          <p:cNvPr id="49" name="Gruppieren 48">
            <a:extLst>
              <a:ext uri="{FF2B5EF4-FFF2-40B4-BE49-F238E27FC236}">
                <a16:creationId xmlns:a16="http://schemas.microsoft.com/office/drawing/2014/main" id="{C25BB371-985D-ED51-E7CD-0B5D3B7507C3}"/>
              </a:ext>
            </a:extLst>
          </p:cNvPr>
          <p:cNvGrpSpPr/>
          <p:nvPr/>
        </p:nvGrpSpPr>
        <p:grpSpPr>
          <a:xfrm>
            <a:off x="8742754" y="2464833"/>
            <a:ext cx="641160" cy="575280"/>
            <a:chOff x="8742754" y="2464833"/>
            <a:chExt cx="641160" cy="575280"/>
          </a:xfrm>
        </p:grpSpPr>
        <mc:AlternateContent xmlns:mc="http://schemas.openxmlformats.org/markup-compatibility/2006" xmlns:p14="http://schemas.microsoft.com/office/powerpoint/2010/main">
          <mc:Choice Requires="p14">
            <p:contentPart p14:bwMode="auto" r:id="rId49">
              <p14:nvContentPartPr>
                <p14:cNvPr id="40" name="Freihand 39">
                  <a:extLst>
                    <a:ext uri="{FF2B5EF4-FFF2-40B4-BE49-F238E27FC236}">
                      <a16:creationId xmlns:a16="http://schemas.microsoft.com/office/drawing/2014/main" id="{66859F51-B988-55C4-AA50-43BB04AE1001}"/>
                    </a:ext>
                  </a:extLst>
                </p14:cNvPr>
                <p14:cNvContentPartPr/>
                <p14:nvPr/>
              </p14:nvContentPartPr>
              <p14:xfrm>
                <a:off x="8742754" y="2690193"/>
                <a:ext cx="88200" cy="349920"/>
              </p14:xfrm>
            </p:contentPart>
          </mc:Choice>
          <mc:Fallback xmlns="">
            <p:pic>
              <p:nvPicPr>
                <p:cNvPr id="40" name="Freihand 39">
                  <a:extLst>
                    <a:ext uri="{FF2B5EF4-FFF2-40B4-BE49-F238E27FC236}">
                      <a16:creationId xmlns:a16="http://schemas.microsoft.com/office/drawing/2014/main" id="{66859F51-B988-55C4-AA50-43BB04AE1001}"/>
                    </a:ext>
                  </a:extLst>
                </p:cNvPr>
                <p:cNvPicPr/>
                <p:nvPr/>
              </p:nvPicPr>
              <p:blipFill>
                <a:blip r:embed="rId50"/>
                <a:stretch>
                  <a:fillRect/>
                </a:stretch>
              </p:blipFill>
              <p:spPr>
                <a:xfrm>
                  <a:off x="8734114" y="2681193"/>
                  <a:ext cx="10584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1" name="Freihand 40">
                  <a:extLst>
                    <a:ext uri="{FF2B5EF4-FFF2-40B4-BE49-F238E27FC236}">
                      <a16:creationId xmlns:a16="http://schemas.microsoft.com/office/drawing/2014/main" id="{5DE44320-D223-4ACA-E1DB-033EF39694AA}"/>
                    </a:ext>
                  </a:extLst>
                </p14:cNvPr>
                <p14:cNvContentPartPr/>
                <p14:nvPr/>
              </p14:nvContentPartPr>
              <p14:xfrm>
                <a:off x="9013114" y="2795313"/>
                <a:ext cx="64080" cy="163440"/>
              </p14:xfrm>
            </p:contentPart>
          </mc:Choice>
          <mc:Fallback xmlns="">
            <p:pic>
              <p:nvPicPr>
                <p:cNvPr id="41" name="Freihand 40">
                  <a:extLst>
                    <a:ext uri="{FF2B5EF4-FFF2-40B4-BE49-F238E27FC236}">
                      <a16:creationId xmlns:a16="http://schemas.microsoft.com/office/drawing/2014/main" id="{5DE44320-D223-4ACA-E1DB-033EF39694AA}"/>
                    </a:ext>
                  </a:extLst>
                </p:cNvPr>
                <p:cNvPicPr/>
                <p:nvPr/>
              </p:nvPicPr>
              <p:blipFill>
                <a:blip r:embed="rId52"/>
                <a:stretch>
                  <a:fillRect/>
                </a:stretch>
              </p:blipFill>
              <p:spPr>
                <a:xfrm>
                  <a:off x="9004114" y="2786313"/>
                  <a:ext cx="81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2" name="Freihand 41">
                  <a:extLst>
                    <a:ext uri="{FF2B5EF4-FFF2-40B4-BE49-F238E27FC236}">
                      <a16:creationId xmlns:a16="http://schemas.microsoft.com/office/drawing/2014/main" id="{1AB4BE23-340B-9820-4D2B-B646591FE6C4}"/>
                    </a:ext>
                  </a:extLst>
                </p14:cNvPr>
                <p14:cNvContentPartPr/>
                <p14:nvPr/>
              </p14:nvContentPartPr>
              <p14:xfrm>
                <a:off x="9010954" y="2683713"/>
                <a:ext cx="45720" cy="28080"/>
              </p14:xfrm>
            </p:contentPart>
          </mc:Choice>
          <mc:Fallback xmlns="">
            <p:pic>
              <p:nvPicPr>
                <p:cNvPr id="42" name="Freihand 41">
                  <a:extLst>
                    <a:ext uri="{FF2B5EF4-FFF2-40B4-BE49-F238E27FC236}">
                      <a16:creationId xmlns:a16="http://schemas.microsoft.com/office/drawing/2014/main" id="{1AB4BE23-340B-9820-4D2B-B646591FE6C4}"/>
                    </a:ext>
                  </a:extLst>
                </p:cNvPr>
                <p:cNvPicPr/>
                <p:nvPr/>
              </p:nvPicPr>
              <p:blipFill>
                <a:blip r:embed="rId54"/>
                <a:stretch>
                  <a:fillRect/>
                </a:stretch>
              </p:blipFill>
              <p:spPr>
                <a:xfrm>
                  <a:off x="9002314" y="2674713"/>
                  <a:ext cx="63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3" name="Freihand 42">
                  <a:extLst>
                    <a:ext uri="{FF2B5EF4-FFF2-40B4-BE49-F238E27FC236}">
                      <a16:creationId xmlns:a16="http://schemas.microsoft.com/office/drawing/2014/main" id="{E5A2B23C-7E42-7E4A-FC43-1418D64A627C}"/>
                    </a:ext>
                  </a:extLst>
                </p14:cNvPr>
                <p14:cNvContentPartPr/>
                <p14:nvPr/>
              </p14:nvContentPartPr>
              <p14:xfrm>
                <a:off x="9260074" y="2698473"/>
                <a:ext cx="123840" cy="310320"/>
              </p14:xfrm>
            </p:contentPart>
          </mc:Choice>
          <mc:Fallback xmlns="">
            <p:pic>
              <p:nvPicPr>
                <p:cNvPr id="43" name="Freihand 42">
                  <a:extLst>
                    <a:ext uri="{FF2B5EF4-FFF2-40B4-BE49-F238E27FC236}">
                      <a16:creationId xmlns:a16="http://schemas.microsoft.com/office/drawing/2014/main" id="{E5A2B23C-7E42-7E4A-FC43-1418D64A627C}"/>
                    </a:ext>
                  </a:extLst>
                </p:cNvPr>
                <p:cNvPicPr/>
                <p:nvPr/>
              </p:nvPicPr>
              <p:blipFill>
                <a:blip r:embed="rId56"/>
                <a:stretch>
                  <a:fillRect/>
                </a:stretch>
              </p:blipFill>
              <p:spPr>
                <a:xfrm>
                  <a:off x="9251434" y="2689473"/>
                  <a:ext cx="14148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5FEA752E-C633-3DCA-D5B1-2E8565BD7273}"/>
                    </a:ext>
                  </a:extLst>
                </p14:cNvPr>
                <p14:cNvContentPartPr/>
                <p14:nvPr/>
              </p14:nvContentPartPr>
              <p14:xfrm>
                <a:off x="8967034" y="2547633"/>
                <a:ext cx="161640" cy="34200"/>
              </p14:xfrm>
            </p:contentPart>
          </mc:Choice>
          <mc:Fallback xmlns="">
            <p:pic>
              <p:nvPicPr>
                <p:cNvPr id="45" name="Freihand 44">
                  <a:extLst>
                    <a:ext uri="{FF2B5EF4-FFF2-40B4-BE49-F238E27FC236}">
                      <a16:creationId xmlns:a16="http://schemas.microsoft.com/office/drawing/2014/main" id="{5FEA752E-C633-3DCA-D5B1-2E8565BD7273}"/>
                    </a:ext>
                  </a:extLst>
                </p:cNvPr>
                <p:cNvPicPr/>
                <p:nvPr/>
              </p:nvPicPr>
              <p:blipFill>
                <a:blip r:embed="rId58"/>
                <a:stretch>
                  <a:fillRect/>
                </a:stretch>
              </p:blipFill>
              <p:spPr>
                <a:xfrm>
                  <a:off x="8958034" y="2538993"/>
                  <a:ext cx="179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7" name="Freihand 46">
                  <a:extLst>
                    <a:ext uri="{FF2B5EF4-FFF2-40B4-BE49-F238E27FC236}">
                      <a16:creationId xmlns:a16="http://schemas.microsoft.com/office/drawing/2014/main" id="{07DE355E-E928-12C1-A9BD-FDD8F1384C48}"/>
                    </a:ext>
                  </a:extLst>
                </p14:cNvPr>
                <p14:cNvContentPartPr/>
                <p14:nvPr/>
              </p14:nvContentPartPr>
              <p14:xfrm>
                <a:off x="8863354" y="2627193"/>
                <a:ext cx="73080" cy="97560"/>
              </p14:xfrm>
            </p:contentPart>
          </mc:Choice>
          <mc:Fallback xmlns="">
            <p:pic>
              <p:nvPicPr>
                <p:cNvPr id="47" name="Freihand 46">
                  <a:extLst>
                    <a:ext uri="{FF2B5EF4-FFF2-40B4-BE49-F238E27FC236}">
                      <a16:creationId xmlns:a16="http://schemas.microsoft.com/office/drawing/2014/main" id="{07DE355E-E928-12C1-A9BD-FDD8F1384C48}"/>
                    </a:ext>
                  </a:extLst>
                </p:cNvPr>
                <p:cNvPicPr/>
                <p:nvPr/>
              </p:nvPicPr>
              <p:blipFill>
                <a:blip r:embed="rId60"/>
                <a:stretch>
                  <a:fillRect/>
                </a:stretch>
              </p:blipFill>
              <p:spPr>
                <a:xfrm>
                  <a:off x="8854354" y="2618193"/>
                  <a:ext cx="90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Freihand 47">
                  <a:extLst>
                    <a:ext uri="{FF2B5EF4-FFF2-40B4-BE49-F238E27FC236}">
                      <a16:creationId xmlns:a16="http://schemas.microsoft.com/office/drawing/2014/main" id="{6985F0FE-9D10-A1D5-8C5D-87D5B3F2B889}"/>
                    </a:ext>
                  </a:extLst>
                </p14:cNvPr>
                <p14:cNvContentPartPr/>
                <p14:nvPr/>
              </p14:nvContentPartPr>
              <p14:xfrm>
                <a:off x="9248914" y="2464833"/>
                <a:ext cx="81360" cy="53640"/>
              </p14:xfrm>
            </p:contentPart>
          </mc:Choice>
          <mc:Fallback xmlns="">
            <p:pic>
              <p:nvPicPr>
                <p:cNvPr id="48" name="Freihand 47">
                  <a:extLst>
                    <a:ext uri="{FF2B5EF4-FFF2-40B4-BE49-F238E27FC236}">
                      <a16:creationId xmlns:a16="http://schemas.microsoft.com/office/drawing/2014/main" id="{6985F0FE-9D10-A1D5-8C5D-87D5B3F2B889}"/>
                    </a:ext>
                  </a:extLst>
                </p:cNvPr>
                <p:cNvPicPr/>
                <p:nvPr/>
              </p:nvPicPr>
              <p:blipFill>
                <a:blip r:embed="rId62"/>
                <a:stretch>
                  <a:fillRect/>
                </a:stretch>
              </p:blipFill>
              <p:spPr>
                <a:xfrm>
                  <a:off x="9239914" y="2456193"/>
                  <a:ext cx="99000" cy="71280"/>
                </a:xfrm>
                <a:prstGeom prst="rect">
                  <a:avLst/>
                </a:prstGeom>
              </p:spPr>
            </p:pic>
          </mc:Fallback>
        </mc:AlternateContent>
      </p:grpSp>
      <p:grpSp>
        <p:nvGrpSpPr>
          <p:cNvPr id="52" name="Gruppieren 51">
            <a:extLst>
              <a:ext uri="{FF2B5EF4-FFF2-40B4-BE49-F238E27FC236}">
                <a16:creationId xmlns:a16="http://schemas.microsoft.com/office/drawing/2014/main" id="{A4B0B3E0-E0C9-2B16-2409-CBBBFEBB4A92}"/>
              </a:ext>
            </a:extLst>
          </p:cNvPr>
          <p:cNvGrpSpPr/>
          <p:nvPr/>
        </p:nvGrpSpPr>
        <p:grpSpPr>
          <a:xfrm>
            <a:off x="8673274" y="3455553"/>
            <a:ext cx="654120" cy="353520"/>
            <a:chOff x="8673274" y="3455553"/>
            <a:chExt cx="654120" cy="353520"/>
          </a:xfrm>
        </p:grpSpPr>
        <mc:AlternateContent xmlns:mc="http://schemas.openxmlformats.org/markup-compatibility/2006" xmlns:p14="http://schemas.microsoft.com/office/powerpoint/2010/main">
          <mc:Choice Requires="p14">
            <p:contentPart p14:bwMode="auto" r:id="rId63">
              <p14:nvContentPartPr>
                <p14:cNvPr id="50" name="Freihand 49">
                  <a:extLst>
                    <a:ext uri="{FF2B5EF4-FFF2-40B4-BE49-F238E27FC236}">
                      <a16:creationId xmlns:a16="http://schemas.microsoft.com/office/drawing/2014/main" id="{C7A49C39-1A0E-A25A-6872-7694E2EFAF58}"/>
                    </a:ext>
                  </a:extLst>
                </p14:cNvPr>
                <p14:cNvContentPartPr/>
                <p14:nvPr/>
              </p14:nvContentPartPr>
              <p14:xfrm>
                <a:off x="8767594" y="3455553"/>
                <a:ext cx="559800" cy="268560"/>
              </p14:xfrm>
            </p:contentPart>
          </mc:Choice>
          <mc:Fallback xmlns="">
            <p:pic>
              <p:nvPicPr>
                <p:cNvPr id="50" name="Freihand 49">
                  <a:extLst>
                    <a:ext uri="{FF2B5EF4-FFF2-40B4-BE49-F238E27FC236}">
                      <a16:creationId xmlns:a16="http://schemas.microsoft.com/office/drawing/2014/main" id="{C7A49C39-1A0E-A25A-6872-7694E2EFAF58}"/>
                    </a:ext>
                  </a:extLst>
                </p:cNvPr>
                <p:cNvPicPr/>
                <p:nvPr/>
              </p:nvPicPr>
              <p:blipFill>
                <a:blip r:embed="rId64"/>
                <a:stretch>
                  <a:fillRect/>
                </a:stretch>
              </p:blipFill>
              <p:spPr>
                <a:xfrm>
                  <a:off x="8758594" y="3446913"/>
                  <a:ext cx="5774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Freihand 50">
                  <a:extLst>
                    <a:ext uri="{FF2B5EF4-FFF2-40B4-BE49-F238E27FC236}">
                      <a16:creationId xmlns:a16="http://schemas.microsoft.com/office/drawing/2014/main" id="{914BE1C6-2B98-EDCE-9256-1ED0F3E3DC51}"/>
                    </a:ext>
                  </a:extLst>
                </p14:cNvPr>
                <p14:cNvContentPartPr/>
                <p14:nvPr/>
              </p14:nvContentPartPr>
              <p14:xfrm>
                <a:off x="8673274" y="3496233"/>
                <a:ext cx="252360" cy="312840"/>
              </p14:xfrm>
            </p:contentPart>
          </mc:Choice>
          <mc:Fallback xmlns="">
            <p:pic>
              <p:nvPicPr>
                <p:cNvPr id="51" name="Freihand 50">
                  <a:extLst>
                    <a:ext uri="{FF2B5EF4-FFF2-40B4-BE49-F238E27FC236}">
                      <a16:creationId xmlns:a16="http://schemas.microsoft.com/office/drawing/2014/main" id="{914BE1C6-2B98-EDCE-9256-1ED0F3E3DC51}"/>
                    </a:ext>
                  </a:extLst>
                </p:cNvPr>
                <p:cNvPicPr/>
                <p:nvPr/>
              </p:nvPicPr>
              <p:blipFill>
                <a:blip r:embed="rId66"/>
                <a:stretch>
                  <a:fillRect/>
                </a:stretch>
              </p:blipFill>
              <p:spPr>
                <a:xfrm>
                  <a:off x="8664274" y="3487593"/>
                  <a:ext cx="270000" cy="330480"/>
                </a:xfrm>
                <a:prstGeom prst="rect">
                  <a:avLst/>
                </a:prstGeom>
              </p:spPr>
            </p:pic>
          </mc:Fallback>
        </mc:AlternateContent>
      </p:grpSp>
      <p:grpSp>
        <p:nvGrpSpPr>
          <p:cNvPr id="67" name="Gruppieren 66">
            <a:extLst>
              <a:ext uri="{FF2B5EF4-FFF2-40B4-BE49-F238E27FC236}">
                <a16:creationId xmlns:a16="http://schemas.microsoft.com/office/drawing/2014/main" id="{E31FBD5B-9F44-0547-94ED-C03BB53B2F31}"/>
              </a:ext>
            </a:extLst>
          </p:cNvPr>
          <p:cNvGrpSpPr/>
          <p:nvPr/>
        </p:nvGrpSpPr>
        <p:grpSpPr>
          <a:xfrm>
            <a:off x="9483994" y="3024273"/>
            <a:ext cx="2144520" cy="907920"/>
            <a:chOff x="9483994" y="3024273"/>
            <a:chExt cx="2144520" cy="907920"/>
          </a:xfrm>
        </p:grpSpPr>
        <mc:AlternateContent xmlns:mc="http://schemas.openxmlformats.org/markup-compatibility/2006" xmlns:p14="http://schemas.microsoft.com/office/powerpoint/2010/main">
          <mc:Choice Requires="p14">
            <p:contentPart p14:bwMode="auto" r:id="rId67">
              <p14:nvContentPartPr>
                <p14:cNvPr id="53" name="Freihand 52">
                  <a:extLst>
                    <a:ext uri="{FF2B5EF4-FFF2-40B4-BE49-F238E27FC236}">
                      <a16:creationId xmlns:a16="http://schemas.microsoft.com/office/drawing/2014/main" id="{8059DB8D-EA00-DA7B-EAE2-7F588F6846C4}"/>
                    </a:ext>
                  </a:extLst>
                </p14:cNvPr>
                <p14:cNvContentPartPr/>
                <p14:nvPr/>
              </p14:nvContentPartPr>
              <p14:xfrm>
                <a:off x="9532954" y="3135873"/>
                <a:ext cx="183600" cy="249480"/>
              </p14:xfrm>
            </p:contentPart>
          </mc:Choice>
          <mc:Fallback xmlns="">
            <p:pic>
              <p:nvPicPr>
                <p:cNvPr id="53" name="Freihand 52">
                  <a:extLst>
                    <a:ext uri="{FF2B5EF4-FFF2-40B4-BE49-F238E27FC236}">
                      <a16:creationId xmlns:a16="http://schemas.microsoft.com/office/drawing/2014/main" id="{8059DB8D-EA00-DA7B-EAE2-7F588F6846C4}"/>
                    </a:ext>
                  </a:extLst>
                </p:cNvPr>
                <p:cNvPicPr/>
                <p:nvPr/>
              </p:nvPicPr>
              <p:blipFill>
                <a:blip r:embed="rId68"/>
                <a:stretch>
                  <a:fillRect/>
                </a:stretch>
              </p:blipFill>
              <p:spPr>
                <a:xfrm>
                  <a:off x="9523954" y="3127233"/>
                  <a:ext cx="2012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4" name="Freihand 53">
                  <a:extLst>
                    <a:ext uri="{FF2B5EF4-FFF2-40B4-BE49-F238E27FC236}">
                      <a16:creationId xmlns:a16="http://schemas.microsoft.com/office/drawing/2014/main" id="{5336999F-D3BA-D7D3-11D5-7AA829F5EF8F}"/>
                    </a:ext>
                  </a:extLst>
                </p14:cNvPr>
                <p14:cNvContentPartPr/>
                <p14:nvPr/>
              </p14:nvContentPartPr>
              <p14:xfrm>
                <a:off x="9616114" y="3285273"/>
                <a:ext cx="120960" cy="112320"/>
              </p14:xfrm>
            </p:contentPart>
          </mc:Choice>
          <mc:Fallback xmlns="">
            <p:pic>
              <p:nvPicPr>
                <p:cNvPr id="54" name="Freihand 53">
                  <a:extLst>
                    <a:ext uri="{FF2B5EF4-FFF2-40B4-BE49-F238E27FC236}">
                      <a16:creationId xmlns:a16="http://schemas.microsoft.com/office/drawing/2014/main" id="{5336999F-D3BA-D7D3-11D5-7AA829F5EF8F}"/>
                    </a:ext>
                  </a:extLst>
                </p:cNvPr>
                <p:cNvPicPr/>
                <p:nvPr/>
              </p:nvPicPr>
              <p:blipFill>
                <a:blip r:embed="rId70"/>
                <a:stretch>
                  <a:fillRect/>
                </a:stretch>
              </p:blipFill>
              <p:spPr>
                <a:xfrm>
                  <a:off x="9607114" y="3276633"/>
                  <a:ext cx="138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Freihand 54">
                  <a:extLst>
                    <a:ext uri="{FF2B5EF4-FFF2-40B4-BE49-F238E27FC236}">
                      <a16:creationId xmlns:a16="http://schemas.microsoft.com/office/drawing/2014/main" id="{E3A96C80-15D5-57F0-95B6-12DECA9A8082}"/>
                    </a:ext>
                  </a:extLst>
                </p14:cNvPr>
                <p14:cNvContentPartPr/>
                <p14:nvPr/>
              </p14:nvContentPartPr>
              <p14:xfrm>
                <a:off x="9785674" y="3220113"/>
                <a:ext cx="176040" cy="113400"/>
              </p14:xfrm>
            </p:contentPart>
          </mc:Choice>
          <mc:Fallback xmlns="">
            <p:pic>
              <p:nvPicPr>
                <p:cNvPr id="55" name="Freihand 54">
                  <a:extLst>
                    <a:ext uri="{FF2B5EF4-FFF2-40B4-BE49-F238E27FC236}">
                      <a16:creationId xmlns:a16="http://schemas.microsoft.com/office/drawing/2014/main" id="{E3A96C80-15D5-57F0-95B6-12DECA9A8082}"/>
                    </a:ext>
                  </a:extLst>
                </p:cNvPr>
                <p:cNvPicPr/>
                <p:nvPr/>
              </p:nvPicPr>
              <p:blipFill>
                <a:blip r:embed="rId72"/>
                <a:stretch>
                  <a:fillRect/>
                </a:stretch>
              </p:blipFill>
              <p:spPr>
                <a:xfrm>
                  <a:off x="9777034" y="3211113"/>
                  <a:ext cx="193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Freihand 55">
                  <a:extLst>
                    <a:ext uri="{FF2B5EF4-FFF2-40B4-BE49-F238E27FC236}">
                      <a16:creationId xmlns:a16="http://schemas.microsoft.com/office/drawing/2014/main" id="{D7E34A84-7DC9-BA61-7690-D6CFA54009A8}"/>
                    </a:ext>
                  </a:extLst>
                </p14:cNvPr>
                <p14:cNvContentPartPr/>
                <p14:nvPr/>
              </p14:nvContentPartPr>
              <p14:xfrm>
                <a:off x="10006354" y="3175113"/>
                <a:ext cx="91800" cy="298080"/>
              </p14:xfrm>
            </p:contentPart>
          </mc:Choice>
          <mc:Fallback xmlns="">
            <p:pic>
              <p:nvPicPr>
                <p:cNvPr id="56" name="Freihand 55">
                  <a:extLst>
                    <a:ext uri="{FF2B5EF4-FFF2-40B4-BE49-F238E27FC236}">
                      <a16:creationId xmlns:a16="http://schemas.microsoft.com/office/drawing/2014/main" id="{D7E34A84-7DC9-BA61-7690-D6CFA54009A8}"/>
                    </a:ext>
                  </a:extLst>
                </p:cNvPr>
                <p:cNvPicPr/>
                <p:nvPr/>
              </p:nvPicPr>
              <p:blipFill>
                <a:blip r:embed="rId74"/>
                <a:stretch>
                  <a:fillRect/>
                </a:stretch>
              </p:blipFill>
              <p:spPr>
                <a:xfrm>
                  <a:off x="9997354" y="3166113"/>
                  <a:ext cx="1094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Freihand 56">
                  <a:extLst>
                    <a:ext uri="{FF2B5EF4-FFF2-40B4-BE49-F238E27FC236}">
                      <a16:creationId xmlns:a16="http://schemas.microsoft.com/office/drawing/2014/main" id="{F419F6CE-C256-CB7E-6927-E03B1343C86D}"/>
                    </a:ext>
                  </a:extLst>
                </p14:cNvPr>
                <p14:cNvContentPartPr/>
                <p14:nvPr/>
              </p14:nvContentPartPr>
              <p14:xfrm>
                <a:off x="10197874" y="3179433"/>
                <a:ext cx="114480" cy="54000"/>
              </p14:xfrm>
            </p:contentPart>
          </mc:Choice>
          <mc:Fallback xmlns="">
            <p:pic>
              <p:nvPicPr>
                <p:cNvPr id="57" name="Freihand 56">
                  <a:extLst>
                    <a:ext uri="{FF2B5EF4-FFF2-40B4-BE49-F238E27FC236}">
                      <a16:creationId xmlns:a16="http://schemas.microsoft.com/office/drawing/2014/main" id="{F419F6CE-C256-CB7E-6927-E03B1343C86D}"/>
                    </a:ext>
                  </a:extLst>
                </p:cNvPr>
                <p:cNvPicPr/>
                <p:nvPr/>
              </p:nvPicPr>
              <p:blipFill>
                <a:blip r:embed="rId76"/>
                <a:stretch>
                  <a:fillRect/>
                </a:stretch>
              </p:blipFill>
              <p:spPr>
                <a:xfrm>
                  <a:off x="10188874" y="3170793"/>
                  <a:ext cx="1321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0B657A48-950F-CF84-36E2-01941043E373}"/>
                    </a:ext>
                  </a:extLst>
                </p14:cNvPr>
                <p14:cNvContentPartPr/>
                <p14:nvPr/>
              </p14:nvContentPartPr>
              <p14:xfrm>
                <a:off x="10419634" y="3084393"/>
                <a:ext cx="119160" cy="146160"/>
              </p14:xfrm>
            </p:contentPart>
          </mc:Choice>
          <mc:Fallback xmlns="">
            <p:pic>
              <p:nvPicPr>
                <p:cNvPr id="58" name="Freihand 57">
                  <a:extLst>
                    <a:ext uri="{FF2B5EF4-FFF2-40B4-BE49-F238E27FC236}">
                      <a16:creationId xmlns:a16="http://schemas.microsoft.com/office/drawing/2014/main" id="{0B657A48-950F-CF84-36E2-01941043E373}"/>
                    </a:ext>
                  </a:extLst>
                </p:cNvPr>
                <p:cNvPicPr/>
                <p:nvPr/>
              </p:nvPicPr>
              <p:blipFill>
                <a:blip r:embed="rId78"/>
                <a:stretch>
                  <a:fillRect/>
                </a:stretch>
              </p:blipFill>
              <p:spPr>
                <a:xfrm>
                  <a:off x="10410634" y="3075753"/>
                  <a:ext cx="1368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EA7CDF6C-8F30-A384-DA47-4FD1CCDE21C8}"/>
                    </a:ext>
                  </a:extLst>
                </p14:cNvPr>
                <p14:cNvContentPartPr/>
                <p14:nvPr/>
              </p14:nvContentPartPr>
              <p14:xfrm>
                <a:off x="10652554" y="3024273"/>
                <a:ext cx="150120" cy="166320"/>
              </p14:xfrm>
            </p:contentPart>
          </mc:Choice>
          <mc:Fallback xmlns="">
            <p:pic>
              <p:nvPicPr>
                <p:cNvPr id="59" name="Freihand 58">
                  <a:extLst>
                    <a:ext uri="{FF2B5EF4-FFF2-40B4-BE49-F238E27FC236}">
                      <a16:creationId xmlns:a16="http://schemas.microsoft.com/office/drawing/2014/main" id="{EA7CDF6C-8F30-A384-DA47-4FD1CCDE21C8}"/>
                    </a:ext>
                  </a:extLst>
                </p:cNvPr>
                <p:cNvPicPr/>
                <p:nvPr/>
              </p:nvPicPr>
              <p:blipFill>
                <a:blip r:embed="rId80"/>
                <a:stretch>
                  <a:fillRect/>
                </a:stretch>
              </p:blipFill>
              <p:spPr>
                <a:xfrm>
                  <a:off x="10643914" y="3015273"/>
                  <a:ext cx="1677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1" name="Freihand 60">
                  <a:extLst>
                    <a:ext uri="{FF2B5EF4-FFF2-40B4-BE49-F238E27FC236}">
                      <a16:creationId xmlns:a16="http://schemas.microsoft.com/office/drawing/2014/main" id="{6697D542-8673-9F34-0F0A-E0ECD09F44E7}"/>
                    </a:ext>
                  </a:extLst>
                </p14:cNvPr>
                <p14:cNvContentPartPr/>
                <p14:nvPr/>
              </p14:nvContentPartPr>
              <p14:xfrm>
                <a:off x="9679114" y="3566793"/>
                <a:ext cx="372240" cy="135000"/>
              </p14:xfrm>
            </p:contentPart>
          </mc:Choice>
          <mc:Fallback xmlns="">
            <p:pic>
              <p:nvPicPr>
                <p:cNvPr id="61" name="Freihand 60">
                  <a:extLst>
                    <a:ext uri="{FF2B5EF4-FFF2-40B4-BE49-F238E27FC236}">
                      <a16:creationId xmlns:a16="http://schemas.microsoft.com/office/drawing/2014/main" id="{6697D542-8673-9F34-0F0A-E0ECD09F44E7}"/>
                    </a:ext>
                  </a:extLst>
                </p:cNvPr>
                <p:cNvPicPr/>
                <p:nvPr/>
              </p:nvPicPr>
              <p:blipFill>
                <a:blip r:embed="rId82"/>
                <a:stretch>
                  <a:fillRect/>
                </a:stretch>
              </p:blipFill>
              <p:spPr>
                <a:xfrm>
                  <a:off x="9670474" y="3557793"/>
                  <a:ext cx="389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2" name="Freihand 61">
                  <a:extLst>
                    <a:ext uri="{FF2B5EF4-FFF2-40B4-BE49-F238E27FC236}">
                      <a16:creationId xmlns:a16="http://schemas.microsoft.com/office/drawing/2014/main" id="{9A9C8C44-AA3C-FE6A-D3F4-4F5C045E5133}"/>
                    </a:ext>
                  </a:extLst>
                </p14:cNvPr>
                <p14:cNvContentPartPr/>
                <p14:nvPr/>
              </p14:nvContentPartPr>
              <p14:xfrm>
                <a:off x="10048114" y="3514953"/>
                <a:ext cx="642240" cy="289800"/>
              </p14:xfrm>
            </p:contentPart>
          </mc:Choice>
          <mc:Fallback xmlns="">
            <p:pic>
              <p:nvPicPr>
                <p:cNvPr id="62" name="Freihand 61">
                  <a:extLst>
                    <a:ext uri="{FF2B5EF4-FFF2-40B4-BE49-F238E27FC236}">
                      <a16:creationId xmlns:a16="http://schemas.microsoft.com/office/drawing/2014/main" id="{9A9C8C44-AA3C-FE6A-D3F4-4F5C045E5133}"/>
                    </a:ext>
                  </a:extLst>
                </p:cNvPr>
                <p:cNvPicPr/>
                <p:nvPr/>
              </p:nvPicPr>
              <p:blipFill>
                <a:blip r:embed="rId84"/>
                <a:stretch>
                  <a:fillRect/>
                </a:stretch>
              </p:blipFill>
              <p:spPr>
                <a:xfrm>
                  <a:off x="10039474" y="3506313"/>
                  <a:ext cx="6598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Freihand 62">
                  <a:extLst>
                    <a:ext uri="{FF2B5EF4-FFF2-40B4-BE49-F238E27FC236}">
                      <a16:creationId xmlns:a16="http://schemas.microsoft.com/office/drawing/2014/main" id="{C8D824EA-FA1D-549B-E88D-BAFC5D29597A}"/>
                    </a:ext>
                  </a:extLst>
                </p14:cNvPr>
                <p14:cNvContentPartPr/>
                <p14:nvPr/>
              </p14:nvContentPartPr>
              <p14:xfrm>
                <a:off x="10738954" y="3281673"/>
                <a:ext cx="342720" cy="257040"/>
              </p14:xfrm>
            </p:contentPart>
          </mc:Choice>
          <mc:Fallback xmlns="">
            <p:pic>
              <p:nvPicPr>
                <p:cNvPr id="63" name="Freihand 62">
                  <a:extLst>
                    <a:ext uri="{FF2B5EF4-FFF2-40B4-BE49-F238E27FC236}">
                      <a16:creationId xmlns:a16="http://schemas.microsoft.com/office/drawing/2014/main" id="{C8D824EA-FA1D-549B-E88D-BAFC5D29597A}"/>
                    </a:ext>
                  </a:extLst>
                </p:cNvPr>
                <p:cNvPicPr/>
                <p:nvPr/>
              </p:nvPicPr>
              <p:blipFill>
                <a:blip r:embed="rId86"/>
                <a:stretch>
                  <a:fillRect/>
                </a:stretch>
              </p:blipFill>
              <p:spPr>
                <a:xfrm>
                  <a:off x="10730314" y="3272673"/>
                  <a:ext cx="3603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4" name="Freihand 63">
                  <a:extLst>
                    <a:ext uri="{FF2B5EF4-FFF2-40B4-BE49-F238E27FC236}">
                      <a16:creationId xmlns:a16="http://schemas.microsoft.com/office/drawing/2014/main" id="{5023066E-1F65-32B3-E199-C87A32EF8899}"/>
                    </a:ext>
                  </a:extLst>
                </p14:cNvPr>
                <p14:cNvContentPartPr/>
                <p14:nvPr/>
              </p14:nvContentPartPr>
              <p14:xfrm>
                <a:off x="11008594" y="3335313"/>
                <a:ext cx="126000" cy="179280"/>
              </p14:xfrm>
            </p:contentPart>
          </mc:Choice>
          <mc:Fallback xmlns="">
            <p:pic>
              <p:nvPicPr>
                <p:cNvPr id="64" name="Freihand 63">
                  <a:extLst>
                    <a:ext uri="{FF2B5EF4-FFF2-40B4-BE49-F238E27FC236}">
                      <a16:creationId xmlns:a16="http://schemas.microsoft.com/office/drawing/2014/main" id="{5023066E-1F65-32B3-E199-C87A32EF8899}"/>
                    </a:ext>
                  </a:extLst>
                </p:cNvPr>
                <p:cNvPicPr/>
                <p:nvPr/>
              </p:nvPicPr>
              <p:blipFill>
                <a:blip r:embed="rId88"/>
                <a:stretch>
                  <a:fillRect/>
                </a:stretch>
              </p:blipFill>
              <p:spPr>
                <a:xfrm>
                  <a:off x="10999954" y="3326673"/>
                  <a:ext cx="143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5" name="Freihand 64">
                  <a:extLst>
                    <a:ext uri="{FF2B5EF4-FFF2-40B4-BE49-F238E27FC236}">
                      <a16:creationId xmlns:a16="http://schemas.microsoft.com/office/drawing/2014/main" id="{EEA6E70C-3F13-6AA1-349C-35BAE55480E4}"/>
                    </a:ext>
                  </a:extLst>
                </p14:cNvPr>
                <p14:cNvContentPartPr/>
                <p14:nvPr/>
              </p14:nvContentPartPr>
              <p14:xfrm>
                <a:off x="11133154" y="3204993"/>
                <a:ext cx="228960" cy="270360"/>
              </p14:xfrm>
            </p:contentPart>
          </mc:Choice>
          <mc:Fallback xmlns="">
            <p:pic>
              <p:nvPicPr>
                <p:cNvPr id="65" name="Freihand 64">
                  <a:extLst>
                    <a:ext uri="{FF2B5EF4-FFF2-40B4-BE49-F238E27FC236}">
                      <a16:creationId xmlns:a16="http://schemas.microsoft.com/office/drawing/2014/main" id="{EEA6E70C-3F13-6AA1-349C-35BAE55480E4}"/>
                    </a:ext>
                  </a:extLst>
                </p:cNvPr>
                <p:cNvPicPr/>
                <p:nvPr/>
              </p:nvPicPr>
              <p:blipFill>
                <a:blip r:embed="rId90"/>
                <a:stretch>
                  <a:fillRect/>
                </a:stretch>
              </p:blipFill>
              <p:spPr>
                <a:xfrm>
                  <a:off x="11124514" y="3195993"/>
                  <a:ext cx="246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6" name="Freihand 65">
                  <a:extLst>
                    <a:ext uri="{FF2B5EF4-FFF2-40B4-BE49-F238E27FC236}">
                      <a16:creationId xmlns:a16="http://schemas.microsoft.com/office/drawing/2014/main" id="{8BC535F1-C779-4A64-74D4-541445BC7F24}"/>
                    </a:ext>
                  </a:extLst>
                </p14:cNvPr>
                <p14:cNvContentPartPr/>
                <p14:nvPr/>
              </p14:nvContentPartPr>
              <p14:xfrm>
                <a:off x="9483994" y="3491913"/>
                <a:ext cx="2144520" cy="440280"/>
              </p14:xfrm>
            </p:contentPart>
          </mc:Choice>
          <mc:Fallback xmlns="">
            <p:pic>
              <p:nvPicPr>
                <p:cNvPr id="66" name="Freihand 65">
                  <a:extLst>
                    <a:ext uri="{FF2B5EF4-FFF2-40B4-BE49-F238E27FC236}">
                      <a16:creationId xmlns:a16="http://schemas.microsoft.com/office/drawing/2014/main" id="{8BC535F1-C779-4A64-74D4-541445BC7F24}"/>
                    </a:ext>
                  </a:extLst>
                </p:cNvPr>
                <p:cNvPicPr/>
                <p:nvPr/>
              </p:nvPicPr>
              <p:blipFill>
                <a:blip r:embed="rId92"/>
                <a:stretch>
                  <a:fillRect/>
                </a:stretch>
              </p:blipFill>
              <p:spPr>
                <a:xfrm>
                  <a:off x="9474994" y="3482913"/>
                  <a:ext cx="2162160" cy="45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8" name="Freihand 67">
                <a:extLst>
                  <a:ext uri="{FF2B5EF4-FFF2-40B4-BE49-F238E27FC236}">
                    <a16:creationId xmlns:a16="http://schemas.microsoft.com/office/drawing/2014/main" id="{29E806C2-9105-1B55-2E74-DE5A400005FA}"/>
                  </a:ext>
                </a:extLst>
              </p14:cNvPr>
              <p14:cNvContentPartPr/>
              <p14:nvPr/>
            </p14:nvContentPartPr>
            <p14:xfrm>
              <a:off x="183754" y="5627073"/>
              <a:ext cx="1947960" cy="88560"/>
            </p14:xfrm>
          </p:contentPart>
        </mc:Choice>
        <mc:Fallback xmlns="">
          <p:pic>
            <p:nvPicPr>
              <p:cNvPr id="68" name="Freihand 67">
                <a:extLst>
                  <a:ext uri="{FF2B5EF4-FFF2-40B4-BE49-F238E27FC236}">
                    <a16:creationId xmlns:a16="http://schemas.microsoft.com/office/drawing/2014/main" id="{29E806C2-9105-1B55-2E74-DE5A400005FA}"/>
                  </a:ext>
                </a:extLst>
              </p:cNvPr>
              <p:cNvPicPr/>
              <p:nvPr/>
            </p:nvPicPr>
            <p:blipFill>
              <a:blip r:embed="rId94"/>
              <a:stretch>
                <a:fillRect/>
              </a:stretch>
            </p:blipFill>
            <p:spPr>
              <a:xfrm>
                <a:off x="174754" y="5618073"/>
                <a:ext cx="1965600" cy="106200"/>
              </a:xfrm>
              <a:prstGeom prst="rect">
                <a:avLst/>
              </a:prstGeom>
            </p:spPr>
          </p:pic>
        </mc:Fallback>
      </mc:AlternateContent>
      <p:grpSp>
        <p:nvGrpSpPr>
          <p:cNvPr id="82" name="Gruppieren 81">
            <a:extLst>
              <a:ext uri="{FF2B5EF4-FFF2-40B4-BE49-F238E27FC236}">
                <a16:creationId xmlns:a16="http://schemas.microsoft.com/office/drawing/2014/main" id="{A676DDA8-421B-23CD-CFD7-0603DDD0BF41}"/>
              </a:ext>
            </a:extLst>
          </p:cNvPr>
          <p:cNvGrpSpPr/>
          <p:nvPr/>
        </p:nvGrpSpPr>
        <p:grpSpPr>
          <a:xfrm>
            <a:off x="2598274" y="4837953"/>
            <a:ext cx="2729880" cy="555840"/>
            <a:chOff x="2598274" y="4837953"/>
            <a:chExt cx="2729880" cy="555840"/>
          </a:xfrm>
        </p:grpSpPr>
        <mc:AlternateContent xmlns:mc="http://schemas.openxmlformats.org/markup-compatibility/2006" xmlns:p14="http://schemas.microsoft.com/office/powerpoint/2010/main">
          <mc:Choice Requires="p14">
            <p:contentPart p14:bwMode="auto" r:id="rId95">
              <p14:nvContentPartPr>
                <p14:cNvPr id="69" name="Freihand 68">
                  <a:extLst>
                    <a:ext uri="{FF2B5EF4-FFF2-40B4-BE49-F238E27FC236}">
                      <a16:creationId xmlns:a16="http://schemas.microsoft.com/office/drawing/2014/main" id="{68B782AF-DD94-9548-DEF6-593E37893301}"/>
                    </a:ext>
                  </a:extLst>
                </p14:cNvPr>
                <p14:cNvContentPartPr/>
                <p14:nvPr/>
              </p14:nvContentPartPr>
              <p14:xfrm>
                <a:off x="2677474" y="5168073"/>
                <a:ext cx="237600" cy="158040"/>
              </p14:xfrm>
            </p:contentPart>
          </mc:Choice>
          <mc:Fallback xmlns="">
            <p:pic>
              <p:nvPicPr>
                <p:cNvPr id="69" name="Freihand 68">
                  <a:extLst>
                    <a:ext uri="{FF2B5EF4-FFF2-40B4-BE49-F238E27FC236}">
                      <a16:creationId xmlns:a16="http://schemas.microsoft.com/office/drawing/2014/main" id="{68B782AF-DD94-9548-DEF6-593E37893301}"/>
                    </a:ext>
                  </a:extLst>
                </p:cNvPr>
                <p:cNvPicPr/>
                <p:nvPr/>
              </p:nvPicPr>
              <p:blipFill>
                <a:blip r:embed="rId96"/>
                <a:stretch>
                  <a:fillRect/>
                </a:stretch>
              </p:blipFill>
              <p:spPr>
                <a:xfrm>
                  <a:off x="2668474" y="5159433"/>
                  <a:ext cx="2552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 name="Freihand 69">
                  <a:extLst>
                    <a:ext uri="{FF2B5EF4-FFF2-40B4-BE49-F238E27FC236}">
                      <a16:creationId xmlns:a16="http://schemas.microsoft.com/office/drawing/2014/main" id="{98D84BA7-EA9C-79A3-067D-95F2A7C50341}"/>
                    </a:ext>
                  </a:extLst>
                </p14:cNvPr>
                <p14:cNvContentPartPr/>
                <p14:nvPr/>
              </p14:nvContentPartPr>
              <p14:xfrm>
                <a:off x="2598274" y="5171313"/>
                <a:ext cx="160920" cy="222480"/>
              </p14:xfrm>
            </p:contentPart>
          </mc:Choice>
          <mc:Fallback xmlns="">
            <p:pic>
              <p:nvPicPr>
                <p:cNvPr id="70" name="Freihand 69">
                  <a:extLst>
                    <a:ext uri="{FF2B5EF4-FFF2-40B4-BE49-F238E27FC236}">
                      <a16:creationId xmlns:a16="http://schemas.microsoft.com/office/drawing/2014/main" id="{98D84BA7-EA9C-79A3-067D-95F2A7C50341}"/>
                    </a:ext>
                  </a:extLst>
                </p:cNvPr>
                <p:cNvPicPr/>
                <p:nvPr/>
              </p:nvPicPr>
              <p:blipFill>
                <a:blip r:embed="rId98"/>
                <a:stretch>
                  <a:fillRect/>
                </a:stretch>
              </p:blipFill>
              <p:spPr>
                <a:xfrm>
                  <a:off x="2589274" y="5162673"/>
                  <a:ext cx="1785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1" name="Freihand 70">
                  <a:extLst>
                    <a:ext uri="{FF2B5EF4-FFF2-40B4-BE49-F238E27FC236}">
                      <a16:creationId xmlns:a16="http://schemas.microsoft.com/office/drawing/2014/main" id="{10790A48-4F37-6D6C-7A23-BE503B49C8C5}"/>
                    </a:ext>
                  </a:extLst>
                </p14:cNvPr>
                <p14:cNvContentPartPr/>
                <p14:nvPr/>
              </p14:nvContentPartPr>
              <p14:xfrm>
                <a:off x="3084274" y="5054313"/>
                <a:ext cx="131760" cy="117720"/>
              </p14:xfrm>
            </p:contentPart>
          </mc:Choice>
          <mc:Fallback xmlns="">
            <p:pic>
              <p:nvPicPr>
                <p:cNvPr id="71" name="Freihand 70">
                  <a:extLst>
                    <a:ext uri="{FF2B5EF4-FFF2-40B4-BE49-F238E27FC236}">
                      <a16:creationId xmlns:a16="http://schemas.microsoft.com/office/drawing/2014/main" id="{10790A48-4F37-6D6C-7A23-BE503B49C8C5}"/>
                    </a:ext>
                  </a:extLst>
                </p:cNvPr>
                <p:cNvPicPr/>
                <p:nvPr/>
              </p:nvPicPr>
              <p:blipFill>
                <a:blip r:embed="rId100"/>
                <a:stretch>
                  <a:fillRect/>
                </a:stretch>
              </p:blipFill>
              <p:spPr>
                <a:xfrm>
                  <a:off x="3075274" y="5045313"/>
                  <a:ext cx="149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2" name="Freihand 71">
                  <a:extLst>
                    <a:ext uri="{FF2B5EF4-FFF2-40B4-BE49-F238E27FC236}">
                      <a16:creationId xmlns:a16="http://schemas.microsoft.com/office/drawing/2014/main" id="{BEB0C6EA-14DE-9BF6-6D2B-8B3BD76D23AE}"/>
                    </a:ext>
                  </a:extLst>
                </p14:cNvPr>
                <p14:cNvContentPartPr/>
                <p14:nvPr/>
              </p14:nvContentPartPr>
              <p14:xfrm>
                <a:off x="3236554" y="5044233"/>
                <a:ext cx="117360" cy="194040"/>
              </p14:xfrm>
            </p:contentPart>
          </mc:Choice>
          <mc:Fallback xmlns="">
            <p:pic>
              <p:nvPicPr>
                <p:cNvPr id="72" name="Freihand 71">
                  <a:extLst>
                    <a:ext uri="{FF2B5EF4-FFF2-40B4-BE49-F238E27FC236}">
                      <a16:creationId xmlns:a16="http://schemas.microsoft.com/office/drawing/2014/main" id="{BEB0C6EA-14DE-9BF6-6D2B-8B3BD76D23AE}"/>
                    </a:ext>
                  </a:extLst>
                </p:cNvPr>
                <p:cNvPicPr/>
                <p:nvPr/>
              </p:nvPicPr>
              <p:blipFill>
                <a:blip r:embed="rId102"/>
                <a:stretch>
                  <a:fillRect/>
                </a:stretch>
              </p:blipFill>
              <p:spPr>
                <a:xfrm>
                  <a:off x="3227554" y="5035233"/>
                  <a:ext cx="1350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3" name="Freihand 72">
                  <a:extLst>
                    <a:ext uri="{FF2B5EF4-FFF2-40B4-BE49-F238E27FC236}">
                      <a16:creationId xmlns:a16="http://schemas.microsoft.com/office/drawing/2014/main" id="{754A78CC-CD78-E267-B8CC-3E82EFA81FA2}"/>
                    </a:ext>
                  </a:extLst>
                </p14:cNvPr>
                <p14:cNvContentPartPr/>
                <p14:nvPr/>
              </p14:nvContentPartPr>
              <p14:xfrm>
                <a:off x="3408274" y="5002833"/>
                <a:ext cx="91080" cy="239760"/>
              </p14:xfrm>
            </p:contentPart>
          </mc:Choice>
          <mc:Fallback xmlns="">
            <p:pic>
              <p:nvPicPr>
                <p:cNvPr id="73" name="Freihand 72">
                  <a:extLst>
                    <a:ext uri="{FF2B5EF4-FFF2-40B4-BE49-F238E27FC236}">
                      <a16:creationId xmlns:a16="http://schemas.microsoft.com/office/drawing/2014/main" id="{754A78CC-CD78-E267-B8CC-3E82EFA81FA2}"/>
                    </a:ext>
                  </a:extLst>
                </p:cNvPr>
                <p:cNvPicPr/>
                <p:nvPr/>
              </p:nvPicPr>
              <p:blipFill>
                <a:blip r:embed="rId104"/>
                <a:stretch>
                  <a:fillRect/>
                </a:stretch>
              </p:blipFill>
              <p:spPr>
                <a:xfrm>
                  <a:off x="3399634" y="4994193"/>
                  <a:ext cx="1087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4" name="Freihand 73">
                  <a:extLst>
                    <a:ext uri="{FF2B5EF4-FFF2-40B4-BE49-F238E27FC236}">
                      <a16:creationId xmlns:a16="http://schemas.microsoft.com/office/drawing/2014/main" id="{3EA4C836-328B-A8AA-1786-350C447C47D1}"/>
                    </a:ext>
                  </a:extLst>
                </p14:cNvPr>
                <p14:cNvContentPartPr/>
                <p14:nvPr/>
              </p14:nvContentPartPr>
              <p14:xfrm>
                <a:off x="3567034" y="5015073"/>
                <a:ext cx="192240" cy="96840"/>
              </p14:xfrm>
            </p:contentPart>
          </mc:Choice>
          <mc:Fallback xmlns="">
            <p:pic>
              <p:nvPicPr>
                <p:cNvPr id="74" name="Freihand 73">
                  <a:extLst>
                    <a:ext uri="{FF2B5EF4-FFF2-40B4-BE49-F238E27FC236}">
                      <a16:creationId xmlns:a16="http://schemas.microsoft.com/office/drawing/2014/main" id="{3EA4C836-328B-A8AA-1786-350C447C47D1}"/>
                    </a:ext>
                  </a:extLst>
                </p:cNvPr>
                <p:cNvPicPr/>
                <p:nvPr/>
              </p:nvPicPr>
              <p:blipFill>
                <a:blip r:embed="rId106"/>
                <a:stretch>
                  <a:fillRect/>
                </a:stretch>
              </p:blipFill>
              <p:spPr>
                <a:xfrm>
                  <a:off x="3558034" y="5006073"/>
                  <a:ext cx="209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5" name="Freihand 74">
                  <a:extLst>
                    <a:ext uri="{FF2B5EF4-FFF2-40B4-BE49-F238E27FC236}">
                      <a16:creationId xmlns:a16="http://schemas.microsoft.com/office/drawing/2014/main" id="{20E87477-243D-83F2-E2BB-477258B9770C}"/>
                    </a:ext>
                  </a:extLst>
                </p14:cNvPr>
                <p14:cNvContentPartPr/>
                <p14:nvPr/>
              </p14:nvContentPartPr>
              <p14:xfrm>
                <a:off x="3782674" y="4913193"/>
                <a:ext cx="408600" cy="183600"/>
              </p14:xfrm>
            </p:contentPart>
          </mc:Choice>
          <mc:Fallback xmlns="">
            <p:pic>
              <p:nvPicPr>
                <p:cNvPr id="75" name="Freihand 74">
                  <a:extLst>
                    <a:ext uri="{FF2B5EF4-FFF2-40B4-BE49-F238E27FC236}">
                      <a16:creationId xmlns:a16="http://schemas.microsoft.com/office/drawing/2014/main" id="{20E87477-243D-83F2-E2BB-477258B9770C}"/>
                    </a:ext>
                  </a:extLst>
                </p:cNvPr>
                <p:cNvPicPr/>
                <p:nvPr/>
              </p:nvPicPr>
              <p:blipFill>
                <a:blip r:embed="rId108"/>
                <a:stretch>
                  <a:fillRect/>
                </a:stretch>
              </p:blipFill>
              <p:spPr>
                <a:xfrm>
                  <a:off x="3774034" y="4904193"/>
                  <a:ext cx="426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6" name="Freihand 75">
                  <a:extLst>
                    <a:ext uri="{FF2B5EF4-FFF2-40B4-BE49-F238E27FC236}">
                      <a16:creationId xmlns:a16="http://schemas.microsoft.com/office/drawing/2014/main" id="{C1F506BC-D7C5-B6C0-F8B6-9A3CC2B94C36}"/>
                    </a:ext>
                  </a:extLst>
                </p14:cNvPr>
                <p14:cNvContentPartPr/>
                <p14:nvPr/>
              </p14:nvContentPartPr>
              <p14:xfrm>
                <a:off x="4241314" y="4877913"/>
                <a:ext cx="239760" cy="353880"/>
              </p14:xfrm>
            </p:contentPart>
          </mc:Choice>
          <mc:Fallback xmlns="">
            <p:pic>
              <p:nvPicPr>
                <p:cNvPr id="76" name="Freihand 75">
                  <a:extLst>
                    <a:ext uri="{FF2B5EF4-FFF2-40B4-BE49-F238E27FC236}">
                      <a16:creationId xmlns:a16="http://schemas.microsoft.com/office/drawing/2014/main" id="{C1F506BC-D7C5-B6C0-F8B6-9A3CC2B94C36}"/>
                    </a:ext>
                  </a:extLst>
                </p:cNvPr>
                <p:cNvPicPr/>
                <p:nvPr/>
              </p:nvPicPr>
              <p:blipFill>
                <a:blip r:embed="rId110"/>
                <a:stretch>
                  <a:fillRect/>
                </a:stretch>
              </p:blipFill>
              <p:spPr>
                <a:xfrm>
                  <a:off x="4232674" y="4868913"/>
                  <a:ext cx="25740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7" name="Freihand 76">
                  <a:extLst>
                    <a:ext uri="{FF2B5EF4-FFF2-40B4-BE49-F238E27FC236}">
                      <a16:creationId xmlns:a16="http://schemas.microsoft.com/office/drawing/2014/main" id="{A12E7AC5-90E1-5DEA-0E5A-833E5F7CF614}"/>
                    </a:ext>
                  </a:extLst>
                </p14:cNvPr>
                <p14:cNvContentPartPr/>
                <p14:nvPr/>
              </p14:nvContentPartPr>
              <p14:xfrm>
                <a:off x="4126114" y="4837953"/>
                <a:ext cx="25200" cy="9720"/>
              </p14:xfrm>
            </p:contentPart>
          </mc:Choice>
          <mc:Fallback xmlns="">
            <p:pic>
              <p:nvPicPr>
                <p:cNvPr id="77" name="Freihand 76">
                  <a:extLst>
                    <a:ext uri="{FF2B5EF4-FFF2-40B4-BE49-F238E27FC236}">
                      <a16:creationId xmlns:a16="http://schemas.microsoft.com/office/drawing/2014/main" id="{A12E7AC5-90E1-5DEA-0E5A-833E5F7CF614}"/>
                    </a:ext>
                  </a:extLst>
                </p:cNvPr>
                <p:cNvPicPr/>
                <p:nvPr/>
              </p:nvPicPr>
              <p:blipFill>
                <a:blip r:embed="rId112"/>
                <a:stretch>
                  <a:fillRect/>
                </a:stretch>
              </p:blipFill>
              <p:spPr>
                <a:xfrm>
                  <a:off x="4117114" y="4829313"/>
                  <a:ext cx="42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8" name="Freihand 77">
                  <a:extLst>
                    <a:ext uri="{FF2B5EF4-FFF2-40B4-BE49-F238E27FC236}">
                      <a16:creationId xmlns:a16="http://schemas.microsoft.com/office/drawing/2014/main" id="{4EC5C6A1-26BA-5AB6-E0B7-CB4170AC761D}"/>
                    </a:ext>
                  </a:extLst>
                </p14:cNvPr>
                <p14:cNvContentPartPr/>
                <p14:nvPr/>
              </p14:nvContentPartPr>
              <p14:xfrm>
                <a:off x="4625794" y="4970433"/>
                <a:ext cx="107280" cy="135720"/>
              </p14:xfrm>
            </p:contentPart>
          </mc:Choice>
          <mc:Fallback xmlns="">
            <p:pic>
              <p:nvPicPr>
                <p:cNvPr id="78" name="Freihand 77">
                  <a:extLst>
                    <a:ext uri="{FF2B5EF4-FFF2-40B4-BE49-F238E27FC236}">
                      <a16:creationId xmlns:a16="http://schemas.microsoft.com/office/drawing/2014/main" id="{4EC5C6A1-26BA-5AB6-E0B7-CB4170AC761D}"/>
                    </a:ext>
                  </a:extLst>
                </p:cNvPr>
                <p:cNvPicPr/>
                <p:nvPr/>
              </p:nvPicPr>
              <p:blipFill>
                <a:blip r:embed="rId114"/>
                <a:stretch>
                  <a:fillRect/>
                </a:stretch>
              </p:blipFill>
              <p:spPr>
                <a:xfrm>
                  <a:off x="4616794" y="4961793"/>
                  <a:ext cx="124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9" name="Freihand 78">
                  <a:extLst>
                    <a:ext uri="{FF2B5EF4-FFF2-40B4-BE49-F238E27FC236}">
                      <a16:creationId xmlns:a16="http://schemas.microsoft.com/office/drawing/2014/main" id="{420EDA5A-26A3-FD1A-D426-424BFB42F50C}"/>
                    </a:ext>
                  </a:extLst>
                </p14:cNvPr>
                <p14:cNvContentPartPr/>
                <p14:nvPr/>
              </p14:nvContentPartPr>
              <p14:xfrm>
                <a:off x="4805074" y="4956393"/>
                <a:ext cx="297720" cy="132480"/>
              </p14:xfrm>
            </p:contentPart>
          </mc:Choice>
          <mc:Fallback xmlns="">
            <p:pic>
              <p:nvPicPr>
                <p:cNvPr id="79" name="Freihand 78">
                  <a:extLst>
                    <a:ext uri="{FF2B5EF4-FFF2-40B4-BE49-F238E27FC236}">
                      <a16:creationId xmlns:a16="http://schemas.microsoft.com/office/drawing/2014/main" id="{420EDA5A-26A3-FD1A-D426-424BFB42F50C}"/>
                    </a:ext>
                  </a:extLst>
                </p:cNvPr>
                <p:cNvPicPr/>
                <p:nvPr/>
              </p:nvPicPr>
              <p:blipFill>
                <a:blip r:embed="rId116"/>
                <a:stretch>
                  <a:fillRect/>
                </a:stretch>
              </p:blipFill>
              <p:spPr>
                <a:xfrm>
                  <a:off x="4796074" y="4947753"/>
                  <a:ext cx="3153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0" name="Freihand 79">
                  <a:extLst>
                    <a:ext uri="{FF2B5EF4-FFF2-40B4-BE49-F238E27FC236}">
                      <a16:creationId xmlns:a16="http://schemas.microsoft.com/office/drawing/2014/main" id="{16F6CCD3-19A1-CE61-4405-2ABF98A74632}"/>
                    </a:ext>
                  </a:extLst>
                </p14:cNvPr>
                <p14:cNvContentPartPr/>
                <p14:nvPr/>
              </p14:nvContentPartPr>
              <p14:xfrm>
                <a:off x="5091634" y="4873953"/>
                <a:ext cx="119160" cy="200160"/>
              </p14:xfrm>
            </p:contentPart>
          </mc:Choice>
          <mc:Fallback xmlns="">
            <p:pic>
              <p:nvPicPr>
                <p:cNvPr id="80" name="Freihand 79">
                  <a:extLst>
                    <a:ext uri="{FF2B5EF4-FFF2-40B4-BE49-F238E27FC236}">
                      <a16:creationId xmlns:a16="http://schemas.microsoft.com/office/drawing/2014/main" id="{16F6CCD3-19A1-CE61-4405-2ABF98A74632}"/>
                    </a:ext>
                  </a:extLst>
                </p:cNvPr>
                <p:cNvPicPr/>
                <p:nvPr/>
              </p:nvPicPr>
              <p:blipFill>
                <a:blip r:embed="rId118"/>
                <a:stretch>
                  <a:fillRect/>
                </a:stretch>
              </p:blipFill>
              <p:spPr>
                <a:xfrm>
                  <a:off x="5082634" y="4864953"/>
                  <a:ext cx="1368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2745FD88-B06C-62D0-3D7E-1FB8828056C5}"/>
                    </a:ext>
                  </a:extLst>
                </p14:cNvPr>
                <p14:cNvContentPartPr/>
                <p14:nvPr/>
              </p14:nvContentPartPr>
              <p14:xfrm>
                <a:off x="5219794" y="4927233"/>
                <a:ext cx="108360" cy="138240"/>
              </p14:xfrm>
            </p:contentPart>
          </mc:Choice>
          <mc:Fallback xmlns="">
            <p:pic>
              <p:nvPicPr>
                <p:cNvPr id="81" name="Freihand 80">
                  <a:extLst>
                    <a:ext uri="{FF2B5EF4-FFF2-40B4-BE49-F238E27FC236}">
                      <a16:creationId xmlns:a16="http://schemas.microsoft.com/office/drawing/2014/main" id="{2745FD88-B06C-62D0-3D7E-1FB8828056C5}"/>
                    </a:ext>
                  </a:extLst>
                </p:cNvPr>
                <p:cNvPicPr/>
                <p:nvPr/>
              </p:nvPicPr>
              <p:blipFill>
                <a:blip r:embed="rId120"/>
                <a:stretch>
                  <a:fillRect/>
                </a:stretch>
              </p:blipFill>
              <p:spPr>
                <a:xfrm>
                  <a:off x="5211154" y="4918593"/>
                  <a:ext cx="126000" cy="155880"/>
                </a:xfrm>
                <a:prstGeom prst="rect">
                  <a:avLst/>
                </a:prstGeom>
              </p:spPr>
            </p:pic>
          </mc:Fallback>
        </mc:AlternateContent>
      </p:grpSp>
      <p:grpSp>
        <p:nvGrpSpPr>
          <p:cNvPr id="84" name="Gruppieren 83">
            <a:extLst>
              <a:ext uri="{FF2B5EF4-FFF2-40B4-BE49-F238E27FC236}">
                <a16:creationId xmlns:a16="http://schemas.microsoft.com/office/drawing/2014/main" id="{2FF84C83-C02D-768D-5FC0-43B991ADD140}"/>
              </a:ext>
            </a:extLst>
          </p:cNvPr>
          <p:cNvGrpSpPr/>
          <p:nvPr/>
        </p:nvGrpSpPr>
        <p:grpSpPr>
          <a:xfrm>
            <a:off x="4807954" y="2679393"/>
            <a:ext cx="2363400" cy="680400"/>
            <a:chOff x="4807954" y="2679393"/>
            <a:chExt cx="2363400" cy="680400"/>
          </a:xfrm>
        </p:grpSpPr>
        <mc:AlternateContent xmlns:mc="http://schemas.openxmlformats.org/markup-compatibility/2006" xmlns:p14="http://schemas.microsoft.com/office/powerpoint/2010/main">
          <mc:Choice Requires="p14">
            <p:contentPart p14:bwMode="auto" r:id="rId121">
              <p14:nvContentPartPr>
                <p14:cNvPr id="27" name="Freihand 26">
                  <a:extLst>
                    <a:ext uri="{FF2B5EF4-FFF2-40B4-BE49-F238E27FC236}">
                      <a16:creationId xmlns:a16="http://schemas.microsoft.com/office/drawing/2014/main" id="{C7B5DB29-6D73-4181-C32A-833F8B18BBCC}"/>
                    </a:ext>
                  </a:extLst>
                </p14:cNvPr>
                <p14:cNvContentPartPr/>
                <p14:nvPr/>
              </p14:nvContentPartPr>
              <p14:xfrm>
                <a:off x="5588794" y="3033993"/>
                <a:ext cx="287640" cy="95040"/>
              </p14:xfrm>
            </p:contentPart>
          </mc:Choice>
          <mc:Fallback xmlns="">
            <p:pic>
              <p:nvPicPr>
                <p:cNvPr id="27" name="Freihand 26">
                  <a:extLst>
                    <a:ext uri="{FF2B5EF4-FFF2-40B4-BE49-F238E27FC236}">
                      <a16:creationId xmlns:a16="http://schemas.microsoft.com/office/drawing/2014/main" id="{C7B5DB29-6D73-4181-C32A-833F8B18BBCC}"/>
                    </a:ext>
                  </a:extLst>
                </p:cNvPr>
                <p:cNvPicPr/>
                <p:nvPr/>
              </p:nvPicPr>
              <p:blipFill>
                <a:blip r:embed="rId122"/>
                <a:stretch>
                  <a:fillRect/>
                </a:stretch>
              </p:blipFill>
              <p:spPr>
                <a:xfrm>
                  <a:off x="5580154" y="3025353"/>
                  <a:ext cx="305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8" name="Freihand 27">
                  <a:extLst>
                    <a:ext uri="{FF2B5EF4-FFF2-40B4-BE49-F238E27FC236}">
                      <a16:creationId xmlns:a16="http://schemas.microsoft.com/office/drawing/2014/main" id="{493B316B-9E85-679B-CDA8-FA009A239F74}"/>
                    </a:ext>
                  </a:extLst>
                </p14:cNvPr>
                <p14:cNvContentPartPr/>
                <p14:nvPr/>
              </p14:nvContentPartPr>
              <p14:xfrm>
                <a:off x="5970754" y="2981793"/>
                <a:ext cx="376560" cy="282240"/>
              </p14:xfrm>
            </p:contentPart>
          </mc:Choice>
          <mc:Fallback xmlns="">
            <p:pic>
              <p:nvPicPr>
                <p:cNvPr id="28" name="Freihand 27">
                  <a:extLst>
                    <a:ext uri="{FF2B5EF4-FFF2-40B4-BE49-F238E27FC236}">
                      <a16:creationId xmlns:a16="http://schemas.microsoft.com/office/drawing/2014/main" id="{493B316B-9E85-679B-CDA8-FA009A239F74}"/>
                    </a:ext>
                  </a:extLst>
                </p:cNvPr>
                <p:cNvPicPr/>
                <p:nvPr/>
              </p:nvPicPr>
              <p:blipFill>
                <a:blip r:embed="rId124"/>
                <a:stretch>
                  <a:fillRect/>
                </a:stretch>
              </p:blipFill>
              <p:spPr>
                <a:xfrm>
                  <a:off x="5962114" y="2973153"/>
                  <a:ext cx="3942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0" name="Freihand 29">
                  <a:extLst>
                    <a:ext uri="{FF2B5EF4-FFF2-40B4-BE49-F238E27FC236}">
                      <a16:creationId xmlns:a16="http://schemas.microsoft.com/office/drawing/2014/main" id="{23ACB9DF-6A52-FA3D-23F2-7C16F9974566}"/>
                    </a:ext>
                  </a:extLst>
                </p14:cNvPr>
                <p14:cNvContentPartPr/>
                <p14:nvPr/>
              </p14:nvContentPartPr>
              <p14:xfrm>
                <a:off x="4840354" y="2728353"/>
                <a:ext cx="1914120" cy="554760"/>
              </p14:xfrm>
            </p:contentPart>
          </mc:Choice>
          <mc:Fallback xmlns="">
            <p:pic>
              <p:nvPicPr>
                <p:cNvPr id="30" name="Freihand 29">
                  <a:extLst>
                    <a:ext uri="{FF2B5EF4-FFF2-40B4-BE49-F238E27FC236}">
                      <a16:creationId xmlns:a16="http://schemas.microsoft.com/office/drawing/2014/main" id="{23ACB9DF-6A52-FA3D-23F2-7C16F9974566}"/>
                    </a:ext>
                  </a:extLst>
                </p:cNvPr>
                <p:cNvPicPr/>
                <p:nvPr/>
              </p:nvPicPr>
              <p:blipFill>
                <a:blip r:embed="rId126"/>
                <a:stretch>
                  <a:fillRect/>
                </a:stretch>
              </p:blipFill>
              <p:spPr>
                <a:xfrm>
                  <a:off x="4831714" y="2719353"/>
                  <a:ext cx="193176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6" name="Freihand 35">
                  <a:extLst>
                    <a:ext uri="{FF2B5EF4-FFF2-40B4-BE49-F238E27FC236}">
                      <a16:creationId xmlns:a16="http://schemas.microsoft.com/office/drawing/2014/main" id="{1408ED6B-892E-2970-B7EA-4DF42BE847B2}"/>
                    </a:ext>
                  </a:extLst>
                </p14:cNvPr>
                <p14:cNvContentPartPr/>
                <p14:nvPr/>
              </p14:nvContentPartPr>
              <p14:xfrm>
                <a:off x="4823074" y="2679393"/>
                <a:ext cx="1651680" cy="680400"/>
              </p14:xfrm>
            </p:contentPart>
          </mc:Choice>
          <mc:Fallback xmlns="">
            <p:pic>
              <p:nvPicPr>
                <p:cNvPr id="36" name="Freihand 35">
                  <a:extLst>
                    <a:ext uri="{FF2B5EF4-FFF2-40B4-BE49-F238E27FC236}">
                      <a16:creationId xmlns:a16="http://schemas.microsoft.com/office/drawing/2014/main" id="{1408ED6B-892E-2970-B7EA-4DF42BE847B2}"/>
                    </a:ext>
                  </a:extLst>
                </p:cNvPr>
                <p:cNvPicPr/>
                <p:nvPr/>
              </p:nvPicPr>
              <p:blipFill>
                <a:blip r:embed="rId128"/>
                <a:stretch>
                  <a:fillRect/>
                </a:stretch>
              </p:blipFill>
              <p:spPr>
                <a:xfrm>
                  <a:off x="4814434" y="2670393"/>
                  <a:ext cx="166932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7" name="Freihand 36">
                  <a:extLst>
                    <a:ext uri="{FF2B5EF4-FFF2-40B4-BE49-F238E27FC236}">
                      <a16:creationId xmlns:a16="http://schemas.microsoft.com/office/drawing/2014/main" id="{8E2C503E-940A-65B5-519C-58D6BB9723A5}"/>
                    </a:ext>
                  </a:extLst>
                </p14:cNvPr>
                <p14:cNvContentPartPr/>
                <p14:nvPr/>
              </p14:nvContentPartPr>
              <p14:xfrm>
                <a:off x="6633154" y="2886393"/>
                <a:ext cx="538200" cy="77040"/>
              </p14:xfrm>
            </p:contentPart>
          </mc:Choice>
          <mc:Fallback xmlns="">
            <p:pic>
              <p:nvPicPr>
                <p:cNvPr id="37" name="Freihand 36">
                  <a:extLst>
                    <a:ext uri="{FF2B5EF4-FFF2-40B4-BE49-F238E27FC236}">
                      <a16:creationId xmlns:a16="http://schemas.microsoft.com/office/drawing/2014/main" id="{8E2C503E-940A-65B5-519C-58D6BB9723A5}"/>
                    </a:ext>
                  </a:extLst>
                </p:cNvPr>
                <p:cNvPicPr/>
                <p:nvPr/>
              </p:nvPicPr>
              <p:blipFill>
                <a:blip r:embed="rId130"/>
                <a:stretch>
                  <a:fillRect/>
                </a:stretch>
              </p:blipFill>
              <p:spPr>
                <a:xfrm>
                  <a:off x="6624514" y="2877393"/>
                  <a:ext cx="555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Freihand 82">
                  <a:extLst>
                    <a:ext uri="{FF2B5EF4-FFF2-40B4-BE49-F238E27FC236}">
                      <a16:creationId xmlns:a16="http://schemas.microsoft.com/office/drawing/2014/main" id="{729CA763-F553-9684-4CE2-398B111FAF78}"/>
                    </a:ext>
                  </a:extLst>
                </p14:cNvPr>
                <p14:cNvContentPartPr/>
                <p14:nvPr/>
              </p14:nvContentPartPr>
              <p14:xfrm>
                <a:off x="4807954" y="2755353"/>
                <a:ext cx="2217240" cy="526680"/>
              </p14:xfrm>
            </p:contentPart>
          </mc:Choice>
          <mc:Fallback xmlns="">
            <p:pic>
              <p:nvPicPr>
                <p:cNvPr id="83" name="Freihand 82">
                  <a:extLst>
                    <a:ext uri="{FF2B5EF4-FFF2-40B4-BE49-F238E27FC236}">
                      <a16:creationId xmlns:a16="http://schemas.microsoft.com/office/drawing/2014/main" id="{729CA763-F553-9684-4CE2-398B111FAF78}"/>
                    </a:ext>
                  </a:extLst>
                </p:cNvPr>
                <p:cNvPicPr/>
                <p:nvPr/>
              </p:nvPicPr>
              <p:blipFill>
                <a:blip r:embed="rId132"/>
                <a:stretch>
                  <a:fillRect/>
                </a:stretch>
              </p:blipFill>
              <p:spPr>
                <a:xfrm>
                  <a:off x="4798954" y="2746713"/>
                  <a:ext cx="2234880" cy="544320"/>
                </a:xfrm>
                <a:prstGeom prst="rect">
                  <a:avLst/>
                </a:prstGeom>
              </p:spPr>
            </p:pic>
          </mc:Fallback>
        </mc:AlternateContent>
      </p:grpSp>
      <p:grpSp>
        <p:nvGrpSpPr>
          <p:cNvPr id="96" name="Gruppieren 95">
            <a:extLst>
              <a:ext uri="{FF2B5EF4-FFF2-40B4-BE49-F238E27FC236}">
                <a16:creationId xmlns:a16="http://schemas.microsoft.com/office/drawing/2014/main" id="{263A8482-6852-2914-44F7-82918A736EC7}"/>
              </a:ext>
            </a:extLst>
          </p:cNvPr>
          <p:cNvGrpSpPr/>
          <p:nvPr/>
        </p:nvGrpSpPr>
        <p:grpSpPr>
          <a:xfrm>
            <a:off x="5777074" y="4809873"/>
            <a:ext cx="823680" cy="533520"/>
            <a:chOff x="5777074" y="4809873"/>
            <a:chExt cx="823680" cy="533520"/>
          </a:xfrm>
        </p:grpSpPr>
        <mc:AlternateContent xmlns:mc="http://schemas.openxmlformats.org/markup-compatibility/2006" xmlns:p14="http://schemas.microsoft.com/office/powerpoint/2010/main">
          <mc:Choice Requires="p14">
            <p:contentPart p14:bwMode="auto" r:id="rId133">
              <p14:nvContentPartPr>
                <p14:cNvPr id="85" name="Freihand 84">
                  <a:extLst>
                    <a:ext uri="{FF2B5EF4-FFF2-40B4-BE49-F238E27FC236}">
                      <a16:creationId xmlns:a16="http://schemas.microsoft.com/office/drawing/2014/main" id="{627DB446-AF27-B50C-BA3A-F30A46CF69AC}"/>
                    </a:ext>
                  </a:extLst>
                </p14:cNvPr>
                <p14:cNvContentPartPr/>
                <p14:nvPr/>
              </p14:nvContentPartPr>
              <p14:xfrm>
                <a:off x="5777074" y="4862073"/>
                <a:ext cx="119520" cy="307440"/>
              </p14:xfrm>
            </p:contentPart>
          </mc:Choice>
          <mc:Fallback xmlns="">
            <p:pic>
              <p:nvPicPr>
                <p:cNvPr id="85" name="Freihand 84">
                  <a:extLst>
                    <a:ext uri="{FF2B5EF4-FFF2-40B4-BE49-F238E27FC236}">
                      <a16:creationId xmlns:a16="http://schemas.microsoft.com/office/drawing/2014/main" id="{627DB446-AF27-B50C-BA3A-F30A46CF69AC}"/>
                    </a:ext>
                  </a:extLst>
                </p:cNvPr>
                <p:cNvPicPr/>
                <p:nvPr/>
              </p:nvPicPr>
              <p:blipFill>
                <a:blip r:embed="rId134"/>
                <a:stretch>
                  <a:fillRect/>
                </a:stretch>
              </p:blipFill>
              <p:spPr>
                <a:xfrm>
                  <a:off x="5768434" y="4853073"/>
                  <a:ext cx="1371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6" name="Freihand 85">
                  <a:extLst>
                    <a:ext uri="{FF2B5EF4-FFF2-40B4-BE49-F238E27FC236}">
                      <a16:creationId xmlns:a16="http://schemas.microsoft.com/office/drawing/2014/main" id="{859400DE-CC8A-0B1E-7A70-70ACBEA4316F}"/>
                    </a:ext>
                  </a:extLst>
                </p14:cNvPr>
                <p14:cNvContentPartPr/>
                <p14:nvPr/>
              </p14:nvContentPartPr>
              <p14:xfrm>
                <a:off x="6115114" y="4862433"/>
                <a:ext cx="63720" cy="256320"/>
              </p14:xfrm>
            </p:contentPart>
          </mc:Choice>
          <mc:Fallback xmlns="">
            <p:pic>
              <p:nvPicPr>
                <p:cNvPr id="86" name="Freihand 85">
                  <a:extLst>
                    <a:ext uri="{FF2B5EF4-FFF2-40B4-BE49-F238E27FC236}">
                      <a16:creationId xmlns:a16="http://schemas.microsoft.com/office/drawing/2014/main" id="{859400DE-CC8A-0B1E-7A70-70ACBEA4316F}"/>
                    </a:ext>
                  </a:extLst>
                </p:cNvPr>
                <p:cNvPicPr/>
                <p:nvPr/>
              </p:nvPicPr>
              <p:blipFill>
                <a:blip r:embed="rId136"/>
                <a:stretch>
                  <a:fillRect/>
                </a:stretch>
              </p:blipFill>
              <p:spPr>
                <a:xfrm>
                  <a:off x="6106474" y="4853433"/>
                  <a:ext cx="813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7" name="Freihand 86">
                  <a:extLst>
                    <a:ext uri="{FF2B5EF4-FFF2-40B4-BE49-F238E27FC236}">
                      <a16:creationId xmlns:a16="http://schemas.microsoft.com/office/drawing/2014/main" id="{FC08A254-4200-4B97-2A07-8A8DA83F0753}"/>
                    </a:ext>
                  </a:extLst>
                </p14:cNvPr>
                <p14:cNvContentPartPr/>
                <p14:nvPr/>
              </p14:nvContentPartPr>
              <p14:xfrm>
                <a:off x="6315994" y="4945593"/>
                <a:ext cx="74520" cy="108360"/>
              </p14:xfrm>
            </p:contentPart>
          </mc:Choice>
          <mc:Fallback xmlns="">
            <p:pic>
              <p:nvPicPr>
                <p:cNvPr id="87" name="Freihand 86">
                  <a:extLst>
                    <a:ext uri="{FF2B5EF4-FFF2-40B4-BE49-F238E27FC236}">
                      <a16:creationId xmlns:a16="http://schemas.microsoft.com/office/drawing/2014/main" id="{FC08A254-4200-4B97-2A07-8A8DA83F0753}"/>
                    </a:ext>
                  </a:extLst>
                </p:cNvPr>
                <p:cNvPicPr/>
                <p:nvPr/>
              </p:nvPicPr>
              <p:blipFill>
                <a:blip r:embed="rId138"/>
                <a:stretch>
                  <a:fillRect/>
                </a:stretch>
              </p:blipFill>
              <p:spPr>
                <a:xfrm>
                  <a:off x="6306994" y="4936593"/>
                  <a:ext cx="92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8" name="Freihand 87">
                  <a:extLst>
                    <a:ext uri="{FF2B5EF4-FFF2-40B4-BE49-F238E27FC236}">
                      <a16:creationId xmlns:a16="http://schemas.microsoft.com/office/drawing/2014/main" id="{196D0072-86B2-FA70-0729-C393F95FCAAA}"/>
                    </a:ext>
                  </a:extLst>
                </p14:cNvPr>
                <p14:cNvContentPartPr/>
                <p14:nvPr/>
              </p14:nvContentPartPr>
              <p14:xfrm>
                <a:off x="6357754" y="4809873"/>
                <a:ext cx="15120" cy="23040"/>
              </p14:xfrm>
            </p:contentPart>
          </mc:Choice>
          <mc:Fallback xmlns="">
            <p:pic>
              <p:nvPicPr>
                <p:cNvPr id="88" name="Freihand 87">
                  <a:extLst>
                    <a:ext uri="{FF2B5EF4-FFF2-40B4-BE49-F238E27FC236}">
                      <a16:creationId xmlns:a16="http://schemas.microsoft.com/office/drawing/2014/main" id="{196D0072-86B2-FA70-0729-C393F95FCAAA}"/>
                    </a:ext>
                  </a:extLst>
                </p:cNvPr>
                <p:cNvPicPr/>
                <p:nvPr/>
              </p:nvPicPr>
              <p:blipFill>
                <a:blip r:embed="rId140"/>
                <a:stretch>
                  <a:fillRect/>
                </a:stretch>
              </p:blipFill>
              <p:spPr>
                <a:xfrm>
                  <a:off x="6348754" y="4801233"/>
                  <a:ext cx="32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9" name="Freihand 88">
                  <a:extLst>
                    <a:ext uri="{FF2B5EF4-FFF2-40B4-BE49-F238E27FC236}">
                      <a16:creationId xmlns:a16="http://schemas.microsoft.com/office/drawing/2014/main" id="{AA32EDDB-1155-C295-67F2-EAE849EFAB5C}"/>
                    </a:ext>
                  </a:extLst>
                </p14:cNvPr>
                <p14:cNvContentPartPr/>
                <p14:nvPr/>
              </p14:nvContentPartPr>
              <p14:xfrm>
                <a:off x="6535594" y="4846953"/>
                <a:ext cx="58320" cy="222120"/>
              </p14:xfrm>
            </p:contentPart>
          </mc:Choice>
          <mc:Fallback xmlns="">
            <p:pic>
              <p:nvPicPr>
                <p:cNvPr id="89" name="Freihand 88">
                  <a:extLst>
                    <a:ext uri="{FF2B5EF4-FFF2-40B4-BE49-F238E27FC236}">
                      <a16:creationId xmlns:a16="http://schemas.microsoft.com/office/drawing/2014/main" id="{AA32EDDB-1155-C295-67F2-EAE849EFAB5C}"/>
                    </a:ext>
                  </a:extLst>
                </p:cNvPr>
                <p:cNvPicPr/>
                <p:nvPr/>
              </p:nvPicPr>
              <p:blipFill>
                <a:blip r:embed="rId142"/>
                <a:stretch>
                  <a:fillRect/>
                </a:stretch>
              </p:blipFill>
              <p:spPr>
                <a:xfrm>
                  <a:off x="6526954" y="4837953"/>
                  <a:ext cx="759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E971FB33-63D5-010F-01BC-906AA12D5F66}"/>
                    </a:ext>
                  </a:extLst>
                </p14:cNvPr>
                <p14:cNvContentPartPr/>
                <p14:nvPr/>
              </p14:nvContentPartPr>
              <p14:xfrm>
                <a:off x="6233914" y="5199033"/>
                <a:ext cx="180720" cy="21240"/>
              </p14:xfrm>
            </p:contentPart>
          </mc:Choice>
          <mc:Fallback xmlns="">
            <p:pic>
              <p:nvPicPr>
                <p:cNvPr id="91" name="Freihand 90">
                  <a:extLst>
                    <a:ext uri="{FF2B5EF4-FFF2-40B4-BE49-F238E27FC236}">
                      <a16:creationId xmlns:a16="http://schemas.microsoft.com/office/drawing/2014/main" id="{E971FB33-63D5-010F-01BC-906AA12D5F66}"/>
                    </a:ext>
                  </a:extLst>
                </p:cNvPr>
                <p:cNvPicPr/>
                <p:nvPr/>
              </p:nvPicPr>
              <p:blipFill>
                <a:blip r:embed="rId144"/>
                <a:stretch>
                  <a:fillRect/>
                </a:stretch>
              </p:blipFill>
              <p:spPr>
                <a:xfrm>
                  <a:off x="6224914" y="5190393"/>
                  <a:ext cx="1983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Freihand 91">
                  <a:extLst>
                    <a:ext uri="{FF2B5EF4-FFF2-40B4-BE49-F238E27FC236}">
                      <a16:creationId xmlns:a16="http://schemas.microsoft.com/office/drawing/2014/main" id="{A5FAF9FA-A5BF-9540-CE03-78984FDF209B}"/>
                    </a:ext>
                  </a:extLst>
                </p14:cNvPr>
                <p14:cNvContentPartPr/>
                <p14:nvPr/>
              </p14:nvContentPartPr>
              <p14:xfrm>
                <a:off x="6365314" y="5214513"/>
                <a:ext cx="39960" cy="10440"/>
              </p14:xfrm>
            </p:contentPart>
          </mc:Choice>
          <mc:Fallback xmlns="">
            <p:pic>
              <p:nvPicPr>
                <p:cNvPr id="92" name="Freihand 91">
                  <a:extLst>
                    <a:ext uri="{FF2B5EF4-FFF2-40B4-BE49-F238E27FC236}">
                      <a16:creationId xmlns:a16="http://schemas.microsoft.com/office/drawing/2014/main" id="{A5FAF9FA-A5BF-9540-CE03-78984FDF209B}"/>
                    </a:ext>
                  </a:extLst>
                </p:cNvPr>
                <p:cNvPicPr/>
                <p:nvPr/>
              </p:nvPicPr>
              <p:blipFill>
                <a:blip r:embed="rId146"/>
                <a:stretch>
                  <a:fillRect/>
                </a:stretch>
              </p:blipFill>
              <p:spPr>
                <a:xfrm>
                  <a:off x="6356674" y="5205513"/>
                  <a:ext cx="57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3" name="Freihand 92">
                  <a:extLst>
                    <a:ext uri="{FF2B5EF4-FFF2-40B4-BE49-F238E27FC236}">
                      <a16:creationId xmlns:a16="http://schemas.microsoft.com/office/drawing/2014/main" id="{78A73394-2A13-A8D8-A616-0D9B90C85B6C}"/>
                    </a:ext>
                  </a:extLst>
                </p14:cNvPr>
                <p14:cNvContentPartPr/>
                <p14:nvPr/>
              </p14:nvContentPartPr>
              <p14:xfrm>
                <a:off x="6140314" y="5253033"/>
                <a:ext cx="40680" cy="90360"/>
              </p14:xfrm>
            </p:contentPart>
          </mc:Choice>
          <mc:Fallback xmlns="">
            <p:pic>
              <p:nvPicPr>
                <p:cNvPr id="93" name="Freihand 92">
                  <a:extLst>
                    <a:ext uri="{FF2B5EF4-FFF2-40B4-BE49-F238E27FC236}">
                      <a16:creationId xmlns:a16="http://schemas.microsoft.com/office/drawing/2014/main" id="{78A73394-2A13-A8D8-A616-0D9B90C85B6C}"/>
                    </a:ext>
                  </a:extLst>
                </p:cNvPr>
                <p:cNvPicPr/>
                <p:nvPr/>
              </p:nvPicPr>
              <p:blipFill>
                <a:blip r:embed="rId148"/>
                <a:stretch>
                  <a:fillRect/>
                </a:stretch>
              </p:blipFill>
              <p:spPr>
                <a:xfrm>
                  <a:off x="6131674" y="5244033"/>
                  <a:ext cx="583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4" name="Freihand 93">
                  <a:extLst>
                    <a:ext uri="{FF2B5EF4-FFF2-40B4-BE49-F238E27FC236}">
                      <a16:creationId xmlns:a16="http://schemas.microsoft.com/office/drawing/2014/main" id="{877FB950-5537-396A-E309-661B84E8B0D2}"/>
                    </a:ext>
                  </a:extLst>
                </p14:cNvPr>
                <p14:cNvContentPartPr/>
                <p14:nvPr/>
              </p14:nvContentPartPr>
              <p14:xfrm>
                <a:off x="6534154" y="5097153"/>
                <a:ext cx="66600" cy="90720"/>
              </p14:xfrm>
            </p:contentPart>
          </mc:Choice>
          <mc:Fallback xmlns="">
            <p:pic>
              <p:nvPicPr>
                <p:cNvPr id="94" name="Freihand 93">
                  <a:extLst>
                    <a:ext uri="{FF2B5EF4-FFF2-40B4-BE49-F238E27FC236}">
                      <a16:creationId xmlns:a16="http://schemas.microsoft.com/office/drawing/2014/main" id="{877FB950-5537-396A-E309-661B84E8B0D2}"/>
                    </a:ext>
                  </a:extLst>
                </p:cNvPr>
                <p:cNvPicPr/>
                <p:nvPr/>
              </p:nvPicPr>
              <p:blipFill>
                <a:blip r:embed="rId150"/>
                <a:stretch>
                  <a:fillRect/>
                </a:stretch>
              </p:blipFill>
              <p:spPr>
                <a:xfrm>
                  <a:off x="6525514" y="5088153"/>
                  <a:ext cx="84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5" name="Freihand 94">
                  <a:extLst>
                    <a:ext uri="{FF2B5EF4-FFF2-40B4-BE49-F238E27FC236}">
                      <a16:creationId xmlns:a16="http://schemas.microsoft.com/office/drawing/2014/main" id="{787FDC90-6A6F-D074-034F-34FA06602A96}"/>
                    </a:ext>
                  </a:extLst>
                </p14:cNvPr>
                <p14:cNvContentPartPr/>
                <p14:nvPr/>
              </p14:nvContentPartPr>
              <p14:xfrm>
                <a:off x="6185674" y="5254113"/>
                <a:ext cx="16920" cy="77400"/>
              </p14:xfrm>
            </p:contentPart>
          </mc:Choice>
          <mc:Fallback xmlns="">
            <p:pic>
              <p:nvPicPr>
                <p:cNvPr id="95" name="Freihand 94">
                  <a:extLst>
                    <a:ext uri="{FF2B5EF4-FFF2-40B4-BE49-F238E27FC236}">
                      <a16:creationId xmlns:a16="http://schemas.microsoft.com/office/drawing/2014/main" id="{787FDC90-6A6F-D074-034F-34FA06602A96}"/>
                    </a:ext>
                  </a:extLst>
                </p:cNvPr>
                <p:cNvPicPr/>
                <p:nvPr/>
              </p:nvPicPr>
              <p:blipFill>
                <a:blip r:embed="rId152"/>
                <a:stretch>
                  <a:fillRect/>
                </a:stretch>
              </p:blipFill>
              <p:spPr>
                <a:xfrm>
                  <a:off x="6177034" y="5245473"/>
                  <a:ext cx="34560" cy="9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3">
            <p14:nvContentPartPr>
              <p14:cNvPr id="97" name="Freihand 96">
                <a:extLst>
                  <a:ext uri="{FF2B5EF4-FFF2-40B4-BE49-F238E27FC236}">
                    <a16:creationId xmlns:a16="http://schemas.microsoft.com/office/drawing/2014/main" id="{6BD80DBA-74BC-57C7-CAF1-1F7050E25E8E}"/>
                  </a:ext>
                </a:extLst>
              </p14:cNvPr>
              <p14:cNvContentPartPr/>
              <p14:nvPr/>
            </p14:nvContentPartPr>
            <p14:xfrm>
              <a:off x="70354" y="360993"/>
              <a:ext cx="3150720" cy="2411280"/>
            </p14:xfrm>
          </p:contentPart>
        </mc:Choice>
        <mc:Fallback xmlns="">
          <p:pic>
            <p:nvPicPr>
              <p:cNvPr id="97" name="Freihand 96">
                <a:extLst>
                  <a:ext uri="{FF2B5EF4-FFF2-40B4-BE49-F238E27FC236}">
                    <a16:creationId xmlns:a16="http://schemas.microsoft.com/office/drawing/2014/main" id="{6BD80DBA-74BC-57C7-CAF1-1F7050E25E8E}"/>
                  </a:ext>
                </a:extLst>
              </p:cNvPr>
              <p:cNvPicPr/>
              <p:nvPr/>
            </p:nvPicPr>
            <p:blipFill>
              <a:blip r:embed="rId154"/>
              <a:stretch>
                <a:fillRect/>
              </a:stretch>
            </p:blipFill>
            <p:spPr>
              <a:xfrm>
                <a:off x="61354" y="351993"/>
                <a:ext cx="3168360" cy="2428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9" name="Freihand 28">
                <a:extLst>
                  <a:ext uri="{FF2B5EF4-FFF2-40B4-BE49-F238E27FC236}">
                    <a16:creationId xmlns:a16="http://schemas.microsoft.com/office/drawing/2014/main" id="{8144BA88-0BC1-F02F-430A-CCAC6D856D6E}"/>
                  </a:ext>
                </a:extLst>
              </p14:cNvPr>
              <p14:cNvContentPartPr/>
              <p14:nvPr/>
            </p14:nvContentPartPr>
            <p14:xfrm>
              <a:off x="-5281" y="3016689"/>
              <a:ext cx="2454480" cy="761040"/>
            </p14:xfrm>
          </p:contentPart>
        </mc:Choice>
        <mc:Fallback xmlns="">
          <p:pic>
            <p:nvPicPr>
              <p:cNvPr id="29" name="Freihand 28">
                <a:extLst>
                  <a:ext uri="{FF2B5EF4-FFF2-40B4-BE49-F238E27FC236}">
                    <a16:creationId xmlns:a16="http://schemas.microsoft.com/office/drawing/2014/main" id="{8144BA88-0BC1-F02F-430A-CCAC6D856D6E}"/>
                  </a:ext>
                </a:extLst>
              </p:cNvPr>
              <p:cNvPicPr/>
              <p:nvPr/>
            </p:nvPicPr>
            <p:blipFill>
              <a:blip r:embed="rId156"/>
              <a:stretch>
                <a:fillRect/>
              </a:stretch>
            </p:blipFill>
            <p:spPr>
              <a:xfrm>
                <a:off x="-14281" y="3008049"/>
                <a:ext cx="2472120" cy="778680"/>
              </a:xfrm>
              <a:prstGeom prst="rect">
                <a:avLst/>
              </a:prstGeom>
            </p:spPr>
          </p:pic>
        </mc:Fallback>
      </mc:AlternateContent>
      <p:grpSp>
        <p:nvGrpSpPr>
          <p:cNvPr id="38" name="Gruppieren 37">
            <a:extLst>
              <a:ext uri="{FF2B5EF4-FFF2-40B4-BE49-F238E27FC236}">
                <a16:creationId xmlns:a16="http://schemas.microsoft.com/office/drawing/2014/main" id="{93D1B870-CA73-D13B-1396-ED1129E51E33}"/>
              </a:ext>
            </a:extLst>
          </p:cNvPr>
          <p:cNvGrpSpPr/>
          <p:nvPr/>
        </p:nvGrpSpPr>
        <p:grpSpPr>
          <a:xfrm>
            <a:off x="-17881" y="250089"/>
            <a:ext cx="2986920" cy="2025360"/>
            <a:chOff x="-17881" y="250089"/>
            <a:chExt cx="2986920" cy="2025360"/>
          </a:xfrm>
        </p:grpSpPr>
        <mc:AlternateContent xmlns:mc="http://schemas.openxmlformats.org/markup-compatibility/2006" xmlns:p14="http://schemas.microsoft.com/office/powerpoint/2010/main">
          <mc:Choice Requires="p14">
            <p:contentPart p14:bwMode="auto" r:id="rId157">
              <p14:nvContentPartPr>
                <p14:cNvPr id="31" name="Freihand 30">
                  <a:extLst>
                    <a:ext uri="{FF2B5EF4-FFF2-40B4-BE49-F238E27FC236}">
                      <a16:creationId xmlns:a16="http://schemas.microsoft.com/office/drawing/2014/main" id="{889D7EEC-8F6A-279B-C733-520CC550401E}"/>
                    </a:ext>
                  </a:extLst>
                </p14:cNvPr>
                <p14:cNvContentPartPr/>
                <p14:nvPr/>
              </p14:nvContentPartPr>
              <p14:xfrm>
                <a:off x="-17881" y="1438809"/>
                <a:ext cx="2986920" cy="836640"/>
              </p14:xfrm>
            </p:contentPart>
          </mc:Choice>
          <mc:Fallback xmlns="">
            <p:pic>
              <p:nvPicPr>
                <p:cNvPr id="31" name="Freihand 30">
                  <a:extLst>
                    <a:ext uri="{FF2B5EF4-FFF2-40B4-BE49-F238E27FC236}">
                      <a16:creationId xmlns:a16="http://schemas.microsoft.com/office/drawing/2014/main" id="{889D7EEC-8F6A-279B-C733-520CC550401E}"/>
                    </a:ext>
                  </a:extLst>
                </p:cNvPr>
                <p:cNvPicPr/>
                <p:nvPr/>
              </p:nvPicPr>
              <p:blipFill>
                <a:blip r:embed="rId158"/>
                <a:stretch>
                  <a:fillRect/>
                </a:stretch>
              </p:blipFill>
              <p:spPr>
                <a:xfrm>
                  <a:off x="-26521" y="1429809"/>
                  <a:ext cx="3004560" cy="854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3" name="Freihand 32">
                  <a:extLst>
                    <a:ext uri="{FF2B5EF4-FFF2-40B4-BE49-F238E27FC236}">
                      <a16:creationId xmlns:a16="http://schemas.microsoft.com/office/drawing/2014/main" id="{4701AB44-ABBF-ED6E-A32B-EE4FAA93B590}"/>
                    </a:ext>
                  </a:extLst>
                </p14:cNvPr>
                <p14:cNvContentPartPr/>
                <p14:nvPr/>
              </p14:nvContentPartPr>
              <p14:xfrm>
                <a:off x="86519" y="250089"/>
                <a:ext cx="2547720" cy="917280"/>
              </p14:xfrm>
            </p:contentPart>
          </mc:Choice>
          <mc:Fallback xmlns="">
            <p:pic>
              <p:nvPicPr>
                <p:cNvPr id="33" name="Freihand 32">
                  <a:extLst>
                    <a:ext uri="{FF2B5EF4-FFF2-40B4-BE49-F238E27FC236}">
                      <a16:creationId xmlns:a16="http://schemas.microsoft.com/office/drawing/2014/main" id="{4701AB44-ABBF-ED6E-A32B-EE4FAA93B590}"/>
                    </a:ext>
                  </a:extLst>
                </p:cNvPr>
                <p:cNvPicPr/>
                <p:nvPr/>
              </p:nvPicPr>
              <p:blipFill>
                <a:blip r:embed="rId160"/>
                <a:stretch>
                  <a:fillRect/>
                </a:stretch>
              </p:blipFill>
              <p:spPr>
                <a:xfrm>
                  <a:off x="77879" y="241449"/>
                  <a:ext cx="2565360" cy="934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1">
            <p14:nvContentPartPr>
              <p14:cNvPr id="44" name="Freihand 43">
                <a:extLst>
                  <a:ext uri="{FF2B5EF4-FFF2-40B4-BE49-F238E27FC236}">
                    <a16:creationId xmlns:a16="http://schemas.microsoft.com/office/drawing/2014/main" id="{DDF17DD4-846E-2F8A-F8FD-8909F5805625}"/>
                  </a:ext>
                </a:extLst>
              </p14:cNvPr>
              <p14:cNvContentPartPr/>
              <p14:nvPr/>
            </p14:nvContentPartPr>
            <p14:xfrm>
              <a:off x="313068" y="283533"/>
              <a:ext cx="2390040" cy="4129200"/>
            </p14:xfrm>
          </p:contentPart>
        </mc:Choice>
        <mc:Fallback>
          <p:pic>
            <p:nvPicPr>
              <p:cNvPr id="44" name="Freihand 43">
                <a:extLst>
                  <a:ext uri="{FF2B5EF4-FFF2-40B4-BE49-F238E27FC236}">
                    <a16:creationId xmlns:a16="http://schemas.microsoft.com/office/drawing/2014/main" id="{DDF17DD4-846E-2F8A-F8FD-8909F5805625}"/>
                  </a:ext>
                </a:extLst>
              </p:cNvPr>
              <p:cNvPicPr/>
              <p:nvPr/>
            </p:nvPicPr>
            <p:blipFill>
              <a:blip r:embed="rId162"/>
              <a:stretch>
                <a:fillRect/>
              </a:stretch>
            </p:blipFill>
            <p:spPr>
              <a:xfrm>
                <a:off x="304068" y="274893"/>
                <a:ext cx="2407680" cy="4146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6" name="Freihand 45">
                <a:extLst>
                  <a:ext uri="{FF2B5EF4-FFF2-40B4-BE49-F238E27FC236}">
                    <a16:creationId xmlns:a16="http://schemas.microsoft.com/office/drawing/2014/main" id="{11656C3F-057D-2535-0C54-80775AD219AA}"/>
                  </a:ext>
                </a:extLst>
              </p14:cNvPr>
              <p14:cNvContentPartPr/>
              <p14:nvPr/>
            </p14:nvContentPartPr>
            <p14:xfrm>
              <a:off x="68268" y="230253"/>
              <a:ext cx="2652120" cy="1171080"/>
            </p14:xfrm>
          </p:contentPart>
        </mc:Choice>
        <mc:Fallback>
          <p:pic>
            <p:nvPicPr>
              <p:cNvPr id="46" name="Freihand 45">
                <a:extLst>
                  <a:ext uri="{FF2B5EF4-FFF2-40B4-BE49-F238E27FC236}">
                    <a16:creationId xmlns:a16="http://schemas.microsoft.com/office/drawing/2014/main" id="{11656C3F-057D-2535-0C54-80775AD219AA}"/>
                  </a:ext>
                </a:extLst>
              </p:cNvPr>
              <p:cNvPicPr/>
              <p:nvPr/>
            </p:nvPicPr>
            <p:blipFill>
              <a:blip r:embed="rId164"/>
              <a:stretch>
                <a:fillRect/>
              </a:stretch>
            </p:blipFill>
            <p:spPr>
              <a:xfrm>
                <a:off x="59628" y="221613"/>
                <a:ext cx="2669760" cy="1188720"/>
              </a:xfrm>
              <a:prstGeom prst="rect">
                <a:avLst/>
              </a:prstGeom>
            </p:spPr>
          </p:pic>
        </mc:Fallback>
      </mc:AlternateContent>
    </p:spTree>
    <p:extLst>
      <p:ext uri="{BB962C8B-B14F-4D97-AF65-F5344CB8AC3E}">
        <p14:creationId xmlns:p14="http://schemas.microsoft.com/office/powerpoint/2010/main" val="962811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9297"/>
            <a:ext cx="379733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Monetary policy in practice</a:t>
            </a:r>
            <a:endParaRPr lang="de-DE" sz="2400" b="1" dirty="0">
              <a:solidFill>
                <a:srgbClr val="000000"/>
              </a:solidFill>
              <a:latin typeface="Sparkasse Rg" pitchFamily="34" charset="0"/>
            </a:endParaRP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9983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a:solidFill>
                  <a:schemeClr val="tx1"/>
                </a:solidFill>
              </a:rPr>
              <a:t>Modern central banks try to influence via thir interest rate policy the economic performance of the economy. But in practice „directly“ they can only influence the short-term interest rates of the financial markets. Therefore in Europe the ECB has the aim to „steer“ the ESTR (Euro short term rate). ESTR represents the interest rate level of the overnight interbank interest rate in the european banking sector.</a:t>
            </a:r>
            <a:endParaRPr lang="de-DE" dirty="0">
              <a:solidFill>
                <a:schemeClr val="tx1"/>
              </a:solidFill>
            </a:endParaRP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a:solidFill>
                  <a:schemeClr val="tx1"/>
                </a:solidFill>
              </a:rPr>
              <a:t>Classical effect of an key interest rate cut of  the central bank:</a:t>
            </a:r>
            <a:endParaRPr lang="de-DE" u="sng" dirty="0">
              <a:solidFill>
                <a:schemeClr val="tx1"/>
              </a:solidFill>
            </a:endParaRPr>
          </a:p>
          <a:p>
            <a:pPr marL="1257300" lvl="2" indent="-342900" eaLnBrk="1" hangingPunct="1">
              <a:buFont typeface="Wingdings" panose="05000000000000000000" pitchFamily="2" charset="2"/>
              <a:buChar char="Ø"/>
            </a:pPr>
            <a:r>
              <a:rPr lang="de-DE">
                <a:solidFill>
                  <a:schemeClr val="tx1"/>
                </a:solidFill>
                <a:cs typeface="Times New Roman" pitchFamily="18" charset="0"/>
              </a:rPr>
              <a:t>Short term interest rate↓	→Shifting investments to longer term bonds with higher interest rates</a:t>
            </a:r>
          </a:p>
          <a:p>
            <a:pPr marL="1257300" lvl="2" indent="-342900" eaLnBrk="1" hangingPunct="1">
              <a:buFont typeface="Wingdings" panose="05000000000000000000" pitchFamily="2" charset="2"/>
              <a:buChar char="Ø"/>
            </a:pPr>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a:solidFill>
                  <a:schemeClr val="tx1"/>
                </a:solidFill>
                <a:cs typeface="Times New Roman" pitchFamily="18" charset="0"/>
              </a:rPr>
              <a:t>Prices of longer term bonds increase</a:t>
            </a:r>
            <a:r>
              <a:rPr lang="de-DE" dirty="0">
                <a:solidFill>
                  <a:schemeClr val="tx1"/>
                </a:solidFill>
              </a:rPr>
              <a:t>	→</a:t>
            </a:r>
            <a:r>
              <a:rPr lang="de-DE">
                <a:solidFill>
                  <a:schemeClr val="tx1"/>
                </a:solidFill>
              </a:rPr>
              <a:t>	Adjustment of interest rates over different 												maturities</a:t>
            </a:r>
          </a:p>
          <a:p>
            <a:pPr marL="1714500" lvl="3" indent="-342900" eaLnBrk="1" hangingPunct="1">
              <a:buFont typeface="Wingdings" panose="05000000000000000000" pitchFamily="2" charset="2"/>
              <a:buChar char="Ø"/>
            </a:pPr>
            <a:endParaRPr lang="de-DE" dirty="0">
              <a:solidFill>
                <a:schemeClr val="tx1"/>
              </a:solidFill>
            </a:endParaRPr>
          </a:p>
          <a:p>
            <a:pPr marL="342900" indent="-342900" eaLnBrk="1" hangingPunct="1">
              <a:buFont typeface="Arial" panose="020B0604020202020204" pitchFamily="34" charset="0"/>
              <a:buChar char="•"/>
            </a:pPr>
            <a:r>
              <a:rPr lang="de-DE" b="1" u="sng">
                <a:solidFill>
                  <a:schemeClr val="tx1"/>
                </a:solidFill>
              </a:rPr>
              <a:t>But</a:t>
            </a:r>
            <a:r>
              <a:rPr lang="de-DE">
                <a:solidFill>
                  <a:schemeClr val="tx1"/>
                </a:solidFill>
              </a:rPr>
              <a:t> „in general“ we will have a difference between interest rates for</a:t>
            </a:r>
          </a:p>
          <a:p>
            <a:pPr eaLnBrk="1" hangingPunct="1"/>
            <a:r>
              <a:rPr lang="de-DE">
                <a:solidFill>
                  <a:schemeClr val="tx1"/>
                </a:solidFill>
              </a:rPr>
              <a:t>     different maturities. This relationship is called </a:t>
            </a:r>
            <a:r>
              <a:rPr lang="de-DE" b="1" err="1">
                <a:solidFill>
                  <a:schemeClr val="tx1"/>
                </a:solidFill>
              </a:rPr>
              <a:t>Yield</a:t>
            </a:r>
            <a:r>
              <a:rPr lang="de-DE" b="1">
                <a:solidFill>
                  <a:schemeClr val="tx1"/>
                </a:solidFill>
              </a:rPr>
              <a:t> Curve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6D32A0BC-61CB-8396-BDDA-B8A1ACA6F747}"/>
              </a:ext>
            </a:extLst>
          </p:cNvPr>
          <p:cNvGrpSpPr/>
          <p:nvPr/>
        </p:nvGrpSpPr>
        <p:grpSpPr>
          <a:xfrm>
            <a:off x="7439156" y="984813"/>
            <a:ext cx="3443400" cy="540720"/>
            <a:chOff x="7439156" y="984813"/>
            <a:chExt cx="3443400" cy="5407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737254C-95D7-8408-4C7E-EB79A9095F8A}"/>
                    </a:ext>
                  </a:extLst>
                </p14:cNvPr>
                <p14:cNvContentPartPr/>
                <p14:nvPr/>
              </p14:nvContentPartPr>
              <p14:xfrm>
                <a:off x="8652356" y="1405293"/>
                <a:ext cx="2092320" cy="120240"/>
              </p14:xfrm>
            </p:contentPart>
          </mc:Choice>
          <mc:Fallback>
            <p:pic>
              <p:nvPicPr>
                <p:cNvPr id="2" name="Freihand 1">
                  <a:extLst>
                    <a:ext uri="{FF2B5EF4-FFF2-40B4-BE49-F238E27FC236}">
                      <a16:creationId xmlns:a16="http://schemas.microsoft.com/office/drawing/2014/main" id="{A737254C-95D7-8408-4C7E-EB79A9095F8A}"/>
                    </a:ext>
                  </a:extLst>
                </p:cNvPr>
                <p:cNvPicPr/>
                <p:nvPr/>
              </p:nvPicPr>
              <p:blipFill>
                <a:blip r:embed="rId4"/>
                <a:stretch>
                  <a:fillRect/>
                </a:stretch>
              </p:blipFill>
              <p:spPr>
                <a:xfrm>
                  <a:off x="8643356" y="1396293"/>
                  <a:ext cx="21099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5382E82-090C-8F47-A951-6BC29F21B855}"/>
                    </a:ext>
                  </a:extLst>
                </p14:cNvPr>
                <p14:cNvContentPartPr/>
                <p14:nvPr/>
              </p14:nvContentPartPr>
              <p14:xfrm>
                <a:off x="8729396" y="1385133"/>
                <a:ext cx="1848960" cy="121320"/>
              </p14:xfrm>
            </p:contentPart>
          </mc:Choice>
          <mc:Fallback>
            <p:pic>
              <p:nvPicPr>
                <p:cNvPr id="3" name="Freihand 2">
                  <a:extLst>
                    <a:ext uri="{FF2B5EF4-FFF2-40B4-BE49-F238E27FC236}">
                      <a16:creationId xmlns:a16="http://schemas.microsoft.com/office/drawing/2014/main" id="{A5382E82-090C-8F47-A951-6BC29F21B855}"/>
                    </a:ext>
                  </a:extLst>
                </p:cNvPr>
                <p:cNvPicPr/>
                <p:nvPr/>
              </p:nvPicPr>
              <p:blipFill>
                <a:blip r:embed="rId6"/>
                <a:stretch>
                  <a:fillRect/>
                </a:stretch>
              </p:blipFill>
              <p:spPr>
                <a:xfrm>
                  <a:off x="8720396" y="1376493"/>
                  <a:ext cx="18666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90FCFE44-6D90-1279-04EC-E20F1AFFD7D3}"/>
                    </a:ext>
                  </a:extLst>
                </p14:cNvPr>
                <p14:cNvContentPartPr/>
                <p14:nvPr/>
              </p14:nvContentPartPr>
              <p14:xfrm>
                <a:off x="7439156" y="984813"/>
                <a:ext cx="3443400" cy="515880"/>
              </p14:xfrm>
            </p:contentPart>
          </mc:Choice>
          <mc:Fallback>
            <p:pic>
              <p:nvPicPr>
                <p:cNvPr id="6" name="Freihand 5">
                  <a:extLst>
                    <a:ext uri="{FF2B5EF4-FFF2-40B4-BE49-F238E27FC236}">
                      <a16:creationId xmlns:a16="http://schemas.microsoft.com/office/drawing/2014/main" id="{90FCFE44-6D90-1279-04EC-E20F1AFFD7D3}"/>
                    </a:ext>
                  </a:extLst>
                </p:cNvPr>
                <p:cNvPicPr/>
                <p:nvPr/>
              </p:nvPicPr>
              <p:blipFill>
                <a:blip r:embed="rId8"/>
                <a:stretch>
                  <a:fillRect/>
                </a:stretch>
              </p:blipFill>
              <p:spPr>
                <a:xfrm>
                  <a:off x="7430156" y="976173"/>
                  <a:ext cx="3461040" cy="53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3E8F05D9-8E1D-5AE1-76C0-5653988B5E61}"/>
                  </a:ext>
                </a:extLst>
              </p14:cNvPr>
              <p14:cNvContentPartPr/>
              <p14:nvPr/>
            </p14:nvContentPartPr>
            <p14:xfrm>
              <a:off x="1428596" y="2823693"/>
              <a:ext cx="2423880" cy="85320"/>
            </p14:xfrm>
          </p:contentPart>
        </mc:Choice>
        <mc:Fallback>
          <p:pic>
            <p:nvPicPr>
              <p:cNvPr id="9" name="Freihand 8">
                <a:extLst>
                  <a:ext uri="{FF2B5EF4-FFF2-40B4-BE49-F238E27FC236}">
                    <a16:creationId xmlns:a16="http://schemas.microsoft.com/office/drawing/2014/main" id="{3E8F05D9-8E1D-5AE1-76C0-5653988B5E61}"/>
                  </a:ext>
                </a:extLst>
              </p:cNvPr>
              <p:cNvPicPr/>
              <p:nvPr/>
            </p:nvPicPr>
            <p:blipFill>
              <a:blip r:embed="rId10"/>
              <a:stretch>
                <a:fillRect/>
              </a:stretch>
            </p:blipFill>
            <p:spPr>
              <a:xfrm>
                <a:off x="1419596" y="2814693"/>
                <a:ext cx="2441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C654ED9D-E380-9A36-8358-2D2576BC9557}"/>
                  </a:ext>
                </a:extLst>
              </p14:cNvPr>
              <p14:cNvContentPartPr/>
              <p14:nvPr/>
            </p14:nvContentPartPr>
            <p14:xfrm>
              <a:off x="5574356" y="2079573"/>
              <a:ext cx="3240" cy="25560"/>
            </p14:xfrm>
          </p:contentPart>
        </mc:Choice>
        <mc:Fallback>
          <p:pic>
            <p:nvPicPr>
              <p:cNvPr id="10" name="Freihand 9">
                <a:extLst>
                  <a:ext uri="{FF2B5EF4-FFF2-40B4-BE49-F238E27FC236}">
                    <a16:creationId xmlns:a16="http://schemas.microsoft.com/office/drawing/2014/main" id="{C654ED9D-E380-9A36-8358-2D2576BC9557}"/>
                  </a:ext>
                </a:extLst>
              </p:cNvPr>
              <p:cNvPicPr/>
              <p:nvPr/>
            </p:nvPicPr>
            <p:blipFill>
              <a:blip r:embed="rId12"/>
              <a:stretch>
                <a:fillRect/>
              </a:stretch>
            </p:blipFill>
            <p:spPr>
              <a:xfrm>
                <a:off x="5565356" y="2070933"/>
                <a:ext cx="20880" cy="43200"/>
              </a:xfrm>
              <a:prstGeom prst="rect">
                <a:avLst/>
              </a:prstGeom>
            </p:spPr>
          </p:pic>
        </mc:Fallback>
      </mc:AlternateContent>
      <p:grpSp>
        <p:nvGrpSpPr>
          <p:cNvPr id="28" name="Gruppieren 27">
            <a:extLst>
              <a:ext uri="{FF2B5EF4-FFF2-40B4-BE49-F238E27FC236}">
                <a16:creationId xmlns:a16="http://schemas.microsoft.com/office/drawing/2014/main" id="{F080BB71-E268-050B-AF4C-7C2D6D12BDB1}"/>
              </a:ext>
            </a:extLst>
          </p:cNvPr>
          <p:cNvGrpSpPr/>
          <p:nvPr/>
        </p:nvGrpSpPr>
        <p:grpSpPr>
          <a:xfrm>
            <a:off x="8007956" y="1936653"/>
            <a:ext cx="2454480" cy="450000"/>
            <a:chOff x="8007956" y="1936653"/>
            <a:chExt cx="2454480" cy="45000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E5D13BED-EB08-5C56-C0A4-03925C7CB0A9}"/>
                    </a:ext>
                  </a:extLst>
                </p14:cNvPr>
                <p14:cNvContentPartPr/>
                <p14:nvPr/>
              </p14:nvContentPartPr>
              <p14:xfrm>
                <a:off x="8007956" y="2110533"/>
                <a:ext cx="157680" cy="212400"/>
              </p14:xfrm>
            </p:contentPart>
          </mc:Choice>
          <mc:Fallback>
            <p:pic>
              <p:nvPicPr>
                <p:cNvPr id="11" name="Freihand 10">
                  <a:extLst>
                    <a:ext uri="{FF2B5EF4-FFF2-40B4-BE49-F238E27FC236}">
                      <a16:creationId xmlns:a16="http://schemas.microsoft.com/office/drawing/2014/main" id="{E5D13BED-EB08-5C56-C0A4-03925C7CB0A9}"/>
                    </a:ext>
                  </a:extLst>
                </p:cNvPr>
                <p:cNvPicPr/>
                <p:nvPr/>
              </p:nvPicPr>
              <p:blipFill>
                <a:blip r:embed="rId14"/>
                <a:stretch>
                  <a:fillRect/>
                </a:stretch>
              </p:blipFill>
              <p:spPr>
                <a:xfrm>
                  <a:off x="7998956" y="2101533"/>
                  <a:ext cx="1753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B3025307-8018-D0BE-373E-37D332B15275}"/>
                    </a:ext>
                  </a:extLst>
                </p14:cNvPr>
                <p14:cNvContentPartPr/>
                <p14:nvPr/>
              </p14:nvContentPartPr>
              <p14:xfrm>
                <a:off x="8124236" y="2231493"/>
                <a:ext cx="87120" cy="104040"/>
              </p14:xfrm>
            </p:contentPart>
          </mc:Choice>
          <mc:Fallback>
            <p:pic>
              <p:nvPicPr>
                <p:cNvPr id="12" name="Freihand 11">
                  <a:extLst>
                    <a:ext uri="{FF2B5EF4-FFF2-40B4-BE49-F238E27FC236}">
                      <a16:creationId xmlns:a16="http://schemas.microsoft.com/office/drawing/2014/main" id="{B3025307-8018-D0BE-373E-37D332B15275}"/>
                    </a:ext>
                  </a:extLst>
                </p:cNvPr>
                <p:cNvPicPr/>
                <p:nvPr/>
              </p:nvPicPr>
              <p:blipFill>
                <a:blip r:embed="rId16"/>
                <a:stretch>
                  <a:fillRect/>
                </a:stretch>
              </p:blipFill>
              <p:spPr>
                <a:xfrm>
                  <a:off x="8115236" y="2222853"/>
                  <a:ext cx="104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FF3CC42F-66CC-0E1A-89DA-9298B5FB9200}"/>
                    </a:ext>
                  </a:extLst>
                </p14:cNvPr>
                <p14:cNvContentPartPr/>
                <p14:nvPr/>
              </p14:nvContentPartPr>
              <p14:xfrm>
                <a:off x="8241956" y="2193333"/>
                <a:ext cx="230760" cy="193320"/>
              </p14:xfrm>
            </p:contentPart>
          </mc:Choice>
          <mc:Fallback>
            <p:pic>
              <p:nvPicPr>
                <p:cNvPr id="13" name="Freihand 12">
                  <a:extLst>
                    <a:ext uri="{FF2B5EF4-FFF2-40B4-BE49-F238E27FC236}">
                      <a16:creationId xmlns:a16="http://schemas.microsoft.com/office/drawing/2014/main" id="{FF3CC42F-66CC-0E1A-89DA-9298B5FB9200}"/>
                    </a:ext>
                  </a:extLst>
                </p:cNvPr>
                <p:cNvPicPr/>
                <p:nvPr/>
              </p:nvPicPr>
              <p:blipFill>
                <a:blip r:embed="rId18"/>
                <a:stretch>
                  <a:fillRect/>
                </a:stretch>
              </p:blipFill>
              <p:spPr>
                <a:xfrm>
                  <a:off x="8232956" y="2184693"/>
                  <a:ext cx="2484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83EBF1FA-9039-00CF-8BC4-2A44B54FDE1F}"/>
                    </a:ext>
                  </a:extLst>
                </p14:cNvPr>
                <p14:cNvContentPartPr/>
                <p14:nvPr/>
              </p14:nvContentPartPr>
              <p14:xfrm>
                <a:off x="8671796" y="2182893"/>
                <a:ext cx="235440" cy="69120"/>
              </p14:xfrm>
            </p:contentPart>
          </mc:Choice>
          <mc:Fallback>
            <p:pic>
              <p:nvPicPr>
                <p:cNvPr id="14" name="Freihand 13">
                  <a:extLst>
                    <a:ext uri="{FF2B5EF4-FFF2-40B4-BE49-F238E27FC236}">
                      <a16:creationId xmlns:a16="http://schemas.microsoft.com/office/drawing/2014/main" id="{83EBF1FA-9039-00CF-8BC4-2A44B54FDE1F}"/>
                    </a:ext>
                  </a:extLst>
                </p:cNvPr>
                <p:cNvPicPr/>
                <p:nvPr/>
              </p:nvPicPr>
              <p:blipFill>
                <a:blip r:embed="rId20"/>
                <a:stretch>
                  <a:fillRect/>
                </a:stretch>
              </p:blipFill>
              <p:spPr>
                <a:xfrm>
                  <a:off x="8663156" y="2173893"/>
                  <a:ext cx="253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EF9129EF-2BA2-5D00-F109-527C74E0CC67}"/>
                    </a:ext>
                  </a:extLst>
                </p14:cNvPr>
                <p14:cNvContentPartPr/>
                <p14:nvPr/>
              </p14:nvContentPartPr>
              <p14:xfrm>
                <a:off x="8853236" y="2010813"/>
                <a:ext cx="2880" cy="5760"/>
              </p14:xfrm>
            </p:contentPart>
          </mc:Choice>
          <mc:Fallback>
            <p:pic>
              <p:nvPicPr>
                <p:cNvPr id="15" name="Freihand 14">
                  <a:extLst>
                    <a:ext uri="{FF2B5EF4-FFF2-40B4-BE49-F238E27FC236}">
                      <a16:creationId xmlns:a16="http://schemas.microsoft.com/office/drawing/2014/main" id="{EF9129EF-2BA2-5D00-F109-527C74E0CC67}"/>
                    </a:ext>
                  </a:extLst>
                </p:cNvPr>
                <p:cNvPicPr/>
                <p:nvPr/>
              </p:nvPicPr>
              <p:blipFill>
                <a:blip r:embed="rId22"/>
                <a:stretch>
                  <a:fillRect/>
                </a:stretch>
              </p:blipFill>
              <p:spPr>
                <a:xfrm>
                  <a:off x="8844596" y="2001813"/>
                  <a:ext cx="2052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A2366402-0C29-7EDA-E593-FDC9782C49D9}"/>
                    </a:ext>
                  </a:extLst>
                </p14:cNvPr>
                <p14:cNvContentPartPr/>
                <p14:nvPr/>
              </p14:nvContentPartPr>
              <p14:xfrm>
                <a:off x="8963396" y="1971573"/>
                <a:ext cx="290160" cy="281520"/>
              </p14:xfrm>
            </p:contentPart>
          </mc:Choice>
          <mc:Fallback>
            <p:pic>
              <p:nvPicPr>
                <p:cNvPr id="16" name="Freihand 15">
                  <a:extLst>
                    <a:ext uri="{FF2B5EF4-FFF2-40B4-BE49-F238E27FC236}">
                      <a16:creationId xmlns:a16="http://schemas.microsoft.com/office/drawing/2014/main" id="{A2366402-0C29-7EDA-E593-FDC9782C49D9}"/>
                    </a:ext>
                  </a:extLst>
                </p:cNvPr>
                <p:cNvPicPr/>
                <p:nvPr/>
              </p:nvPicPr>
              <p:blipFill>
                <a:blip r:embed="rId24"/>
                <a:stretch>
                  <a:fillRect/>
                </a:stretch>
              </p:blipFill>
              <p:spPr>
                <a:xfrm>
                  <a:off x="8954396" y="1962933"/>
                  <a:ext cx="3078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D765C6AB-05A5-1B6C-781B-B3BFDFD1F005}"/>
                    </a:ext>
                  </a:extLst>
                </p14:cNvPr>
                <p14:cNvContentPartPr/>
                <p14:nvPr/>
              </p14:nvContentPartPr>
              <p14:xfrm>
                <a:off x="9317276" y="2104773"/>
                <a:ext cx="109080" cy="87480"/>
              </p14:xfrm>
            </p:contentPart>
          </mc:Choice>
          <mc:Fallback>
            <p:pic>
              <p:nvPicPr>
                <p:cNvPr id="17" name="Freihand 16">
                  <a:extLst>
                    <a:ext uri="{FF2B5EF4-FFF2-40B4-BE49-F238E27FC236}">
                      <a16:creationId xmlns:a16="http://schemas.microsoft.com/office/drawing/2014/main" id="{D765C6AB-05A5-1B6C-781B-B3BFDFD1F005}"/>
                    </a:ext>
                  </a:extLst>
                </p:cNvPr>
                <p:cNvPicPr/>
                <p:nvPr/>
              </p:nvPicPr>
              <p:blipFill>
                <a:blip r:embed="rId26"/>
                <a:stretch>
                  <a:fillRect/>
                </a:stretch>
              </p:blipFill>
              <p:spPr>
                <a:xfrm>
                  <a:off x="9308636" y="2095773"/>
                  <a:ext cx="126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6F5ABD81-4354-929B-E345-092B2284EFED}"/>
                    </a:ext>
                  </a:extLst>
                </p14:cNvPr>
                <p14:cNvContentPartPr/>
                <p14:nvPr/>
              </p14:nvContentPartPr>
              <p14:xfrm>
                <a:off x="9420596" y="1965453"/>
                <a:ext cx="147960" cy="222840"/>
              </p14:xfrm>
            </p:contentPart>
          </mc:Choice>
          <mc:Fallback>
            <p:pic>
              <p:nvPicPr>
                <p:cNvPr id="18" name="Freihand 17">
                  <a:extLst>
                    <a:ext uri="{FF2B5EF4-FFF2-40B4-BE49-F238E27FC236}">
                      <a16:creationId xmlns:a16="http://schemas.microsoft.com/office/drawing/2014/main" id="{6F5ABD81-4354-929B-E345-092B2284EFED}"/>
                    </a:ext>
                  </a:extLst>
                </p:cNvPr>
                <p:cNvPicPr/>
                <p:nvPr/>
              </p:nvPicPr>
              <p:blipFill>
                <a:blip r:embed="rId28"/>
                <a:stretch>
                  <a:fillRect/>
                </a:stretch>
              </p:blipFill>
              <p:spPr>
                <a:xfrm>
                  <a:off x="9411956" y="1956813"/>
                  <a:ext cx="1656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62960451-8E21-CB60-8CF1-D53CCDEF7452}"/>
                    </a:ext>
                  </a:extLst>
                </p14:cNvPr>
                <p14:cNvContentPartPr/>
                <p14:nvPr/>
              </p14:nvContentPartPr>
              <p14:xfrm>
                <a:off x="9686636" y="1974453"/>
                <a:ext cx="421920" cy="240840"/>
              </p14:xfrm>
            </p:contentPart>
          </mc:Choice>
          <mc:Fallback>
            <p:pic>
              <p:nvPicPr>
                <p:cNvPr id="20" name="Freihand 19">
                  <a:extLst>
                    <a:ext uri="{FF2B5EF4-FFF2-40B4-BE49-F238E27FC236}">
                      <a16:creationId xmlns:a16="http://schemas.microsoft.com/office/drawing/2014/main" id="{62960451-8E21-CB60-8CF1-D53CCDEF7452}"/>
                    </a:ext>
                  </a:extLst>
                </p:cNvPr>
                <p:cNvPicPr/>
                <p:nvPr/>
              </p:nvPicPr>
              <p:blipFill>
                <a:blip r:embed="rId30"/>
                <a:stretch>
                  <a:fillRect/>
                </a:stretch>
              </p:blipFill>
              <p:spPr>
                <a:xfrm>
                  <a:off x="9677996" y="1965813"/>
                  <a:ext cx="4395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D9DB3D1A-4AA3-0BF0-6016-5A942A41844B}"/>
                    </a:ext>
                  </a:extLst>
                </p14:cNvPr>
                <p14:cNvContentPartPr/>
                <p14:nvPr/>
              </p14:nvContentPartPr>
              <p14:xfrm>
                <a:off x="10050956" y="2127813"/>
                <a:ext cx="205200" cy="64440"/>
              </p14:xfrm>
            </p:contentPart>
          </mc:Choice>
          <mc:Fallback>
            <p:pic>
              <p:nvPicPr>
                <p:cNvPr id="22" name="Freihand 21">
                  <a:extLst>
                    <a:ext uri="{FF2B5EF4-FFF2-40B4-BE49-F238E27FC236}">
                      <a16:creationId xmlns:a16="http://schemas.microsoft.com/office/drawing/2014/main" id="{D9DB3D1A-4AA3-0BF0-6016-5A942A41844B}"/>
                    </a:ext>
                  </a:extLst>
                </p:cNvPr>
                <p:cNvPicPr/>
                <p:nvPr/>
              </p:nvPicPr>
              <p:blipFill>
                <a:blip r:embed="rId32"/>
                <a:stretch>
                  <a:fillRect/>
                </a:stretch>
              </p:blipFill>
              <p:spPr>
                <a:xfrm>
                  <a:off x="10042316" y="2118813"/>
                  <a:ext cx="222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4D3394CB-93A0-36C4-2180-64FA7172C7E9}"/>
                    </a:ext>
                  </a:extLst>
                </p14:cNvPr>
                <p14:cNvContentPartPr/>
                <p14:nvPr/>
              </p14:nvContentPartPr>
              <p14:xfrm>
                <a:off x="10337156" y="1936653"/>
                <a:ext cx="42120" cy="227880"/>
              </p14:xfrm>
            </p:contentPart>
          </mc:Choice>
          <mc:Fallback>
            <p:pic>
              <p:nvPicPr>
                <p:cNvPr id="23" name="Freihand 22">
                  <a:extLst>
                    <a:ext uri="{FF2B5EF4-FFF2-40B4-BE49-F238E27FC236}">
                      <a16:creationId xmlns:a16="http://schemas.microsoft.com/office/drawing/2014/main" id="{4D3394CB-93A0-36C4-2180-64FA7172C7E9}"/>
                    </a:ext>
                  </a:extLst>
                </p:cNvPr>
                <p:cNvPicPr/>
                <p:nvPr/>
              </p:nvPicPr>
              <p:blipFill>
                <a:blip r:embed="rId34"/>
                <a:stretch>
                  <a:fillRect/>
                </a:stretch>
              </p:blipFill>
              <p:spPr>
                <a:xfrm>
                  <a:off x="10328516" y="1927653"/>
                  <a:ext cx="597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161D1DAD-CC37-C53B-D743-876BFBF6FE70}"/>
                    </a:ext>
                  </a:extLst>
                </p14:cNvPr>
                <p14:cNvContentPartPr/>
                <p14:nvPr/>
              </p14:nvContentPartPr>
              <p14:xfrm>
                <a:off x="10251476" y="2096853"/>
                <a:ext cx="210960" cy="129240"/>
              </p14:xfrm>
            </p:contentPart>
          </mc:Choice>
          <mc:Fallback>
            <p:pic>
              <p:nvPicPr>
                <p:cNvPr id="24" name="Freihand 23">
                  <a:extLst>
                    <a:ext uri="{FF2B5EF4-FFF2-40B4-BE49-F238E27FC236}">
                      <a16:creationId xmlns:a16="http://schemas.microsoft.com/office/drawing/2014/main" id="{161D1DAD-CC37-C53B-D743-876BFBF6FE70}"/>
                    </a:ext>
                  </a:extLst>
                </p:cNvPr>
                <p:cNvPicPr/>
                <p:nvPr/>
              </p:nvPicPr>
              <p:blipFill>
                <a:blip r:embed="rId36"/>
                <a:stretch>
                  <a:fillRect/>
                </a:stretch>
              </p:blipFill>
              <p:spPr>
                <a:xfrm>
                  <a:off x="10242476" y="2087853"/>
                  <a:ext cx="228600" cy="146880"/>
                </a:xfrm>
                <a:prstGeom prst="rect">
                  <a:avLst/>
                </a:prstGeom>
              </p:spPr>
            </p:pic>
          </mc:Fallback>
        </mc:AlternateContent>
      </p:grpSp>
      <p:grpSp>
        <p:nvGrpSpPr>
          <p:cNvPr id="27" name="Gruppieren 26">
            <a:extLst>
              <a:ext uri="{FF2B5EF4-FFF2-40B4-BE49-F238E27FC236}">
                <a16:creationId xmlns:a16="http://schemas.microsoft.com/office/drawing/2014/main" id="{F92353CC-17E0-31ED-EA30-F288A533C7F6}"/>
              </a:ext>
            </a:extLst>
          </p:cNvPr>
          <p:cNvGrpSpPr/>
          <p:nvPr/>
        </p:nvGrpSpPr>
        <p:grpSpPr>
          <a:xfrm>
            <a:off x="3905036" y="2479173"/>
            <a:ext cx="160200" cy="315720"/>
            <a:chOff x="3905036" y="2479173"/>
            <a:chExt cx="160200" cy="315720"/>
          </a:xfrm>
        </p:grpSpPr>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ED6482C4-F9AA-6303-DDFA-FF80D31ECD39}"/>
                    </a:ext>
                  </a:extLst>
                </p14:cNvPr>
                <p14:cNvContentPartPr/>
                <p14:nvPr/>
              </p14:nvContentPartPr>
              <p14:xfrm>
                <a:off x="3947876" y="2479173"/>
                <a:ext cx="35280" cy="275400"/>
              </p14:xfrm>
            </p:contentPart>
          </mc:Choice>
          <mc:Fallback>
            <p:pic>
              <p:nvPicPr>
                <p:cNvPr id="25" name="Freihand 24">
                  <a:extLst>
                    <a:ext uri="{FF2B5EF4-FFF2-40B4-BE49-F238E27FC236}">
                      <a16:creationId xmlns:a16="http://schemas.microsoft.com/office/drawing/2014/main" id="{ED6482C4-F9AA-6303-DDFA-FF80D31ECD39}"/>
                    </a:ext>
                  </a:extLst>
                </p:cNvPr>
                <p:cNvPicPr/>
                <p:nvPr/>
              </p:nvPicPr>
              <p:blipFill>
                <a:blip r:embed="rId38"/>
                <a:stretch>
                  <a:fillRect/>
                </a:stretch>
              </p:blipFill>
              <p:spPr>
                <a:xfrm>
                  <a:off x="3938876" y="2470533"/>
                  <a:ext cx="5292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C7C4C6EB-2826-5DD2-9947-37CFC324FF93}"/>
                    </a:ext>
                  </a:extLst>
                </p14:cNvPr>
                <p14:cNvContentPartPr/>
                <p14:nvPr/>
              </p14:nvContentPartPr>
              <p14:xfrm>
                <a:off x="3905036" y="2609493"/>
                <a:ext cx="160200" cy="185400"/>
              </p14:xfrm>
            </p:contentPart>
          </mc:Choice>
          <mc:Fallback>
            <p:pic>
              <p:nvPicPr>
                <p:cNvPr id="26" name="Freihand 25">
                  <a:extLst>
                    <a:ext uri="{FF2B5EF4-FFF2-40B4-BE49-F238E27FC236}">
                      <a16:creationId xmlns:a16="http://schemas.microsoft.com/office/drawing/2014/main" id="{C7C4C6EB-2826-5DD2-9947-37CFC324FF93}"/>
                    </a:ext>
                  </a:extLst>
                </p:cNvPr>
                <p:cNvPicPr/>
                <p:nvPr/>
              </p:nvPicPr>
              <p:blipFill>
                <a:blip r:embed="rId40"/>
                <a:stretch>
                  <a:fillRect/>
                </a:stretch>
              </p:blipFill>
              <p:spPr>
                <a:xfrm>
                  <a:off x="3896036" y="2600493"/>
                  <a:ext cx="177840" cy="203040"/>
                </a:xfrm>
                <a:prstGeom prst="rect">
                  <a:avLst/>
                </a:prstGeom>
              </p:spPr>
            </p:pic>
          </mc:Fallback>
        </mc:AlternateContent>
      </p:grpSp>
      <p:grpSp>
        <p:nvGrpSpPr>
          <p:cNvPr id="37" name="Gruppieren 36">
            <a:extLst>
              <a:ext uri="{FF2B5EF4-FFF2-40B4-BE49-F238E27FC236}">
                <a16:creationId xmlns:a16="http://schemas.microsoft.com/office/drawing/2014/main" id="{B9F32322-AAF3-5A70-09B5-099C3AB6195F}"/>
              </a:ext>
            </a:extLst>
          </p:cNvPr>
          <p:cNvGrpSpPr/>
          <p:nvPr/>
        </p:nvGrpSpPr>
        <p:grpSpPr>
          <a:xfrm>
            <a:off x="5756156" y="3749613"/>
            <a:ext cx="1787400" cy="328680"/>
            <a:chOff x="5756156" y="3749613"/>
            <a:chExt cx="1787400" cy="328680"/>
          </a:xfrm>
        </p:grpSpPr>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9B39210F-3A4B-2726-FD3E-CF7E24E18AA4}"/>
                    </a:ext>
                  </a:extLst>
                </p14:cNvPr>
                <p14:cNvContentPartPr/>
                <p14:nvPr/>
              </p14:nvContentPartPr>
              <p14:xfrm>
                <a:off x="5756156" y="3869133"/>
                <a:ext cx="240840" cy="15480"/>
              </p14:xfrm>
            </p:contentPart>
          </mc:Choice>
          <mc:Fallback>
            <p:pic>
              <p:nvPicPr>
                <p:cNvPr id="29" name="Freihand 28">
                  <a:extLst>
                    <a:ext uri="{FF2B5EF4-FFF2-40B4-BE49-F238E27FC236}">
                      <a16:creationId xmlns:a16="http://schemas.microsoft.com/office/drawing/2014/main" id="{9B39210F-3A4B-2726-FD3E-CF7E24E18AA4}"/>
                    </a:ext>
                  </a:extLst>
                </p:cNvPr>
                <p:cNvPicPr/>
                <p:nvPr/>
              </p:nvPicPr>
              <p:blipFill>
                <a:blip r:embed="rId42"/>
                <a:stretch>
                  <a:fillRect/>
                </a:stretch>
              </p:blipFill>
              <p:spPr>
                <a:xfrm>
                  <a:off x="5747516" y="3860133"/>
                  <a:ext cx="258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D81AC8FF-5742-2B6E-CC1C-44E1E9862637}"/>
                    </a:ext>
                  </a:extLst>
                </p14:cNvPr>
                <p14:cNvContentPartPr/>
                <p14:nvPr/>
              </p14:nvContentPartPr>
              <p14:xfrm>
                <a:off x="5771276" y="3806133"/>
                <a:ext cx="322560" cy="210960"/>
              </p14:xfrm>
            </p:contentPart>
          </mc:Choice>
          <mc:Fallback>
            <p:pic>
              <p:nvPicPr>
                <p:cNvPr id="30" name="Freihand 29">
                  <a:extLst>
                    <a:ext uri="{FF2B5EF4-FFF2-40B4-BE49-F238E27FC236}">
                      <a16:creationId xmlns:a16="http://schemas.microsoft.com/office/drawing/2014/main" id="{D81AC8FF-5742-2B6E-CC1C-44E1E9862637}"/>
                    </a:ext>
                  </a:extLst>
                </p:cNvPr>
                <p:cNvPicPr/>
                <p:nvPr/>
              </p:nvPicPr>
              <p:blipFill>
                <a:blip r:embed="rId44"/>
                <a:stretch>
                  <a:fillRect/>
                </a:stretch>
              </p:blipFill>
              <p:spPr>
                <a:xfrm>
                  <a:off x="5762636" y="3797133"/>
                  <a:ext cx="3402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24551044-4041-50B3-9E4C-6354BACB8E56}"/>
                    </a:ext>
                  </a:extLst>
                </p14:cNvPr>
                <p14:cNvContentPartPr/>
                <p14:nvPr/>
              </p14:nvContentPartPr>
              <p14:xfrm>
                <a:off x="6211556" y="3819813"/>
                <a:ext cx="229320" cy="151560"/>
              </p14:xfrm>
            </p:contentPart>
          </mc:Choice>
          <mc:Fallback>
            <p:pic>
              <p:nvPicPr>
                <p:cNvPr id="31" name="Freihand 30">
                  <a:extLst>
                    <a:ext uri="{FF2B5EF4-FFF2-40B4-BE49-F238E27FC236}">
                      <a16:creationId xmlns:a16="http://schemas.microsoft.com/office/drawing/2014/main" id="{24551044-4041-50B3-9E4C-6354BACB8E56}"/>
                    </a:ext>
                  </a:extLst>
                </p:cNvPr>
                <p:cNvPicPr/>
                <p:nvPr/>
              </p:nvPicPr>
              <p:blipFill>
                <a:blip r:embed="rId46"/>
                <a:stretch>
                  <a:fillRect/>
                </a:stretch>
              </p:blipFill>
              <p:spPr>
                <a:xfrm>
                  <a:off x="6202556" y="3810813"/>
                  <a:ext cx="24696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1D97AB0E-440D-096D-F607-B2EE4DA7E4B7}"/>
                    </a:ext>
                  </a:extLst>
                </p14:cNvPr>
                <p14:cNvContentPartPr/>
                <p14:nvPr/>
              </p14:nvContentPartPr>
              <p14:xfrm>
                <a:off x="6352316" y="3780573"/>
                <a:ext cx="13680" cy="10080"/>
              </p14:xfrm>
            </p:contentPart>
          </mc:Choice>
          <mc:Fallback>
            <p:pic>
              <p:nvPicPr>
                <p:cNvPr id="32" name="Freihand 31">
                  <a:extLst>
                    <a:ext uri="{FF2B5EF4-FFF2-40B4-BE49-F238E27FC236}">
                      <a16:creationId xmlns:a16="http://schemas.microsoft.com/office/drawing/2014/main" id="{1D97AB0E-440D-096D-F607-B2EE4DA7E4B7}"/>
                    </a:ext>
                  </a:extLst>
                </p:cNvPr>
                <p:cNvPicPr/>
                <p:nvPr/>
              </p:nvPicPr>
              <p:blipFill>
                <a:blip r:embed="rId48"/>
                <a:stretch>
                  <a:fillRect/>
                </a:stretch>
              </p:blipFill>
              <p:spPr>
                <a:xfrm>
                  <a:off x="6343676" y="3771573"/>
                  <a:ext cx="313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6CE4568E-41EE-90ED-A5F1-E88666F2C54F}"/>
                    </a:ext>
                  </a:extLst>
                </p14:cNvPr>
                <p14:cNvContentPartPr/>
                <p14:nvPr/>
              </p14:nvContentPartPr>
              <p14:xfrm>
                <a:off x="6564356" y="3749613"/>
                <a:ext cx="471600" cy="180000"/>
              </p14:xfrm>
            </p:contentPart>
          </mc:Choice>
          <mc:Fallback>
            <p:pic>
              <p:nvPicPr>
                <p:cNvPr id="33" name="Freihand 32">
                  <a:extLst>
                    <a:ext uri="{FF2B5EF4-FFF2-40B4-BE49-F238E27FC236}">
                      <a16:creationId xmlns:a16="http://schemas.microsoft.com/office/drawing/2014/main" id="{6CE4568E-41EE-90ED-A5F1-E88666F2C54F}"/>
                    </a:ext>
                  </a:extLst>
                </p:cNvPr>
                <p:cNvPicPr/>
                <p:nvPr/>
              </p:nvPicPr>
              <p:blipFill>
                <a:blip r:embed="rId50"/>
                <a:stretch>
                  <a:fillRect/>
                </a:stretch>
              </p:blipFill>
              <p:spPr>
                <a:xfrm>
                  <a:off x="6555356" y="3740973"/>
                  <a:ext cx="4892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80DAF890-9950-C69B-E102-0B5C921D7D4C}"/>
                    </a:ext>
                  </a:extLst>
                </p14:cNvPr>
                <p14:cNvContentPartPr/>
                <p14:nvPr/>
              </p14:nvContentPartPr>
              <p14:xfrm>
                <a:off x="6852356" y="3756093"/>
                <a:ext cx="43200" cy="13320"/>
              </p14:xfrm>
            </p:contentPart>
          </mc:Choice>
          <mc:Fallback>
            <p:pic>
              <p:nvPicPr>
                <p:cNvPr id="34" name="Freihand 33">
                  <a:extLst>
                    <a:ext uri="{FF2B5EF4-FFF2-40B4-BE49-F238E27FC236}">
                      <a16:creationId xmlns:a16="http://schemas.microsoft.com/office/drawing/2014/main" id="{80DAF890-9950-C69B-E102-0B5C921D7D4C}"/>
                    </a:ext>
                  </a:extLst>
                </p:cNvPr>
                <p:cNvPicPr/>
                <p:nvPr/>
              </p:nvPicPr>
              <p:blipFill>
                <a:blip r:embed="rId52"/>
                <a:stretch>
                  <a:fillRect/>
                </a:stretch>
              </p:blipFill>
              <p:spPr>
                <a:xfrm>
                  <a:off x="6843356" y="3747093"/>
                  <a:ext cx="608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C0714D5E-0467-C365-12CB-3BF96BDD5188}"/>
                    </a:ext>
                  </a:extLst>
                </p14:cNvPr>
                <p14:cNvContentPartPr/>
                <p14:nvPr/>
              </p14:nvContentPartPr>
              <p14:xfrm>
                <a:off x="7008596" y="3795693"/>
                <a:ext cx="243720" cy="97920"/>
              </p14:xfrm>
            </p:contentPart>
          </mc:Choice>
          <mc:Fallback>
            <p:pic>
              <p:nvPicPr>
                <p:cNvPr id="35" name="Freihand 34">
                  <a:extLst>
                    <a:ext uri="{FF2B5EF4-FFF2-40B4-BE49-F238E27FC236}">
                      <a16:creationId xmlns:a16="http://schemas.microsoft.com/office/drawing/2014/main" id="{C0714D5E-0467-C365-12CB-3BF96BDD5188}"/>
                    </a:ext>
                  </a:extLst>
                </p:cNvPr>
                <p:cNvPicPr/>
                <p:nvPr/>
              </p:nvPicPr>
              <p:blipFill>
                <a:blip r:embed="rId54"/>
                <a:stretch>
                  <a:fillRect/>
                </a:stretch>
              </p:blipFill>
              <p:spPr>
                <a:xfrm>
                  <a:off x="6999956" y="3787053"/>
                  <a:ext cx="2613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A0B8EE39-FE48-197E-CC2F-03D6B80CC3FA}"/>
                    </a:ext>
                  </a:extLst>
                </p14:cNvPr>
                <p14:cNvContentPartPr/>
                <p14:nvPr/>
              </p14:nvContentPartPr>
              <p14:xfrm>
                <a:off x="7294436" y="3755013"/>
                <a:ext cx="249120" cy="323280"/>
              </p14:xfrm>
            </p:contentPart>
          </mc:Choice>
          <mc:Fallback>
            <p:pic>
              <p:nvPicPr>
                <p:cNvPr id="36" name="Freihand 35">
                  <a:extLst>
                    <a:ext uri="{FF2B5EF4-FFF2-40B4-BE49-F238E27FC236}">
                      <a16:creationId xmlns:a16="http://schemas.microsoft.com/office/drawing/2014/main" id="{A0B8EE39-FE48-197E-CC2F-03D6B80CC3FA}"/>
                    </a:ext>
                  </a:extLst>
                </p:cNvPr>
                <p:cNvPicPr/>
                <p:nvPr/>
              </p:nvPicPr>
              <p:blipFill>
                <a:blip r:embed="rId56"/>
                <a:stretch>
                  <a:fillRect/>
                </a:stretch>
              </p:blipFill>
              <p:spPr>
                <a:xfrm>
                  <a:off x="7285436" y="3746013"/>
                  <a:ext cx="266760" cy="340920"/>
                </a:xfrm>
                <a:prstGeom prst="rect">
                  <a:avLst/>
                </a:prstGeom>
              </p:spPr>
            </p:pic>
          </mc:Fallback>
        </mc:AlternateContent>
      </p:grpSp>
      <p:grpSp>
        <p:nvGrpSpPr>
          <p:cNvPr id="60" name="Gruppieren 59">
            <a:extLst>
              <a:ext uri="{FF2B5EF4-FFF2-40B4-BE49-F238E27FC236}">
                <a16:creationId xmlns:a16="http://schemas.microsoft.com/office/drawing/2014/main" id="{B4280C06-2471-70C4-9AF4-255454427D21}"/>
              </a:ext>
            </a:extLst>
          </p:cNvPr>
          <p:cNvGrpSpPr/>
          <p:nvPr/>
        </p:nvGrpSpPr>
        <p:grpSpPr>
          <a:xfrm>
            <a:off x="7754516" y="3450453"/>
            <a:ext cx="3747240" cy="601560"/>
            <a:chOff x="7754516" y="3450453"/>
            <a:chExt cx="3747240" cy="601560"/>
          </a:xfrm>
        </p:grpSpPr>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B26812C6-AA0D-F84B-5AE0-CF9A7FD2B9CE}"/>
                    </a:ext>
                  </a:extLst>
                </p14:cNvPr>
                <p14:cNvContentPartPr/>
                <p14:nvPr/>
              </p14:nvContentPartPr>
              <p14:xfrm>
                <a:off x="7754516" y="3617493"/>
                <a:ext cx="151560" cy="248760"/>
              </p14:xfrm>
            </p:contentPart>
          </mc:Choice>
          <mc:Fallback>
            <p:pic>
              <p:nvPicPr>
                <p:cNvPr id="38" name="Freihand 37">
                  <a:extLst>
                    <a:ext uri="{FF2B5EF4-FFF2-40B4-BE49-F238E27FC236}">
                      <a16:creationId xmlns:a16="http://schemas.microsoft.com/office/drawing/2014/main" id="{B26812C6-AA0D-F84B-5AE0-CF9A7FD2B9CE}"/>
                    </a:ext>
                  </a:extLst>
                </p:cNvPr>
                <p:cNvPicPr/>
                <p:nvPr/>
              </p:nvPicPr>
              <p:blipFill>
                <a:blip r:embed="rId58"/>
                <a:stretch>
                  <a:fillRect/>
                </a:stretch>
              </p:blipFill>
              <p:spPr>
                <a:xfrm>
                  <a:off x="7745876" y="3608493"/>
                  <a:ext cx="1692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D44CEE17-410D-F210-AF76-EC71F8E55EEE}"/>
                    </a:ext>
                  </a:extLst>
                </p14:cNvPr>
                <p14:cNvContentPartPr/>
                <p14:nvPr/>
              </p14:nvContentPartPr>
              <p14:xfrm>
                <a:off x="7936316" y="3750693"/>
                <a:ext cx="216720" cy="71280"/>
              </p14:xfrm>
            </p:contentPart>
          </mc:Choice>
          <mc:Fallback>
            <p:pic>
              <p:nvPicPr>
                <p:cNvPr id="39" name="Freihand 38">
                  <a:extLst>
                    <a:ext uri="{FF2B5EF4-FFF2-40B4-BE49-F238E27FC236}">
                      <a16:creationId xmlns:a16="http://schemas.microsoft.com/office/drawing/2014/main" id="{D44CEE17-410D-F210-AF76-EC71F8E55EEE}"/>
                    </a:ext>
                  </a:extLst>
                </p:cNvPr>
                <p:cNvPicPr/>
                <p:nvPr/>
              </p:nvPicPr>
              <p:blipFill>
                <a:blip r:embed="rId60"/>
                <a:stretch>
                  <a:fillRect/>
                </a:stretch>
              </p:blipFill>
              <p:spPr>
                <a:xfrm>
                  <a:off x="7927316" y="3742053"/>
                  <a:ext cx="2343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3A5B37E3-4201-C73E-5513-E1628CEC1100}"/>
                    </a:ext>
                  </a:extLst>
                </p14:cNvPr>
                <p14:cNvContentPartPr/>
                <p14:nvPr/>
              </p14:nvContentPartPr>
              <p14:xfrm>
                <a:off x="8179676" y="3672573"/>
                <a:ext cx="223560" cy="265680"/>
              </p14:xfrm>
            </p:contentPart>
          </mc:Choice>
          <mc:Fallback>
            <p:pic>
              <p:nvPicPr>
                <p:cNvPr id="40" name="Freihand 39">
                  <a:extLst>
                    <a:ext uri="{FF2B5EF4-FFF2-40B4-BE49-F238E27FC236}">
                      <a16:creationId xmlns:a16="http://schemas.microsoft.com/office/drawing/2014/main" id="{3A5B37E3-4201-C73E-5513-E1628CEC1100}"/>
                    </a:ext>
                  </a:extLst>
                </p:cNvPr>
                <p:cNvPicPr/>
                <p:nvPr/>
              </p:nvPicPr>
              <p:blipFill>
                <a:blip r:embed="rId62"/>
                <a:stretch>
                  <a:fillRect/>
                </a:stretch>
              </p:blipFill>
              <p:spPr>
                <a:xfrm>
                  <a:off x="8171036" y="3663573"/>
                  <a:ext cx="24120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7F1CD109-7C25-495D-DE63-C132E5BB4D4A}"/>
                    </a:ext>
                  </a:extLst>
                </p14:cNvPr>
                <p14:cNvContentPartPr/>
                <p14:nvPr/>
              </p14:nvContentPartPr>
              <p14:xfrm>
                <a:off x="8568476" y="3572133"/>
                <a:ext cx="441000" cy="212400"/>
              </p14:xfrm>
            </p:contentPart>
          </mc:Choice>
          <mc:Fallback>
            <p:pic>
              <p:nvPicPr>
                <p:cNvPr id="41" name="Freihand 40">
                  <a:extLst>
                    <a:ext uri="{FF2B5EF4-FFF2-40B4-BE49-F238E27FC236}">
                      <a16:creationId xmlns:a16="http://schemas.microsoft.com/office/drawing/2014/main" id="{7F1CD109-7C25-495D-DE63-C132E5BB4D4A}"/>
                    </a:ext>
                  </a:extLst>
                </p:cNvPr>
                <p:cNvPicPr/>
                <p:nvPr/>
              </p:nvPicPr>
              <p:blipFill>
                <a:blip r:embed="rId64"/>
                <a:stretch>
                  <a:fillRect/>
                </a:stretch>
              </p:blipFill>
              <p:spPr>
                <a:xfrm>
                  <a:off x="8559476" y="3563133"/>
                  <a:ext cx="4586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3ADA4E54-8E3A-8E4E-8B09-F39F0B5DE276}"/>
                    </a:ext>
                  </a:extLst>
                </p14:cNvPr>
                <p14:cNvContentPartPr/>
                <p14:nvPr/>
              </p14:nvContentPartPr>
              <p14:xfrm>
                <a:off x="8994716" y="3697053"/>
                <a:ext cx="101160" cy="56880"/>
              </p14:xfrm>
            </p:contentPart>
          </mc:Choice>
          <mc:Fallback>
            <p:pic>
              <p:nvPicPr>
                <p:cNvPr id="43" name="Freihand 42">
                  <a:extLst>
                    <a:ext uri="{FF2B5EF4-FFF2-40B4-BE49-F238E27FC236}">
                      <a16:creationId xmlns:a16="http://schemas.microsoft.com/office/drawing/2014/main" id="{3ADA4E54-8E3A-8E4E-8B09-F39F0B5DE276}"/>
                    </a:ext>
                  </a:extLst>
                </p:cNvPr>
                <p:cNvPicPr/>
                <p:nvPr/>
              </p:nvPicPr>
              <p:blipFill>
                <a:blip r:embed="rId66"/>
                <a:stretch>
                  <a:fillRect/>
                </a:stretch>
              </p:blipFill>
              <p:spPr>
                <a:xfrm>
                  <a:off x="8986076" y="3688053"/>
                  <a:ext cx="118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6FA599A9-5555-3AB1-9B84-C7BA03079195}"/>
                    </a:ext>
                  </a:extLst>
                </p14:cNvPr>
                <p14:cNvContentPartPr/>
                <p14:nvPr/>
              </p14:nvContentPartPr>
              <p14:xfrm>
                <a:off x="9303596" y="3630813"/>
                <a:ext cx="179280" cy="289440"/>
              </p14:xfrm>
            </p:contentPart>
          </mc:Choice>
          <mc:Fallback>
            <p:pic>
              <p:nvPicPr>
                <p:cNvPr id="44" name="Freihand 43">
                  <a:extLst>
                    <a:ext uri="{FF2B5EF4-FFF2-40B4-BE49-F238E27FC236}">
                      <a16:creationId xmlns:a16="http://schemas.microsoft.com/office/drawing/2014/main" id="{6FA599A9-5555-3AB1-9B84-C7BA03079195}"/>
                    </a:ext>
                  </a:extLst>
                </p:cNvPr>
                <p:cNvPicPr/>
                <p:nvPr/>
              </p:nvPicPr>
              <p:blipFill>
                <a:blip r:embed="rId68"/>
                <a:stretch>
                  <a:fillRect/>
                </a:stretch>
              </p:blipFill>
              <p:spPr>
                <a:xfrm>
                  <a:off x="9294956" y="3622173"/>
                  <a:ext cx="19692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B86947BF-4644-3F73-5E3E-BEB7B1B5A83C}"/>
                    </a:ext>
                  </a:extLst>
                </p14:cNvPr>
                <p14:cNvContentPartPr/>
                <p14:nvPr/>
              </p14:nvContentPartPr>
              <p14:xfrm>
                <a:off x="9564236" y="3643053"/>
                <a:ext cx="24120" cy="118440"/>
              </p14:xfrm>
            </p:contentPart>
          </mc:Choice>
          <mc:Fallback>
            <p:pic>
              <p:nvPicPr>
                <p:cNvPr id="45" name="Freihand 44">
                  <a:extLst>
                    <a:ext uri="{FF2B5EF4-FFF2-40B4-BE49-F238E27FC236}">
                      <a16:creationId xmlns:a16="http://schemas.microsoft.com/office/drawing/2014/main" id="{B86947BF-4644-3F73-5E3E-BEB7B1B5A83C}"/>
                    </a:ext>
                  </a:extLst>
                </p:cNvPr>
                <p:cNvPicPr/>
                <p:nvPr/>
              </p:nvPicPr>
              <p:blipFill>
                <a:blip r:embed="rId70"/>
                <a:stretch>
                  <a:fillRect/>
                </a:stretch>
              </p:blipFill>
              <p:spPr>
                <a:xfrm>
                  <a:off x="9555236" y="3634413"/>
                  <a:ext cx="417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C2497473-BE78-27F6-068A-0520A54FA3EE}"/>
                    </a:ext>
                  </a:extLst>
                </p14:cNvPr>
                <p14:cNvContentPartPr/>
                <p14:nvPr/>
              </p14:nvContentPartPr>
              <p14:xfrm>
                <a:off x="9617516" y="3522813"/>
                <a:ext cx="138960" cy="237960"/>
              </p14:xfrm>
            </p:contentPart>
          </mc:Choice>
          <mc:Fallback>
            <p:pic>
              <p:nvPicPr>
                <p:cNvPr id="46" name="Freihand 45">
                  <a:extLst>
                    <a:ext uri="{FF2B5EF4-FFF2-40B4-BE49-F238E27FC236}">
                      <a16:creationId xmlns:a16="http://schemas.microsoft.com/office/drawing/2014/main" id="{C2497473-BE78-27F6-068A-0520A54FA3EE}"/>
                    </a:ext>
                  </a:extLst>
                </p:cNvPr>
                <p:cNvPicPr/>
                <p:nvPr/>
              </p:nvPicPr>
              <p:blipFill>
                <a:blip r:embed="rId72"/>
                <a:stretch>
                  <a:fillRect/>
                </a:stretch>
              </p:blipFill>
              <p:spPr>
                <a:xfrm>
                  <a:off x="9608516" y="3514173"/>
                  <a:ext cx="1566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FC00D5E2-26BE-0B50-C03E-3CE7773ED551}"/>
                    </a:ext>
                  </a:extLst>
                </p14:cNvPr>
                <p14:cNvContentPartPr/>
                <p14:nvPr/>
              </p14:nvContentPartPr>
              <p14:xfrm>
                <a:off x="9839276" y="3517773"/>
                <a:ext cx="34200" cy="234360"/>
              </p14:xfrm>
            </p:contentPart>
          </mc:Choice>
          <mc:Fallback>
            <p:pic>
              <p:nvPicPr>
                <p:cNvPr id="47" name="Freihand 46">
                  <a:extLst>
                    <a:ext uri="{FF2B5EF4-FFF2-40B4-BE49-F238E27FC236}">
                      <a16:creationId xmlns:a16="http://schemas.microsoft.com/office/drawing/2014/main" id="{FC00D5E2-26BE-0B50-C03E-3CE7773ED551}"/>
                    </a:ext>
                  </a:extLst>
                </p:cNvPr>
                <p:cNvPicPr/>
                <p:nvPr/>
              </p:nvPicPr>
              <p:blipFill>
                <a:blip r:embed="rId74"/>
                <a:stretch>
                  <a:fillRect/>
                </a:stretch>
              </p:blipFill>
              <p:spPr>
                <a:xfrm>
                  <a:off x="9830636" y="3509133"/>
                  <a:ext cx="518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25E0379C-5F52-7A56-04C6-29500020D6F7}"/>
                    </a:ext>
                  </a:extLst>
                </p14:cNvPr>
                <p14:cNvContentPartPr/>
                <p14:nvPr/>
              </p14:nvContentPartPr>
              <p14:xfrm>
                <a:off x="9909836" y="3516693"/>
                <a:ext cx="198720" cy="215640"/>
              </p14:xfrm>
            </p:contentPart>
          </mc:Choice>
          <mc:Fallback>
            <p:pic>
              <p:nvPicPr>
                <p:cNvPr id="48" name="Freihand 47">
                  <a:extLst>
                    <a:ext uri="{FF2B5EF4-FFF2-40B4-BE49-F238E27FC236}">
                      <a16:creationId xmlns:a16="http://schemas.microsoft.com/office/drawing/2014/main" id="{25E0379C-5F52-7A56-04C6-29500020D6F7}"/>
                    </a:ext>
                  </a:extLst>
                </p:cNvPr>
                <p:cNvPicPr/>
                <p:nvPr/>
              </p:nvPicPr>
              <p:blipFill>
                <a:blip r:embed="rId76"/>
                <a:stretch>
                  <a:fillRect/>
                </a:stretch>
              </p:blipFill>
              <p:spPr>
                <a:xfrm>
                  <a:off x="9900836" y="3507693"/>
                  <a:ext cx="2163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43DC97F2-DFCF-AE4E-57FC-9AE5A5CF5BD4}"/>
                    </a:ext>
                  </a:extLst>
                </p14:cNvPr>
                <p14:cNvContentPartPr/>
                <p14:nvPr/>
              </p14:nvContentPartPr>
              <p14:xfrm>
                <a:off x="10141316" y="3604173"/>
                <a:ext cx="102960" cy="136080"/>
              </p14:xfrm>
            </p:contentPart>
          </mc:Choice>
          <mc:Fallback>
            <p:pic>
              <p:nvPicPr>
                <p:cNvPr id="49" name="Freihand 48">
                  <a:extLst>
                    <a:ext uri="{FF2B5EF4-FFF2-40B4-BE49-F238E27FC236}">
                      <a16:creationId xmlns:a16="http://schemas.microsoft.com/office/drawing/2014/main" id="{43DC97F2-DFCF-AE4E-57FC-9AE5A5CF5BD4}"/>
                    </a:ext>
                  </a:extLst>
                </p:cNvPr>
                <p:cNvPicPr/>
                <p:nvPr/>
              </p:nvPicPr>
              <p:blipFill>
                <a:blip r:embed="rId78"/>
                <a:stretch>
                  <a:fillRect/>
                </a:stretch>
              </p:blipFill>
              <p:spPr>
                <a:xfrm>
                  <a:off x="10132316" y="3595173"/>
                  <a:ext cx="1206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E979F633-13B4-80CA-B61A-C8961E95CAD9}"/>
                    </a:ext>
                  </a:extLst>
                </p14:cNvPr>
                <p14:cNvContentPartPr/>
                <p14:nvPr/>
              </p14:nvContentPartPr>
              <p14:xfrm>
                <a:off x="10464596" y="3609933"/>
                <a:ext cx="256320" cy="136080"/>
              </p14:xfrm>
            </p:contentPart>
          </mc:Choice>
          <mc:Fallback>
            <p:pic>
              <p:nvPicPr>
                <p:cNvPr id="50" name="Freihand 49">
                  <a:extLst>
                    <a:ext uri="{FF2B5EF4-FFF2-40B4-BE49-F238E27FC236}">
                      <a16:creationId xmlns:a16="http://schemas.microsoft.com/office/drawing/2014/main" id="{E979F633-13B4-80CA-B61A-C8961E95CAD9}"/>
                    </a:ext>
                  </a:extLst>
                </p:cNvPr>
                <p:cNvPicPr/>
                <p:nvPr/>
              </p:nvPicPr>
              <p:blipFill>
                <a:blip r:embed="rId80"/>
                <a:stretch>
                  <a:fillRect/>
                </a:stretch>
              </p:blipFill>
              <p:spPr>
                <a:xfrm>
                  <a:off x="10455596" y="3600933"/>
                  <a:ext cx="2739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87CEF0E6-EEF1-44BA-7ADF-32B6D4B49AE6}"/>
                    </a:ext>
                  </a:extLst>
                </p14:cNvPr>
                <p14:cNvContentPartPr/>
                <p14:nvPr/>
              </p14:nvContentPartPr>
              <p14:xfrm>
                <a:off x="10806956" y="3598053"/>
                <a:ext cx="40680" cy="155520"/>
              </p14:xfrm>
            </p:contentPart>
          </mc:Choice>
          <mc:Fallback>
            <p:pic>
              <p:nvPicPr>
                <p:cNvPr id="51" name="Freihand 50">
                  <a:extLst>
                    <a:ext uri="{FF2B5EF4-FFF2-40B4-BE49-F238E27FC236}">
                      <a16:creationId xmlns:a16="http://schemas.microsoft.com/office/drawing/2014/main" id="{87CEF0E6-EEF1-44BA-7ADF-32B6D4B49AE6}"/>
                    </a:ext>
                  </a:extLst>
                </p:cNvPr>
                <p:cNvPicPr/>
                <p:nvPr/>
              </p:nvPicPr>
              <p:blipFill>
                <a:blip r:embed="rId82"/>
                <a:stretch>
                  <a:fillRect/>
                </a:stretch>
              </p:blipFill>
              <p:spPr>
                <a:xfrm>
                  <a:off x="10798316" y="3589053"/>
                  <a:ext cx="583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EB4585A6-73A2-41B0-DC22-DF51D97F7FEE}"/>
                    </a:ext>
                  </a:extLst>
                </p14:cNvPr>
                <p14:cNvContentPartPr/>
                <p14:nvPr/>
              </p14:nvContentPartPr>
              <p14:xfrm>
                <a:off x="10875356" y="3450453"/>
                <a:ext cx="175320" cy="243360"/>
              </p14:xfrm>
            </p:contentPart>
          </mc:Choice>
          <mc:Fallback>
            <p:pic>
              <p:nvPicPr>
                <p:cNvPr id="52" name="Freihand 51">
                  <a:extLst>
                    <a:ext uri="{FF2B5EF4-FFF2-40B4-BE49-F238E27FC236}">
                      <a16:creationId xmlns:a16="http://schemas.microsoft.com/office/drawing/2014/main" id="{EB4585A6-73A2-41B0-DC22-DF51D97F7FEE}"/>
                    </a:ext>
                  </a:extLst>
                </p:cNvPr>
                <p:cNvPicPr/>
                <p:nvPr/>
              </p:nvPicPr>
              <p:blipFill>
                <a:blip r:embed="rId84"/>
                <a:stretch>
                  <a:fillRect/>
                </a:stretch>
              </p:blipFill>
              <p:spPr>
                <a:xfrm>
                  <a:off x="10866356" y="3441453"/>
                  <a:ext cx="1929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4" name="Freihand 53">
                  <a:extLst>
                    <a:ext uri="{FF2B5EF4-FFF2-40B4-BE49-F238E27FC236}">
                      <a16:creationId xmlns:a16="http://schemas.microsoft.com/office/drawing/2014/main" id="{0E1FC13D-2FCD-2033-7B2B-EEEF952E1B3C}"/>
                    </a:ext>
                  </a:extLst>
                </p14:cNvPr>
                <p14:cNvContentPartPr/>
                <p14:nvPr/>
              </p14:nvContentPartPr>
              <p14:xfrm>
                <a:off x="10231316" y="3836013"/>
                <a:ext cx="169560" cy="216000"/>
              </p14:xfrm>
            </p:contentPart>
          </mc:Choice>
          <mc:Fallback>
            <p:pic>
              <p:nvPicPr>
                <p:cNvPr id="54" name="Freihand 53">
                  <a:extLst>
                    <a:ext uri="{FF2B5EF4-FFF2-40B4-BE49-F238E27FC236}">
                      <a16:creationId xmlns:a16="http://schemas.microsoft.com/office/drawing/2014/main" id="{0E1FC13D-2FCD-2033-7B2B-EEEF952E1B3C}"/>
                    </a:ext>
                  </a:extLst>
                </p:cNvPr>
                <p:cNvPicPr/>
                <p:nvPr/>
              </p:nvPicPr>
              <p:blipFill>
                <a:blip r:embed="rId86"/>
                <a:stretch>
                  <a:fillRect/>
                </a:stretch>
              </p:blipFill>
              <p:spPr>
                <a:xfrm>
                  <a:off x="10222316" y="3827013"/>
                  <a:ext cx="1872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ED0F0914-9F1A-5039-455E-622BC60D20AD}"/>
                    </a:ext>
                  </a:extLst>
                </p14:cNvPr>
                <p14:cNvContentPartPr/>
                <p14:nvPr/>
              </p14:nvContentPartPr>
              <p14:xfrm>
                <a:off x="10426076" y="3901893"/>
                <a:ext cx="142920" cy="134640"/>
              </p14:xfrm>
            </p:contentPart>
          </mc:Choice>
          <mc:Fallback>
            <p:pic>
              <p:nvPicPr>
                <p:cNvPr id="55" name="Freihand 54">
                  <a:extLst>
                    <a:ext uri="{FF2B5EF4-FFF2-40B4-BE49-F238E27FC236}">
                      <a16:creationId xmlns:a16="http://schemas.microsoft.com/office/drawing/2014/main" id="{ED0F0914-9F1A-5039-455E-622BC60D20AD}"/>
                    </a:ext>
                  </a:extLst>
                </p:cNvPr>
                <p:cNvPicPr/>
                <p:nvPr/>
              </p:nvPicPr>
              <p:blipFill>
                <a:blip r:embed="rId88"/>
                <a:stretch>
                  <a:fillRect/>
                </a:stretch>
              </p:blipFill>
              <p:spPr>
                <a:xfrm>
                  <a:off x="10417436" y="3892893"/>
                  <a:ext cx="1605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6" name="Freihand 55">
                  <a:extLst>
                    <a:ext uri="{FF2B5EF4-FFF2-40B4-BE49-F238E27FC236}">
                      <a16:creationId xmlns:a16="http://schemas.microsoft.com/office/drawing/2014/main" id="{F3ED5BFF-A06E-B2E9-BE5B-7CA0E4D149C6}"/>
                    </a:ext>
                  </a:extLst>
                </p14:cNvPr>
                <p14:cNvContentPartPr/>
                <p14:nvPr/>
              </p14:nvContentPartPr>
              <p14:xfrm>
                <a:off x="10612916" y="3885333"/>
                <a:ext cx="120600" cy="156960"/>
              </p14:xfrm>
            </p:contentPart>
          </mc:Choice>
          <mc:Fallback>
            <p:pic>
              <p:nvPicPr>
                <p:cNvPr id="56" name="Freihand 55">
                  <a:extLst>
                    <a:ext uri="{FF2B5EF4-FFF2-40B4-BE49-F238E27FC236}">
                      <a16:creationId xmlns:a16="http://schemas.microsoft.com/office/drawing/2014/main" id="{F3ED5BFF-A06E-B2E9-BE5B-7CA0E4D149C6}"/>
                    </a:ext>
                  </a:extLst>
                </p:cNvPr>
                <p:cNvPicPr/>
                <p:nvPr/>
              </p:nvPicPr>
              <p:blipFill>
                <a:blip r:embed="rId90"/>
                <a:stretch>
                  <a:fillRect/>
                </a:stretch>
              </p:blipFill>
              <p:spPr>
                <a:xfrm>
                  <a:off x="10604276" y="3876693"/>
                  <a:ext cx="138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B483E329-780C-1B5D-9CFF-4169A67D6140}"/>
                    </a:ext>
                  </a:extLst>
                </p14:cNvPr>
                <p14:cNvContentPartPr/>
                <p14:nvPr/>
              </p14:nvContentPartPr>
              <p14:xfrm>
                <a:off x="10800476" y="3889293"/>
                <a:ext cx="223920" cy="156600"/>
              </p14:xfrm>
            </p:contentPart>
          </mc:Choice>
          <mc:Fallback>
            <p:pic>
              <p:nvPicPr>
                <p:cNvPr id="57" name="Freihand 56">
                  <a:extLst>
                    <a:ext uri="{FF2B5EF4-FFF2-40B4-BE49-F238E27FC236}">
                      <a16:creationId xmlns:a16="http://schemas.microsoft.com/office/drawing/2014/main" id="{B483E329-780C-1B5D-9CFF-4169A67D6140}"/>
                    </a:ext>
                  </a:extLst>
                </p:cNvPr>
                <p:cNvPicPr/>
                <p:nvPr/>
              </p:nvPicPr>
              <p:blipFill>
                <a:blip r:embed="rId92"/>
                <a:stretch>
                  <a:fillRect/>
                </a:stretch>
              </p:blipFill>
              <p:spPr>
                <a:xfrm>
                  <a:off x="10791836" y="3880653"/>
                  <a:ext cx="241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CF85271F-7FC8-E688-6320-BF3B3334634B}"/>
                    </a:ext>
                  </a:extLst>
                </p14:cNvPr>
                <p14:cNvContentPartPr/>
                <p14:nvPr/>
              </p14:nvContentPartPr>
              <p14:xfrm>
                <a:off x="11031596" y="3873093"/>
                <a:ext cx="258480" cy="163440"/>
              </p14:xfrm>
            </p:contentPart>
          </mc:Choice>
          <mc:Fallback>
            <p:pic>
              <p:nvPicPr>
                <p:cNvPr id="58" name="Freihand 57">
                  <a:extLst>
                    <a:ext uri="{FF2B5EF4-FFF2-40B4-BE49-F238E27FC236}">
                      <a16:creationId xmlns:a16="http://schemas.microsoft.com/office/drawing/2014/main" id="{CF85271F-7FC8-E688-6320-BF3B3334634B}"/>
                    </a:ext>
                  </a:extLst>
                </p:cNvPr>
                <p:cNvPicPr/>
                <p:nvPr/>
              </p:nvPicPr>
              <p:blipFill>
                <a:blip r:embed="rId94"/>
                <a:stretch>
                  <a:fillRect/>
                </a:stretch>
              </p:blipFill>
              <p:spPr>
                <a:xfrm>
                  <a:off x="11022956" y="3864453"/>
                  <a:ext cx="2761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9" name="Freihand 58">
                  <a:extLst>
                    <a:ext uri="{FF2B5EF4-FFF2-40B4-BE49-F238E27FC236}">
                      <a16:creationId xmlns:a16="http://schemas.microsoft.com/office/drawing/2014/main" id="{B7D42AEA-BE94-C38C-E8E6-28FF02AAB8DE}"/>
                    </a:ext>
                  </a:extLst>
                </p14:cNvPr>
                <p14:cNvContentPartPr/>
                <p14:nvPr/>
              </p14:nvContentPartPr>
              <p14:xfrm>
                <a:off x="11348756" y="3865533"/>
                <a:ext cx="153000" cy="149400"/>
              </p14:xfrm>
            </p:contentPart>
          </mc:Choice>
          <mc:Fallback>
            <p:pic>
              <p:nvPicPr>
                <p:cNvPr id="59" name="Freihand 58">
                  <a:extLst>
                    <a:ext uri="{FF2B5EF4-FFF2-40B4-BE49-F238E27FC236}">
                      <a16:creationId xmlns:a16="http://schemas.microsoft.com/office/drawing/2014/main" id="{B7D42AEA-BE94-C38C-E8E6-28FF02AAB8DE}"/>
                    </a:ext>
                  </a:extLst>
                </p:cNvPr>
                <p:cNvPicPr/>
                <p:nvPr/>
              </p:nvPicPr>
              <p:blipFill>
                <a:blip r:embed="rId96"/>
                <a:stretch>
                  <a:fillRect/>
                </a:stretch>
              </p:blipFill>
              <p:spPr>
                <a:xfrm>
                  <a:off x="11340116" y="3856893"/>
                  <a:ext cx="170640" cy="167040"/>
                </a:xfrm>
                <a:prstGeom prst="rect">
                  <a:avLst/>
                </a:prstGeom>
              </p:spPr>
            </p:pic>
          </mc:Fallback>
        </mc:AlternateContent>
      </p:grpSp>
      <p:grpSp>
        <p:nvGrpSpPr>
          <p:cNvPr id="210955" name="Gruppieren 210954">
            <a:extLst>
              <a:ext uri="{FF2B5EF4-FFF2-40B4-BE49-F238E27FC236}">
                <a16:creationId xmlns:a16="http://schemas.microsoft.com/office/drawing/2014/main" id="{4B55CF95-4E55-2869-3409-277AD63D6F28}"/>
              </a:ext>
            </a:extLst>
          </p:cNvPr>
          <p:cNvGrpSpPr/>
          <p:nvPr/>
        </p:nvGrpSpPr>
        <p:grpSpPr>
          <a:xfrm>
            <a:off x="1164356" y="4868493"/>
            <a:ext cx="4672080" cy="1761480"/>
            <a:chOff x="1164356" y="4868493"/>
            <a:chExt cx="4672080" cy="1761480"/>
          </a:xfrm>
        </p:grpSpPr>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B42D2E09-4C50-EF92-672B-25386A5DA40E}"/>
                    </a:ext>
                  </a:extLst>
                </p14:cNvPr>
                <p14:cNvContentPartPr/>
                <p14:nvPr/>
              </p14:nvContentPartPr>
              <p14:xfrm>
                <a:off x="2247956" y="5195733"/>
                <a:ext cx="47160" cy="977040"/>
              </p14:xfrm>
            </p:contentPart>
          </mc:Choice>
          <mc:Fallback>
            <p:pic>
              <p:nvPicPr>
                <p:cNvPr id="61" name="Freihand 60">
                  <a:extLst>
                    <a:ext uri="{FF2B5EF4-FFF2-40B4-BE49-F238E27FC236}">
                      <a16:creationId xmlns:a16="http://schemas.microsoft.com/office/drawing/2014/main" id="{B42D2E09-4C50-EF92-672B-25386A5DA40E}"/>
                    </a:ext>
                  </a:extLst>
                </p:cNvPr>
                <p:cNvPicPr/>
                <p:nvPr/>
              </p:nvPicPr>
              <p:blipFill>
                <a:blip r:embed="rId98"/>
                <a:stretch>
                  <a:fillRect/>
                </a:stretch>
              </p:blipFill>
              <p:spPr>
                <a:xfrm>
                  <a:off x="2239316" y="5186733"/>
                  <a:ext cx="64800" cy="9946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7FF6A440-AE2F-B22F-A32E-E31B7CBE1CF1}"/>
                    </a:ext>
                  </a:extLst>
                </p14:cNvPr>
                <p14:cNvContentPartPr/>
                <p14:nvPr/>
              </p14:nvContentPartPr>
              <p14:xfrm>
                <a:off x="1961396" y="6087813"/>
                <a:ext cx="3409200" cy="106920"/>
              </p14:xfrm>
            </p:contentPart>
          </mc:Choice>
          <mc:Fallback>
            <p:pic>
              <p:nvPicPr>
                <p:cNvPr id="62" name="Freihand 61">
                  <a:extLst>
                    <a:ext uri="{FF2B5EF4-FFF2-40B4-BE49-F238E27FC236}">
                      <a16:creationId xmlns:a16="http://schemas.microsoft.com/office/drawing/2014/main" id="{7FF6A440-AE2F-B22F-A32E-E31B7CBE1CF1}"/>
                    </a:ext>
                  </a:extLst>
                </p:cNvPr>
                <p:cNvPicPr/>
                <p:nvPr/>
              </p:nvPicPr>
              <p:blipFill>
                <a:blip r:embed="rId100"/>
                <a:stretch>
                  <a:fillRect/>
                </a:stretch>
              </p:blipFill>
              <p:spPr>
                <a:xfrm>
                  <a:off x="1952396" y="6079173"/>
                  <a:ext cx="3426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54A99F19-DB48-AF1C-C0F5-8716C656778D}"/>
                    </a:ext>
                  </a:extLst>
                </p14:cNvPr>
                <p14:cNvContentPartPr/>
                <p14:nvPr/>
              </p14:nvContentPartPr>
              <p14:xfrm>
                <a:off x="5317316" y="6001413"/>
                <a:ext cx="196560" cy="243360"/>
              </p14:xfrm>
            </p:contentPart>
          </mc:Choice>
          <mc:Fallback>
            <p:pic>
              <p:nvPicPr>
                <p:cNvPr id="63" name="Freihand 62">
                  <a:extLst>
                    <a:ext uri="{FF2B5EF4-FFF2-40B4-BE49-F238E27FC236}">
                      <a16:creationId xmlns:a16="http://schemas.microsoft.com/office/drawing/2014/main" id="{54A99F19-DB48-AF1C-C0F5-8716C656778D}"/>
                    </a:ext>
                  </a:extLst>
                </p:cNvPr>
                <p:cNvPicPr/>
                <p:nvPr/>
              </p:nvPicPr>
              <p:blipFill>
                <a:blip r:embed="rId102"/>
                <a:stretch>
                  <a:fillRect/>
                </a:stretch>
              </p:blipFill>
              <p:spPr>
                <a:xfrm>
                  <a:off x="5308316" y="5992413"/>
                  <a:ext cx="2142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10944" name="Freihand 210943">
                  <a:extLst>
                    <a:ext uri="{FF2B5EF4-FFF2-40B4-BE49-F238E27FC236}">
                      <a16:creationId xmlns:a16="http://schemas.microsoft.com/office/drawing/2014/main" id="{1C9A8E93-EB9F-29A6-DC9D-FD0CB5A2140D}"/>
                    </a:ext>
                  </a:extLst>
                </p14:cNvPr>
                <p14:cNvContentPartPr/>
                <p14:nvPr/>
              </p14:nvContentPartPr>
              <p14:xfrm>
                <a:off x="2116196" y="4977933"/>
                <a:ext cx="250920" cy="231480"/>
              </p14:xfrm>
            </p:contentPart>
          </mc:Choice>
          <mc:Fallback>
            <p:pic>
              <p:nvPicPr>
                <p:cNvPr id="210944" name="Freihand 210943">
                  <a:extLst>
                    <a:ext uri="{FF2B5EF4-FFF2-40B4-BE49-F238E27FC236}">
                      <a16:creationId xmlns:a16="http://schemas.microsoft.com/office/drawing/2014/main" id="{1C9A8E93-EB9F-29A6-DC9D-FD0CB5A2140D}"/>
                    </a:ext>
                  </a:extLst>
                </p:cNvPr>
                <p:cNvPicPr/>
                <p:nvPr/>
              </p:nvPicPr>
              <p:blipFill>
                <a:blip r:embed="rId104"/>
                <a:stretch>
                  <a:fillRect/>
                </a:stretch>
              </p:blipFill>
              <p:spPr>
                <a:xfrm>
                  <a:off x="2107556" y="4969293"/>
                  <a:ext cx="2685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10945" name="Freihand 210944">
                  <a:extLst>
                    <a:ext uri="{FF2B5EF4-FFF2-40B4-BE49-F238E27FC236}">
                      <a16:creationId xmlns:a16="http://schemas.microsoft.com/office/drawing/2014/main" id="{87B9C0B6-E5D4-EF23-7A72-22E927C9714C}"/>
                    </a:ext>
                  </a:extLst>
                </p14:cNvPr>
                <p14:cNvContentPartPr/>
                <p14:nvPr/>
              </p14:nvContentPartPr>
              <p14:xfrm>
                <a:off x="1164356" y="5003493"/>
                <a:ext cx="197280" cy="158760"/>
              </p14:xfrm>
            </p:contentPart>
          </mc:Choice>
          <mc:Fallback>
            <p:pic>
              <p:nvPicPr>
                <p:cNvPr id="210945" name="Freihand 210944">
                  <a:extLst>
                    <a:ext uri="{FF2B5EF4-FFF2-40B4-BE49-F238E27FC236}">
                      <a16:creationId xmlns:a16="http://schemas.microsoft.com/office/drawing/2014/main" id="{87B9C0B6-E5D4-EF23-7A72-22E927C9714C}"/>
                    </a:ext>
                  </a:extLst>
                </p:cNvPr>
                <p:cNvPicPr/>
                <p:nvPr/>
              </p:nvPicPr>
              <p:blipFill>
                <a:blip r:embed="rId106"/>
                <a:stretch>
                  <a:fillRect/>
                </a:stretch>
              </p:blipFill>
              <p:spPr>
                <a:xfrm>
                  <a:off x="1155356" y="4994493"/>
                  <a:ext cx="2149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10946" name="Freihand 210945">
                  <a:extLst>
                    <a:ext uri="{FF2B5EF4-FFF2-40B4-BE49-F238E27FC236}">
                      <a16:creationId xmlns:a16="http://schemas.microsoft.com/office/drawing/2014/main" id="{2DD5129E-0C79-2656-CF46-A8EDB2E14928}"/>
                    </a:ext>
                  </a:extLst>
                </p14:cNvPr>
                <p14:cNvContentPartPr/>
                <p14:nvPr/>
              </p14:nvContentPartPr>
              <p14:xfrm>
                <a:off x="1452356" y="4919973"/>
                <a:ext cx="239040" cy="192960"/>
              </p14:xfrm>
            </p:contentPart>
          </mc:Choice>
          <mc:Fallback>
            <p:pic>
              <p:nvPicPr>
                <p:cNvPr id="210946" name="Freihand 210945">
                  <a:extLst>
                    <a:ext uri="{FF2B5EF4-FFF2-40B4-BE49-F238E27FC236}">
                      <a16:creationId xmlns:a16="http://schemas.microsoft.com/office/drawing/2014/main" id="{2DD5129E-0C79-2656-CF46-A8EDB2E14928}"/>
                    </a:ext>
                  </a:extLst>
                </p:cNvPr>
                <p:cNvPicPr/>
                <p:nvPr/>
              </p:nvPicPr>
              <p:blipFill>
                <a:blip r:embed="rId108"/>
                <a:stretch>
                  <a:fillRect/>
                </a:stretch>
              </p:blipFill>
              <p:spPr>
                <a:xfrm>
                  <a:off x="1443356" y="4910973"/>
                  <a:ext cx="2566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10948" name="Freihand 210947">
                  <a:extLst>
                    <a:ext uri="{FF2B5EF4-FFF2-40B4-BE49-F238E27FC236}">
                      <a16:creationId xmlns:a16="http://schemas.microsoft.com/office/drawing/2014/main" id="{32E49459-2332-D0F6-0D1F-0A03BCDA880E}"/>
                    </a:ext>
                  </a:extLst>
                </p14:cNvPr>
                <p14:cNvContentPartPr/>
                <p14:nvPr/>
              </p14:nvContentPartPr>
              <p14:xfrm>
                <a:off x="1751516" y="4958493"/>
                <a:ext cx="99360" cy="162720"/>
              </p14:xfrm>
            </p:contentPart>
          </mc:Choice>
          <mc:Fallback>
            <p:pic>
              <p:nvPicPr>
                <p:cNvPr id="210948" name="Freihand 210947">
                  <a:extLst>
                    <a:ext uri="{FF2B5EF4-FFF2-40B4-BE49-F238E27FC236}">
                      <a16:creationId xmlns:a16="http://schemas.microsoft.com/office/drawing/2014/main" id="{32E49459-2332-D0F6-0D1F-0A03BCDA880E}"/>
                    </a:ext>
                  </a:extLst>
                </p:cNvPr>
                <p:cNvPicPr/>
                <p:nvPr/>
              </p:nvPicPr>
              <p:blipFill>
                <a:blip r:embed="rId110"/>
                <a:stretch>
                  <a:fillRect/>
                </a:stretch>
              </p:blipFill>
              <p:spPr>
                <a:xfrm>
                  <a:off x="1742516" y="4949493"/>
                  <a:ext cx="1170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10949" name="Freihand 210948">
                  <a:extLst>
                    <a:ext uri="{FF2B5EF4-FFF2-40B4-BE49-F238E27FC236}">
                      <a16:creationId xmlns:a16="http://schemas.microsoft.com/office/drawing/2014/main" id="{9772119F-2D01-2E29-204A-8119EA7CE919}"/>
                    </a:ext>
                  </a:extLst>
                </p14:cNvPr>
                <p14:cNvContentPartPr/>
                <p14:nvPr/>
              </p14:nvContentPartPr>
              <p14:xfrm>
                <a:off x="1855556" y="4868493"/>
                <a:ext cx="135360" cy="185400"/>
              </p14:xfrm>
            </p:contentPart>
          </mc:Choice>
          <mc:Fallback>
            <p:pic>
              <p:nvPicPr>
                <p:cNvPr id="210949" name="Freihand 210948">
                  <a:extLst>
                    <a:ext uri="{FF2B5EF4-FFF2-40B4-BE49-F238E27FC236}">
                      <a16:creationId xmlns:a16="http://schemas.microsoft.com/office/drawing/2014/main" id="{9772119F-2D01-2E29-204A-8119EA7CE919}"/>
                    </a:ext>
                  </a:extLst>
                </p:cNvPr>
                <p:cNvPicPr/>
                <p:nvPr/>
              </p:nvPicPr>
              <p:blipFill>
                <a:blip r:embed="rId112"/>
                <a:stretch>
                  <a:fillRect/>
                </a:stretch>
              </p:blipFill>
              <p:spPr>
                <a:xfrm>
                  <a:off x="1846916" y="4859853"/>
                  <a:ext cx="1530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10950" name="Freihand 210949">
                  <a:extLst>
                    <a:ext uri="{FF2B5EF4-FFF2-40B4-BE49-F238E27FC236}">
                      <a16:creationId xmlns:a16="http://schemas.microsoft.com/office/drawing/2014/main" id="{150A00EA-3C20-E780-BF02-CEB4F38F54D4}"/>
                    </a:ext>
                  </a:extLst>
                </p14:cNvPr>
                <p14:cNvContentPartPr/>
                <p14:nvPr/>
              </p14:nvContentPartPr>
              <p14:xfrm>
                <a:off x="4749596" y="6339093"/>
                <a:ext cx="202320" cy="223200"/>
              </p14:xfrm>
            </p:contentPart>
          </mc:Choice>
          <mc:Fallback>
            <p:pic>
              <p:nvPicPr>
                <p:cNvPr id="210950" name="Freihand 210949">
                  <a:extLst>
                    <a:ext uri="{FF2B5EF4-FFF2-40B4-BE49-F238E27FC236}">
                      <a16:creationId xmlns:a16="http://schemas.microsoft.com/office/drawing/2014/main" id="{150A00EA-3C20-E780-BF02-CEB4F38F54D4}"/>
                    </a:ext>
                  </a:extLst>
                </p:cNvPr>
                <p:cNvPicPr/>
                <p:nvPr/>
              </p:nvPicPr>
              <p:blipFill>
                <a:blip r:embed="rId114"/>
                <a:stretch>
                  <a:fillRect/>
                </a:stretch>
              </p:blipFill>
              <p:spPr>
                <a:xfrm>
                  <a:off x="4740956" y="6330453"/>
                  <a:ext cx="2199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210951" name="Freihand 210950">
                  <a:extLst>
                    <a:ext uri="{FF2B5EF4-FFF2-40B4-BE49-F238E27FC236}">
                      <a16:creationId xmlns:a16="http://schemas.microsoft.com/office/drawing/2014/main" id="{B96D24C3-C8BB-ECE0-A898-EE0DDC900A46}"/>
                    </a:ext>
                  </a:extLst>
                </p14:cNvPr>
                <p14:cNvContentPartPr/>
                <p14:nvPr/>
              </p14:nvContentPartPr>
              <p14:xfrm>
                <a:off x="4996196" y="6268893"/>
                <a:ext cx="527400" cy="253080"/>
              </p14:xfrm>
            </p:contentPart>
          </mc:Choice>
          <mc:Fallback>
            <p:pic>
              <p:nvPicPr>
                <p:cNvPr id="210951" name="Freihand 210950">
                  <a:extLst>
                    <a:ext uri="{FF2B5EF4-FFF2-40B4-BE49-F238E27FC236}">
                      <a16:creationId xmlns:a16="http://schemas.microsoft.com/office/drawing/2014/main" id="{B96D24C3-C8BB-ECE0-A898-EE0DDC900A46}"/>
                    </a:ext>
                  </a:extLst>
                </p:cNvPr>
                <p:cNvPicPr/>
                <p:nvPr/>
              </p:nvPicPr>
              <p:blipFill>
                <a:blip r:embed="rId116"/>
                <a:stretch>
                  <a:fillRect/>
                </a:stretch>
              </p:blipFill>
              <p:spPr>
                <a:xfrm>
                  <a:off x="4987556" y="6260253"/>
                  <a:ext cx="5450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210952" name="Freihand 210951">
                  <a:extLst>
                    <a:ext uri="{FF2B5EF4-FFF2-40B4-BE49-F238E27FC236}">
                      <a16:creationId xmlns:a16="http://schemas.microsoft.com/office/drawing/2014/main" id="{898038F5-04F6-20D4-0EC6-E81F3ACB6E81}"/>
                    </a:ext>
                  </a:extLst>
                </p14:cNvPr>
                <p14:cNvContentPartPr/>
                <p14:nvPr/>
              </p14:nvContentPartPr>
              <p14:xfrm>
                <a:off x="5549876" y="6257373"/>
                <a:ext cx="286560" cy="372600"/>
              </p14:xfrm>
            </p:contentPart>
          </mc:Choice>
          <mc:Fallback>
            <p:pic>
              <p:nvPicPr>
                <p:cNvPr id="210952" name="Freihand 210951">
                  <a:extLst>
                    <a:ext uri="{FF2B5EF4-FFF2-40B4-BE49-F238E27FC236}">
                      <a16:creationId xmlns:a16="http://schemas.microsoft.com/office/drawing/2014/main" id="{898038F5-04F6-20D4-0EC6-E81F3ACB6E81}"/>
                    </a:ext>
                  </a:extLst>
                </p:cNvPr>
                <p:cNvPicPr/>
                <p:nvPr/>
              </p:nvPicPr>
              <p:blipFill>
                <a:blip r:embed="rId118"/>
                <a:stretch>
                  <a:fillRect/>
                </a:stretch>
              </p:blipFill>
              <p:spPr>
                <a:xfrm>
                  <a:off x="5540876" y="6248373"/>
                  <a:ext cx="30420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10954" name="Freihand 210953">
                  <a:extLst>
                    <a:ext uri="{FF2B5EF4-FFF2-40B4-BE49-F238E27FC236}">
                      <a16:creationId xmlns:a16="http://schemas.microsoft.com/office/drawing/2014/main" id="{8A08E653-2760-359E-67F4-5CCCFEFFDAC5}"/>
                    </a:ext>
                  </a:extLst>
                </p14:cNvPr>
                <p14:cNvContentPartPr/>
                <p14:nvPr/>
              </p14:nvContentPartPr>
              <p14:xfrm>
                <a:off x="2591756" y="5239653"/>
                <a:ext cx="2188440" cy="806400"/>
              </p14:xfrm>
            </p:contentPart>
          </mc:Choice>
          <mc:Fallback>
            <p:pic>
              <p:nvPicPr>
                <p:cNvPr id="210954" name="Freihand 210953">
                  <a:extLst>
                    <a:ext uri="{FF2B5EF4-FFF2-40B4-BE49-F238E27FC236}">
                      <a16:creationId xmlns:a16="http://schemas.microsoft.com/office/drawing/2014/main" id="{8A08E653-2760-359E-67F4-5CCCFEFFDAC5}"/>
                    </a:ext>
                  </a:extLst>
                </p:cNvPr>
                <p:cNvPicPr/>
                <p:nvPr/>
              </p:nvPicPr>
              <p:blipFill>
                <a:blip r:embed="rId120"/>
                <a:stretch>
                  <a:fillRect/>
                </a:stretch>
              </p:blipFill>
              <p:spPr>
                <a:xfrm>
                  <a:off x="2582756" y="5231013"/>
                  <a:ext cx="2206080" cy="824040"/>
                </a:xfrm>
                <a:prstGeom prst="rect">
                  <a:avLst/>
                </a:prstGeom>
              </p:spPr>
            </p:pic>
          </mc:Fallback>
        </mc:AlternateContent>
      </p:grpSp>
      <p:grpSp>
        <p:nvGrpSpPr>
          <p:cNvPr id="210958" name="Gruppieren 210957">
            <a:extLst>
              <a:ext uri="{FF2B5EF4-FFF2-40B4-BE49-F238E27FC236}">
                <a16:creationId xmlns:a16="http://schemas.microsoft.com/office/drawing/2014/main" id="{EAE3D59B-53A8-E840-3BA4-9E8CC43F13D3}"/>
              </a:ext>
            </a:extLst>
          </p:cNvPr>
          <p:cNvGrpSpPr/>
          <p:nvPr/>
        </p:nvGrpSpPr>
        <p:grpSpPr>
          <a:xfrm>
            <a:off x="4367636" y="4693533"/>
            <a:ext cx="2048040" cy="967320"/>
            <a:chOff x="4367636" y="4693533"/>
            <a:chExt cx="2048040" cy="967320"/>
          </a:xfrm>
        </p:grpSpPr>
        <mc:AlternateContent xmlns:mc="http://schemas.openxmlformats.org/markup-compatibility/2006">
          <mc:Choice xmlns:p14="http://schemas.microsoft.com/office/powerpoint/2010/main" Requires="p14">
            <p:contentPart p14:bwMode="auto" r:id="rId121">
              <p14:nvContentPartPr>
                <p14:cNvPr id="210956" name="Freihand 210955">
                  <a:extLst>
                    <a:ext uri="{FF2B5EF4-FFF2-40B4-BE49-F238E27FC236}">
                      <a16:creationId xmlns:a16="http://schemas.microsoft.com/office/drawing/2014/main" id="{FDE96930-EDCF-7C0B-42C6-EC9DF7A79C77}"/>
                    </a:ext>
                  </a:extLst>
                </p14:cNvPr>
                <p14:cNvContentPartPr/>
                <p14:nvPr/>
              </p14:nvContentPartPr>
              <p14:xfrm>
                <a:off x="4367636" y="4968573"/>
                <a:ext cx="1784880" cy="692280"/>
              </p14:xfrm>
            </p:contentPart>
          </mc:Choice>
          <mc:Fallback>
            <p:pic>
              <p:nvPicPr>
                <p:cNvPr id="210956" name="Freihand 210955">
                  <a:extLst>
                    <a:ext uri="{FF2B5EF4-FFF2-40B4-BE49-F238E27FC236}">
                      <a16:creationId xmlns:a16="http://schemas.microsoft.com/office/drawing/2014/main" id="{FDE96930-EDCF-7C0B-42C6-EC9DF7A79C77}"/>
                    </a:ext>
                  </a:extLst>
                </p:cNvPr>
                <p:cNvPicPr/>
                <p:nvPr/>
              </p:nvPicPr>
              <p:blipFill>
                <a:blip r:embed="rId122"/>
                <a:stretch>
                  <a:fillRect/>
                </a:stretch>
              </p:blipFill>
              <p:spPr>
                <a:xfrm>
                  <a:off x="4358996" y="4959933"/>
                  <a:ext cx="1802520" cy="709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10957" name="Freihand 210956">
                  <a:extLst>
                    <a:ext uri="{FF2B5EF4-FFF2-40B4-BE49-F238E27FC236}">
                      <a16:creationId xmlns:a16="http://schemas.microsoft.com/office/drawing/2014/main" id="{332FB7A2-29D5-063E-15AD-0B94AB4F3E9E}"/>
                    </a:ext>
                  </a:extLst>
                </p14:cNvPr>
                <p14:cNvContentPartPr/>
                <p14:nvPr/>
              </p14:nvContentPartPr>
              <p14:xfrm>
                <a:off x="6003116" y="4693533"/>
                <a:ext cx="412560" cy="352440"/>
              </p14:xfrm>
            </p:contentPart>
          </mc:Choice>
          <mc:Fallback>
            <p:pic>
              <p:nvPicPr>
                <p:cNvPr id="210957" name="Freihand 210956">
                  <a:extLst>
                    <a:ext uri="{FF2B5EF4-FFF2-40B4-BE49-F238E27FC236}">
                      <a16:creationId xmlns:a16="http://schemas.microsoft.com/office/drawing/2014/main" id="{332FB7A2-29D5-063E-15AD-0B94AB4F3E9E}"/>
                    </a:ext>
                  </a:extLst>
                </p:cNvPr>
                <p:cNvPicPr/>
                <p:nvPr/>
              </p:nvPicPr>
              <p:blipFill>
                <a:blip r:embed="rId124"/>
                <a:stretch>
                  <a:fillRect/>
                </a:stretch>
              </p:blipFill>
              <p:spPr>
                <a:xfrm>
                  <a:off x="5994476" y="4684533"/>
                  <a:ext cx="430200" cy="370080"/>
                </a:xfrm>
                <a:prstGeom prst="rect">
                  <a:avLst/>
                </a:prstGeom>
              </p:spPr>
            </p:pic>
          </mc:Fallback>
        </mc:AlternateContent>
      </p:grpSp>
    </p:spTree>
    <p:extLst>
      <p:ext uri="{BB962C8B-B14F-4D97-AF65-F5344CB8AC3E}">
        <p14:creationId xmlns:p14="http://schemas.microsoft.com/office/powerpoint/2010/main" val="338233341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9501866" cy="457033"/>
          </a:xfrm>
          <a:prstGeom prst="rect">
            <a:avLst/>
          </a:prstGeom>
          <a:noFill/>
          <a:ln>
            <a:noFill/>
          </a:ln>
        </p:spPr>
        <p:txBody>
          <a:bodyPr vert="horz" wrap="none" lIns="81646" tIns="40823" rIns="81646" bIns="40823" anchorCtr="0" compatLnSpc="0">
            <a:spAutoFit/>
          </a:bodyPr>
          <a:lstStyle/>
          <a:p>
            <a:r>
              <a:rPr lang="de-DE" sz="2540" b="1"/>
              <a:t>Classical effect of monetary policy via consumption and investment</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a:t>In general, we assume that the central bank can influence directly and indirectly the interest rates in the economy:</a:t>
            </a:r>
            <a:endParaRPr lang="de-DE" sz="1996" dirty="0"/>
          </a:p>
          <a:p>
            <a:endParaRPr lang="de-DE" sz="1996" dirty="0"/>
          </a:p>
          <a:p>
            <a:r>
              <a:rPr lang="de-DE" sz="1996"/>
              <a:t>Cutting interest rates will in general expand credit demand:</a:t>
            </a:r>
            <a:endParaRPr lang="de-DE" sz="1996" dirty="0"/>
          </a:p>
          <a:p>
            <a:endParaRPr lang="de-DE" sz="1996" dirty="0"/>
          </a:p>
          <a:p>
            <a:r>
              <a:rPr lang="de-DE" sz="1996"/>
              <a:t>→ expands credit based investment and consumption</a:t>
            </a:r>
            <a:endParaRPr lang="de-DE" sz="1996" dirty="0"/>
          </a:p>
          <a:p>
            <a:endParaRPr lang="de-DE" sz="1996" dirty="0"/>
          </a:p>
          <a:p>
            <a:r>
              <a:rPr lang="de-DE" sz="1996"/>
              <a:t>→ increase the utilization of production, which pushes economic growth</a:t>
            </a:r>
            <a:endParaRPr lang="de-DE" sz="1996" dirty="0"/>
          </a:p>
          <a:p>
            <a:endParaRPr lang="de-DE" sz="1996" dirty="0"/>
          </a:p>
          <a:p>
            <a:r>
              <a:rPr lang="de-DE" sz="1996"/>
              <a:t>→ but, if the economy starts to produce at the limit of their capacity, profits will                start to stagnate or expected profits will even fall.</a:t>
            </a:r>
          </a:p>
          <a:p>
            <a:endParaRPr lang="de-DE" sz="1996" dirty="0"/>
          </a:p>
          <a:p>
            <a:r>
              <a:rPr lang="de-DE" sz="1996"/>
              <a:t>→ pushing liqudity via low interest rates will not increase investment anymore</a:t>
            </a:r>
          </a:p>
          <a:p>
            <a:endParaRPr lang="de-DE" sz="1996" dirty="0"/>
          </a:p>
          <a:p>
            <a:r>
              <a:rPr lang="de-DE" sz="1996"/>
              <a:t>→ in the end pushing liquity and increasing the amount of money only creates inflation</a:t>
            </a:r>
            <a:endParaRPr lang="de-DE" sz="1996" dirty="0"/>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7AADCFBF-AB84-A4C1-850C-252FB25E65F5}"/>
                  </a:ext>
                </a:extLst>
              </p14:cNvPr>
              <p14:cNvContentPartPr/>
              <p14:nvPr/>
            </p14:nvContentPartPr>
            <p14:xfrm>
              <a:off x="6963933" y="1479813"/>
              <a:ext cx="10080" cy="5400"/>
            </p14:xfrm>
          </p:contentPart>
        </mc:Choice>
        <mc:Fallback>
          <p:pic>
            <p:nvPicPr>
              <p:cNvPr id="5" name="Freihand 4">
                <a:extLst>
                  <a:ext uri="{FF2B5EF4-FFF2-40B4-BE49-F238E27FC236}">
                    <a16:creationId xmlns:a16="http://schemas.microsoft.com/office/drawing/2014/main" id="{7AADCFBF-AB84-A4C1-850C-252FB25E65F5}"/>
                  </a:ext>
                </a:extLst>
              </p:cNvPr>
              <p:cNvPicPr/>
              <p:nvPr/>
            </p:nvPicPr>
            <p:blipFill>
              <a:blip r:embed="rId4"/>
              <a:stretch>
                <a:fillRect/>
              </a:stretch>
            </p:blipFill>
            <p:spPr>
              <a:xfrm>
                <a:off x="6955293" y="1470813"/>
                <a:ext cx="27720" cy="23040"/>
              </a:xfrm>
              <a:prstGeom prst="rect">
                <a:avLst/>
              </a:prstGeom>
            </p:spPr>
          </p:pic>
        </mc:Fallback>
      </mc:AlternateContent>
      <p:grpSp>
        <p:nvGrpSpPr>
          <p:cNvPr id="7" name="Gruppieren 6">
            <a:extLst>
              <a:ext uri="{FF2B5EF4-FFF2-40B4-BE49-F238E27FC236}">
                <a16:creationId xmlns:a16="http://schemas.microsoft.com/office/drawing/2014/main" id="{E4BEAA25-5844-D887-732F-8FCFE6D2BEF0}"/>
              </a:ext>
            </a:extLst>
          </p:cNvPr>
          <p:cNvGrpSpPr/>
          <p:nvPr/>
        </p:nvGrpSpPr>
        <p:grpSpPr>
          <a:xfrm>
            <a:off x="6978693" y="1603293"/>
            <a:ext cx="325800" cy="244440"/>
            <a:chOff x="6978693" y="1603293"/>
            <a:chExt cx="325800" cy="24444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04C09029-3C91-DFA5-F641-00B2B1611581}"/>
                    </a:ext>
                  </a:extLst>
                </p14:cNvPr>
                <p14:cNvContentPartPr/>
                <p14:nvPr/>
              </p14:nvContentPartPr>
              <p14:xfrm>
                <a:off x="6978693" y="1603293"/>
                <a:ext cx="109080" cy="178560"/>
              </p14:xfrm>
            </p:contentPart>
          </mc:Choice>
          <mc:Fallback>
            <p:pic>
              <p:nvPicPr>
                <p:cNvPr id="2" name="Freihand 1">
                  <a:extLst>
                    <a:ext uri="{FF2B5EF4-FFF2-40B4-BE49-F238E27FC236}">
                      <a16:creationId xmlns:a16="http://schemas.microsoft.com/office/drawing/2014/main" id="{04C09029-3C91-DFA5-F641-00B2B1611581}"/>
                    </a:ext>
                  </a:extLst>
                </p:cNvPr>
                <p:cNvPicPr/>
                <p:nvPr/>
              </p:nvPicPr>
              <p:blipFill>
                <a:blip r:embed="rId6"/>
                <a:stretch>
                  <a:fillRect/>
                </a:stretch>
              </p:blipFill>
              <p:spPr>
                <a:xfrm>
                  <a:off x="6969693" y="1594653"/>
                  <a:ext cx="1267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46143340-977F-2445-BA7B-530B6CF2347E}"/>
                    </a:ext>
                  </a:extLst>
                </p14:cNvPr>
                <p14:cNvContentPartPr/>
                <p14:nvPr/>
              </p14:nvContentPartPr>
              <p14:xfrm>
                <a:off x="7181733" y="1657293"/>
                <a:ext cx="122760" cy="190440"/>
              </p14:xfrm>
            </p:contentPart>
          </mc:Choice>
          <mc:Fallback>
            <p:pic>
              <p:nvPicPr>
                <p:cNvPr id="6" name="Freihand 5">
                  <a:extLst>
                    <a:ext uri="{FF2B5EF4-FFF2-40B4-BE49-F238E27FC236}">
                      <a16:creationId xmlns:a16="http://schemas.microsoft.com/office/drawing/2014/main" id="{46143340-977F-2445-BA7B-530B6CF2347E}"/>
                    </a:ext>
                  </a:extLst>
                </p:cNvPr>
                <p:cNvPicPr/>
                <p:nvPr/>
              </p:nvPicPr>
              <p:blipFill>
                <a:blip r:embed="rId8"/>
                <a:stretch>
                  <a:fillRect/>
                </a:stretch>
              </p:blipFill>
              <p:spPr>
                <a:xfrm>
                  <a:off x="7173093" y="1648653"/>
                  <a:ext cx="140400" cy="208080"/>
                </a:xfrm>
                <a:prstGeom prst="rect">
                  <a:avLst/>
                </a:prstGeom>
              </p:spPr>
            </p:pic>
          </mc:Fallback>
        </mc:AlternateContent>
      </p:grpSp>
      <p:grpSp>
        <p:nvGrpSpPr>
          <p:cNvPr id="11" name="Gruppieren 10">
            <a:extLst>
              <a:ext uri="{FF2B5EF4-FFF2-40B4-BE49-F238E27FC236}">
                <a16:creationId xmlns:a16="http://schemas.microsoft.com/office/drawing/2014/main" id="{457FAC0B-879B-7AA8-417C-58CD368BE282}"/>
              </a:ext>
            </a:extLst>
          </p:cNvPr>
          <p:cNvGrpSpPr/>
          <p:nvPr/>
        </p:nvGrpSpPr>
        <p:grpSpPr>
          <a:xfrm>
            <a:off x="7506813" y="1356693"/>
            <a:ext cx="220680" cy="356400"/>
            <a:chOff x="7506813" y="1356693"/>
            <a:chExt cx="220680" cy="35640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2B966F1-31AA-FC5E-05CC-27E40FFADFAB}"/>
                    </a:ext>
                  </a:extLst>
                </p14:cNvPr>
                <p14:cNvContentPartPr/>
                <p14:nvPr/>
              </p14:nvContentPartPr>
              <p14:xfrm>
                <a:off x="7577373" y="1356693"/>
                <a:ext cx="57240" cy="296640"/>
              </p14:xfrm>
            </p:contentPart>
          </mc:Choice>
          <mc:Fallback>
            <p:pic>
              <p:nvPicPr>
                <p:cNvPr id="8" name="Freihand 7">
                  <a:extLst>
                    <a:ext uri="{FF2B5EF4-FFF2-40B4-BE49-F238E27FC236}">
                      <a16:creationId xmlns:a16="http://schemas.microsoft.com/office/drawing/2014/main" id="{32B966F1-31AA-FC5E-05CC-27E40FFADFAB}"/>
                    </a:ext>
                  </a:extLst>
                </p:cNvPr>
                <p:cNvPicPr/>
                <p:nvPr/>
              </p:nvPicPr>
              <p:blipFill>
                <a:blip r:embed="rId10"/>
                <a:stretch>
                  <a:fillRect/>
                </a:stretch>
              </p:blipFill>
              <p:spPr>
                <a:xfrm>
                  <a:off x="7568733" y="1348053"/>
                  <a:ext cx="7488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76631CA-8523-27A4-55EB-B3D29ADBC7C3}"/>
                    </a:ext>
                  </a:extLst>
                </p14:cNvPr>
                <p14:cNvContentPartPr/>
                <p14:nvPr/>
              </p14:nvContentPartPr>
              <p14:xfrm>
                <a:off x="7506813" y="1564413"/>
                <a:ext cx="220680" cy="148680"/>
              </p14:xfrm>
            </p:contentPart>
          </mc:Choice>
          <mc:Fallback>
            <p:pic>
              <p:nvPicPr>
                <p:cNvPr id="9" name="Freihand 8">
                  <a:extLst>
                    <a:ext uri="{FF2B5EF4-FFF2-40B4-BE49-F238E27FC236}">
                      <a16:creationId xmlns:a16="http://schemas.microsoft.com/office/drawing/2014/main" id="{876631CA-8523-27A4-55EB-B3D29ADBC7C3}"/>
                    </a:ext>
                  </a:extLst>
                </p:cNvPr>
                <p:cNvPicPr/>
                <p:nvPr/>
              </p:nvPicPr>
              <p:blipFill>
                <a:blip r:embed="rId12"/>
                <a:stretch>
                  <a:fillRect/>
                </a:stretch>
              </p:blipFill>
              <p:spPr>
                <a:xfrm>
                  <a:off x="7497813" y="1555773"/>
                  <a:ext cx="238320" cy="166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33" name="Freihand 32">
                <a:extLst>
                  <a:ext uri="{FF2B5EF4-FFF2-40B4-BE49-F238E27FC236}">
                    <a16:creationId xmlns:a16="http://schemas.microsoft.com/office/drawing/2014/main" id="{F0E8714D-7373-516B-8CDC-046F6EDD379A}"/>
                  </a:ext>
                </a:extLst>
              </p14:cNvPr>
              <p14:cNvContentPartPr/>
              <p14:nvPr/>
            </p14:nvContentPartPr>
            <p14:xfrm>
              <a:off x="1623333" y="2606613"/>
              <a:ext cx="2246760" cy="89640"/>
            </p14:xfrm>
          </p:contentPart>
        </mc:Choice>
        <mc:Fallback>
          <p:pic>
            <p:nvPicPr>
              <p:cNvPr id="33" name="Freihand 32">
                <a:extLst>
                  <a:ext uri="{FF2B5EF4-FFF2-40B4-BE49-F238E27FC236}">
                    <a16:creationId xmlns:a16="http://schemas.microsoft.com/office/drawing/2014/main" id="{F0E8714D-7373-516B-8CDC-046F6EDD379A}"/>
                  </a:ext>
                </a:extLst>
              </p:cNvPr>
              <p:cNvPicPr/>
              <p:nvPr/>
            </p:nvPicPr>
            <p:blipFill>
              <a:blip r:embed="rId14"/>
              <a:stretch>
                <a:fillRect/>
              </a:stretch>
            </p:blipFill>
            <p:spPr>
              <a:xfrm>
                <a:off x="1614333" y="2597973"/>
                <a:ext cx="2264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4" name="Freihand 33">
                <a:extLst>
                  <a:ext uri="{FF2B5EF4-FFF2-40B4-BE49-F238E27FC236}">
                    <a16:creationId xmlns:a16="http://schemas.microsoft.com/office/drawing/2014/main" id="{EDD2B4FA-0974-5400-946A-E5A184B39CBC}"/>
                  </a:ext>
                </a:extLst>
              </p14:cNvPr>
              <p14:cNvContentPartPr/>
              <p14:nvPr/>
            </p14:nvContentPartPr>
            <p14:xfrm>
              <a:off x="4463013" y="2542893"/>
              <a:ext cx="1403280" cy="100800"/>
            </p14:xfrm>
          </p:contentPart>
        </mc:Choice>
        <mc:Fallback>
          <p:pic>
            <p:nvPicPr>
              <p:cNvPr id="34" name="Freihand 33">
                <a:extLst>
                  <a:ext uri="{FF2B5EF4-FFF2-40B4-BE49-F238E27FC236}">
                    <a16:creationId xmlns:a16="http://schemas.microsoft.com/office/drawing/2014/main" id="{EDD2B4FA-0974-5400-946A-E5A184B39CBC}"/>
                  </a:ext>
                </a:extLst>
              </p:cNvPr>
              <p:cNvPicPr/>
              <p:nvPr/>
            </p:nvPicPr>
            <p:blipFill>
              <a:blip r:embed="rId16"/>
              <a:stretch>
                <a:fillRect/>
              </a:stretch>
            </p:blipFill>
            <p:spPr>
              <a:xfrm>
                <a:off x="4454013" y="2533893"/>
                <a:ext cx="14209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8" name="Freihand 57">
                <a:extLst>
                  <a:ext uri="{FF2B5EF4-FFF2-40B4-BE49-F238E27FC236}">
                    <a16:creationId xmlns:a16="http://schemas.microsoft.com/office/drawing/2014/main" id="{2A1621C4-E992-9514-7E37-E571406CF0DC}"/>
                  </a:ext>
                </a:extLst>
              </p14:cNvPr>
              <p14:cNvContentPartPr/>
              <p14:nvPr/>
            </p14:nvContentPartPr>
            <p14:xfrm>
              <a:off x="1880733" y="3094773"/>
              <a:ext cx="2373840" cy="99000"/>
            </p14:xfrm>
          </p:contentPart>
        </mc:Choice>
        <mc:Fallback>
          <p:pic>
            <p:nvPicPr>
              <p:cNvPr id="58" name="Freihand 57">
                <a:extLst>
                  <a:ext uri="{FF2B5EF4-FFF2-40B4-BE49-F238E27FC236}">
                    <a16:creationId xmlns:a16="http://schemas.microsoft.com/office/drawing/2014/main" id="{2A1621C4-E992-9514-7E37-E571406CF0DC}"/>
                  </a:ext>
                </a:extLst>
              </p:cNvPr>
              <p:cNvPicPr/>
              <p:nvPr/>
            </p:nvPicPr>
            <p:blipFill>
              <a:blip r:embed="rId18"/>
              <a:stretch>
                <a:fillRect/>
              </a:stretch>
            </p:blipFill>
            <p:spPr>
              <a:xfrm>
                <a:off x="1872093" y="3085773"/>
                <a:ext cx="2391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9" name="Freihand 58">
                <a:extLst>
                  <a:ext uri="{FF2B5EF4-FFF2-40B4-BE49-F238E27FC236}">
                    <a16:creationId xmlns:a16="http://schemas.microsoft.com/office/drawing/2014/main" id="{5A1F8ADA-53E0-3BCC-4739-3BC002B3CEB6}"/>
                  </a:ext>
                </a:extLst>
              </p14:cNvPr>
              <p14:cNvContentPartPr/>
              <p14:nvPr/>
            </p14:nvContentPartPr>
            <p14:xfrm>
              <a:off x="6088053" y="3153093"/>
              <a:ext cx="1600920" cy="76680"/>
            </p14:xfrm>
          </p:contentPart>
        </mc:Choice>
        <mc:Fallback>
          <p:pic>
            <p:nvPicPr>
              <p:cNvPr id="59" name="Freihand 58">
                <a:extLst>
                  <a:ext uri="{FF2B5EF4-FFF2-40B4-BE49-F238E27FC236}">
                    <a16:creationId xmlns:a16="http://schemas.microsoft.com/office/drawing/2014/main" id="{5A1F8ADA-53E0-3BCC-4739-3BC002B3CEB6}"/>
                  </a:ext>
                </a:extLst>
              </p:cNvPr>
              <p:cNvPicPr/>
              <p:nvPr/>
            </p:nvPicPr>
            <p:blipFill>
              <a:blip r:embed="rId20"/>
              <a:stretch>
                <a:fillRect/>
              </a:stretch>
            </p:blipFill>
            <p:spPr>
              <a:xfrm>
                <a:off x="6079413" y="3144453"/>
                <a:ext cx="1618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0" name="Freihand 59">
                <a:extLst>
                  <a:ext uri="{FF2B5EF4-FFF2-40B4-BE49-F238E27FC236}">
                    <a16:creationId xmlns:a16="http://schemas.microsoft.com/office/drawing/2014/main" id="{7212DEC5-1788-BA8B-9CC6-6E3EFED7E921}"/>
                  </a:ext>
                </a:extLst>
              </p14:cNvPr>
              <p14:cNvContentPartPr/>
              <p14:nvPr/>
            </p14:nvContentPartPr>
            <p14:xfrm>
              <a:off x="7323573" y="3695613"/>
              <a:ext cx="1112040" cy="116280"/>
            </p14:xfrm>
          </p:contentPart>
        </mc:Choice>
        <mc:Fallback>
          <p:pic>
            <p:nvPicPr>
              <p:cNvPr id="60" name="Freihand 59">
                <a:extLst>
                  <a:ext uri="{FF2B5EF4-FFF2-40B4-BE49-F238E27FC236}">
                    <a16:creationId xmlns:a16="http://schemas.microsoft.com/office/drawing/2014/main" id="{7212DEC5-1788-BA8B-9CC6-6E3EFED7E921}"/>
                  </a:ext>
                </a:extLst>
              </p:cNvPr>
              <p:cNvPicPr/>
              <p:nvPr/>
            </p:nvPicPr>
            <p:blipFill>
              <a:blip r:embed="rId22"/>
              <a:stretch>
                <a:fillRect/>
              </a:stretch>
            </p:blipFill>
            <p:spPr>
              <a:xfrm>
                <a:off x="7314573" y="3686973"/>
                <a:ext cx="1129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1" name="Freihand 60">
                <a:extLst>
                  <a:ext uri="{FF2B5EF4-FFF2-40B4-BE49-F238E27FC236}">
                    <a16:creationId xmlns:a16="http://schemas.microsoft.com/office/drawing/2014/main" id="{DD96EE3A-D7CD-528A-CD5E-29EFD66D9973}"/>
                  </a:ext>
                </a:extLst>
              </p14:cNvPr>
              <p14:cNvContentPartPr/>
              <p14:nvPr/>
            </p14:nvContentPartPr>
            <p14:xfrm>
              <a:off x="371613" y="4025733"/>
              <a:ext cx="1428480" cy="32760"/>
            </p14:xfrm>
          </p:contentPart>
        </mc:Choice>
        <mc:Fallback>
          <p:pic>
            <p:nvPicPr>
              <p:cNvPr id="61" name="Freihand 60">
                <a:extLst>
                  <a:ext uri="{FF2B5EF4-FFF2-40B4-BE49-F238E27FC236}">
                    <a16:creationId xmlns:a16="http://schemas.microsoft.com/office/drawing/2014/main" id="{DD96EE3A-D7CD-528A-CD5E-29EFD66D9973}"/>
                  </a:ext>
                </a:extLst>
              </p:cNvPr>
              <p:cNvPicPr/>
              <p:nvPr/>
            </p:nvPicPr>
            <p:blipFill>
              <a:blip r:embed="rId24"/>
              <a:stretch>
                <a:fillRect/>
              </a:stretch>
            </p:blipFill>
            <p:spPr>
              <a:xfrm>
                <a:off x="362613" y="4017093"/>
                <a:ext cx="14461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2" name="Freihand 61">
                <a:extLst>
                  <a:ext uri="{FF2B5EF4-FFF2-40B4-BE49-F238E27FC236}">
                    <a16:creationId xmlns:a16="http://schemas.microsoft.com/office/drawing/2014/main" id="{CE4FE0E0-1F48-FDF7-C3A5-2983315ACE6F}"/>
                  </a:ext>
                </a:extLst>
              </p14:cNvPr>
              <p14:cNvContentPartPr/>
              <p14:nvPr/>
            </p14:nvContentPartPr>
            <p14:xfrm>
              <a:off x="3274293" y="4057773"/>
              <a:ext cx="2011320" cy="64440"/>
            </p14:xfrm>
          </p:contentPart>
        </mc:Choice>
        <mc:Fallback>
          <p:pic>
            <p:nvPicPr>
              <p:cNvPr id="62" name="Freihand 61">
                <a:extLst>
                  <a:ext uri="{FF2B5EF4-FFF2-40B4-BE49-F238E27FC236}">
                    <a16:creationId xmlns:a16="http://schemas.microsoft.com/office/drawing/2014/main" id="{CE4FE0E0-1F48-FDF7-C3A5-2983315ACE6F}"/>
                  </a:ext>
                </a:extLst>
              </p:cNvPr>
              <p:cNvPicPr/>
              <p:nvPr/>
            </p:nvPicPr>
            <p:blipFill>
              <a:blip r:embed="rId26"/>
              <a:stretch>
                <a:fillRect/>
              </a:stretch>
            </p:blipFill>
            <p:spPr>
              <a:xfrm>
                <a:off x="3265293" y="4048773"/>
                <a:ext cx="2028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3" name="Freihand 62">
                <a:extLst>
                  <a:ext uri="{FF2B5EF4-FFF2-40B4-BE49-F238E27FC236}">
                    <a16:creationId xmlns:a16="http://schemas.microsoft.com/office/drawing/2014/main" id="{6D706EE6-4DB7-3066-BF2C-F397FBD3CCA8}"/>
                  </a:ext>
                </a:extLst>
              </p14:cNvPr>
              <p14:cNvContentPartPr/>
              <p14:nvPr/>
            </p14:nvContentPartPr>
            <p14:xfrm>
              <a:off x="770853" y="4571853"/>
              <a:ext cx="3614040" cy="246240"/>
            </p14:xfrm>
          </p:contentPart>
        </mc:Choice>
        <mc:Fallback>
          <p:pic>
            <p:nvPicPr>
              <p:cNvPr id="63" name="Freihand 62">
                <a:extLst>
                  <a:ext uri="{FF2B5EF4-FFF2-40B4-BE49-F238E27FC236}">
                    <a16:creationId xmlns:a16="http://schemas.microsoft.com/office/drawing/2014/main" id="{6D706EE6-4DB7-3066-BF2C-F397FBD3CCA8}"/>
                  </a:ext>
                </a:extLst>
              </p:cNvPr>
              <p:cNvPicPr/>
              <p:nvPr/>
            </p:nvPicPr>
            <p:blipFill>
              <a:blip r:embed="rId28"/>
              <a:stretch>
                <a:fillRect/>
              </a:stretch>
            </p:blipFill>
            <p:spPr>
              <a:xfrm>
                <a:off x="761853" y="4563213"/>
                <a:ext cx="3631680" cy="263880"/>
              </a:xfrm>
              <a:prstGeom prst="rect">
                <a:avLst/>
              </a:prstGeom>
            </p:spPr>
          </p:pic>
        </mc:Fallback>
      </mc:AlternateContent>
      <p:grpSp>
        <p:nvGrpSpPr>
          <p:cNvPr id="70" name="Gruppieren 69">
            <a:extLst>
              <a:ext uri="{FF2B5EF4-FFF2-40B4-BE49-F238E27FC236}">
                <a16:creationId xmlns:a16="http://schemas.microsoft.com/office/drawing/2014/main" id="{FD1B369A-6312-5A04-E43D-7C745E1D5F76}"/>
              </a:ext>
            </a:extLst>
          </p:cNvPr>
          <p:cNvGrpSpPr/>
          <p:nvPr/>
        </p:nvGrpSpPr>
        <p:grpSpPr>
          <a:xfrm>
            <a:off x="4983573" y="3607773"/>
            <a:ext cx="2329560" cy="832320"/>
            <a:chOff x="4983573" y="3607773"/>
            <a:chExt cx="2329560" cy="832320"/>
          </a:xfrm>
        </p:grpSpPr>
        <mc:AlternateContent xmlns:mc="http://schemas.openxmlformats.org/markup-compatibility/2006">
          <mc:Choice xmlns:p14="http://schemas.microsoft.com/office/powerpoint/2010/main" Requires="p14">
            <p:contentPart p14:bwMode="auto" r:id="rId29">
              <p14:nvContentPartPr>
                <p14:cNvPr id="64" name="Freihand 63">
                  <a:extLst>
                    <a:ext uri="{FF2B5EF4-FFF2-40B4-BE49-F238E27FC236}">
                      <a16:creationId xmlns:a16="http://schemas.microsoft.com/office/drawing/2014/main" id="{97429F7B-B30B-782E-0B7D-ED7FE1DA0E1B}"/>
                    </a:ext>
                  </a:extLst>
                </p14:cNvPr>
                <p14:cNvContentPartPr/>
                <p14:nvPr/>
              </p14:nvContentPartPr>
              <p14:xfrm>
                <a:off x="4983573" y="3607773"/>
                <a:ext cx="2329560" cy="174960"/>
              </p14:xfrm>
            </p:contentPart>
          </mc:Choice>
          <mc:Fallback>
            <p:pic>
              <p:nvPicPr>
                <p:cNvPr id="64" name="Freihand 63">
                  <a:extLst>
                    <a:ext uri="{FF2B5EF4-FFF2-40B4-BE49-F238E27FC236}">
                      <a16:creationId xmlns:a16="http://schemas.microsoft.com/office/drawing/2014/main" id="{97429F7B-B30B-782E-0B7D-ED7FE1DA0E1B}"/>
                    </a:ext>
                  </a:extLst>
                </p:cNvPr>
                <p:cNvPicPr/>
                <p:nvPr/>
              </p:nvPicPr>
              <p:blipFill>
                <a:blip r:embed="rId30"/>
                <a:stretch>
                  <a:fillRect/>
                </a:stretch>
              </p:blipFill>
              <p:spPr>
                <a:xfrm>
                  <a:off x="4974933" y="3599133"/>
                  <a:ext cx="23472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5" name="Freihand 64">
                  <a:extLst>
                    <a:ext uri="{FF2B5EF4-FFF2-40B4-BE49-F238E27FC236}">
                      <a16:creationId xmlns:a16="http://schemas.microsoft.com/office/drawing/2014/main" id="{EB674B7E-C885-E121-EE6C-381D6C2E6300}"/>
                    </a:ext>
                  </a:extLst>
                </p14:cNvPr>
                <p14:cNvContentPartPr/>
                <p14:nvPr/>
              </p14:nvContentPartPr>
              <p14:xfrm>
                <a:off x="6212613" y="3644493"/>
                <a:ext cx="78120" cy="434880"/>
              </p14:xfrm>
            </p:contentPart>
          </mc:Choice>
          <mc:Fallback>
            <p:pic>
              <p:nvPicPr>
                <p:cNvPr id="65" name="Freihand 64">
                  <a:extLst>
                    <a:ext uri="{FF2B5EF4-FFF2-40B4-BE49-F238E27FC236}">
                      <a16:creationId xmlns:a16="http://schemas.microsoft.com/office/drawing/2014/main" id="{EB674B7E-C885-E121-EE6C-381D6C2E6300}"/>
                    </a:ext>
                  </a:extLst>
                </p:cNvPr>
                <p:cNvPicPr/>
                <p:nvPr/>
              </p:nvPicPr>
              <p:blipFill>
                <a:blip r:embed="rId32"/>
                <a:stretch>
                  <a:fillRect/>
                </a:stretch>
              </p:blipFill>
              <p:spPr>
                <a:xfrm>
                  <a:off x="6203613" y="3635493"/>
                  <a:ext cx="95760" cy="452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6" name="Freihand 65">
                  <a:extLst>
                    <a:ext uri="{FF2B5EF4-FFF2-40B4-BE49-F238E27FC236}">
                      <a16:creationId xmlns:a16="http://schemas.microsoft.com/office/drawing/2014/main" id="{98547DEF-06E3-AF69-BDA9-A6AD469F44EA}"/>
                    </a:ext>
                  </a:extLst>
                </p14:cNvPr>
                <p14:cNvContentPartPr/>
                <p14:nvPr/>
              </p14:nvContentPartPr>
              <p14:xfrm>
                <a:off x="6149253" y="3908733"/>
                <a:ext cx="253800" cy="328320"/>
              </p14:xfrm>
            </p:contentPart>
          </mc:Choice>
          <mc:Fallback>
            <p:pic>
              <p:nvPicPr>
                <p:cNvPr id="66" name="Freihand 65">
                  <a:extLst>
                    <a:ext uri="{FF2B5EF4-FFF2-40B4-BE49-F238E27FC236}">
                      <a16:creationId xmlns:a16="http://schemas.microsoft.com/office/drawing/2014/main" id="{98547DEF-06E3-AF69-BDA9-A6AD469F44EA}"/>
                    </a:ext>
                  </a:extLst>
                </p:cNvPr>
                <p:cNvPicPr/>
                <p:nvPr/>
              </p:nvPicPr>
              <p:blipFill>
                <a:blip r:embed="rId34"/>
                <a:stretch>
                  <a:fillRect/>
                </a:stretch>
              </p:blipFill>
              <p:spPr>
                <a:xfrm>
                  <a:off x="6140613" y="3899733"/>
                  <a:ext cx="27144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8" name="Freihand 67">
                  <a:extLst>
                    <a:ext uri="{FF2B5EF4-FFF2-40B4-BE49-F238E27FC236}">
                      <a16:creationId xmlns:a16="http://schemas.microsoft.com/office/drawing/2014/main" id="{39AE0129-B6D9-B77F-6AA9-3A567581F65E}"/>
                    </a:ext>
                  </a:extLst>
                </p14:cNvPr>
                <p14:cNvContentPartPr/>
                <p14:nvPr/>
              </p14:nvContentPartPr>
              <p14:xfrm>
                <a:off x="5230173" y="3652773"/>
                <a:ext cx="415440" cy="725400"/>
              </p14:xfrm>
            </p:contentPart>
          </mc:Choice>
          <mc:Fallback>
            <p:pic>
              <p:nvPicPr>
                <p:cNvPr id="68" name="Freihand 67">
                  <a:extLst>
                    <a:ext uri="{FF2B5EF4-FFF2-40B4-BE49-F238E27FC236}">
                      <a16:creationId xmlns:a16="http://schemas.microsoft.com/office/drawing/2014/main" id="{39AE0129-B6D9-B77F-6AA9-3A567581F65E}"/>
                    </a:ext>
                  </a:extLst>
                </p:cNvPr>
                <p:cNvPicPr/>
                <p:nvPr/>
              </p:nvPicPr>
              <p:blipFill>
                <a:blip r:embed="rId36"/>
                <a:stretch>
                  <a:fillRect/>
                </a:stretch>
              </p:blipFill>
              <p:spPr>
                <a:xfrm>
                  <a:off x="5221173" y="3644133"/>
                  <a:ext cx="433080" cy="743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9" name="Freihand 68">
                  <a:extLst>
                    <a:ext uri="{FF2B5EF4-FFF2-40B4-BE49-F238E27FC236}">
                      <a16:creationId xmlns:a16="http://schemas.microsoft.com/office/drawing/2014/main" id="{EB8B1E54-A6B0-E3E7-F7AB-73A29229AD12}"/>
                    </a:ext>
                  </a:extLst>
                </p14:cNvPr>
                <p14:cNvContentPartPr/>
                <p14:nvPr/>
              </p14:nvContentPartPr>
              <p14:xfrm>
                <a:off x="5163573" y="4244613"/>
                <a:ext cx="219600" cy="195480"/>
              </p14:xfrm>
            </p:contentPart>
          </mc:Choice>
          <mc:Fallback>
            <p:pic>
              <p:nvPicPr>
                <p:cNvPr id="69" name="Freihand 68">
                  <a:extLst>
                    <a:ext uri="{FF2B5EF4-FFF2-40B4-BE49-F238E27FC236}">
                      <a16:creationId xmlns:a16="http://schemas.microsoft.com/office/drawing/2014/main" id="{EB8B1E54-A6B0-E3E7-F7AB-73A29229AD12}"/>
                    </a:ext>
                  </a:extLst>
                </p:cNvPr>
                <p:cNvPicPr/>
                <p:nvPr/>
              </p:nvPicPr>
              <p:blipFill>
                <a:blip r:embed="rId38"/>
                <a:stretch>
                  <a:fillRect/>
                </a:stretch>
              </p:blipFill>
              <p:spPr>
                <a:xfrm>
                  <a:off x="5154573" y="4235973"/>
                  <a:ext cx="237240" cy="213120"/>
                </a:xfrm>
                <a:prstGeom prst="rect">
                  <a:avLst/>
                </a:prstGeom>
              </p:spPr>
            </p:pic>
          </mc:Fallback>
        </mc:AlternateContent>
      </p:grpSp>
      <p:grpSp>
        <p:nvGrpSpPr>
          <p:cNvPr id="76" name="Gruppieren 75">
            <a:extLst>
              <a:ext uri="{FF2B5EF4-FFF2-40B4-BE49-F238E27FC236}">
                <a16:creationId xmlns:a16="http://schemas.microsoft.com/office/drawing/2014/main" id="{53FC2C3D-813D-488C-0952-DBA6AF87AEE0}"/>
              </a:ext>
            </a:extLst>
          </p:cNvPr>
          <p:cNvGrpSpPr/>
          <p:nvPr/>
        </p:nvGrpSpPr>
        <p:grpSpPr>
          <a:xfrm>
            <a:off x="8025573" y="1212333"/>
            <a:ext cx="3351600" cy="2139480"/>
            <a:chOff x="8025573" y="1212333"/>
            <a:chExt cx="3351600" cy="2139480"/>
          </a:xfrm>
        </p:grpSpPr>
        <mc:AlternateContent xmlns:mc="http://schemas.openxmlformats.org/markup-compatibility/2006">
          <mc:Choice xmlns:p14="http://schemas.microsoft.com/office/powerpoint/2010/main" Requires="p14">
            <p:contentPart p14:bwMode="auto" r:id="rId39">
              <p14:nvContentPartPr>
                <p14:cNvPr id="12" name="Freihand 11">
                  <a:extLst>
                    <a:ext uri="{FF2B5EF4-FFF2-40B4-BE49-F238E27FC236}">
                      <a16:creationId xmlns:a16="http://schemas.microsoft.com/office/drawing/2014/main" id="{8571E38E-2885-D37C-093E-94083D65541B}"/>
                    </a:ext>
                  </a:extLst>
                </p14:cNvPr>
                <p14:cNvContentPartPr/>
                <p14:nvPr/>
              </p14:nvContentPartPr>
              <p14:xfrm>
                <a:off x="8028453" y="1483413"/>
                <a:ext cx="180360" cy="49320"/>
              </p14:xfrm>
            </p:contentPart>
          </mc:Choice>
          <mc:Fallback>
            <p:pic>
              <p:nvPicPr>
                <p:cNvPr id="12" name="Freihand 11">
                  <a:extLst>
                    <a:ext uri="{FF2B5EF4-FFF2-40B4-BE49-F238E27FC236}">
                      <a16:creationId xmlns:a16="http://schemas.microsoft.com/office/drawing/2014/main" id="{8571E38E-2885-D37C-093E-94083D65541B}"/>
                    </a:ext>
                  </a:extLst>
                </p:cNvPr>
                <p:cNvPicPr/>
                <p:nvPr/>
              </p:nvPicPr>
              <p:blipFill>
                <a:blip r:embed="rId40"/>
                <a:stretch>
                  <a:fillRect/>
                </a:stretch>
              </p:blipFill>
              <p:spPr>
                <a:xfrm>
                  <a:off x="8019813" y="1474413"/>
                  <a:ext cx="198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3" name="Freihand 12">
                  <a:extLst>
                    <a:ext uri="{FF2B5EF4-FFF2-40B4-BE49-F238E27FC236}">
                      <a16:creationId xmlns:a16="http://schemas.microsoft.com/office/drawing/2014/main" id="{7087BD2E-A094-019C-E5EF-5B306DA84658}"/>
                    </a:ext>
                  </a:extLst>
                </p14:cNvPr>
                <p14:cNvContentPartPr/>
                <p14:nvPr/>
              </p14:nvContentPartPr>
              <p14:xfrm>
                <a:off x="8025573" y="1586373"/>
                <a:ext cx="185760" cy="24120"/>
              </p14:xfrm>
            </p:contentPart>
          </mc:Choice>
          <mc:Fallback>
            <p:pic>
              <p:nvPicPr>
                <p:cNvPr id="13" name="Freihand 12">
                  <a:extLst>
                    <a:ext uri="{FF2B5EF4-FFF2-40B4-BE49-F238E27FC236}">
                      <a16:creationId xmlns:a16="http://schemas.microsoft.com/office/drawing/2014/main" id="{7087BD2E-A094-019C-E5EF-5B306DA84658}"/>
                    </a:ext>
                  </a:extLst>
                </p:cNvPr>
                <p:cNvPicPr/>
                <p:nvPr/>
              </p:nvPicPr>
              <p:blipFill>
                <a:blip r:embed="rId42"/>
                <a:stretch>
                  <a:fillRect/>
                </a:stretch>
              </p:blipFill>
              <p:spPr>
                <a:xfrm>
                  <a:off x="8016573" y="1577733"/>
                  <a:ext cx="2034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4" name="Freihand 13">
                  <a:extLst>
                    <a:ext uri="{FF2B5EF4-FFF2-40B4-BE49-F238E27FC236}">
                      <a16:creationId xmlns:a16="http://schemas.microsoft.com/office/drawing/2014/main" id="{83C32ED3-1EE2-EEA0-8ED4-413D41268BBB}"/>
                    </a:ext>
                  </a:extLst>
                </p14:cNvPr>
                <p14:cNvContentPartPr/>
                <p14:nvPr/>
              </p14:nvContentPartPr>
              <p14:xfrm>
                <a:off x="8245173" y="1427613"/>
                <a:ext cx="210240" cy="206280"/>
              </p14:xfrm>
            </p:contentPart>
          </mc:Choice>
          <mc:Fallback>
            <p:pic>
              <p:nvPicPr>
                <p:cNvPr id="14" name="Freihand 13">
                  <a:extLst>
                    <a:ext uri="{FF2B5EF4-FFF2-40B4-BE49-F238E27FC236}">
                      <a16:creationId xmlns:a16="http://schemas.microsoft.com/office/drawing/2014/main" id="{83C32ED3-1EE2-EEA0-8ED4-413D41268BBB}"/>
                    </a:ext>
                  </a:extLst>
                </p:cNvPr>
                <p:cNvPicPr/>
                <p:nvPr/>
              </p:nvPicPr>
              <p:blipFill>
                <a:blip r:embed="rId44"/>
                <a:stretch>
                  <a:fillRect/>
                </a:stretch>
              </p:blipFill>
              <p:spPr>
                <a:xfrm>
                  <a:off x="8236173" y="1418973"/>
                  <a:ext cx="2278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5" name="Freihand 14">
                  <a:extLst>
                    <a:ext uri="{FF2B5EF4-FFF2-40B4-BE49-F238E27FC236}">
                      <a16:creationId xmlns:a16="http://schemas.microsoft.com/office/drawing/2014/main" id="{4B854394-FDE8-2D5C-1CB6-374D1C376A80}"/>
                    </a:ext>
                  </a:extLst>
                </p14:cNvPr>
                <p14:cNvContentPartPr/>
                <p14:nvPr/>
              </p14:nvContentPartPr>
              <p14:xfrm>
                <a:off x="8625333" y="1422933"/>
                <a:ext cx="173880" cy="146520"/>
              </p14:xfrm>
            </p:contentPart>
          </mc:Choice>
          <mc:Fallback>
            <p:pic>
              <p:nvPicPr>
                <p:cNvPr id="15" name="Freihand 14">
                  <a:extLst>
                    <a:ext uri="{FF2B5EF4-FFF2-40B4-BE49-F238E27FC236}">
                      <a16:creationId xmlns:a16="http://schemas.microsoft.com/office/drawing/2014/main" id="{4B854394-FDE8-2D5C-1CB6-374D1C376A80}"/>
                    </a:ext>
                  </a:extLst>
                </p:cNvPr>
                <p:cNvPicPr/>
                <p:nvPr/>
              </p:nvPicPr>
              <p:blipFill>
                <a:blip r:embed="rId46"/>
                <a:stretch>
                  <a:fillRect/>
                </a:stretch>
              </p:blipFill>
              <p:spPr>
                <a:xfrm>
                  <a:off x="8616333" y="1413933"/>
                  <a:ext cx="1915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7" name="Freihand 16">
                  <a:extLst>
                    <a:ext uri="{FF2B5EF4-FFF2-40B4-BE49-F238E27FC236}">
                      <a16:creationId xmlns:a16="http://schemas.microsoft.com/office/drawing/2014/main" id="{E782BD12-3851-FF6E-4355-6CCBC62C8A21}"/>
                    </a:ext>
                  </a:extLst>
                </p14:cNvPr>
                <p14:cNvContentPartPr/>
                <p14:nvPr/>
              </p14:nvContentPartPr>
              <p14:xfrm>
                <a:off x="8864013" y="1402413"/>
                <a:ext cx="248760" cy="167760"/>
              </p14:xfrm>
            </p:contentPart>
          </mc:Choice>
          <mc:Fallback>
            <p:pic>
              <p:nvPicPr>
                <p:cNvPr id="17" name="Freihand 16">
                  <a:extLst>
                    <a:ext uri="{FF2B5EF4-FFF2-40B4-BE49-F238E27FC236}">
                      <a16:creationId xmlns:a16="http://schemas.microsoft.com/office/drawing/2014/main" id="{E782BD12-3851-FF6E-4355-6CCBC62C8A21}"/>
                    </a:ext>
                  </a:extLst>
                </p:cNvPr>
                <p:cNvPicPr/>
                <p:nvPr/>
              </p:nvPicPr>
              <p:blipFill>
                <a:blip r:embed="rId48"/>
                <a:stretch>
                  <a:fillRect/>
                </a:stretch>
              </p:blipFill>
              <p:spPr>
                <a:xfrm>
                  <a:off x="8855373" y="1393413"/>
                  <a:ext cx="266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8" name="Freihand 17">
                  <a:extLst>
                    <a:ext uri="{FF2B5EF4-FFF2-40B4-BE49-F238E27FC236}">
                      <a16:creationId xmlns:a16="http://schemas.microsoft.com/office/drawing/2014/main" id="{0BE92466-3C78-6A73-C2A6-683AE8F677EF}"/>
                    </a:ext>
                  </a:extLst>
                </p14:cNvPr>
                <p14:cNvContentPartPr/>
                <p14:nvPr/>
              </p14:nvContentPartPr>
              <p14:xfrm>
                <a:off x="9161373" y="1264533"/>
                <a:ext cx="470520" cy="258120"/>
              </p14:xfrm>
            </p:contentPart>
          </mc:Choice>
          <mc:Fallback>
            <p:pic>
              <p:nvPicPr>
                <p:cNvPr id="18" name="Freihand 17">
                  <a:extLst>
                    <a:ext uri="{FF2B5EF4-FFF2-40B4-BE49-F238E27FC236}">
                      <a16:creationId xmlns:a16="http://schemas.microsoft.com/office/drawing/2014/main" id="{0BE92466-3C78-6A73-C2A6-683AE8F677EF}"/>
                    </a:ext>
                  </a:extLst>
                </p:cNvPr>
                <p:cNvPicPr/>
                <p:nvPr/>
              </p:nvPicPr>
              <p:blipFill>
                <a:blip r:embed="rId50"/>
                <a:stretch>
                  <a:fillRect/>
                </a:stretch>
              </p:blipFill>
              <p:spPr>
                <a:xfrm>
                  <a:off x="9152733" y="1255533"/>
                  <a:ext cx="48816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9" name="Freihand 18">
                  <a:extLst>
                    <a:ext uri="{FF2B5EF4-FFF2-40B4-BE49-F238E27FC236}">
                      <a16:creationId xmlns:a16="http://schemas.microsoft.com/office/drawing/2014/main" id="{6171F759-EE32-743D-D8C1-5E0583642FD2}"/>
                    </a:ext>
                  </a:extLst>
                </p14:cNvPr>
                <p14:cNvContentPartPr/>
                <p14:nvPr/>
              </p14:nvContentPartPr>
              <p14:xfrm>
                <a:off x="9496173" y="1269213"/>
                <a:ext cx="336960" cy="203400"/>
              </p14:xfrm>
            </p:contentPart>
          </mc:Choice>
          <mc:Fallback>
            <p:pic>
              <p:nvPicPr>
                <p:cNvPr id="19" name="Freihand 18">
                  <a:extLst>
                    <a:ext uri="{FF2B5EF4-FFF2-40B4-BE49-F238E27FC236}">
                      <a16:creationId xmlns:a16="http://schemas.microsoft.com/office/drawing/2014/main" id="{6171F759-EE32-743D-D8C1-5E0583642FD2}"/>
                    </a:ext>
                  </a:extLst>
                </p:cNvPr>
                <p:cNvPicPr/>
                <p:nvPr/>
              </p:nvPicPr>
              <p:blipFill>
                <a:blip r:embed="rId52"/>
                <a:stretch>
                  <a:fillRect/>
                </a:stretch>
              </p:blipFill>
              <p:spPr>
                <a:xfrm>
                  <a:off x="9487533" y="1260213"/>
                  <a:ext cx="3546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0" name="Freihand 19">
                  <a:extLst>
                    <a:ext uri="{FF2B5EF4-FFF2-40B4-BE49-F238E27FC236}">
                      <a16:creationId xmlns:a16="http://schemas.microsoft.com/office/drawing/2014/main" id="{F2AFD8F9-BEC4-4FD5-27F3-80DF1457A5A2}"/>
                    </a:ext>
                  </a:extLst>
                </p14:cNvPr>
                <p14:cNvContentPartPr/>
                <p14:nvPr/>
              </p14:nvContentPartPr>
              <p14:xfrm>
                <a:off x="10021413" y="1212333"/>
                <a:ext cx="134280" cy="218520"/>
              </p14:xfrm>
            </p:contentPart>
          </mc:Choice>
          <mc:Fallback>
            <p:pic>
              <p:nvPicPr>
                <p:cNvPr id="20" name="Freihand 19">
                  <a:extLst>
                    <a:ext uri="{FF2B5EF4-FFF2-40B4-BE49-F238E27FC236}">
                      <a16:creationId xmlns:a16="http://schemas.microsoft.com/office/drawing/2014/main" id="{F2AFD8F9-BEC4-4FD5-27F3-80DF1457A5A2}"/>
                    </a:ext>
                  </a:extLst>
                </p:cNvPr>
                <p:cNvPicPr/>
                <p:nvPr/>
              </p:nvPicPr>
              <p:blipFill>
                <a:blip r:embed="rId54"/>
                <a:stretch>
                  <a:fillRect/>
                </a:stretch>
              </p:blipFill>
              <p:spPr>
                <a:xfrm>
                  <a:off x="10012773" y="1203333"/>
                  <a:ext cx="1519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1" name="Freihand 20">
                  <a:extLst>
                    <a:ext uri="{FF2B5EF4-FFF2-40B4-BE49-F238E27FC236}">
                      <a16:creationId xmlns:a16="http://schemas.microsoft.com/office/drawing/2014/main" id="{0804606D-6B23-968C-EDA3-8EF1A025F411}"/>
                    </a:ext>
                  </a:extLst>
                </p14:cNvPr>
                <p14:cNvContentPartPr/>
                <p14:nvPr/>
              </p14:nvContentPartPr>
              <p14:xfrm>
                <a:off x="10208253" y="1331493"/>
                <a:ext cx="129600" cy="83880"/>
              </p14:xfrm>
            </p:contentPart>
          </mc:Choice>
          <mc:Fallback>
            <p:pic>
              <p:nvPicPr>
                <p:cNvPr id="21" name="Freihand 20">
                  <a:extLst>
                    <a:ext uri="{FF2B5EF4-FFF2-40B4-BE49-F238E27FC236}">
                      <a16:creationId xmlns:a16="http://schemas.microsoft.com/office/drawing/2014/main" id="{0804606D-6B23-968C-EDA3-8EF1A025F411}"/>
                    </a:ext>
                  </a:extLst>
                </p:cNvPr>
                <p:cNvPicPr/>
                <p:nvPr/>
              </p:nvPicPr>
              <p:blipFill>
                <a:blip r:embed="rId56"/>
                <a:stretch>
                  <a:fillRect/>
                </a:stretch>
              </p:blipFill>
              <p:spPr>
                <a:xfrm>
                  <a:off x="10199613" y="1322853"/>
                  <a:ext cx="1472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2" name="Freihand 21">
                  <a:extLst>
                    <a:ext uri="{FF2B5EF4-FFF2-40B4-BE49-F238E27FC236}">
                      <a16:creationId xmlns:a16="http://schemas.microsoft.com/office/drawing/2014/main" id="{6D0C5026-C59E-E15B-DCA1-F7294A886304}"/>
                    </a:ext>
                  </a:extLst>
                </p14:cNvPr>
                <p14:cNvContentPartPr/>
                <p14:nvPr/>
              </p14:nvContentPartPr>
              <p14:xfrm>
                <a:off x="10421013" y="1332213"/>
                <a:ext cx="117000" cy="74160"/>
              </p14:xfrm>
            </p:contentPart>
          </mc:Choice>
          <mc:Fallback>
            <p:pic>
              <p:nvPicPr>
                <p:cNvPr id="22" name="Freihand 21">
                  <a:extLst>
                    <a:ext uri="{FF2B5EF4-FFF2-40B4-BE49-F238E27FC236}">
                      <a16:creationId xmlns:a16="http://schemas.microsoft.com/office/drawing/2014/main" id="{6D0C5026-C59E-E15B-DCA1-F7294A886304}"/>
                    </a:ext>
                  </a:extLst>
                </p:cNvPr>
                <p:cNvPicPr/>
                <p:nvPr/>
              </p:nvPicPr>
              <p:blipFill>
                <a:blip r:embed="rId58"/>
                <a:stretch>
                  <a:fillRect/>
                </a:stretch>
              </p:blipFill>
              <p:spPr>
                <a:xfrm>
                  <a:off x="10412013" y="1323213"/>
                  <a:ext cx="134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3" name="Freihand 22">
                  <a:extLst>
                    <a:ext uri="{FF2B5EF4-FFF2-40B4-BE49-F238E27FC236}">
                      <a16:creationId xmlns:a16="http://schemas.microsoft.com/office/drawing/2014/main" id="{F7B9F544-E5E9-EEA5-EE96-860F90AFCC23}"/>
                    </a:ext>
                  </a:extLst>
                </p14:cNvPr>
                <p14:cNvContentPartPr/>
                <p14:nvPr/>
              </p14:nvContentPartPr>
              <p14:xfrm>
                <a:off x="10658973" y="1337253"/>
                <a:ext cx="476640" cy="65880"/>
              </p14:xfrm>
            </p:contentPart>
          </mc:Choice>
          <mc:Fallback>
            <p:pic>
              <p:nvPicPr>
                <p:cNvPr id="23" name="Freihand 22">
                  <a:extLst>
                    <a:ext uri="{FF2B5EF4-FFF2-40B4-BE49-F238E27FC236}">
                      <a16:creationId xmlns:a16="http://schemas.microsoft.com/office/drawing/2014/main" id="{F7B9F544-E5E9-EEA5-EE96-860F90AFCC23}"/>
                    </a:ext>
                  </a:extLst>
                </p:cNvPr>
                <p:cNvPicPr/>
                <p:nvPr/>
              </p:nvPicPr>
              <p:blipFill>
                <a:blip r:embed="rId60"/>
                <a:stretch>
                  <a:fillRect/>
                </a:stretch>
              </p:blipFill>
              <p:spPr>
                <a:xfrm>
                  <a:off x="10649973" y="1328613"/>
                  <a:ext cx="4942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4" name="Freihand 23">
                  <a:extLst>
                    <a:ext uri="{FF2B5EF4-FFF2-40B4-BE49-F238E27FC236}">
                      <a16:creationId xmlns:a16="http://schemas.microsoft.com/office/drawing/2014/main" id="{5073287F-7B4F-58D5-D52C-B89B444F2191}"/>
                    </a:ext>
                  </a:extLst>
                </p14:cNvPr>
                <p14:cNvContentPartPr/>
                <p14:nvPr/>
              </p14:nvContentPartPr>
              <p14:xfrm>
                <a:off x="11236413" y="1317453"/>
                <a:ext cx="140760" cy="97200"/>
              </p14:xfrm>
            </p:contentPart>
          </mc:Choice>
          <mc:Fallback>
            <p:pic>
              <p:nvPicPr>
                <p:cNvPr id="24" name="Freihand 23">
                  <a:extLst>
                    <a:ext uri="{FF2B5EF4-FFF2-40B4-BE49-F238E27FC236}">
                      <a16:creationId xmlns:a16="http://schemas.microsoft.com/office/drawing/2014/main" id="{5073287F-7B4F-58D5-D52C-B89B444F2191}"/>
                    </a:ext>
                  </a:extLst>
                </p:cNvPr>
                <p:cNvPicPr/>
                <p:nvPr/>
              </p:nvPicPr>
              <p:blipFill>
                <a:blip r:embed="rId62"/>
                <a:stretch>
                  <a:fillRect/>
                </a:stretch>
              </p:blipFill>
              <p:spPr>
                <a:xfrm>
                  <a:off x="11227413" y="1308813"/>
                  <a:ext cx="1584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6" name="Freihand 25">
                  <a:extLst>
                    <a:ext uri="{FF2B5EF4-FFF2-40B4-BE49-F238E27FC236}">
                      <a16:creationId xmlns:a16="http://schemas.microsoft.com/office/drawing/2014/main" id="{EA8EAE45-6945-1CEE-7F03-D68E942BEC3D}"/>
                    </a:ext>
                  </a:extLst>
                </p14:cNvPr>
                <p14:cNvContentPartPr/>
                <p14:nvPr/>
              </p14:nvContentPartPr>
              <p14:xfrm>
                <a:off x="8705253" y="1816773"/>
                <a:ext cx="153720" cy="114840"/>
              </p14:xfrm>
            </p:contentPart>
          </mc:Choice>
          <mc:Fallback>
            <p:pic>
              <p:nvPicPr>
                <p:cNvPr id="26" name="Freihand 25">
                  <a:extLst>
                    <a:ext uri="{FF2B5EF4-FFF2-40B4-BE49-F238E27FC236}">
                      <a16:creationId xmlns:a16="http://schemas.microsoft.com/office/drawing/2014/main" id="{EA8EAE45-6945-1CEE-7F03-D68E942BEC3D}"/>
                    </a:ext>
                  </a:extLst>
                </p:cNvPr>
                <p:cNvPicPr/>
                <p:nvPr/>
              </p:nvPicPr>
              <p:blipFill>
                <a:blip r:embed="rId64"/>
                <a:stretch>
                  <a:fillRect/>
                </a:stretch>
              </p:blipFill>
              <p:spPr>
                <a:xfrm>
                  <a:off x="8696253" y="1807773"/>
                  <a:ext cx="171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7" name="Freihand 26">
                  <a:extLst>
                    <a:ext uri="{FF2B5EF4-FFF2-40B4-BE49-F238E27FC236}">
                      <a16:creationId xmlns:a16="http://schemas.microsoft.com/office/drawing/2014/main" id="{B467CB50-FA89-9407-22F3-ACAA552355B6}"/>
                    </a:ext>
                  </a:extLst>
                </p14:cNvPr>
                <p14:cNvContentPartPr/>
                <p14:nvPr/>
              </p14:nvContentPartPr>
              <p14:xfrm>
                <a:off x="8908653" y="1659093"/>
                <a:ext cx="149760" cy="232200"/>
              </p14:xfrm>
            </p:contentPart>
          </mc:Choice>
          <mc:Fallback>
            <p:pic>
              <p:nvPicPr>
                <p:cNvPr id="27" name="Freihand 26">
                  <a:extLst>
                    <a:ext uri="{FF2B5EF4-FFF2-40B4-BE49-F238E27FC236}">
                      <a16:creationId xmlns:a16="http://schemas.microsoft.com/office/drawing/2014/main" id="{B467CB50-FA89-9407-22F3-ACAA552355B6}"/>
                    </a:ext>
                  </a:extLst>
                </p:cNvPr>
                <p:cNvPicPr/>
                <p:nvPr/>
              </p:nvPicPr>
              <p:blipFill>
                <a:blip r:embed="rId66"/>
                <a:stretch>
                  <a:fillRect/>
                </a:stretch>
              </p:blipFill>
              <p:spPr>
                <a:xfrm>
                  <a:off x="8899653" y="1650453"/>
                  <a:ext cx="1674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8" name="Freihand 27">
                  <a:extLst>
                    <a:ext uri="{FF2B5EF4-FFF2-40B4-BE49-F238E27FC236}">
                      <a16:creationId xmlns:a16="http://schemas.microsoft.com/office/drawing/2014/main" id="{CCCED85B-50DC-7E3D-6D28-4B5B52B54BBE}"/>
                    </a:ext>
                  </a:extLst>
                </p14:cNvPr>
                <p14:cNvContentPartPr/>
                <p14:nvPr/>
              </p14:nvContentPartPr>
              <p14:xfrm>
                <a:off x="9107373" y="1772133"/>
                <a:ext cx="145080" cy="111240"/>
              </p14:xfrm>
            </p:contentPart>
          </mc:Choice>
          <mc:Fallback>
            <p:pic>
              <p:nvPicPr>
                <p:cNvPr id="28" name="Freihand 27">
                  <a:extLst>
                    <a:ext uri="{FF2B5EF4-FFF2-40B4-BE49-F238E27FC236}">
                      <a16:creationId xmlns:a16="http://schemas.microsoft.com/office/drawing/2014/main" id="{CCCED85B-50DC-7E3D-6D28-4B5B52B54BBE}"/>
                    </a:ext>
                  </a:extLst>
                </p:cNvPr>
                <p:cNvPicPr/>
                <p:nvPr/>
              </p:nvPicPr>
              <p:blipFill>
                <a:blip r:embed="rId68"/>
                <a:stretch>
                  <a:fillRect/>
                </a:stretch>
              </p:blipFill>
              <p:spPr>
                <a:xfrm>
                  <a:off x="9098733" y="1763493"/>
                  <a:ext cx="162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9" name="Freihand 28">
                  <a:extLst>
                    <a:ext uri="{FF2B5EF4-FFF2-40B4-BE49-F238E27FC236}">
                      <a16:creationId xmlns:a16="http://schemas.microsoft.com/office/drawing/2014/main" id="{500084AF-9CF1-3E37-D97C-0CE7BE6EC113}"/>
                    </a:ext>
                  </a:extLst>
                </p14:cNvPr>
                <p14:cNvContentPartPr/>
                <p14:nvPr/>
              </p14:nvContentPartPr>
              <p14:xfrm>
                <a:off x="9243093" y="1740453"/>
                <a:ext cx="142560" cy="127800"/>
              </p14:xfrm>
            </p:contentPart>
          </mc:Choice>
          <mc:Fallback>
            <p:pic>
              <p:nvPicPr>
                <p:cNvPr id="29" name="Freihand 28">
                  <a:extLst>
                    <a:ext uri="{FF2B5EF4-FFF2-40B4-BE49-F238E27FC236}">
                      <a16:creationId xmlns:a16="http://schemas.microsoft.com/office/drawing/2014/main" id="{500084AF-9CF1-3E37-D97C-0CE7BE6EC113}"/>
                    </a:ext>
                  </a:extLst>
                </p:cNvPr>
                <p:cNvPicPr/>
                <p:nvPr/>
              </p:nvPicPr>
              <p:blipFill>
                <a:blip r:embed="rId70"/>
                <a:stretch>
                  <a:fillRect/>
                </a:stretch>
              </p:blipFill>
              <p:spPr>
                <a:xfrm>
                  <a:off x="9234453" y="1731453"/>
                  <a:ext cx="1602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0" name="Freihand 29">
                  <a:extLst>
                    <a:ext uri="{FF2B5EF4-FFF2-40B4-BE49-F238E27FC236}">
                      <a16:creationId xmlns:a16="http://schemas.microsoft.com/office/drawing/2014/main" id="{C6B452B2-403B-2230-B252-FF751DAA371A}"/>
                    </a:ext>
                  </a:extLst>
                </p14:cNvPr>
                <p14:cNvContentPartPr/>
                <p14:nvPr/>
              </p14:nvContentPartPr>
              <p14:xfrm>
                <a:off x="9401853" y="1718493"/>
                <a:ext cx="173520" cy="276840"/>
              </p14:xfrm>
            </p:contentPart>
          </mc:Choice>
          <mc:Fallback>
            <p:pic>
              <p:nvPicPr>
                <p:cNvPr id="30" name="Freihand 29">
                  <a:extLst>
                    <a:ext uri="{FF2B5EF4-FFF2-40B4-BE49-F238E27FC236}">
                      <a16:creationId xmlns:a16="http://schemas.microsoft.com/office/drawing/2014/main" id="{C6B452B2-403B-2230-B252-FF751DAA371A}"/>
                    </a:ext>
                  </a:extLst>
                </p:cNvPr>
                <p:cNvPicPr/>
                <p:nvPr/>
              </p:nvPicPr>
              <p:blipFill>
                <a:blip r:embed="rId72"/>
                <a:stretch>
                  <a:fillRect/>
                </a:stretch>
              </p:blipFill>
              <p:spPr>
                <a:xfrm>
                  <a:off x="9392853" y="1709493"/>
                  <a:ext cx="1911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1" name="Freihand 30">
                  <a:extLst>
                    <a:ext uri="{FF2B5EF4-FFF2-40B4-BE49-F238E27FC236}">
                      <a16:creationId xmlns:a16="http://schemas.microsoft.com/office/drawing/2014/main" id="{607DFBD8-6139-1B2B-A419-84BD152194B8}"/>
                    </a:ext>
                  </a:extLst>
                </p14:cNvPr>
                <p14:cNvContentPartPr/>
                <p14:nvPr/>
              </p14:nvContentPartPr>
              <p14:xfrm>
                <a:off x="9633693" y="1694733"/>
                <a:ext cx="285480" cy="130680"/>
              </p14:xfrm>
            </p:contentPart>
          </mc:Choice>
          <mc:Fallback>
            <p:pic>
              <p:nvPicPr>
                <p:cNvPr id="31" name="Freihand 30">
                  <a:extLst>
                    <a:ext uri="{FF2B5EF4-FFF2-40B4-BE49-F238E27FC236}">
                      <a16:creationId xmlns:a16="http://schemas.microsoft.com/office/drawing/2014/main" id="{607DFBD8-6139-1B2B-A419-84BD152194B8}"/>
                    </a:ext>
                  </a:extLst>
                </p:cNvPr>
                <p:cNvPicPr/>
                <p:nvPr/>
              </p:nvPicPr>
              <p:blipFill>
                <a:blip r:embed="rId74"/>
                <a:stretch>
                  <a:fillRect/>
                </a:stretch>
              </p:blipFill>
              <p:spPr>
                <a:xfrm>
                  <a:off x="9624693" y="1685733"/>
                  <a:ext cx="3031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5" name="Freihand 34">
                  <a:extLst>
                    <a:ext uri="{FF2B5EF4-FFF2-40B4-BE49-F238E27FC236}">
                      <a16:creationId xmlns:a16="http://schemas.microsoft.com/office/drawing/2014/main" id="{016A1844-1C31-771A-5136-89023732A122}"/>
                    </a:ext>
                  </a:extLst>
                </p14:cNvPr>
                <p14:cNvContentPartPr/>
                <p14:nvPr/>
              </p14:nvContentPartPr>
              <p14:xfrm>
                <a:off x="9549453" y="2199813"/>
                <a:ext cx="39600" cy="826560"/>
              </p14:xfrm>
            </p:contentPart>
          </mc:Choice>
          <mc:Fallback>
            <p:pic>
              <p:nvPicPr>
                <p:cNvPr id="35" name="Freihand 34">
                  <a:extLst>
                    <a:ext uri="{FF2B5EF4-FFF2-40B4-BE49-F238E27FC236}">
                      <a16:creationId xmlns:a16="http://schemas.microsoft.com/office/drawing/2014/main" id="{016A1844-1C31-771A-5136-89023732A122}"/>
                    </a:ext>
                  </a:extLst>
                </p:cNvPr>
                <p:cNvPicPr/>
                <p:nvPr/>
              </p:nvPicPr>
              <p:blipFill>
                <a:blip r:embed="rId76"/>
                <a:stretch>
                  <a:fillRect/>
                </a:stretch>
              </p:blipFill>
              <p:spPr>
                <a:xfrm>
                  <a:off x="9540813" y="2191173"/>
                  <a:ext cx="57240" cy="844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6" name="Freihand 35">
                  <a:extLst>
                    <a:ext uri="{FF2B5EF4-FFF2-40B4-BE49-F238E27FC236}">
                      <a16:creationId xmlns:a16="http://schemas.microsoft.com/office/drawing/2014/main" id="{387609EA-248B-EF88-6597-870097398B92}"/>
                    </a:ext>
                  </a:extLst>
                </p14:cNvPr>
                <p14:cNvContentPartPr/>
                <p14:nvPr/>
              </p14:nvContentPartPr>
              <p14:xfrm>
                <a:off x="9401133" y="2914053"/>
                <a:ext cx="1345320" cy="88200"/>
              </p14:xfrm>
            </p:contentPart>
          </mc:Choice>
          <mc:Fallback>
            <p:pic>
              <p:nvPicPr>
                <p:cNvPr id="36" name="Freihand 35">
                  <a:extLst>
                    <a:ext uri="{FF2B5EF4-FFF2-40B4-BE49-F238E27FC236}">
                      <a16:creationId xmlns:a16="http://schemas.microsoft.com/office/drawing/2014/main" id="{387609EA-248B-EF88-6597-870097398B92}"/>
                    </a:ext>
                  </a:extLst>
                </p:cNvPr>
                <p:cNvPicPr/>
                <p:nvPr/>
              </p:nvPicPr>
              <p:blipFill>
                <a:blip r:embed="rId78"/>
                <a:stretch>
                  <a:fillRect/>
                </a:stretch>
              </p:blipFill>
              <p:spPr>
                <a:xfrm>
                  <a:off x="9392133" y="2905053"/>
                  <a:ext cx="1362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7" name="Freihand 36">
                  <a:extLst>
                    <a:ext uri="{FF2B5EF4-FFF2-40B4-BE49-F238E27FC236}">
                      <a16:creationId xmlns:a16="http://schemas.microsoft.com/office/drawing/2014/main" id="{589095AD-A3F6-BCAB-32B1-8DDF33779FCE}"/>
                    </a:ext>
                  </a:extLst>
                </p14:cNvPr>
                <p14:cNvContentPartPr/>
                <p14:nvPr/>
              </p14:nvContentPartPr>
              <p14:xfrm>
                <a:off x="10791453" y="2813973"/>
                <a:ext cx="225000" cy="227160"/>
              </p14:xfrm>
            </p:contentPart>
          </mc:Choice>
          <mc:Fallback>
            <p:pic>
              <p:nvPicPr>
                <p:cNvPr id="37" name="Freihand 36">
                  <a:extLst>
                    <a:ext uri="{FF2B5EF4-FFF2-40B4-BE49-F238E27FC236}">
                      <a16:creationId xmlns:a16="http://schemas.microsoft.com/office/drawing/2014/main" id="{589095AD-A3F6-BCAB-32B1-8DDF33779FCE}"/>
                    </a:ext>
                  </a:extLst>
                </p:cNvPr>
                <p:cNvPicPr/>
                <p:nvPr/>
              </p:nvPicPr>
              <p:blipFill>
                <a:blip r:embed="rId80"/>
                <a:stretch>
                  <a:fillRect/>
                </a:stretch>
              </p:blipFill>
              <p:spPr>
                <a:xfrm>
                  <a:off x="10782453" y="2804973"/>
                  <a:ext cx="2426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8" name="Freihand 37">
                  <a:extLst>
                    <a:ext uri="{FF2B5EF4-FFF2-40B4-BE49-F238E27FC236}">
                      <a16:creationId xmlns:a16="http://schemas.microsoft.com/office/drawing/2014/main" id="{D0A2039F-F858-CE82-8E66-C50BDB71DAC4}"/>
                    </a:ext>
                  </a:extLst>
                </p14:cNvPr>
                <p14:cNvContentPartPr/>
                <p14:nvPr/>
              </p14:nvContentPartPr>
              <p14:xfrm>
                <a:off x="9291333" y="2043573"/>
                <a:ext cx="313560" cy="261000"/>
              </p14:xfrm>
            </p:contentPart>
          </mc:Choice>
          <mc:Fallback>
            <p:pic>
              <p:nvPicPr>
                <p:cNvPr id="38" name="Freihand 37">
                  <a:extLst>
                    <a:ext uri="{FF2B5EF4-FFF2-40B4-BE49-F238E27FC236}">
                      <a16:creationId xmlns:a16="http://schemas.microsoft.com/office/drawing/2014/main" id="{D0A2039F-F858-CE82-8E66-C50BDB71DAC4}"/>
                    </a:ext>
                  </a:extLst>
                </p:cNvPr>
                <p:cNvPicPr/>
                <p:nvPr/>
              </p:nvPicPr>
              <p:blipFill>
                <a:blip r:embed="rId82"/>
                <a:stretch>
                  <a:fillRect/>
                </a:stretch>
              </p:blipFill>
              <p:spPr>
                <a:xfrm>
                  <a:off x="9282333" y="2034573"/>
                  <a:ext cx="33120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0" name="Freihand 39">
                  <a:extLst>
                    <a:ext uri="{FF2B5EF4-FFF2-40B4-BE49-F238E27FC236}">
                      <a16:creationId xmlns:a16="http://schemas.microsoft.com/office/drawing/2014/main" id="{E1C5EC5C-997A-9F47-1ED0-0BEC781C1EB3}"/>
                    </a:ext>
                  </a:extLst>
                </p14:cNvPr>
                <p14:cNvContentPartPr/>
                <p14:nvPr/>
              </p14:nvContentPartPr>
              <p14:xfrm>
                <a:off x="9121773" y="2060853"/>
                <a:ext cx="158760" cy="308160"/>
              </p14:xfrm>
            </p:contentPart>
          </mc:Choice>
          <mc:Fallback>
            <p:pic>
              <p:nvPicPr>
                <p:cNvPr id="40" name="Freihand 39">
                  <a:extLst>
                    <a:ext uri="{FF2B5EF4-FFF2-40B4-BE49-F238E27FC236}">
                      <a16:creationId xmlns:a16="http://schemas.microsoft.com/office/drawing/2014/main" id="{E1C5EC5C-997A-9F47-1ED0-0BEC781C1EB3}"/>
                    </a:ext>
                  </a:extLst>
                </p:cNvPr>
                <p:cNvPicPr/>
                <p:nvPr/>
              </p:nvPicPr>
              <p:blipFill>
                <a:blip r:embed="rId84"/>
                <a:stretch>
                  <a:fillRect/>
                </a:stretch>
              </p:blipFill>
              <p:spPr>
                <a:xfrm>
                  <a:off x="9112773" y="2051853"/>
                  <a:ext cx="1764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2" name="Freihand 41">
                  <a:extLst>
                    <a:ext uri="{FF2B5EF4-FFF2-40B4-BE49-F238E27FC236}">
                      <a16:creationId xmlns:a16="http://schemas.microsoft.com/office/drawing/2014/main" id="{1C39A506-CA41-BF6F-A49E-B8560A533EB3}"/>
                    </a:ext>
                  </a:extLst>
                </p14:cNvPr>
                <p14:cNvContentPartPr/>
                <p14:nvPr/>
              </p14:nvContentPartPr>
              <p14:xfrm>
                <a:off x="10728093" y="3093333"/>
                <a:ext cx="234000" cy="258480"/>
              </p14:xfrm>
            </p:contentPart>
          </mc:Choice>
          <mc:Fallback>
            <p:pic>
              <p:nvPicPr>
                <p:cNvPr id="42" name="Freihand 41">
                  <a:extLst>
                    <a:ext uri="{FF2B5EF4-FFF2-40B4-BE49-F238E27FC236}">
                      <a16:creationId xmlns:a16="http://schemas.microsoft.com/office/drawing/2014/main" id="{1C39A506-CA41-BF6F-A49E-B8560A533EB3}"/>
                    </a:ext>
                  </a:extLst>
                </p:cNvPr>
                <p:cNvPicPr/>
                <p:nvPr/>
              </p:nvPicPr>
              <p:blipFill>
                <a:blip r:embed="rId86"/>
                <a:stretch>
                  <a:fillRect/>
                </a:stretch>
              </p:blipFill>
              <p:spPr>
                <a:xfrm>
                  <a:off x="10719093" y="3084333"/>
                  <a:ext cx="25164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3" name="Freihand 42">
                  <a:extLst>
                    <a:ext uri="{FF2B5EF4-FFF2-40B4-BE49-F238E27FC236}">
                      <a16:creationId xmlns:a16="http://schemas.microsoft.com/office/drawing/2014/main" id="{AF95FD2A-B18A-5818-39DC-536CF4526322}"/>
                    </a:ext>
                  </a:extLst>
                </p14:cNvPr>
                <p14:cNvContentPartPr/>
                <p14:nvPr/>
              </p14:nvContentPartPr>
              <p14:xfrm>
                <a:off x="9867693" y="2202693"/>
                <a:ext cx="642240" cy="529200"/>
              </p14:xfrm>
            </p:contentPart>
          </mc:Choice>
          <mc:Fallback>
            <p:pic>
              <p:nvPicPr>
                <p:cNvPr id="43" name="Freihand 42">
                  <a:extLst>
                    <a:ext uri="{FF2B5EF4-FFF2-40B4-BE49-F238E27FC236}">
                      <a16:creationId xmlns:a16="http://schemas.microsoft.com/office/drawing/2014/main" id="{AF95FD2A-B18A-5818-39DC-536CF4526322}"/>
                    </a:ext>
                  </a:extLst>
                </p:cNvPr>
                <p:cNvPicPr/>
                <p:nvPr/>
              </p:nvPicPr>
              <p:blipFill>
                <a:blip r:embed="rId88"/>
                <a:stretch>
                  <a:fillRect/>
                </a:stretch>
              </p:blipFill>
              <p:spPr>
                <a:xfrm>
                  <a:off x="9859053" y="2193693"/>
                  <a:ext cx="659880" cy="546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4" name="Freihand 43">
                  <a:extLst>
                    <a:ext uri="{FF2B5EF4-FFF2-40B4-BE49-F238E27FC236}">
                      <a16:creationId xmlns:a16="http://schemas.microsoft.com/office/drawing/2014/main" id="{2B46F18D-5B7B-F62B-EED7-745FCD712D50}"/>
                    </a:ext>
                  </a:extLst>
                </p14:cNvPr>
                <p14:cNvContentPartPr/>
                <p14:nvPr/>
              </p14:nvContentPartPr>
              <p14:xfrm>
                <a:off x="9797853" y="2159133"/>
                <a:ext cx="714600" cy="609840"/>
              </p14:xfrm>
            </p:contentPart>
          </mc:Choice>
          <mc:Fallback>
            <p:pic>
              <p:nvPicPr>
                <p:cNvPr id="44" name="Freihand 43">
                  <a:extLst>
                    <a:ext uri="{FF2B5EF4-FFF2-40B4-BE49-F238E27FC236}">
                      <a16:creationId xmlns:a16="http://schemas.microsoft.com/office/drawing/2014/main" id="{2B46F18D-5B7B-F62B-EED7-745FCD712D50}"/>
                    </a:ext>
                  </a:extLst>
                </p:cNvPr>
                <p:cNvPicPr/>
                <p:nvPr/>
              </p:nvPicPr>
              <p:blipFill>
                <a:blip r:embed="rId90"/>
                <a:stretch>
                  <a:fillRect/>
                </a:stretch>
              </p:blipFill>
              <p:spPr>
                <a:xfrm>
                  <a:off x="9789213" y="2150133"/>
                  <a:ext cx="732240" cy="627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6" name="Freihand 45">
                  <a:extLst>
                    <a:ext uri="{FF2B5EF4-FFF2-40B4-BE49-F238E27FC236}">
                      <a16:creationId xmlns:a16="http://schemas.microsoft.com/office/drawing/2014/main" id="{C66B3A9B-8568-C051-654B-4E8712BABE8E}"/>
                    </a:ext>
                  </a:extLst>
                </p14:cNvPr>
                <p14:cNvContentPartPr/>
                <p14:nvPr/>
              </p14:nvContentPartPr>
              <p14:xfrm>
                <a:off x="10741413" y="2617413"/>
                <a:ext cx="11880" cy="121680"/>
              </p14:xfrm>
            </p:contentPart>
          </mc:Choice>
          <mc:Fallback>
            <p:pic>
              <p:nvPicPr>
                <p:cNvPr id="46" name="Freihand 45">
                  <a:extLst>
                    <a:ext uri="{FF2B5EF4-FFF2-40B4-BE49-F238E27FC236}">
                      <a16:creationId xmlns:a16="http://schemas.microsoft.com/office/drawing/2014/main" id="{C66B3A9B-8568-C051-654B-4E8712BABE8E}"/>
                    </a:ext>
                  </a:extLst>
                </p:cNvPr>
                <p:cNvPicPr/>
                <p:nvPr/>
              </p:nvPicPr>
              <p:blipFill>
                <a:blip r:embed="rId92"/>
                <a:stretch>
                  <a:fillRect/>
                </a:stretch>
              </p:blipFill>
              <p:spPr>
                <a:xfrm>
                  <a:off x="10732413" y="2608413"/>
                  <a:ext cx="29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7" name="Freihand 46">
                  <a:extLst>
                    <a:ext uri="{FF2B5EF4-FFF2-40B4-BE49-F238E27FC236}">
                      <a16:creationId xmlns:a16="http://schemas.microsoft.com/office/drawing/2014/main" id="{B1C7C252-7D7D-107E-F8AC-EA0D98109707}"/>
                    </a:ext>
                  </a:extLst>
                </p14:cNvPr>
                <p14:cNvContentPartPr/>
                <p14:nvPr/>
              </p14:nvContentPartPr>
              <p14:xfrm>
                <a:off x="10662573" y="2574573"/>
                <a:ext cx="270000" cy="191520"/>
              </p14:xfrm>
            </p:contentPart>
          </mc:Choice>
          <mc:Fallback>
            <p:pic>
              <p:nvPicPr>
                <p:cNvPr id="47" name="Freihand 46">
                  <a:extLst>
                    <a:ext uri="{FF2B5EF4-FFF2-40B4-BE49-F238E27FC236}">
                      <a16:creationId xmlns:a16="http://schemas.microsoft.com/office/drawing/2014/main" id="{B1C7C252-7D7D-107E-F8AC-EA0D98109707}"/>
                    </a:ext>
                  </a:extLst>
                </p:cNvPr>
                <p:cNvPicPr/>
                <p:nvPr/>
              </p:nvPicPr>
              <p:blipFill>
                <a:blip r:embed="rId94"/>
                <a:stretch>
                  <a:fillRect/>
                </a:stretch>
              </p:blipFill>
              <p:spPr>
                <a:xfrm>
                  <a:off x="10653573" y="2565573"/>
                  <a:ext cx="2876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8" name="Freihand 47">
                  <a:extLst>
                    <a:ext uri="{FF2B5EF4-FFF2-40B4-BE49-F238E27FC236}">
                      <a16:creationId xmlns:a16="http://schemas.microsoft.com/office/drawing/2014/main" id="{39ADF0DD-504A-92A7-0D02-3935FB7F60A8}"/>
                    </a:ext>
                  </a:extLst>
                </p14:cNvPr>
                <p14:cNvContentPartPr/>
                <p14:nvPr/>
              </p14:nvContentPartPr>
              <p14:xfrm>
                <a:off x="10784613" y="1934493"/>
                <a:ext cx="231120" cy="239040"/>
              </p14:xfrm>
            </p:contentPart>
          </mc:Choice>
          <mc:Fallback>
            <p:pic>
              <p:nvPicPr>
                <p:cNvPr id="48" name="Freihand 47">
                  <a:extLst>
                    <a:ext uri="{FF2B5EF4-FFF2-40B4-BE49-F238E27FC236}">
                      <a16:creationId xmlns:a16="http://schemas.microsoft.com/office/drawing/2014/main" id="{39ADF0DD-504A-92A7-0D02-3935FB7F60A8}"/>
                    </a:ext>
                  </a:extLst>
                </p:cNvPr>
                <p:cNvPicPr/>
                <p:nvPr/>
              </p:nvPicPr>
              <p:blipFill>
                <a:blip r:embed="rId96"/>
                <a:stretch>
                  <a:fillRect/>
                </a:stretch>
              </p:blipFill>
              <p:spPr>
                <a:xfrm>
                  <a:off x="10775613" y="1925493"/>
                  <a:ext cx="2487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0" name="Freihand 49">
                  <a:extLst>
                    <a:ext uri="{FF2B5EF4-FFF2-40B4-BE49-F238E27FC236}">
                      <a16:creationId xmlns:a16="http://schemas.microsoft.com/office/drawing/2014/main" id="{5A7D5452-6B58-A774-B875-944E19193E5F}"/>
                    </a:ext>
                  </a:extLst>
                </p14:cNvPr>
                <p14:cNvContentPartPr/>
                <p14:nvPr/>
              </p14:nvContentPartPr>
              <p14:xfrm>
                <a:off x="9982533" y="2190093"/>
                <a:ext cx="121680" cy="19440"/>
              </p14:xfrm>
            </p:contentPart>
          </mc:Choice>
          <mc:Fallback>
            <p:pic>
              <p:nvPicPr>
                <p:cNvPr id="50" name="Freihand 49">
                  <a:extLst>
                    <a:ext uri="{FF2B5EF4-FFF2-40B4-BE49-F238E27FC236}">
                      <a16:creationId xmlns:a16="http://schemas.microsoft.com/office/drawing/2014/main" id="{5A7D5452-6B58-A774-B875-944E19193E5F}"/>
                    </a:ext>
                  </a:extLst>
                </p:cNvPr>
                <p:cNvPicPr/>
                <p:nvPr/>
              </p:nvPicPr>
              <p:blipFill>
                <a:blip r:embed="rId98"/>
                <a:stretch>
                  <a:fillRect/>
                </a:stretch>
              </p:blipFill>
              <p:spPr>
                <a:xfrm>
                  <a:off x="9973893" y="2181453"/>
                  <a:ext cx="1393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1" name="Freihand 50">
                  <a:extLst>
                    <a:ext uri="{FF2B5EF4-FFF2-40B4-BE49-F238E27FC236}">
                      <a16:creationId xmlns:a16="http://schemas.microsoft.com/office/drawing/2014/main" id="{4625A215-CD22-9D8F-65F7-E31E6D9204A5}"/>
                    </a:ext>
                  </a:extLst>
                </p14:cNvPr>
                <p14:cNvContentPartPr/>
                <p14:nvPr/>
              </p14:nvContentPartPr>
              <p14:xfrm>
                <a:off x="10086933" y="2129613"/>
                <a:ext cx="88920" cy="98640"/>
              </p14:xfrm>
            </p:contentPart>
          </mc:Choice>
          <mc:Fallback>
            <p:pic>
              <p:nvPicPr>
                <p:cNvPr id="51" name="Freihand 50">
                  <a:extLst>
                    <a:ext uri="{FF2B5EF4-FFF2-40B4-BE49-F238E27FC236}">
                      <a16:creationId xmlns:a16="http://schemas.microsoft.com/office/drawing/2014/main" id="{4625A215-CD22-9D8F-65F7-E31E6D9204A5}"/>
                    </a:ext>
                  </a:extLst>
                </p:cNvPr>
                <p:cNvPicPr/>
                <p:nvPr/>
              </p:nvPicPr>
              <p:blipFill>
                <a:blip r:embed="rId100"/>
                <a:stretch>
                  <a:fillRect/>
                </a:stretch>
              </p:blipFill>
              <p:spPr>
                <a:xfrm>
                  <a:off x="10078293" y="2120973"/>
                  <a:ext cx="106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2" name="Freihand 51">
                  <a:extLst>
                    <a:ext uri="{FF2B5EF4-FFF2-40B4-BE49-F238E27FC236}">
                      <a16:creationId xmlns:a16="http://schemas.microsoft.com/office/drawing/2014/main" id="{7C0AB5FF-1C01-4D67-18F4-89E471D166F6}"/>
                    </a:ext>
                  </a:extLst>
                </p14:cNvPr>
                <p14:cNvContentPartPr/>
                <p14:nvPr/>
              </p14:nvContentPartPr>
              <p14:xfrm>
                <a:off x="10134453" y="1964733"/>
                <a:ext cx="771480" cy="545400"/>
              </p14:xfrm>
            </p:contentPart>
          </mc:Choice>
          <mc:Fallback>
            <p:pic>
              <p:nvPicPr>
                <p:cNvPr id="52" name="Freihand 51">
                  <a:extLst>
                    <a:ext uri="{FF2B5EF4-FFF2-40B4-BE49-F238E27FC236}">
                      <a16:creationId xmlns:a16="http://schemas.microsoft.com/office/drawing/2014/main" id="{7C0AB5FF-1C01-4D67-18F4-89E471D166F6}"/>
                    </a:ext>
                  </a:extLst>
                </p:cNvPr>
                <p:cNvPicPr/>
                <p:nvPr/>
              </p:nvPicPr>
              <p:blipFill>
                <a:blip r:embed="rId102"/>
                <a:stretch>
                  <a:fillRect/>
                </a:stretch>
              </p:blipFill>
              <p:spPr>
                <a:xfrm>
                  <a:off x="10125453" y="1956093"/>
                  <a:ext cx="789120" cy="563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4" name="Freihand 53">
                  <a:extLst>
                    <a:ext uri="{FF2B5EF4-FFF2-40B4-BE49-F238E27FC236}">
                      <a16:creationId xmlns:a16="http://schemas.microsoft.com/office/drawing/2014/main" id="{8E8DFDAA-9CAB-9745-57B5-E8ADF4C28E5A}"/>
                    </a:ext>
                  </a:extLst>
                </p14:cNvPr>
                <p14:cNvContentPartPr/>
                <p14:nvPr/>
              </p14:nvContentPartPr>
              <p14:xfrm>
                <a:off x="11103213" y="2429853"/>
                <a:ext cx="22320" cy="113760"/>
              </p14:xfrm>
            </p:contentPart>
          </mc:Choice>
          <mc:Fallback>
            <p:pic>
              <p:nvPicPr>
                <p:cNvPr id="54" name="Freihand 53">
                  <a:extLst>
                    <a:ext uri="{FF2B5EF4-FFF2-40B4-BE49-F238E27FC236}">
                      <a16:creationId xmlns:a16="http://schemas.microsoft.com/office/drawing/2014/main" id="{8E8DFDAA-9CAB-9745-57B5-E8ADF4C28E5A}"/>
                    </a:ext>
                  </a:extLst>
                </p:cNvPr>
                <p:cNvPicPr/>
                <p:nvPr/>
              </p:nvPicPr>
              <p:blipFill>
                <a:blip r:embed="rId104"/>
                <a:stretch>
                  <a:fillRect/>
                </a:stretch>
              </p:blipFill>
              <p:spPr>
                <a:xfrm>
                  <a:off x="11094213" y="2421213"/>
                  <a:ext cx="39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5" name="Freihand 54">
                  <a:extLst>
                    <a:ext uri="{FF2B5EF4-FFF2-40B4-BE49-F238E27FC236}">
                      <a16:creationId xmlns:a16="http://schemas.microsoft.com/office/drawing/2014/main" id="{50473B7C-FAF5-D966-FCBA-F8B6C9C38666}"/>
                    </a:ext>
                  </a:extLst>
                </p14:cNvPr>
                <p14:cNvContentPartPr/>
                <p14:nvPr/>
              </p14:nvContentPartPr>
              <p14:xfrm>
                <a:off x="10984053" y="2388093"/>
                <a:ext cx="267840" cy="189360"/>
              </p14:xfrm>
            </p:contentPart>
          </mc:Choice>
          <mc:Fallback>
            <p:pic>
              <p:nvPicPr>
                <p:cNvPr id="55" name="Freihand 54">
                  <a:extLst>
                    <a:ext uri="{FF2B5EF4-FFF2-40B4-BE49-F238E27FC236}">
                      <a16:creationId xmlns:a16="http://schemas.microsoft.com/office/drawing/2014/main" id="{50473B7C-FAF5-D966-FCBA-F8B6C9C38666}"/>
                    </a:ext>
                  </a:extLst>
                </p:cNvPr>
                <p:cNvPicPr/>
                <p:nvPr/>
              </p:nvPicPr>
              <p:blipFill>
                <a:blip r:embed="rId106"/>
                <a:stretch>
                  <a:fillRect/>
                </a:stretch>
              </p:blipFill>
              <p:spPr>
                <a:xfrm>
                  <a:off x="10975413" y="2379093"/>
                  <a:ext cx="285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6" name="Freihand 55">
                  <a:extLst>
                    <a:ext uri="{FF2B5EF4-FFF2-40B4-BE49-F238E27FC236}">
                      <a16:creationId xmlns:a16="http://schemas.microsoft.com/office/drawing/2014/main" id="{E9FE12FE-62FC-7486-FA0C-69B1F7D6D45A}"/>
                    </a:ext>
                  </a:extLst>
                </p14:cNvPr>
                <p14:cNvContentPartPr/>
                <p14:nvPr/>
              </p14:nvContentPartPr>
              <p14:xfrm>
                <a:off x="11285733" y="2248053"/>
                <a:ext cx="15120" cy="185400"/>
              </p14:xfrm>
            </p:contentPart>
          </mc:Choice>
          <mc:Fallback>
            <p:pic>
              <p:nvPicPr>
                <p:cNvPr id="56" name="Freihand 55">
                  <a:extLst>
                    <a:ext uri="{FF2B5EF4-FFF2-40B4-BE49-F238E27FC236}">
                      <a16:creationId xmlns:a16="http://schemas.microsoft.com/office/drawing/2014/main" id="{E9FE12FE-62FC-7486-FA0C-69B1F7D6D45A}"/>
                    </a:ext>
                  </a:extLst>
                </p:cNvPr>
                <p:cNvPicPr/>
                <p:nvPr/>
              </p:nvPicPr>
              <p:blipFill>
                <a:blip r:embed="rId108"/>
                <a:stretch>
                  <a:fillRect/>
                </a:stretch>
              </p:blipFill>
              <p:spPr>
                <a:xfrm>
                  <a:off x="11276733" y="2239413"/>
                  <a:ext cx="32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1" name="Freihand 70">
                  <a:extLst>
                    <a:ext uri="{FF2B5EF4-FFF2-40B4-BE49-F238E27FC236}">
                      <a16:creationId xmlns:a16="http://schemas.microsoft.com/office/drawing/2014/main" id="{63719150-C798-4035-AC5D-CAA99126987E}"/>
                    </a:ext>
                  </a:extLst>
                </p14:cNvPr>
                <p14:cNvContentPartPr/>
                <p14:nvPr/>
              </p14:nvContentPartPr>
              <p14:xfrm>
                <a:off x="9612093" y="2270013"/>
                <a:ext cx="685080" cy="38880"/>
              </p14:xfrm>
            </p:contentPart>
          </mc:Choice>
          <mc:Fallback>
            <p:pic>
              <p:nvPicPr>
                <p:cNvPr id="71" name="Freihand 70">
                  <a:extLst>
                    <a:ext uri="{FF2B5EF4-FFF2-40B4-BE49-F238E27FC236}">
                      <a16:creationId xmlns:a16="http://schemas.microsoft.com/office/drawing/2014/main" id="{63719150-C798-4035-AC5D-CAA99126987E}"/>
                    </a:ext>
                  </a:extLst>
                </p:cNvPr>
                <p:cNvPicPr/>
                <p:nvPr/>
              </p:nvPicPr>
              <p:blipFill>
                <a:blip r:embed="rId110"/>
                <a:stretch>
                  <a:fillRect/>
                </a:stretch>
              </p:blipFill>
              <p:spPr>
                <a:xfrm>
                  <a:off x="9603453" y="2261373"/>
                  <a:ext cx="702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2" name="Freihand 71">
                  <a:extLst>
                    <a:ext uri="{FF2B5EF4-FFF2-40B4-BE49-F238E27FC236}">
                      <a16:creationId xmlns:a16="http://schemas.microsoft.com/office/drawing/2014/main" id="{168B7227-CA33-1532-5384-63B377C1537A}"/>
                    </a:ext>
                  </a:extLst>
                </p14:cNvPr>
                <p14:cNvContentPartPr/>
                <p14:nvPr/>
              </p14:nvContentPartPr>
              <p14:xfrm>
                <a:off x="9593733" y="2515533"/>
                <a:ext cx="217080" cy="20520"/>
              </p14:xfrm>
            </p:contentPart>
          </mc:Choice>
          <mc:Fallback>
            <p:pic>
              <p:nvPicPr>
                <p:cNvPr id="72" name="Freihand 71">
                  <a:extLst>
                    <a:ext uri="{FF2B5EF4-FFF2-40B4-BE49-F238E27FC236}">
                      <a16:creationId xmlns:a16="http://schemas.microsoft.com/office/drawing/2014/main" id="{168B7227-CA33-1532-5384-63B377C1537A}"/>
                    </a:ext>
                  </a:extLst>
                </p:cNvPr>
                <p:cNvPicPr/>
                <p:nvPr/>
              </p:nvPicPr>
              <p:blipFill>
                <a:blip r:embed="rId112"/>
                <a:stretch>
                  <a:fillRect/>
                </a:stretch>
              </p:blipFill>
              <p:spPr>
                <a:xfrm>
                  <a:off x="9585093" y="2506533"/>
                  <a:ext cx="234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3" name="Freihand 72">
                  <a:extLst>
                    <a:ext uri="{FF2B5EF4-FFF2-40B4-BE49-F238E27FC236}">
                      <a16:creationId xmlns:a16="http://schemas.microsoft.com/office/drawing/2014/main" id="{32859684-310B-45BD-7C70-52CB1181D92E}"/>
                    </a:ext>
                  </a:extLst>
                </p14:cNvPr>
                <p14:cNvContentPartPr/>
                <p14:nvPr/>
              </p14:nvContentPartPr>
              <p14:xfrm>
                <a:off x="9995493" y="2489253"/>
                <a:ext cx="56520" cy="12600"/>
              </p14:xfrm>
            </p:contentPart>
          </mc:Choice>
          <mc:Fallback>
            <p:pic>
              <p:nvPicPr>
                <p:cNvPr id="73" name="Freihand 72">
                  <a:extLst>
                    <a:ext uri="{FF2B5EF4-FFF2-40B4-BE49-F238E27FC236}">
                      <a16:creationId xmlns:a16="http://schemas.microsoft.com/office/drawing/2014/main" id="{32859684-310B-45BD-7C70-52CB1181D92E}"/>
                    </a:ext>
                  </a:extLst>
                </p:cNvPr>
                <p:cNvPicPr/>
                <p:nvPr/>
              </p:nvPicPr>
              <p:blipFill>
                <a:blip r:embed="rId114"/>
                <a:stretch>
                  <a:fillRect/>
                </a:stretch>
              </p:blipFill>
              <p:spPr>
                <a:xfrm>
                  <a:off x="9986493" y="2480253"/>
                  <a:ext cx="741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4" name="Freihand 73">
                  <a:extLst>
                    <a:ext uri="{FF2B5EF4-FFF2-40B4-BE49-F238E27FC236}">
                      <a16:creationId xmlns:a16="http://schemas.microsoft.com/office/drawing/2014/main" id="{3BF4F9F5-0776-D9AB-2748-AC732C06DD9E}"/>
                    </a:ext>
                  </a:extLst>
                </p14:cNvPr>
                <p14:cNvContentPartPr/>
                <p14:nvPr/>
              </p14:nvContentPartPr>
              <p14:xfrm>
                <a:off x="9281253" y="2433453"/>
                <a:ext cx="15840" cy="115920"/>
              </p14:xfrm>
            </p:contentPart>
          </mc:Choice>
          <mc:Fallback>
            <p:pic>
              <p:nvPicPr>
                <p:cNvPr id="74" name="Freihand 73">
                  <a:extLst>
                    <a:ext uri="{FF2B5EF4-FFF2-40B4-BE49-F238E27FC236}">
                      <a16:creationId xmlns:a16="http://schemas.microsoft.com/office/drawing/2014/main" id="{3BF4F9F5-0776-D9AB-2748-AC732C06DD9E}"/>
                    </a:ext>
                  </a:extLst>
                </p:cNvPr>
                <p:cNvPicPr/>
                <p:nvPr/>
              </p:nvPicPr>
              <p:blipFill>
                <a:blip r:embed="rId116"/>
                <a:stretch>
                  <a:fillRect/>
                </a:stretch>
              </p:blipFill>
              <p:spPr>
                <a:xfrm>
                  <a:off x="9272613" y="2424453"/>
                  <a:ext cx="33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5" name="Freihand 74">
                  <a:extLst>
                    <a:ext uri="{FF2B5EF4-FFF2-40B4-BE49-F238E27FC236}">
                      <a16:creationId xmlns:a16="http://schemas.microsoft.com/office/drawing/2014/main" id="{7A2ED1D1-6622-02BF-FB6B-4641557316F3}"/>
                    </a:ext>
                  </a:extLst>
                </p14:cNvPr>
                <p14:cNvContentPartPr/>
                <p14:nvPr/>
              </p14:nvContentPartPr>
              <p14:xfrm>
                <a:off x="9213573" y="2346333"/>
                <a:ext cx="161640" cy="86400"/>
              </p14:xfrm>
            </p:contentPart>
          </mc:Choice>
          <mc:Fallback>
            <p:pic>
              <p:nvPicPr>
                <p:cNvPr id="75" name="Freihand 74">
                  <a:extLst>
                    <a:ext uri="{FF2B5EF4-FFF2-40B4-BE49-F238E27FC236}">
                      <a16:creationId xmlns:a16="http://schemas.microsoft.com/office/drawing/2014/main" id="{7A2ED1D1-6622-02BF-FB6B-4641557316F3}"/>
                    </a:ext>
                  </a:extLst>
                </p:cNvPr>
                <p:cNvPicPr/>
                <p:nvPr/>
              </p:nvPicPr>
              <p:blipFill>
                <a:blip r:embed="rId118"/>
                <a:stretch>
                  <a:fillRect/>
                </a:stretch>
              </p:blipFill>
              <p:spPr>
                <a:xfrm>
                  <a:off x="9204933" y="2337333"/>
                  <a:ext cx="179280" cy="104040"/>
                </a:xfrm>
                <a:prstGeom prst="rect">
                  <a:avLst/>
                </a:prstGeom>
              </p:spPr>
            </p:pic>
          </mc:Fallback>
        </mc:AlternateContent>
      </p:grpSp>
      <p:grpSp>
        <p:nvGrpSpPr>
          <p:cNvPr id="123" name="Gruppieren 122">
            <a:extLst>
              <a:ext uri="{FF2B5EF4-FFF2-40B4-BE49-F238E27FC236}">
                <a16:creationId xmlns:a16="http://schemas.microsoft.com/office/drawing/2014/main" id="{96CD392F-6D10-2A08-7134-8A5ACF1DFC19}"/>
              </a:ext>
            </a:extLst>
          </p:cNvPr>
          <p:cNvGrpSpPr/>
          <p:nvPr/>
        </p:nvGrpSpPr>
        <p:grpSpPr>
          <a:xfrm>
            <a:off x="197373" y="4654293"/>
            <a:ext cx="8085960" cy="2057760"/>
            <a:chOff x="197373" y="4654293"/>
            <a:chExt cx="8085960" cy="2057760"/>
          </a:xfrm>
        </p:grpSpPr>
        <mc:AlternateContent xmlns:mc="http://schemas.openxmlformats.org/markup-compatibility/2006">
          <mc:Choice xmlns:p14="http://schemas.microsoft.com/office/powerpoint/2010/main" Requires="p14">
            <p:contentPart p14:bwMode="auto" r:id="rId119">
              <p14:nvContentPartPr>
                <p14:cNvPr id="77" name="Freihand 76">
                  <a:extLst>
                    <a:ext uri="{FF2B5EF4-FFF2-40B4-BE49-F238E27FC236}">
                      <a16:creationId xmlns:a16="http://schemas.microsoft.com/office/drawing/2014/main" id="{297AD88A-1B32-0A71-4323-EA7D36A04B4E}"/>
                    </a:ext>
                  </a:extLst>
                </p14:cNvPr>
                <p14:cNvContentPartPr/>
                <p14:nvPr/>
              </p14:nvContentPartPr>
              <p14:xfrm>
                <a:off x="2198253" y="5385453"/>
                <a:ext cx="137160" cy="1126440"/>
              </p14:xfrm>
            </p:contentPart>
          </mc:Choice>
          <mc:Fallback>
            <p:pic>
              <p:nvPicPr>
                <p:cNvPr id="77" name="Freihand 76">
                  <a:extLst>
                    <a:ext uri="{FF2B5EF4-FFF2-40B4-BE49-F238E27FC236}">
                      <a16:creationId xmlns:a16="http://schemas.microsoft.com/office/drawing/2014/main" id="{297AD88A-1B32-0A71-4323-EA7D36A04B4E}"/>
                    </a:ext>
                  </a:extLst>
                </p:cNvPr>
                <p:cNvPicPr/>
                <p:nvPr/>
              </p:nvPicPr>
              <p:blipFill>
                <a:blip r:embed="rId120"/>
                <a:stretch>
                  <a:fillRect/>
                </a:stretch>
              </p:blipFill>
              <p:spPr>
                <a:xfrm>
                  <a:off x="2189253" y="5376813"/>
                  <a:ext cx="154800" cy="11440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8" name="Freihand 77">
                  <a:extLst>
                    <a:ext uri="{FF2B5EF4-FFF2-40B4-BE49-F238E27FC236}">
                      <a16:creationId xmlns:a16="http://schemas.microsoft.com/office/drawing/2014/main" id="{C8AEE888-21ED-37E2-4BF3-E50D23582CF7}"/>
                    </a:ext>
                  </a:extLst>
                </p14:cNvPr>
                <p14:cNvContentPartPr/>
                <p14:nvPr/>
              </p14:nvContentPartPr>
              <p14:xfrm>
                <a:off x="2048853" y="6434133"/>
                <a:ext cx="2357640" cy="41400"/>
              </p14:xfrm>
            </p:contentPart>
          </mc:Choice>
          <mc:Fallback>
            <p:pic>
              <p:nvPicPr>
                <p:cNvPr id="78" name="Freihand 77">
                  <a:extLst>
                    <a:ext uri="{FF2B5EF4-FFF2-40B4-BE49-F238E27FC236}">
                      <a16:creationId xmlns:a16="http://schemas.microsoft.com/office/drawing/2014/main" id="{C8AEE888-21ED-37E2-4BF3-E50D23582CF7}"/>
                    </a:ext>
                  </a:extLst>
                </p:cNvPr>
                <p:cNvPicPr/>
                <p:nvPr/>
              </p:nvPicPr>
              <p:blipFill>
                <a:blip r:embed="rId122"/>
                <a:stretch>
                  <a:fillRect/>
                </a:stretch>
              </p:blipFill>
              <p:spPr>
                <a:xfrm>
                  <a:off x="2039853" y="6425133"/>
                  <a:ext cx="23752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Freihand 78">
                  <a:extLst>
                    <a:ext uri="{FF2B5EF4-FFF2-40B4-BE49-F238E27FC236}">
                      <a16:creationId xmlns:a16="http://schemas.microsoft.com/office/drawing/2014/main" id="{D6CF5246-72C3-DB50-53B8-A1C686688FB5}"/>
                    </a:ext>
                  </a:extLst>
                </p14:cNvPr>
                <p14:cNvContentPartPr/>
                <p14:nvPr/>
              </p14:nvContentPartPr>
              <p14:xfrm>
                <a:off x="4394613" y="6340173"/>
                <a:ext cx="111960" cy="197280"/>
              </p14:xfrm>
            </p:contentPart>
          </mc:Choice>
          <mc:Fallback>
            <p:pic>
              <p:nvPicPr>
                <p:cNvPr id="79" name="Freihand 78">
                  <a:extLst>
                    <a:ext uri="{FF2B5EF4-FFF2-40B4-BE49-F238E27FC236}">
                      <a16:creationId xmlns:a16="http://schemas.microsoft.com/office/drawing/2014/main" id="{D6CF5246-72C3-DB50-53B8-A1C686688FB5}"/>
                    </a:ext>
                  </a:extLst>
                </p:cNvPr>
                <p:cNvPicPr/>
                <p:nvPr/>
              </p:nvPicPr>
              <p:blipFill>
                <a:blip r:embed="rId124"/>
                <a:stretch>
                  <a:fillRect/>
                </a:stretch>
              </p:blipFill>
              <p:spPr>
                <a:xfrm>
                  <a:off x="4385973" y="6331173"/>
                  <a:ext cx="1296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1" name="Freihand 80">
                  <a:extLst>
                    <a:ext uri="{FF2B5EF4-FFF2-40B4-BE49-F238E27FC236}">
                      <a16:creationId xmlns:a16="http://schemas.microsoft.com/office/drawing/2014/main" id="{A534B860-D94E-C4BA-FB24-77C3FF15CDDF}"/>
                    </a:ext>
                  </a:extLst>
                </p14:cNvPr>
                <p14:cNvContentPartPr/>
                <p14:nvPr/>
              </p14:nvContentPartPr>
              <p14:xfrm>
                <a:off x="2158293" y="5225973"/>
                <a:ext cx="219600" cy="209880"/>
              </p14:xfrm>
            </p:contentPart>
          </mc:Choice>
          <mc:Fallback>
            <p:pic>
              <p:nvPicPr>
                <p:cNvPr id="81" name="Freihand 80">
                  <a:extLst>
                    <a:ext uri="{FF2B5EF4-FFF2-40B4-BE49-F238E27FC236}">
                      <a16:creationId xmlns:a16="http://schemas.microsoft.com/office/drawing/2014/main" id="{A534B860-D94E-C4BA-FB24-77C3FF15CDDF}"/>
                    </a:ext>
                  </a:extLst>
                </p:cNvPr>
                <p:cNvPicPr/>
                <p:nvPr/>
              </p:nvPicPr>
              <p:blipFill>
                <a:blip r:embed="rId126"/>
                <a:stretch>
                  <a:fillRect/>
                </a:stretch>
              </p:blipFill>
              <p:spPr>
                <a:xfrm>
                  <a:off x="2149653" y="5217333"/>
                  <a:ext cx="2372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3" name="Freihand 82">
                  <a:extLst>
                    <a:ext uri="{FF2B5EF4-FFF2-40B4-BE49-F238E27FC236}">
                      <a16:creationId xmlns:a16="http://schemas.microsoft.com/office/drawing/2014/main" id="{EC7D2123-3A44-F947-B599-A3548E081737}"/>
                    </a:ext>
                  </a:extLst>
                </p14:cNvPr>
                <p14:cNvContentPartPr/>
                <p14:nvPr/>
              </p14:nvContentPartPr>
              <p14:xfrm>
                <a:off x="1918533" y="5183853"/>
                <a:ext cx="140040" cy="252360"/>
              </p14:xfrm>
            </p:contentPart>
          </mc:Choice>
          <mc:Fallback>
            <p:pic>
              <p:nvPicPr>
                <p:cNvPr id="83" name="Freihand 82">
                  <a:extLst>
                    <a:ext uri="{FF2B5EF4-FFF2-40B4-BE49-F238E27FC236}">
                      <a16:creationId xmlns:a16="http://schemas.microsoft.com/office/drawing/2014/main" id="{EC7D2123-3A44-F947-B599-A3548E081737}"/>
                    </a:ext>
                  </a:extLst>
                </p:cNvPr>
                <p:cNvPicPr/>
                <p:nvPr/>
              </p:nvPicPr>
              <p:blipFill>
                <a:blip r:embed="rId128"/>
                <a:stretch>
                  <a:fillRect/>
                </a:stretch>
              </p:blipFill>
              <p:spPr>
                <a:xfrm>
                  <a:off x="1909893" y="5174853"/>
                  <a:ext cx="1576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4" name="Freihand 83">
                  <a:extLst>
                    <a:ext uri="{FF2B5EF4-FFF2-40B4-BE49-F238E27FC236}">
                      <a16:creationId xmlns:a16="http://schemas.microsoft.com/office/drawing/2014/main" id="{8DCE70BA-739E-C7A5-3F96-4603DCB18D89}"/>
                    </a:ext>
                  </a:extLst>
                </p14:cNvPr>
                <p14:cNvContentPartPr/>
                <p14:nvPr/>
              </p14:nvContentPartPr>
              <p14:xfrm>
                <a:off x="4266813" y="6542133"/>
                <a:ext cx="125280" cy="169920"/>
              </p14:xfrm>
            </p:contentPart>
          </mc:Choice>
          <mc:Fallback>
            <p:pic>
              <p:nvPicPr>
                <p:cNvPr id="84" name="Freihand 83">
                  <a:extLst>
                    <a:ext uri="{FF2B5EF4-FFF2-40B4-BE49-F238E27FC236}">
                      <a16:creationId xmlns:a16="http://schemas.microsoft.com/office/drawing/2014/main" id="{8DCE70BA-739E-C7A5-3F96-4603DCB18D89}"/>
                    </a:ext>
                  </a:extLst>
                </p:cNvPr>
                <p:cNvPicPr/>
                <p:nvPr/>
              </p:nvPicPr>
              <p:blipFill>
                <a:blip r:embed="rId130"/>
                <a:stretch>
                  <a:fillRect/>
                </a:stretch>
              </p:blipFill>
              <p:spPr>
                <a:xfrm>
                  <a:off x="4257813" y="6533133"/>
                  <a:ext cx="1429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5" name="Freihand 84">
                  <a:extLst>
                    <a:ext uri="{FF2B5EF4-FFF2-40B4-BE49-F238E27FC236}">
                      <a16:creationId xmlns:a16="http://schemas.microsoft.com/office/drawing/2014/main" id="{BDEF4D05-0115-9673-4515-71BA5B367B50}"/>
                    </a:ext>
                  </a:extLst>
                </p14:cNvPr>
                <p14:cNvContentPartPr/>
                <p14:nvPr/>
              </p14:nvContentPartPr>
              <p14:xfrm>
                <a:off x="4272573" y="6559773"/>
                <a:ext cx="168840" cy="99720"/>
              </p14:xfrm>
            </p:contentPart>
          </mc:Choice>
          <mc:Fallback>
            <p:pic>
              <p:nvPicPr>
                <p:cNvPr id="85" name="Freihand 84">
                  <a:extLst>
                    <a:ext uri="{FF2B5EF4-FFF2-40B4-BE49-F238E27FC236}">
                      <a16:creationId xmlns:a16="http://schemas.microsoft.com/office/drawing/2014/main" id="{BDEF4D05-0115-9673-4515-71BA5B367B50}"/>
                    </a:ext>
                  </a:extLst>
                </p:cNvPr>
                <p:cNvPicPr/>
                <p:nvPr/>
              </p:nvPicPr>
              <p:blipFill>
                <a:blip r:embed="rId132"/>
                <a:stretch>
                  <a:fillRect/>
                </a:stretch>
              </p:blipFill>
              <p:spPr>
                <a:xfrm>
                  <a:off x="4263933" y="6550773"/>
                  <a:ext cx="186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7" name="Freihand 86">
                  <a:extLst>
                    <a:ext uri="{FF2B5EF4-FFF2-40B4-BE49-F238E27FC236}">
                      <a16:creationId xmlns:a16="http://schemas.microsoft.com/office/drawing/2014/main" id="{5BCA34E0-0E9E-FF46-904F-2EBDFCBDACE0}"/>
                    </a:ext>
                  </a:extLst>
                </p14:cNvPr>
                <p14:cNvContentPartPr/>
                <p14:nvPr/>
              </p14:nvContentPartPr>
              <p14:xfrm>
                <a:off x="2399493" y="5323893"/>
                <a:ext cx="1686960" cy="1024920"/>
              </p14:xfrm>
            </p:contentPart>
          </mc:Choice>
          <mc:Fallback>
            <p:pic>
              <p:nvPicPr>
                <p:cNvPr id="87" name="Freihand 86">
                  <a:extLst>
                    <a:ext uri="{FF2B5EF4-FFF2-40B4-BE49-F238E27FC236}">
                      <a16:creationId xmlns:a16="http://schemas.microsoft.com/office/drawing/2014/main" id="{5BCA34E0-0E9E-FF46-904F-2EBDFCBDACE0}"/>
                    </a:ext>
                  </a:extLst>
                </p:cNvPr>
                <p:cNvPicPr/>
                <p:nvPr/>
              </p:nvPicPr>
              <p:blipFill>
                <a:blip r:embed="rId134"/>
                <a:stretch>
                  <a:fillRect/>
                </a:stretch>
              </p:blipFill>
              <p:spPr>
                <a:xfrm>
                  <a:off x="2390853" y="5315253"/>
                  <a:ext cx="1704600" cy="10425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9" name="Freihand 88">
                  <a:extLst>
                    <a:ext uri="{FF2B5EF4-FFF2-40B4-BE49-F238E27FC236}">
                      <a16:creationId xmlns:a16="http://schemas.microsoft.com/office/drawing/2014/main" id="{9227574F-A08D-3603-F9A6-2B0C2134EA42}"/>
                    </a:ext>
                  </a:extLst>
                </p14:cNvPr>
                <p14:cNvContentPartPr/>
                <p14:nvPr/>
              </p14:nvContentPartPr>
              <p14:xfrm>
                <a:off x="4202373" y="5196453"/>
                <a:ext cx="111240" cy="210960"/>
              </p14:xfrm>
            </p:contentPart>
          </mc:Choice>
          <mc:Fallback>
            <p:pic>
              <p:nvPicPr>
                <p:cNvPr id="89" name="Freihand 88">
                  <a:extLst>
                    <a:ext uri="{FF2B5EF4-FFF2-40B4-BE49-F238E27FC236}">
                      <a16:creationId xmlns:a16="http://schemas.microsoft.com/office/drawing/2014/main" id="{9227574F-A08D-3603-F9A6-2B0C2134EA42}"/>
                    </a:ext>
                  </a:extLst>
                </p:cNvPr>
                <p:cNvPicPr/>
                <p:nvPr/>
              </p:nvPicPr>
              <p:blipFill>
                <a:blip r:embed="rId136"/>
                <a:stretch>
                  <a:fillRect/>
                </a:stretch>
              </p:blipFill>
              <p:spPr>
                <a:xfrm>
                  <a:off x="4193373" y="5187813"/>
                  <a:ext cx="1288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0" name="Freihand 89">
                  <a:extLst>
                    <a:ext uri="{FF2B5EF4-FFF2-40B4-BE49-F238E27FC236}">
                      <a16:creationId xmlns:a16="http://schemas.microsoft.com/office/drawing/2014/main" id="{93FCAA7C-444D-3ED9-C4C7-003E634FAA86}"/>
                    </a:ext>
                  </a:extLst>
                </p14:cNvPr>
                <p14:cNvContentPartPr/>
                <p14:nvPr/>
              </p14:nvContentPartPr>
              <p14:xfrm>
                <a:off x="4168533" y="5193213"/>
                <a:ext cx="140400" cy="245520"/>
              </p14:xfrm>
            </p:contentPart>
          </mc:Choice>
          <mc:Fallback>
            <p:pic>
              <p:nvPicPr>
                <p:cNvPr id="90" name="Freihand 89">
                  <a:extLst>
                    <a:ext uri="{FF2B5EF4-FFF2-40B4-BE49-F238E27FC236}">
                      <a16:creationId xmlns:a16="http://schemas.microsoft.com/office/drawing/2014/main" id="{93FCAA7C-444D-3ED9-C4C7-003E634FAA86}"/>
                    </a:ext>
                  </a:extLst>
                </p:cNvPr>
                <p:cNvPicPr/>
                <p:nvPr/>
              </p:nvPicPr>
              <p:blipFill>
                <a:blip r:embed="rId138"/>
                <a:stretch>
                  <a:fillRect/>
                </a:stretch>
              </p:blipFill>
              <p:spPr>
                <a:xfrm>
                  <a:off x="4159893" y="5184573"/>
                  <a:ext cx="1580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1" name="Freihand 90">
                  <a:extLst>
                    <a:ext uri="{FF2B5EF4-FFF2-40B4-BE49-F238E27FC236}">
                      <a16:creationId xmlns:a16="http://schemas.microsoft.com/office/drawing/2014/main" id="{026A2CEB-3167-00E7-FFF6-F38F241F1D89}"/>
                    </a:ext>
                  </a:extLst>
                </p14:cNvPr>
                <p14:cNvContentPartPr/>
                <p14:nvPr/>
              </p14:nvContentPartPr>
              <p14:xfrm>
                <a:off x="4203813" y="5197893"/>
                <a:ext cx="118800" cy="229320"/>
              </p14:xfrm>
            </p:contentPart>
          </mc:Choice>
          <mc:Fallback>
            <p:pic>
              <p:nvPicPr>
                <p:cNvPr id="91" name="Freihand 90">
                  <a:extLst>
                    <a:ext uri="{FF2B5EF4-FFF2-40B4-BE49-F238E27FC236}">
                      <a16:creationId xmlns:a16="http://schemas.microsoft.com/office/drawing/2014/main" id="{026A2CEB-3167-00E7-FFF6-F38F241F1D89}"/>
                    </a:ext>
                  </a:extLst>
                </p:cNvPr>
                <p:cNvPicPr/>
                <p:nvPr/>
              </p:nvPicPr>
              <p:blipFill>
                <a:blip r:embed="rId140"/>
                <a:stretch>
                  <a:fillRect/>
                </a:stretch>
              </p:blipFill>
              <p:spPr>
                <a:xfrm>
                  <a:off x="4194813" y="5188893"/>
                  <a:ext cx="1364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3" name="Freihand 92">
                  <a:extLst>
                    <a:ext uri="{FF2B5EF4-FFF2-40B4-BE49-F238E27FC236}">
                      <a16:creationId xmlns:a16="http://schemas.microsoft.com/office/drawing/2014/main" id="{7B84AF92-2951-1051-CB16-89E3781C7E90}"/>
                    </a:ext>
                  </a:extLst>
                </p14:cNvPr>
                <p14:cNvContentPartPr/>
                <p14:nvPr/>
              </p14:nvContentPartPr>
              <p14:xfrm>
                <a:off x="2516853" y="5759133"/>
                <a:ext cx="565560" cy="745200"/>
              </p14:xfrm>
            </p:contentPart>
          </mc:Choice>
          <mc:Fallback>
            <p:pic>
              <p:nvPicPr>
                <p:cNvPr id="93" name="Freihand 92">
                  <a:extLst>
                    <a:ext uri="{FF2B5EF4-FFF2-40B4-BE49-F238E27FC236}">
                      <a16:creationId xmlns:a16="http://schemas.microsoft.com/office/drawing/2014/main" id="{7B84AF92-2951-1051-CB16-89E3781C7E90}"/>
                    </a:ext>
                  </a:extLst>
                </p:cNvPr>
                <p:cNvPicPr/>
                <p:nvPr/>
              </p:nvPicPr>
              <p:blipFill>
                <a:blip r:embed="rId142"/>
                <a:stretch>
                  <a:fillRect/>
                </a:stretch>
              </p:blipFill>
              <p:spPr>
                <a:xfrm>
                  <a:off x="2507853" y="5750493"/>
                  <a:ext cx="583200" cy="762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5" name="Freihand 94">
                  <a:extLst>
                    <a:ext uri="{FF2B5EF4-FFF2-40B4-BE49-F238E27FC236}">
                      <a16:creationId xmlns:a16="http://schemas.microsoft.com/office/drawing/2014/main" id="{722B61AE-6A1A-5088-0BCD-2C6F01540AFE}"/>
                    </a:ext>
                  </a:extLst>
                </p14:cNvPr>
                <p14:cNvContentPartPr/>
                <p14:nvPr/>
              </p14:nvContentPartPr>
              <p14:xfrm>
                <a:off x="3232173" y="6341253"/>
                <a:ext cx="26280" cy="109800"/>
              </p14:xfrm>
            </p:contentPart>
          </mc:Choice>
          <mc:Fallback>
            <p:pic>
              <p:nvPicPr>
                <p:cNvPr id="95" name="Freihand 94">
                  <a:extLst>
                    <a:ext uri="{FF2B5EF4-FFF2-40B4-BE49-F238E27FC236}">
                      <a16:creationId xmlns:a16="http://schemas.microsoft.com/office/drawing/2014/main" id="{722B61AE-6A1A-5088-0BCD-2C6F01540AFE}"/>
                    </a:ext>
                  </a:extLst>
                </p:cNvPr>
                <p:cNvPicPr/>
                <p:nvPr/>
              </p:nvPicPr>
              <p:blipFill>
                <a:blip r:embed="rId144"/>
                <a:stretch>
                  <a:fillRect/>
                </a:stretch>
              </p:blipFill>
              <p:spPr>
                <a:xfrm>
                  <a:off x="3223173" y="6332253"/>
                  <a:ext cx="439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6" name="Freihand 95">
                  <a:extLst>
                    <a:ext uri="{FF2B5EF4-FFF2-40B4-BE49-F238E27FC236}">
                      <a16:creationId xmlns:a16="http://schemas.microsoft.com/office/drawing/2014/main" id="{AD2D6045-3A26-7155-D316-EDE55510F5CE}"/>
                    </a:ext>
                  </a:extLst>
                </p14:cNvPr>
                <p14:cNvContentPartPr/>
                <p14:nvPr/>
              </p14:nvContentPartPr>
              <p14:xfrm>
                <a:off x="3205893" y="6303813"/>
                <a:ext cx="145800" cy="148680"/>
              </p14:xfrm>
            </p:contentPart>
          </mc:Choice>
          <mc:Fallback>
            <p:pic>
              <p:nvPicPr>
                <p:cNvPr id="96" name="Freihand 95">
                  <a:extLst>
                    <a:ext uri="{FF2B5EF4-FFF2-40B4-BE49-F238E27FC236}">
                      <a16:creationId xmlns:a16="http://schemas.microsoft.com/office/drawing/2014/main" id="{AD2D6045-3A26-7155-D316-EDE55510F5CE}"/>
                    </a:ext>
                  </a:extLst>
                </p:cNvPr>
                <p:cNvPicPr/>
                <p:nvPr/>
              </p:nvPicPr>
              <p:blipFill>
                <a:blip r:embed="rId146"/>
                <a:stretch>
                  <a:fillRect/>
                </a:stretch>
              </p:blipFill>
              <p:spPr>
                <a:xfrm>
                  <a:off x="3196893" y="6295173"/>
                  <a:ext cx="1634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8" name="Freihand 97">
                  <a:extLst>
                    <a:ext uri="{FF2B5EF4-FFF2-40B4-BE49-F238E27FC236}">
                      <a16:creationId xmlns:a16="http://schemas.microsoft.com/office/drawing/2014/main" id="{05D9A22C-FBD2-9D0E-9A6B-D6E11E717B37}"/>
                    </a:ext>
                  </a:extLst>
                </p14:cNvPr>
                <p14:cNvContentPartPr/>
                <p14:nvPr/>
              </p14:nvContentPartPr>
              <p14:xfrm>
                <a:off x="2455293" y="6276453"/>
                <a:ext cx="636120" cy="50400"/>
              </p14:xfrm>
            </p:contentPart>
          </mc:Choice>
          <mc:Fallback>
            <p:pic>
              <p:nvPicPr>
                <p:cNvPr id="98" name="Freihand 97">
                  <a:extLst>
                    <a:ext uri="{FF2B5EF4-FFF2-40B4-BE49-F238E27FC236}">
                      <a16:creationId xmlns:a16="http://schemas.microsoft.com/office/drawing/2014/main" id="{05D9A22C-FBD2-9D0E-9A6B-D6E11E717B37}"/>
                    </a:ext>
                  </a:extLst>
                </p:cNvPr>
                <p:cNvPicPr/>
                <p:nvPr/>
              </p:nvPicPr>
              <p:blipFill>
                <a:blip r:embed="rId148"/>
                <a:stretch>
                  <a:fillRect/>
                </a:stretch>
              </p:blipFill>
              <p:spPr>
                <a:xfrm>
                  <a:off x="2446293" y="6267813"/>
                  <a:ext cx="6537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0" name="Freihand 99">
                  <a:extLst>
                    <a:ext uri="{FF2B5EF4-FFF2-40B4-BE49-F238E27FC236}">
                      <a16:creationId xmlns:a16="http://schemas.microsoft.com/office/drawing/2014/main" id="{4679921F-50E2-58C9-CDB0-CBB8A64499B1}"/>
                    </a:ext>
                  </a:extLst>
                </p14:cNvPr>
                <p14:cNvContentPartPr/>
                <p14:nvPr/>
              </p14:nvContentPartPr>
              <p14:xfrm>
                <a:off x="2767773" y="5969733"/>
                <a:ext cx="155880" cy="27360"/>
              </p14:xfrm>
            </p:contentPart>
          </mc:Choice>
          <mc:Fallback>
            <p:pic>
              <p:nvPicPr>
                <p:cNvPr id="100" name="Freihand 99">
                  <a:extLst>
                    <a:ext uri="{FF2B5EF4-FFF2-40B4-BE49-F238E27FC236}">
                      <a16:creationId xmlns:a16="http://schemas.microsoft.com/office/drawing/2014/main" id="{4679921F-50E2-58C9-CDB0-CBB8A64499B1}"/>
                    </a:ext>
                  </a:extLst>
                </p:cNvPr>
                <p:cNvPicPr/>
                <p:nvPr/>
              </p:nvPicPr>
              <p:blipFill>
                <a:blip r:embed="rId150"/>
                <a:stretch>
                  <a:fillRect/>
                </a:stretch>
              </p:blipFill>
              <p:spPr>
                <a:xfrm>
                  <a:off x="2758773" y="5960733"/>
                  <a:ext cx="1735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1" name="Freihand 100">
                  <a:extLst>
                    <a:ext uri="{FF2B5EF4-FFF2-40B4-BE49-F238E27FC236}">
                      <a16:creationId xmlns:a16="http://schemas.microsoft.com/office/drawing/2014/main" id="{344B512A-ED6F-6634-7B62-4B9CC8B88476}"/>
                    </a:ext>
                  </a:extLst>
                </p14:cNvPr>
                <p14:cNvContentPartPr/>
                <p14:nvPr/>
              </p14:nvContentPartPr>
              <p14:xfrm>
                <a:off x="2891613" y="5908533"/>
                <a:ext cx="72000" cy="105840"/>
              </p14:xfrm>
            </p:contentPart>
          </mc:Choice>
          <mc:Fallback>
            <p:pic>
              <p:nvPicPr>
                <p:cNvPr id="101" name="Freihand 100">
                  <a:extLst>
                    <a:ext uri="{FF2B5EF4-FFF2-40B4-BE49-F238E27FC236}">
                      <a16:creationId xmlns:a16="http://schemas.microsoft.com/office/drawing/2014/main" id="{344B512A-ED6F-6634-7B62-4B9CC8B88476}"/>
                    </a:ext>
                  </a:extLst>
                </p:cNvPr>
                <p:cNvPicPr/>
                <p:nvPr/>
              </p:nvPicPr>
              <p:blipFill>
                <a:blip r:embed="rId152"/>
                <a:stretch>
                  <a:fillRect/>
                </a:stretch>
              </p:blipFill>
              <p:spPr>
                <a:xfrm>
                  <a:off x="2882613" y="5899893"/>
                  <a:ext cx="89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2" name="Freihand 101">
                  <a:extLst>
                    <a:ext uri="{FF2B5EF4-FFF2-40B4-BE49-F238E27FC236}">
                      <a16:creationId xmlns:a16="http://schemas.microsoft.com/office/drawing/2014/main" id="{55BC5FA3-1712-8BFB-F7BC-195C267E86EB}"/>
                    </a:ext>
                  </a:extLst>
                </p14:cNvPr>
                <p14:cNvContentPartPr/>
                <p14:nvPr/>
              </p14:nvContentPartPr>
              <p14:xfrm>
                <a:off x="2939133" y="5658333"/>
                <a:ext cx="439200" cy="663840"/>
              </p14:xfrm>
            </p:contentPart>
          </mc:Choice>
          <mc:Fallback>
            <p:pic>
              <p:nvPicPr>
                <p:cNvPr id="102" name="Freihand 101">
                  <a:extLst>
                    <a:ext uri="{FF2B5EF4-FFF2-40B4-BE49-F238E27FC236}">
                      <a16:creationId xmlns:a16="http://schemas.microsoft.com/office/drawing/2014/main" id="{55BC5FA3-1712-8BFB-F7BC-195C267E86EB}"/>
                    </a:ext>
                  </a:extLst>
                </p:cNvPr>
                <p:cNvPicPr/>
                <p:nvPr/>
              </p:nvPicPr>
              <p:blipFill>
                <a:blip r:embed="rId154"/>
                <a:stretch>
                  <a:fillRect/>
                </a:stretch>
              </p:blipFill>
              <p:spPr>
                <a:xfrm>
                  <a:off x="2930133" y="5649333"/>
                  <a:ext cx="456840" cy="681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4" name="Freihand 103">
                  <a:extLst>
                    <a:ext uri="{FF2B5EF4-FFF2-40B4-BE49-F238E27FC236}">
                      <a16:creationId xmlns:a16="http://schemas.microsoft.com/office/drawing/2014/main" id="{592D9E9D-AE75-026D-2D44-521654F5F5AC}"/>
                    </a:ext>
                  </a:extLst>
                </p14:cNvPr>
                <p14:cNvContentPartPr/>
                <p14:nvPr/>
              </p14:nvContentPartPr>
              <p14:xfrm>
                <a:off x="3196173" y="5807373"/>
                <a:ext cx="181800" cy="43200"/>
              </p14:xfrm>
            </p:contentPart>
          </mc:Choice>
          <mc:Fallback>
            <p:pic>
              <p:nvPicPr>
                <p:cNvPr id="104" name="Freihand 103">
                  <a:extLst>
                    <a:ext uri="{FF2B5EF4-FFF2-40B4-BE49-F238E27FC236}">
                      <a16:creationId xmlns:a16="http://schemas.microsoft.com/office/drawing/2014/main" id="{592D9E9D-AE75-026D-2D44-521654F5F5AC}"/>
                    </a:ext>
                  </a:extLst>
                </p:cNvPr>
                <p:cNvPicPr/>
                <p:nvPr/>
              </p:nvPicPr>
              <p:blipFill>
                <a:blip r:embed="rId156"/>
                <a:stretch>
                  <a:fillRect/>
                </a:stretch>
              </p:blipFill>
              <p:spPr>
                <a:xfrm>
                  <a:off x="3187173" y="5798373"/>
                  <a:ext cx="1994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6" name="Freihand 105">
                  <a:extLst>
                    <a:ext uri="{FF2B5EF4-FFF2-40B4-BE49-F238E27FC236}">
                      <a16:creationId xmlns:a16="http://schemas.microsoft.com/office/drawing/2014/main" id="{B2B5D206-2D2D-81BB-551A-AAE6F7223DAB}"/>
                    </a:ext>
                  </a:extLst>
                </p14:cNvPr>
                <p14:cNvContentPartPr/>
                <p14:nvPr/>
              </p14:nvContentPartPr>
              <p14:xfrm>
                <a:off x="3719253" y="5413173"/>
                <a:ext cx="379080" cy="595080"/>
              </p14:xfrm>
            </p:contentPart>
          </mc:Choice>
          <mc:Fallback>
            <p:pic>
              <p:nvPicPr>
                <p:cNvPr id="106" name="Freihand 105">
                  <a:extLst>
                    <a:ext uri="{FF2B5EF4-FFF2-40B4-BE49-F238E27FC236}">
                      <a16:creationId xmlns:a16="http://schemas.microsoft.com/office/drawing/2014/main" id="{B2B5D206-2D2D-81BB-551A-AAE6F7223DAB}"/>
                    </a:ext>
                  </a:extLst>
                </p:cNvPr>
                <p:cNvPicPr/>
                <p:nvPr/>
              </p:nvPicPr>
              <p:blipFill>
                <a:blip r:embed="rId158"/>
                <a:stretch>
                  <a:fillRect/>
                </a:stretch>
              </p:blipFill>
              <p:spPr>
                <a:xfrm>
                  <a:off x="3710253" y="5404533"/>
                  <a:ext cx="396720" cy="612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8" name="Freihand 107">
                  <a:extLst>
                    <a:ext uri="{FF2B5EF4-FFF2-40B4-BE49-F238E27FC236}">
                      <a16:creationId xmlns:a16="http://schemas.microsoft.com/office/drawing/2014/main" id="{65F791C0-38AB-3529-067B-C4ED2F295523}"/>
                    </a:ext>
                  </a:extLst>
                </p14:cNvPr>
                <p14:cNvContentPartPr/>
                <p14:nvPr/>
              </p14:nvContentPartPr>
              <p14:xfrm>
                <a:off x="3739773" y="5196453"/>
                <a:ext cx="401760" cy="541800"/>
              </p14:xfrm>
            </p:contentPart>
          </mc:Choice>
          <mc:Fallback>
            <p:pic>
              <p:nvPicPr>
                <p:cNvPr id="108" name="Freihand 107">
                  <a:extLst>
                    <a:ext uri="{FF2B5EF4-FFF2-40B4-BE49-F238E27FC236}">
                      <a16:creationId xmlns:a16="http://schemas.microsoft.com/office/drawing/2014/main" id="{65F791C0-38AB-3529-067B-C4ED2F295523}"/>
                    </a:ext>
                  </a:extLst>
                </p:cNvPr>
                <p:cNvPicPr/>
                <p:nvPr/>
              </p:nvPicPr>
              <p:blipFill>
                <a:blip r:embed="rId160"/>
                <a:stretch>
                  <a:fillRect/>
                </a:stretch>
              </p:blipFill>
              <p:spPr>
                <a:xfrm>
                  <a:off x="3731133" y="5187813"/>
                  <a:ext cx="419400" cy="559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0" name="Freihand 109">
                  <a:extLst>
                    <a:ext uri="{FF2B5EF4-FFF2-40B4-BE49-F238E27FC236}">
                      <a16:creationId xmlns:a16="http://schemas.microsoft.com/office/drawing/2014/main" id="{5B5FD26C-A499-5D5D-E36C-C9091E246A0C}"/>
                    </a:ext>
                  </a:extLst>
                </p14:cNvPr>
                <p14:cNvContentPartPr/>
                <p14:nvPr/>
              </p14:nvContentPartPr>
              <p14:xfrm>
                <a:off x="3963693" y="5459253"/>
                <a:ext cx="10080" cy="251280"/>
              </p14:xfrm>
            </p:contentPart>
          </mc:Choice>
          <mc:Fallback>
            <p:pic>
              <p:nvPicPr>
                <p:cNvPr id="110" name="Freihand 109">
                  <a:extLst>
                    <a:ext uri="{FF2B5EF4-FFF2-40B4-BE49-F238E27FC236}">
                      <a16:creationId xmlns:a16="http://schemas.microsoft.com/office/drawing/2014/main" id="{5B5FD26C-A499-5D5D-E36C-C9091E246A0C}"/>
                    </a:ext>
                  </a:extLst>
                </p:cNvPr>
                <p:cNvPicPr/>
                <p:nvPr/>
              </p:nvPicPr>
              <p:blipFill>
                <a:blip r:embed="rId162"/>
                <a:stretch>
                  <a:fillRect/>
                </a:stretch>
              </p:blipFill>
              <p:spPr>
                <a:xfrm>
                  <a:off x="3955053" y="5450613"/>
                  <a:ext cx="277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1" name="Freihand 110">
                  <a:extLst>
                    <a:ext uri="{FF2B5EF4-FFF2-40B4-BE49-F238E27FC236}">
                      <a16:creationId xmlns:a16="http://schemas.microsoft.com/office/drawing/2014/main" id="{9CCDD02F-8ECA-4AC4-2449-716A0D49E455}"/>
                    </a:ext>
                  </a:extLst>
                </p14:cNvPr>
                <p14:cNvContentPartPr/>
                <p14:nvPr/>
              </p14:nvContentPartPr>
              <p14:xfrm>
                <a:off x="3902133" y="5432973"/>
                <a:ext cx="52200" cy="254880"/>
              </p14:xfrm>
            </p:contentPart>
          </mc:Choice>
          <mc:Fallback>
            <p:pic>
              <p:nvPicPr>
                <p:cNvPr id="111" name="Freihand 110">
                  <a:extLst>
                    <a:ext uri="{FF2B5EF4-FFF2-40B4-BE49-F238E27FC236}">
                      <a16:creationId xmlns:a16="http://schemas.microsoft.com/office/drawing/2014/main" id="{9CCDD02F-8ECA-4AC4-2449-716A0D49E455}"/>
                    </a:ext>
                  </a:extLst>
                </p:cNvPr>
                <p:cNvPicPr/>
                <p:nvPr/>
              </p:nvPicPr>
              <p:blipFill>
                <a:blip r:embed="rId164"/>
                <a:stretch>
                  <a:fillRect/>
                </a:stretch>
              </p:blipFill>
              <p:spPr>
                <a:xfrm>
                  <a:off x="3893493" y="5423973"/>
                  <a:ext cx="698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2" name="Freihand 111">
                  <a:extLst>
                    <a:ext uri="{FF2B5EF4-FFF2-40B4-BE49-F238E27FC236}">
                      <a16:creationId xmlns:a16="http://schemas.microsoft.com/office/drawing/2014/main" id="{105FC14C-DAB4-750D-1334-6DB1DAA2B2C8}"/>
                    </a:ext>
                  </a:extLst>
                </p14:cNvPr>
                <p14:cNvContentPartPr/>
                <p14:nvPr/>
              </p14:nvContentPartPr>
              <p14:xfrm>
                <a:off x="3870453" y="5410653"/>
                <a:ext cx="115200" cy="132840"/>
              </p14:xfrm>
            </p:contentPart>
          </mc:Choice>
          <mc:Fallback>
            <p:pic>
              <p:nvPicPr>
                <p:cNvPr id="112" name="Freihand 111">
                  <a:extLst>
                    <a:ext uri="{FF2B5EF4-FFF2-40B4-BE49-F238E27FC236}">
                      <a16:creationId xmlns:a16="http://schemas.microsoft.com/office/drawing/2014/main" id="{105FC14C-DAB4-750D-1334-6DB1DAA2B2C8}"/>
                    </a:ext>
                  </a:extLst>
                </p:cNvPr>
                <p:cNvPicPr/>
                <p:nvPr/>
              </p:nvPicPr>
              <p:blipFill>
                <a:blip r:embed="rId166"/>
                <a:stretch>
                  <a:fillRect/>
                </a:stretch>
              </p:blipFill>
              <p:spPr>
                <a:xfrm>
                  <a:off x="3861813" y="5401653"/>
                  <a:ext cx="1328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4" name="Freihand 113">
                  <a:extLst>
                    <a:ext uri="{FF2B5EF4-FFF2-40B4-BE49-F238E27FC236}">
                      <a16:creationId xmlns:a16="http://schemas.microsoft.com/office/drawing/2014/main" id="{6B6FE990-FF62-5E07-D643-7BE50FDB5F41}"/>
                    </a:ext>
                  </a:extLst>
                </p14:cNvPr>
                <p14:cNvContentPartPr/>
                <p14:nvPr/>
              </p14:nvContentPartPr>
              <p14:xfrm>
                <a:off x="197373" y="4654293"/>
                <a:ext cx="8085960" cy="883440"/>
              </p14:xfrm>
            </p:contentPart>
          </mc:Choice>
          <mc:Fallback>
            <p:pic>
              <p:nvPicPr>
                <p:cNvPr id="114" name="Freihand 113">
                  <a:extLst>
                    <a:ext uri="{FF2B5EF4-FFF2-40B4-BE49-F238E27FC236}">
                      <a16:creationId xmlns:a16="http://schemas.microsoft.com/office/drawing/2014/main" id="{6B6FE990-FF62-5E07-D643-7BE50FDB5F41}"/>
                    </a:ext>
                  </a:extLst>
                </p:cNvPr>
                <p:cNvPicPr/>
                <p:nvPr/>
              </p:nvPicPr>
              <p:blipFill>
                <a:blip r:embed="rId168"/>
                <a:stretch>
                  <a:fillRect/>
                </a:stretch>
              </p:blipFill>
              <p:spPr>
                <a:xfrm>
                  <a:off x="188373" y="4645293"/>
                  <a:ext cx="8103600" cy="901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6" name="Freihand 115">
                  <a:extLst>
                    <a:ext uri="{FF2B5EF4-FFF2-40B4-BE49-F238E27FC236}">
                      <a16:creationId xmlns:a16="http://schemas.microsoft.com/office/drawing/2014/main" id="{050DF3F0-530A-9076-6AB1-878B0BBA7403}"/>
                    </a:ext>
                  </a:extLst>
                </p14:cNvPr>
                <p14:cNvContentPartPr/>
                <p14:nvPr/>
              </p14:nvContentPartPr>
              <p14:xfrm>
                <a:off x="4112373" y="5227413"/>
                <a:ext cx="493200" cy="472680"/>
              </p14:xfrm>
            </p:contentPart>
          </mc:Choice>
          <mc:Fallback>
            <p:pic>
              <p:nvPicPr>
                <p:cNvPr id="116" name="Freihand 115">
                  <a:extLst>
                    <a:ext uri="{FF2B5EF4-FFF2-40B4-BE49-F238E27FC236}">
                      <a16:creationId xmlns:a16="http://schemas.microsoft.com/office/drawing/2014/main" id="{050DF3F0-530A-9076-6AB1-878B0BBA7403}"/>
                    </a:ext>
                  </a:extLst>
                </p:cNvPr>
                <p:cNvPicPr/>
                <p:nvPr/>
              </p:nvPicPr>
              <p:blipFill>
                <a:blip r:embed="rId170"/>
                <a:stretch>
                  <a:fillRect/>
                </a:stretch>
              </p:blipFill>
              <p:spPr>
                <a:xfrm>
                  <a:off x="4103373" y="5218413"/>
                  <a:ext cx="510840" cy="4903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8" name="Freihand 117">
                  <a:extLst>
                    <a:ext uri="{FF2B5EF4-FFF2-40B4-BE49-F238E27FC236}">
                      <a16:creationId xmlns:a16="http://schemas.microsoft.com/office/drawing/2014/main" id="{C3FF06FC-ED78-7799-287F-61FEA321C9FF}"/>
                    </a:ext>
                  </a:extLst>
                </p14:cNvPr>
                <p14:cNvContentPartPr/>
                <p14:nvPr/>
              </p14:nvContentPartPr>
              <p14:xfrm>
                <a:off x="4002213" y="5666253"/>
                <a:ext cx="187200" cy="98640"/>
              </p14:xfrm>
            </p:contentPart>
          </mc:Choice>
          <mc:Fallback>
            <p:pic>
              <p:nvPicPr>
                <p:cNvPr id="118" name="Freihand 117">
                  <a:extLst>
                    <a:ext uri="{FF2B5EF4-FFF2-40B4-BE49-F238E27FC236}">
                      <a16:creationId xmlns:a16="http://schemas.microsoft.com/office/drawing/2014/main" id="{C3FF06FC-ED78-7799-287F-61FEA321C9FF}"/>
                    </a:ext>
                  </a:extLst>
                </p:cNvPr>
                <p:cNvPicPr/>
                <p:nvPr/>
              </p:nvPicPr>
              <p:blipFill>
                <a:blip r:embed="rId172"/>
                <a:stretch>
                  <a:fillRect/>
                </a:stretch>
              </p:blipFill>
              <p:spPr>
                <a:xfrm>
                  <a:off x="3993213" y="5657253"/>
                  <a:ext cx="2048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9" name="Freihand 118">
                  <a:extLst>
                    <a:ext uri="{FF2B5EF4-FFF2-40B4-BE49-F238E27FC236}">
                      <a16:creationId xmlns:a16="http://schemas.microsoft.com/office/drawing/2014/main" id="{AE94BD97-E281-B07E-4A4C-8B27EE3371C6}"/>
                    </a:ext>
                  </a:extLst>
                </p14:cNvPr>
                <p14:cNvContentPartPr/>
                <p14:nvPr/>
              </p14:nvContentPartPr>
              <p14:xfrm>
                <a:off x="3995013" y="5593173"/>
                <a:ext cx="183960" cy="214920"/>
              </p14:xfrm>
            </p:contentPart>
          </mc:Choice>
          <mc:Fallback>
            <p:pic>
              <p:nvPicPr>
                <p:cNvPr id="119" name="Freihand 118">
                  <a:extLst>
                    <a:ext uri="{FF2B5EF4-FFF2-40B4-BE49-F238E27FC236}">
                      <a16:creationId xmlns:a16="http://schemas.microsoft.com/office/drawing/2014/main" id="{AE94BD97-E281-B07E-4A4C-8B27EE3371C6}"/>
                    </a:ext>
                  </a:extLst>
                </p:cNvPr>
                <p:cNvPicPr/>
                <p:nvPr/>
              </p:nvPicPr>
              <p:blipFill>
                <a:blip r:embed="rId174"/>
                <a:stretch>
                  <a:fillRect/>
                </a:stretch>
              </p:blipFill>
              <p:spPr>
                <a:xfrm>
                  <a:off x="3986373" y="5584533"/>
                  <a:ext cx="2016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21" name="Freihand 120">
                  <a:extLst>
                    <a:ext uri="{FF2B5EF4-FFF2-40B4-BE49-F238E27FC236}">
                      <a16:creationId xmlns:a16="http://schemas.microsoft.com/office/drawing/2014/main" id="{28E82841-AFA2-5BA1-A1ED-51B6149DDED5}"/>
                    </a:ext>
                  </a:extLst>
                </p14:cNvPr>
                <p14:cNvContentPartPr/>
                <p14:nvPr/>
              </p14:nvContentPartPr>
              <p14:xfrm>
                <a:off x="1512093" y="5102133"/>
                <a:ext cx="3323160" cy="1595880"/>
              </p14:xfrm>
            </p:contentPart>
          </mc:Choice>
          <mc:Fallback>
            <p:pic>
              <p:nvPicPr>
                <p:cNvPr id="121" name="Freihand 120">
                  <a:extLst>
                    <a:ext uri="{FF2B5EF4-FFF2-40B4-BE49-F238E27FC236}">
                      <a16:creationId xmlns:a16="http://schemas.microsoft.com/office/drawing/2014/main" id="{28E82841-AFA2-5BA1-A1ED-51B6149DDED5}"/>
                    </a:ext>
                  </a:extLst>
                </p:cNvPr>
                <p:cNvPicPr/>
                <p:nvPr/>
              </p:nvPicPr>
              <p:blipFill>
                <a:blip r:embed="rId176"/>
                <a:stretch>
                  <a:fillRect/>
                </a:stretch>
              </p:blipFill>
              <p:spPr>
                <a:xfrm>
                  <a:off x="1503093" y="5093493"/>
                  <a:ext cx="3340800" cy="1613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22" name="Freihand 121">
                  <a:extLst>
                    <a:ext uri="{FF2B5EF4-FFF2-40B4-BE49-F238E27FC236}">
                      <a16:creationId xmlns:a16="http://schemas.microsoft.com/office/drawing/2014/main" id="{52493843-4FF1-E876-5529-BB23BAFA11D6}"/>
                    </a:ext>
                  </a:extLst>
                </p14:cNvPr>
                <p14:cNvContentPartPr/>
                <p14:nvPr/>
              </p14:nvContentPartPr>
              <p14:xfrm>
                <a:off x="3545373" y="5241093"/>
                <a:ext cx="820080" cy="847800"/>
              </p14:xfrm>
            </p:contentPart>
          </mc:Choice>
          <mc:Fallback>
            <p:pic>
              <p:nvPicPr>
                <p:cNvPr id="122" name="Freihand 121">
                  <a:extLst>
                    <a:ext uri="{FF2B5EF4-FFF2-40B4-BE49-F238E27FC236}">
                      <a16:creationId xmlns:a16="http://schemas.microsoft.com/office/drawing/2014/main" id="{52493843-4FF1-E876-5529-BB23BAFA11D6}"/>
                    </a:ext>
                  </a:extLst>
                </p:cNvPr>
                <p:cNvPicPr/>
                <p:nvPr/>
              </p:nvPicPr>
              <p:blipFill>
                <a:blip r:embed="rId178"/>
                <a:stretch>
                  <a:fillRect/>
                </a:stretch>
              </p:blipFill>
              <p:spPr>
                <a:xfrm>
                  <a:off x="3536733" y="5232093"/>
                  <a:ext cx="837720" cy="865440"/>
                </a:xfrm>
                <a:prstGeom prst="rect">
                  <a:avLst/>
                </a:prstGeom>
              </p:spPr>
            </p:pic>
          </mc:Fallback>
        </mc:AlternateContent>
      </p:grpSp>
    </p:spTree>
    <p:extLst>
      <p:ext uri="{BB962C8B-B14F-4D97-AF65-F5344CB8AC3E}">
        <p14:creationId xmlns:p14="http://schemas.microsoft.com/office/powerpoint/2010/main" val="1634140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10486045" cy="613294"/>
          </a:xfrm>
          <a:prstGeom prst="rect">
            <a:avLst/>
          </a:prstGeom>
          <a:noFill/>
          <a:ln>
            <a:noFill/>
          </a:ln>
        </p:spPr>
        <p:txBody>
          <a:bodyPr vert="horz" wrap="none" lIns="81646" tIns="40823" rIns="81646" bIns="40823" anchorCtr="0" compatLnSpc="0">
            <a:spAutoFit/>
          </a:bodyPr>
          <a:lstStyle/>
          <a:p>
            <a:r>
              <a:rPr lang="de-DE" sz="3600" b="1"/>
              <a:t>Classical effect of monetary policy via stock markets</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a:t>Interest rate cut of the central bank</a:t>
            </a:r>
            <a:endParaRPr lang="de-DE" sz="1996" dirty="0"/>
          </a:p>
          <a:p>
            <a:r>
              <a:rPr lang="de-DE" sz="1996" dirty="0"/>
              <a:t> </a:t>
            </a:r>
          </a:p>
          <a:p>
            <a:r>
              <a:rPr lang="de-DE" sz="1996"/>
              <a:t>→ Yields of bonds decline.</a:t>
            </a:r>
            <a:endParaRPr lang="de-DE" sz="1996" dirty="0"/>
          </a:p>
          <a:p>
            <a:endParaRPr lang="de-DE" sz="1996" dirty="0"/>
          </a:p>
          <a:p>
            <a:r>
              <a:rPr lang="de-DE" sz="1996"/>
              <a:t>→ In the short run, stock investments are more attractive than n investment in bonds</a:t>
            </a:r>
          </a:p>
          <a:p>
            <a:endParaRPr lang="de-DE" sz="1996" dirty="0"/>
          </a:p>
          <a:p>
            <a:r>
              <a:rPr lang="de-DE" sz="1996"/>
              <a:t>→ This will in general will increase stock market prices until yields at the bond market and the stock market will adjust.</a:t>
            </a:r>
          </a:p>
          <a:p>
            <a:endParaRPr lang="de-DE" sz="1996" dirty="0"/>
          </a:p>
          <a:p>
            <a:r>
              <a:rPr lang="de-DE" sz="1996"/>
              <a:t>→ Thus, via the increase of prices at capital markets income of investors will increase</a:t>
            </a:r>
          </a:p>
          <a:p>
            <a:endParaRPr lang="de-DE" sz="1996"/>
          </a:p>
          <a:p>
            <a:r>
              <a:rPr lang="de-DE" sz="1996"/>
              <a:t>→ increase of investment and consumption in general</a:t>
            </a:r>
          </a:p>
          <a:p>
            <a:endParaRPr lang="de-DE" sz="1996"/>
          </a:p>
          <a:p>
            <a:r>
              <a:rPr lang="de-DE" sz="1996"/>
              <a:t>→ … (see former slide!)</a:t>
            </a:r>
          </a:p>
          <a:p>
            <a:endParaRPr lang="de-DE" sz="1996" dirty="0"/>
          </a:p>
          <a:p>
            <a:r>
              <a:rPr lang="de-DE" sz="1996"/>
              <a:t>→ in the end pushing liquity and increasing the amount of money only creates inflation</a:t>
            </a:r>
            <a:endParaRPr lang="de-DE" sz="1996" dirty="0"/>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expectation theory (Example)</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7726" y="6203057"/>
            <a:ext cx="12192000" cy="591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rPr>
              <a:t>→ </a:t>
            </a:r>
            <a:r>
              <a:rPr lang="de-DE" sz="1800" b="1">
                <a:solidFill>
                  <a:schemeClr val="tx1"/>
                </a:solidFill>
              </a:rPr>
              <a:t>short term expected interest rate =</a:t>
            </a:r>
            <a:endParaRPr lang="de-DE" sz="1800" b="1" dirty="0">
              <a:solidFill>
                <a:schemeClr val="tx1"/>
              </a:solidFill>
            </a:endParaRPr>
          </a:p>
          <a:p>
            <a:pPr eaLnBrk="1" hangingPunct="1"/>
            <a:r>
              <a:rPr lang="de-DE" sz="1800" b="1">
                <a:solidFill>
                  <a:schemeClr val="tx1"/>
                </a:solidFill>
              </a:rPr>
              <a:t>     longterm interest rate + difference between long term and short term interest rates</a:t>
            </a:r>
            <a:endParaRPr lang="de-DE" sz="1900" b="1" dirty="0">
              <a:solidFill>
                <a:schemeClr val="tx1"/>
              </a:solidFill>
            </a:endParaRP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a:t>
            </a:r>
            <a:r>
              <a:rPr lang="de-DE" sz="1600">
                <a:cs typeface="Times New Roman" pitchFamily="18" charset="0"/>
              </a:rPr>
              <a:t>	interest rate 1 year (</a:t>
            </a:r>
            <a:r>
              <a:rPr lang="de-DE" sz="1600" dirty="0">
                <a:cs typeface="Times New Roman" pitchFamily="18" charset="0"/>
              </a:rPr>
              <a:t>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a:t>
            </a:r>
            <a:r>
              <a:rPr lang="de-DE" sz="1600">
                <a:cs typeface="Times New Roman" pitchFamily="18" charset="0"/>
              </a:rPr>
              <a:t>	interest rate 2 years </a:t>
            </a:r>
            <a:r>
              <a:rPr lang="de-DE" sz="1600"/>
              <a:t>(</a:t>
            </a:r>
            <a:r>
              <a:rPr lang="de-DE" sz="1600" dirty="0"/>
              <a:t>p.a.) 4%</a:t>
            </a:r>
          </a:p>
          <a:p>
            <a:r>
              <a:rPr lang="de-DE" sz="1600" dirty="0"/>
              <a:t>i</a:t>
            </a:r>
            <a:r>
              <a:rPr lang="de-DE" sz="1600" baseline="-25000" dirty="0"/>
              <a:t>1</a:t>
            </a:r>
            <a:r>
              <a:rPr lang="de-DE" sz="1600" baseline="30000" dirty="0"/>
              <a:t>e</a:t>
            </a:r>
            <a:r>
              <a:rPr lang="de-DE" sz="1600" dirty="0"/>
              <a:t>:</a:t>
            </a:r>
            <a:r>
              <a:rPr lang="de-DE" sz="1600"/>
              <a:t>	expected</a:t>
            </a:r>
            <a:r>
              <a:rPr lang="de-DE" sz="1600">
                <a:cs typeface="Times New Roman" pitchFamily="18" charset="0"/>
              </a:rPr>
              <a:t> interest rate 1 year</a:t>
            </a:r>
            <a:r>
              <a:rPr lang="de-DE" sz="1600"/>
              <a:t> </a:t>
            </a:r>
            <a:r>
              <a:rPr lang="de-DE" sz="1600" dirty="0"/>
              <a:t>in </a:t>
            </a:r>
            <a:r>
              <a:rPr lang="de-DE" sz="1600"/>
              <a:t>1 year </a:t>
            </a:r>
            <a:r>
              <a:rPr lang="de-DE" sz="1600" dirty="0"/>
              <a:t>(p.a.)???</a:t>
            </a:r>
          </a:p>
          <a:p>
            <a:r>
              <a:rPr lang="de-DE" sz="1600"/>
              <a:t>	Investment 1 </a:t>
            </a:r>
            <a:r>
              <a:rPr lang="de-DE" sz="1600" dirty="0"/>
              <a:t>Euro</a:t>
            </a:r>
          </a:p>
        </p:txBody>
      </p:sp>
      <p:sp>
        <p:nvSpPr>
          <p:cNvPr id="7" name="Rechteck 6"/>
          <p:cNvSpPr/>
          <p:nvPr/>
        </p:nvSpPr>
        <p:spPr>
          <a:xfrm>
            <a:off x="4851702" y="465366"/>
            <a:ext cx="7340297" cy="646331"/>
          </a:xfrm>
          <a:prstGeom prst="rect">
            <a:avLst/>
          </a:prstGeom>
        </p:spPr>
        <p:txBody>
          <a:bodyPr wrap="square">
            <a:spAutoFit/>
          </a:bodyPr>
          <a:lstStyle/>
          <a:p>
            <a:r>
              <a:rPr lang="de-DE">
                <a:cs typeface="Times New Roman" pitchFamily="18" charset="0"/>
              </a:rPr>
              <a:t>Assume long term and short term investments are </a:t>
            </a:r>
            <a:r>
              <a:rPr lang="de-DE" b="1">
                <a:cs typeface="Times New Roman" pitchFamily="18" charset="0"/>
              </a:rPr>
              <a:t>perfect substitues</a:t>
            </a:r>
            <a:r>
              <a:rPr lang="de-DE">
                <a:cs typeface="Times New Roman" pitchFamily="18" charset="0"/>
              </a:rPr>
              <a:t>, investors are </a:t>
            </a:r>
            <a:r>
              <a:rPr lang="de-DE" b="1">
                <a:cs typeface="Times New Roman" pitchFamily="18" charset="0"/>
              </a:rPr>
              <a:t>risk neutral </a:t>
            </a:r>
            <a:r>
              <a:rPr lang="de-DE">
                <a:cs typeface="Times New Roman" pitchFamily="18" charset="0"/>
              </a:rPr>
              <a:t>and we have </a:t>
            </a:r>
            <a:r>
              <a:rPr lang="de-DE" b="1">
                <a:cs typeface="Times New Roman" pitchFamily="18" charset="0"/>
              </a:rPr>
              <a:t>perfect capital markets</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68296" cy="369332"/>
          </a:xfrm>
          <a:prstGeom prst="rect">
            <a:avLst/>
          </a:prstGeom>
        </p:spPr>
        <p:txBody>
          <a:bodyPr wrap="none">
            <a:spAutoFit/>
          </a:bodyPr>
          <a:lstStyle/>
          <a:p>
            <a:r>
              <a:rPr lang="de-DE"/>
              <a:t>Short term?</a:t>
            </a:r>
            <a:endParaRPr lang="de-DE" dirty="0"/>
          </a:p>
        </p:txBody>
      </p:sp>
      <p:sp>
        <p:nvSpPr>
          <p:cNvPr id="12" name="Rechteck 11"/>
          <p:cNvSpPr/>
          <p:nvPr/>
        </p:nvSpPr>
        <p:spPr>
          <a:xfrm>
            <a:off x="8726830" y="2265341"/>
            <a:ext cx="1255472" cy="369332"/>
          </a:xfrm>
          <a:prstGeom prst="rect">
            <a:avLst/>
          </a:prstGeom>
        </p:spPr>
        <p:txBody>
          <a:bodyPr wrap="none">
            <a:spAutoFit/>
          </a:bodyPr>
          <a:lstStyle/>
          <a:p>
            <a:r>
              <a:rPr lang="de-DE"/>
              <a:t>Long term?</a:t>
            </a:r>
            <a:endParaRPr lang="de-DE" dirty="0"/>
          </a:p>
        </p:txBody>
      </p:sp>
      <p:sp>
        <p:nvSpPr>
          <p:cNvPr id="16" name="Rechteck 15"/>
          <p:cNvSpPr/>
          <p:nvPr/>
        </p:nvSpPr>
        <p:spPr>
          <a:xfrm>
            <a:off x="4219175" y="2727593"/>
            <a:ext cx="2838820" cy="276999"/>
          </a:xfrm>
          <a:prstGeom prst="rect">
            <a:avLst/>
          </a:prstGeom>
        </p:spPr>
        <p:txBody>
          <a:bodyPr wrap="square">
            <a:spAutoFit/>
          </a:bodyPr>
          <a:lstStyle/>
          <a:p>
            <a:r>
              <a:rPr lang="de-DE" sz="1200">
                <a:cs typeface="Times New Roman" pitchFamily="18" charset="0"/>
              </a:rPr>
              <a:t>Compare the two investments1</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Liquidity premium theory</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3824" y="660629"/>
            <a:ext cx="8084262"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cs typeface="Times New Roman" pitchFamily="18" charset="0"/>
              </a:rPr>
              <a:t>Preferences between creditors and debtors differ. Investors are in general </a:t>
            </a:r>
            <a:r>
              <a:rPr lang="de-DE" sz="1800" b="1">
                <a:solidFill>
                  <a:schemeClr val="tx1"/>
                </a:solidFill>
                <a:cs typeface="Times New Roman" pitchFamily="18" charset="0"/>
              </a:rPr>
              <a:t>risk avers.</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a:t>
            </a:r>
            <a:r>
              <a:rPr lang="de-DE" sz="1800">
                <a:solidFill>
                  <a:schemeClr val="tx1"/>
                </a:solidFill>
              </a:rPr>
              <a:t>	Creditors will demand a premium since they lower their liquidity 			for the maturity of the loan. For this loss of liquidity they want to be 			compensated.</a:t>
            </a:r>
          </a:p>
          <a:p>
            <a:pPr eaLnBrk="1" hangingPunct="1"/>
            <a:endParaRPr lang="de-DE" sz="1800">
              <a:solidFill>
                <a:schemeClr val="tx1"/>
              </a:solidFill>
            </a:endParaRPr>
          </a:p>
          <a:p>
            <a:pPr eaLnBrk="1" hangingPunct="1"/>
            <a:r>
              <a:rPr lang="de-DE" sz="1800">
                <a:solidFill>
                  <a:schemeClr val="tx1"/>
                </a:solidFill>
              </a:rPr>
              <a:t>		→	the longer the maturity higher the liquidity premium</a:t>
            </a:r>
          </a:p>
          <a:p>
            <a:pPr eaLnBrk="1" hangingPunct="1"/>
            <a:endParaRPr lang="de-DE" sz="1800">
              <a:solidFill>
                <a:schemeClr val="tx1"/>
              </a:solidFill>
            </a:endParaRPr>
          </a:p>
          <a:p>
            <a:pPr eaLnBrk="1" hangingPunct="1"/>
            <a:r>
              <a:rPr lang="de-DE" sz="1800">
                <a:solidFill>
                  <a:schemeClr val="tx1"/>
                </a:solidFill>
              </a:rPr>
              <a:t>		→	in general we expect long term interest rates to be higher than short 			term interest rates </a:t>
            </a:r>
            <a:endParaRPr lang="de-DE" sz="1800" dirty="0">
              <a:solidFill>
                <a:schemeClr val="tx1"/>
              </a:solidFill>
            </a:endParaRP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Segmentation Theory</a:t>
            </a:r>
            <a:endParaRPr lang="de-DE" b="1" dirty="0">
              <a:solidFill>
                <a:srgbClr val="000000"/>
              </a:solidFill>
              <a:latin typeface="Sparkasse Rg" pitchFamily="34" charset="0"/>
            </a:endParaRP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a:solidFill>
                  <a:schemeClr val="tx1"/>
                </a:solidFill>
              </a:rPr>
              <a:t>Maturity &gt; Investment horizon</a:t>
            </a:r>
            <a:r>
              <a:rPr lang="de-DE" sz="1600" dirty="0">
                <a:solidFill>
                  <a:schemeClr val="tx1"/>
                </a:solidFill>
              </a:rPr>
              <a:t>	→</a:t>
            </a:r>
            <a:r>
              <a:rPr lang="de-DE" sz="1600">
                <a:solidFill>
                  <a:schemeClr val="tx1"/>
                </a:solidFill>
              </a:rPr>
              <a:t>	price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Maturity &lt; Investment horizon </a:t>
            </a:r>
            <a:r>
              <a:rPr lang="de-DE" sz="1600" dirty="0">
                <a:solidFill>
                  <a:schemeClr val="tx1"/>
                </a:solidFill>
              </a:rPr>
              <a:t>	→</a:t>
            </a:r>
            <a:r>
              <a:rPr lang="de-DE" sz="1600">
                <a:solidFill>
                  <a:schemeClr val="tx1"/>
                </a:solidFill>
              </a:rPr>
              <a:t>	income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Investors try to reduce their 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a:t>
            </a:r>
            <a:r>
              <a:rPr lang="de-DE" sz="1600">
                <a:solidFill>
                  <a:schemeClr val="tx1"/>
                </a:solidFill>
              </a:rPr>
              <a:t>	the market will be segmented into areas maturity and investment horizon will match</a:t>
            </a:r>
          </a:p>
          <a:p>
            <a:pPr eaLnBrk="1" hangingPunct="1"/>
            <a:endParaRPr lang="de-DE" sz="1600">
              <a:solidFill>
                <a:schemeClr val="tx1"/>
              </a:solidFill>
            </a:endParaRPr>
          </a:p>
          <a:p>
            <a:pPr eaLnBrk="1" hangingPunct="1"/>
            <a:r>
              <a:rPr lang="de-DE" sz="1600" dirty="0">
                <a:solidFill>
                  <a:schemeClr val="tx1"/>
                </a:solidFill>
              </a:rPr>
              <a:t>				</a:t>
            </a:r>
            <a:r>
              <a:rPr lang="de-DE" sz="1600">
                <a:solidFill>
                  <a:schemeClr val="tx1"/>
                </a:solidFill>
              </a:rPr>
              <a:t>	financial assets are  </a:t>
            </a:r>
            <a:r>
              <a:rPr lang="de-DE" sz="1600" b="1">
                <a:solidFill>
                  <a:schemeClr val="tx1"/>
                </a:solidFill>
              </a:rPr>
              <a:t>no perfect substitutes</a:t>
            </a:r>
            <a:endParaRPr lang="de-DE" sz="1600" b="1" dirty="0">
              <a:solidFill>
                <a:schemeClr val="tx1"/>
              </a:solidFill>
            </a:endParaRP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68068"/>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(Germany)</a:t>
            </a:r>
            <a:endParaRPr lang="de-DE" b="1" dirty="0">
              <a:solidFill>
                <a:srgbClr val="000000"/>
              </a:solidFill>
              <a:latin typeface="Sparkasse Rg" pitchFamily="34" charset="0"/>
            </a:endParaRP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80791" y="131804"/>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pic>
        <p:nvPicPr>
          <p:cNvPr id="3" name="Grafik 2">
            <a:extLst>
              <a:ext uri="{FF2B5EF4-FFF2-40B4-BE49-F238E27FC236}">
                <a16:creationId xmlns:a16="http://schemas.microsoft.com/office/drawing/2014/main" id="{CED12941-C289-7C1C-2C09-829F7E8531F3}"/>
              </a:ext>
            </a:extLst>
          </p:cNvPr>
          <p:cNvPicPr>
            <a:picLocks noChangeAspect="1"/>
          </p:cNvPicPr>
          <p:nvPr/>
        </p:nvPicPr>
        <p:blipFill>
          <a:blip r:embed="rId3"/>
          <a:stretch>
            <a:fillRect/>
          </a:stretch>
        </p:blipFill>
        <p:spPr>
          <a:xfrm>
            <a:off x="80791" y="503317"/>
            <a:ext cx="6209375" cy="3798288"/>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474580" cy="564050"/>
          </a:xfrm>
          <a:prstGeom prst="rect">
            <a:avLst/>
          </a:prstGeom>
          <a:noFill/>
          <a:ln>
            <a:noFill/>
          </a:ln>
        </p:spPr>
        <p:txBody>
          <a:bodyPr vert="horz" wrap="none" lIns="81646" tIns="40823" rIns="81646" bIns="40823" anchorCtr="0" compatLnSpc="0">
            <a:spAutoFit/>
          </a:bodyPr>
          <a:lstStyle/>
          <a:p>
            <a:r>
              <a:rPr lang="de-DE" sz="3266" b="1"/>
              <a:t>Stress indicators of the financial markets</a:t>
            </a:r>
            <a:endParaRPr lang="de-DE" sz="3266" dirty="0"/>
          </a:p>
        </p:txBody>
      </p:sp>
      <p:sp>
        <p:nvSpPr>
          <p:cNvPr id="5" name="Text Box 6">
            <a:extLst>
              <a:ext uri="{FF2B5EF4-FFF2-40B4-BE49-F238E27FC236}">
                <a16:creationId xmlns:a16="http://schemas.microsoft.com/office/drawing/2014/main" id="{E2E2223B-B67A-46BD-AC51-5AC9F7066618}"/>
              </a:ext>
            </a:extLst>
          </p:cNvPr>
          <p:cNvSpPr txBox="1">
            <a:spLocks noChangeArrowheads="1"/>
          </p:cNvSpPr>
          <p:nvPr/>
        </p:nvSpPr>
        <p:spPr bwMode="auto">
          <a:xfrm>
            <a:off x="245613" y="160270"/>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Bundesbank</a:t>
            </a:r>
          </a:p>
        </p:txBody>
      </p:sp>
      <p:sp>
        <p:nvSpPr>
          <p:cNvPr id="19" name="Rechteck 18">
            <a:extLst>
              <a:ext uri="{FF2B5EF4-FFF2-40B4-BE49-F238E27FC236}">
                <a16:creationId xmlns:a16="http://schemas.microsoft.com/office/drawing/2014/main" id="{68F35EFA-8F4C-47DD-BDE3-7A5B548F7B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85EB96EE-F1B8-307D-4F0C-49A905B9FAC1}"/>
              </a:ext>
            </a:extLst>
          </p:cNvPr>
          <p:cNvPicPr>
            <a:picLocks noChangeAspect="1"/>
          </p:cNvPicPr>
          <p:nvPr/>
        </p:nvPicPr>
        <p:blipFill>
          <a:blip r:embed="rId3"/>
          <a:stretch>
            <a:fillRect/>
          </a:stretch>
        </p:blipFill>
        <p:spPr>
          <a:xfrm>
            <a:off x="245613" y="724319"/>
            <a:ext cx="8312124" cy="4174251"/>
          </a:xfrm>
          <a:prstGeom prst="rect">
            <a:avLst/>
          </a:prstGeom>
        </p:spPr>
      </p:pic>
    </p:spTree>
    <p:extLst>
      <p:ext uri="{BB962C8B-B14F-4D97-AF65-F5344CB8AC3E}">
        <p14:creationId xmlns:p14="http://schemas.microsoft.com/office/powerpoint/2010/main" val="774047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a:t>Key interest rates down to 0%</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en-US" sz="2400"/>
              <a:t>ECB is switching to fixed-rate tender procedure with full allotment for all its refinancing operations, meaning that it would supply all funds demanded at a fixed interest rate.</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Downgrade the rating requirements</a:t>
            </a:r>
            <a:endParaRPr lang="de-DE" sz="2400" dirty="0"/>
          </a:p>
          <a:p>
            <a:endParaRPr lang="de-DE" sz="2400" dirty="0"/>
          </a:p>
          <a:p>
            <a:endParaRPr lang="de-DE" sz="2400" dirty="0"/>
          </a:p>
          <a:p>
            <a:pPr marL="311079" indent="-311079">
              <a:buFont typeface="Arial" panose="020B0604020202020204" pitchFamily="34" charset="0"/>
              <a:buChar char="•"/>
            </a:pPr>
            <a:r>
              <a:rPr lang="de-DE" sz="2400"/>
              <a:t>Introducing long term refinancing opterations up to one year</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Liquidity provision of foreign currency (Euro-US-Dollar-swaps)</a:t>
            </a:r>
            <a:endParaRPr lang="de-DE" sz="2400" dirty="0"/>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156117" y="596184"/>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a:t>Two 3-years tender with 500 Bil. </a:t>
            </a:r>
            <a:r>
              <a:rPr lang="de-DE" sz="1600" dirty="0"/>
              <a:t>Euro </a:t>
            </a:r>
            <a:r>
              <a:rPr lang="de-DE" sz="1600"/>
              <a:t>Winter 2011/12 </a:t>
            </a:r>
            <a:r>
              <a:rPr lang="de-DE" sz="1600" dirty="0"/>
              <a:t>(</a:t>
            </a:r>
            <a:r>
              <a:rPr lang="de-DE" sz="1600"/>
              <a:t>Bazooka) especially for the italien and spanish banking sector</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Minimum reserve rate dwon from </a:t>
            </a:r>
            <a:r>
              <a:rPr lang="de-DE" sz="1600" dirty="0"/>
              <a:t>2</a:t>
            </a:r>
            <a:r>
              <a:rPr lang="de-DE" sz="1600"/>
              <a:t>% to </a:t>
            </a:r>
            <a:r>
              <a:rPr lang="de-DE" sz="1600" dirty="0"/>
              <a:t>1</a:t>
            </a:r>
            <a:r>
              <a:rPr lang="de-DE" sz="1600"/>
              <a:t>% January </a:t>
            </a:r>
            <a:r>
              <a:rPr lang="de-DE" sz="1600" dirty="0"/>
              <a:t>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Start of buying low rating government bonds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a:t>Different programs to buy government and private bonds at the secondary financial markets according to the capital key of the eurozone. Especially buying a monthly volume up to 60 Bil. Euros. 2015 -&gt; stop July 2022 (</a:t>
            </a:r>
            <a:r>
              <a:rPr lang="en-US" sz="1600" b="1"/>
              <a:t>only reinvestment!</a:t>
            </a:r>
            <a:r>
              <a:rPr lang="en-US" sz="1600"/>
              <a:t>)</a:t>
            </a:r>
          </a:p>
          <a:p>
            <a:pPr marL="800100" lvl="1" indent="-342900">
              <a:buFont typeface="Arial" panose="020B0604020202020204" pitchFamily="34" charset="0"/>
              <a:buChar char="•"/>
            </a:pPr>
            <a:r>
              <a:rPr lang="en-US" sz="1600">
                <a:hlinkClick r:id="rId4"/>
              </a:rPr>
              <a:t>https://www.ecb.europa.eu/mopo/implement/app/html/index.en.html</a:t>
            </a:r>
            <a:endParaRPr lang="en-US" sz="1600"/>
          </a:p>
          <a:p>
            <a:pPr lvl="1"/>
            <a:endParaRPr lang="en-US" sz="1600"/>
          </a:p>
          <a:p>
            <a:endParaRPr lang="en-US" sz="1600" dirty="0"/>
          </a:p>
          <a:p>
            <a:endParaRPr lang="en-US" sz="1600" dirty="0"/>
          </a:p>
          <a:p>
            <a:pPr marL="342900" indent="-342900">
              <a:buFont typeface="Arial" panose="020B0604020202020204" pitchFamily="34" charset="0"/>
              <a:buChar char="•"/>
            </a:pPr>
            <a:r>
              <a:rPr lang="en-US" sz="1600"/>
              <a:t>PEPP: Pandemic emergency purchase programme (March 2020) Volume 1,7 Tril. Euros (Oct 2022)</a:t>
            </a:r>
          </a:p>
          <a:p>
            <a:pPr marL="800100" lvl="1" indent="-342900">
              <a:buFont typeface="Arial" panose="020B0604020202020204" pitchFamily="34" charset="0"/>
              <a:buChar char="•"/>
            </a:pPr>
            <a:r>
              <a:rPr lang="en-US" sz="1600">
                <a:hlinkClick r:id="rId5"/>
              </a:rPr>
              <a:t>https://www.ecb.europa.eu/mopo/implement/pepp/html/index.en.html</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Increase of interest rates since July 2022</a:t>
            </a:r>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Money Demand</a:t>
            </a:r>
            <a:endParaRPr lang="de-DE" altLang="de-DE" sz="3628" b="1" dirty="0">
              <a:solidFill>
                <a:srgbClr val="000000"/>
              </a:solidFill>
              <a:latin typeface="Sparkasse Rg" pitchFamily="34" charset="0"/>
            </a:endParaRP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a:t>In general the volume of transactions will be proportional to income. </a:t>
                </a:r>
              </a:p>
              <a:p>
                <a:pPr marL="800100" lvl="1" indent="-342900">
                  <a:buFont typeface="Wingdings" panose="05000000000000000000" pitchFamily="2" charset="2"/>
                  <a:buChar char="Ø"/>
                </a:pPr>
                <a:r>
                  <a:rPr lang="de-DE" sz="2400"/>
                  <a:t>Positive dependence of money demand on income</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a:t>Precautionary demand is inpricipal dependent of expected transactions in the future</a:t>
                </a:r>
              </a:p>
              <a:p>
                <a:pPr marL="800100" lvl="1" indent="-342900">
                  <a:buFont typeface="Wingdings" panose="05000000000000000000" pitchFamily="2" charset="2"/>
                  <a:buChar char="Ø"/>
                </a:pPr>
                <a:r>
                  <a:rPr lang="de-DE" sz="2400"/>
                  <a:t>Positive dependence of money demand on income</a:t>
                </a:r>
                <a:endParaRPr lang="de-DE" sz="2400" b="1"/>
              </a:p>
              <a:p>
                <a:endParaRPr lang="de-DE" sz="2400" dirty="0"/>
              </a:p>
              <a:p>
                <a:pPr marL="342900" indent="-342900">
                  <a:buFont typeface="Arial" panose="020B0604020202020204" pitchFamily="34" charset="0"/>
                  <a:buChar char="•"/>
                </a:pPr>
                <a:r>
                  <a:rPr lang="de-DE" sz="2400"/>
                  <a:t>Due to the speculative motive or the interpretation of the opporunity costs of holding money, we obtain a negative dependence of money demand on interest rates</a:t>
                </a:r>
              </a:p>
              <a:p>
                <a:pPr marL="342900" indent="-342900">
                  <a:buFont typeface="Arial" panose="020B0604020202020204" pitchFamily="34" charset="0"/>
                  <a:buChar char="•"/>
                </a:pPr>
                <a:endParaRPr lang="de-DE" sz="2400" dirty="0"/>
              </a:p>
              <a:p>
                <a:pPr algn="ctr"/>
                <a14:m>
                  <m:oMathPara xmlns:m="http://schemas.openxmlformats.org/officeDocument/2006/math">
                    <m:oMathParaPr>
                      <m:jc m:val="centerGroup"/>
                    </m:oMathParaPr>
                    <m:oMath xmlns:m="http://schemas.openxmlformats.org/officeDocument/2006/math">
                      <m:r>
                        <a:rPr lang="de-DE" sz="2400">
                          <a:latin typeface="Cambria Math" panose="02040503050406030204" pitchFamily="18" charset="0"/>
                        </a:rPr>
                        <m:t> </m:t>
                      </m:r>
                      <m:r>
                        <m:rPr>
                          <m:sty m:val="p"/>
                        </m:rPr>
                        <a:rPr lang="de-DE" sz="2400" b="0" i="0" smtClean="0">
                          <a:latin typeface="Cambria Math" panose="02040503050406030204" pitchFamily="18" charset="0"/>
                        </a:rPr>
                        <m:t>Money</m:t>
                      </m:r>
                      <m:r>
                        <a:rPr lang="de-DE" sz="2400" b="0" i="0" smtClean="0">
                          <a:latin typeface="Cambria Math" panose="02040503050406030204" pitchFamily="18" charset="0"/>
                        </a:rPr>
                        <m:t> </m:t>
                      </m:r>
                      <m:r>
                        <m:rPr>
                          <m:sty m:val="p"/>
                        </m:rPr>
                        <a:rPr lang="de-DE" sz="2400" b="0" i="0" smtClean="0">
                          <a:latin typeface="Cambria Math" panose="02040503050406030204" pitchFamily="18" charset="0"/>
                        </a:rPr>
                        <m:t>demand</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m:oMathPara>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672" b="-1764"/>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203042" y="4750193"/>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503124" y="4750193"/>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45" name="Freihand 44">
                <a:extLst>
                  <a:ext uri="{FF2B5EF4-FFF2-40B4-BE49-F238E27FC236}">
                    <a16:creationId xmlns:a16="http://schemas.microsoft.com/office/drawing/2014/main" id="{DFBF9275-7F5D-A4A4-99C3-802179B9D0ED}"/>
                  </a:ext>
                </a:extLst>
              </p14:cNvPr>
              <p14:cNvContentPartPr/>
              <p14:nvPr/>
            </p14:nvContentPartPr>
            <p14:xfrm>
              <a:off x="3117394" y="5978908"/>
              <a:ext cx="106560" cy="135000"/>
            </p14:xfrm>
          </p:contentPart>
        </mc:Choice>
        <mc:Fallback xmlns="">
          <p:pic>
            <p:nvPicPr>
              <p:cNvPr id="45" name="Freihand 44">
                <a:extLst>
                  <a:ext uri="{FF2B5EF4-FFF2-40B4-BE49-F238E27FC236}">
                    <a16:creationId xmlns:a16="http://schemas.microsoft.com/office/drawing/2014/main" id="{DFBF9275-7F5D-A4A4-99C3-802179B9D0ED}"/>
                  </a:ext>
                </a:extLst>
              </p:cNvPr>
              <p:cNvPicPr/>
              <p:nvPr/>
            </p:nvPicPr>
            <p:blipFill>
              <a:blip r:embed="rId5"/>
              <a:stretch>
                <a:fillRect/>
              </a:stretch>
            </p:blipFill>
            <p:spPr>
              <a:xfrm>
                <a:off x="3108394" y="5970268"/>
                <a:ext cx="124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5" name="Freihand 64">
                <a:extLst>
                  <a:ext uri="{FF2B5EF4-FFF2-40B4-BE49-F238E27FC236}">
                    <a16:creationId xmlns:a16="http://schemas.microsoft.com/office/drawing/2014/main" id="{B629725A-F931-F950-4007-022179CE5CBD}"/>
                  </a:ext>
                </a:extLst>
              </p14:cNvPr>
              <p14:cNvContentPartPr/>
              <p14:nvPr/>
            </p14:nvContentPartPr>
            <p14:xfrm>
              <a:off x="6225274" y="4752028"/>
              <a:ext cx="275760" cy="618120"/>
            </p14:xfrm>
          </p:contentPart>
        </mc:Choice>
        <mc:Fallback xmlns="">
          <p:pic>
            <p:nvPicPr>
              <p:cNvPr id="65" name="Freihand 64">
                <a:extLst>
                  <a:ext uri="{FF2B5EF4-FFF2-40B4-BE49-F238E27FC236}">
                    <a16:creationId xmlns:a16="http://schemas.microsoft.com/office/drawing/2014/main" id="{B629725A-F931-F950-4007-022179CE5CBD}"/>
                  </a:ext>
                </a:extLst>
              </p:cNvPr>
              <p:cNvPicPr/>
              <p:nvPr/>
            </p:nvPicPr>
            <p:blipFill>
              <a:blip r:embed="rId7"/>
              <a:stretch>
                <a:fillRect/>
              </a:stretch>
            </p:blipFill>
            <p:spPr>
              <a:xfrm>
                <a:off x="6216274" y="4743028"/>
                <a:ext cx="293400" cy="635760"/>
              </a:xfrm>
              <a:prstGeom prst="rect">
                <a:avLst/>
              </a:prstGeom>
            </p:spPr>
          </p:pic>
        </mc:Fallback>
      </mc:AlternateContent>
      <p:grpSp>
        <p:nvGrpSpPr>
          <p:cNvPr id="68" name="Gruppieren 67">
            <a:extLst>
              <a:ext uri="{FF2B5EF4-FFF2-40B4-BE49-F238E27FC236}">
                <a16:creationId xmlns:a16="http://schemas.microsoft.com/office/drawing/2014/main" id="{67650C8D-EBC8-BB4B-2B57-7472C8C4B25C}"/>
              </a:ext>
            </a:extLst>
          </p:cNvPr>
          <p:cNvGrpSpPr/>
          <p:nvPr/>
        </p:nvGrpSpPr>
        <p:grpSpPr>
          <a:xfrm>
            <a:off x="548434" y="4641148"/>
            <a:ext cx="7107120" cy="2000880"/>
            <a:chOff x="548434" y="4641148"/>
            <a:chExt cx="7107120" cy="2000880"/>
          </a:xfrm>
        </p:grpSpPr>
        <mc:AlternateContent xmlns:mc="http://schemas.openxmlformats.org/markup-compatibility/2006" xmlns:p14="http://schemas.microsoft.com/office/powerpoint/2010/main">
          <mc:Choice Requires="p14">
            <p:contentPart p14:bwMode="auto" r:id="rId8">
              <p14:nvContentPartPr>
                <p14:cNvPr id="60" name="Freihand 59">
                  <a:extLst>
                    <a:ext uri="{FF2B5EF4-FFF2-40B4-BE49-F238E27FC236}">
                      <a16:creationId xmlns:a16="http://schemas.microsoft.com/office/drawing/2014/main" id="{7C0B6198-3B63-2A0F-273A-6251836C06A0}"/>
                    </a:ext>
                  </a:extLst>
                </p14:cNvPr>
                <p14:cNvContentPartPr/>
                <p14:nvPr/>
              </p14:nvContentPartPr>
              <p14:xfrm>
                <a:off x="5046274" y="5497588"/>
                <a:ext cx="1401840" cy="906120"/>
              </p14:xfrm>
            </p:contentPart>
          </mc:Choice>
          <mc:Fallback xmlns="">
            <p:pic>
              <p:nvPicPr>
                <p:cNvPr id="60" name="Freihand 59">
                  <a:extLst>
                    <a:ext uri="{FF2B5EF4-FFF2-40B4-BE49-F238E27FC236}">
                      <a16:creationId xmlns:a16="http://schemas.microsoft.com/office/drawing/2014/main" id="{7C0B6198-3B63-2A0F-273A-6251836C06A0}"/>
                    </a:ext>
                  </a:extLst>
                </p:cNvPr>
                <p:cNvPicPr/>
                <p:nvPr/>
              </p:nvPicPr>
              <p:blipFill>
                <a:blip r:embed="rId9"/>
                <a:stretch>
                  <a:fillRect/>
                </a:stretch>
              </p:blipFill>
              <p:spPr>
                <a:xfrm>
                  <a:off x="5037634" y="5488588"/>
                  <a:ext cx="1419480" cy="923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3" name="Freihand 22">
                  <a:extLst>
                    <a:ext uri="{FF2B5EF4-FFF2-40B4-BE49-F238E27FC236}">
                      <a16:creationId xmlns:a16="http://schemas.microsoft.com/office/drawing/2014/main" id="{A5D04B78-9CE7-3C50-9840-D70F727BD4C4}"/>
                    </a:ext>
                  </a:extLst>
                </p14:cNvPr>
                <p14:cNvContentPartPr/>
                <p14:nvPr/>
              </p14:nvContentPartPr>
              <p14:xfrm>
                <a:off x="891874" y="5414428"/>
                <a:ext cx="150120" cy="1050480"/>
              </p14:xfrm>
            </p:contentPart>
          </mc:Choice>
          <mc:Fallback xmlns="">
            <p:pic>
              <p:nvPicPr>
                <p:cNvPr id="23" name="Freihand 22">
                  <a:extLst>
                    <a:ext uri="{FF2B5EF4-FFF2-40B4-BE49-F238E27FC236}">
                      <a16:creationId xmlns:a16="http://schemas.microsoft.com/office/drawing/2014/main" id="{A5D04B78-9CE7-3C50-9840-D70F727BD4C4}"/>
                    </a:ext>
                  </a:extLst>
                </p:cNvPr>
                <p:cNvPicPr/>
                <p:nvPr/>
              </p:nvPicPr>
              <p:blipFill>
                <a:blip r:embed="rId11"/>
                <a:stretch>
                  <a:fillRect/>
                </a:stretch>
              </p:blipFill>
              <p:spPr>
                <a:xfrm>
                  <a:off x="882874" y="5405788"/>
                  <a:ext cx="167760" cy="1068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Freihand 23">
                  <a:extLst>
                    <a:ext uri="{FF2B5EF4-FFF2-40B4-BE49-F238E27FC236}">
                      <a16:creationId xmlns:a16="http://schemas.microsoft.com/office/drawing/2014/main" id="{803533D7-F204-2AE1-E78C-F7746CB19145}"/>
                    </a:ext>
                  </a:extLst>
                </p14:cNvPr>
                <p14:cNvContentPartPr/>
                <p14:nvPr/>
              </p14:nvContentPartPr>
              <p14:xfrm>
                <a:off x="683434" y="6295708"/>
                <a:ext cx="2484360" cy="105120"/>
              </p14:xfrm>
            </p:contentPart>
          </mc:Choice>
          <mc:Fallback xmlns="">
            <p:pic>
              <p:nvPicPr>
                <p:cNvPr id="24" name="Freihand 23">
                  <a:extLst>
                    <a:ext uri="{FF2B5EF4-FFF2-40B4-BE49-F238E27FC236}">
                      <a16:creationId xmlns:a16="http://schemas.microsoft.com/office/drawing/2014/main" id="{803533D7-F204-2AE1-E78C-F7746CB19145}"/>
                    </a:ext>
                  </a:extLst>
                </p:cNvPr>
                <p:cNvPicPr/>
                <p:nvPr/>
              </p:nvPicPr>
              <p:blipFill>
                <a:blip r:embed="rId13"/>
                <a:stretch>
                  <a:fillRect/>
                </a:stretch>
              </p:blipFill>
              <p:spPr>
                <a:xfrm>
                  <a:off x="674794" y="6286708"/>
                  <a:ext cx="2502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Freihand 24">
                  <a:extLst>
                    <a:ext uri="{FF2B5EF4-FFF2-40B4-BE49-F238E27FC236}">
                      <a16:creationId xmlns:a16="http://schemas.microsoft.com/office/drawing/2014/main" id="{7E12E270-5778-D23E-B061-C82C0F9430E8}"/>
                    </a:ext>
                  </a:extLst>
                </p14:cNvPr>
                <p14:cNvContentPartPr/>
                <p14:nvPr/>
              </p14:nvContentPartPr>
              <p14:xfrm>
                <a:off x="3032794" y="6151708"/>
                <a:ext cx="151560" cy="249840"/>
              </p14:xfrm>
            </p:contentPart>
          </mc:Choice>
          <mc:Fallback xmlns="">
            <p:pic>
              <p:nvPicPr>
                <p:cNvPr id="25" name="Freihand 24">
                  <a:extLst>
                    <a:ext uri="{FF2B5EF4-FFF2-40B4-BE49-F238E27FC236}">
                      <a16:creationId xmlns:a16="http://schemas.microsoft.com/office/drawing/2014/main" id="{7E12E270-5778-D23E-B061-C82C0F9430E8}"/>
                    </a:ext>
                  </a:extLst>
                </p:cNvPr>
                <p:cNvPicPr/>
                <p:nvPr/>
              </p:nvPicPr>
              <p:blipFill>
                <a:blip r:embed="rId15"/>
                <a:stretch>
                  <a:fillRect/>
                </a:stretch>
              </p:blipFill>
              <p:spPr>
                <a:xfrm>
                  <a:off x="3023794" y="6143068"/>
                  <a:ext cx="1692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Freihand 25">
                  <a:extLst>
                    <a:ext uri="{FF2B5EF4-FFF2-40B4-BE49-F238E27FC236}">
                      <a16:creationId xmlns:a16="http://schemas.microsoft.com/office/drawing/2014/main" id="{B6136DAA-70FA-2AEA-9783-7704E6CE878E}"/>
                    </a:ext>
                  </a:extLst>
                </p14:cNvPr>
                <p14:cNvContentPartPr/>
                <p14:nvPr/>
              </p14:nvContentPartPr>
              <p14:xfrm>
                <a:off x="806554" y="5151988"/>
                <a:ext cx="315720" cy="347760"/>
              </p14:xfrm>
            </p:contentPart>
          </mc:Choice>
          <mc:Fallback xmlns="">
            <p:pic>
              <p:nvPicPr>
                <p:cNvPr id="26" name="Freihand 25">
                  <a:extLst>
                    <a:ext uri="{FF2B5EF4-FFF2-40B4-BE49-F238E27FC236}">
                      <a16:creationId xmlns:a16="http://schemas.microsoft.com/office/drawing/2014/main" id="{B6136DAA-70FA-2AEA-9783-7704E6CE878E}"/>
                    </a:ext>
                  </a:extLst>
                </p:cNvPr>
                <p:cNvPicPr/>
                <p:nvPr/>
              </p:nvPicPr>
              <p:blipFill>
                <a:blip r:embed="rId17"/>
                <a:stretch>
                  <a:fillRect/>
                </a:stretch>
              </p:blipFill>
              <p:spPr>
                <a:xfrm>
                  <a:off x="797554" y="5143348"/>
                  <a:ext cx="33336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 name="Freihand 26">
                  <a:extLst>
                    <a:ext uri="{FF2B5EF4-FFF2-40B4-BE49-F238E27FC236}">
                      <a16:creationId xmlns:a16="http://schemas.microsoft.com/office/drawing/2014/main" id="{F45D16D0-F02D-BF12-FFD7-53FEE70D75DD}"/>
                    </a:ext>
                  </a:extLst>
                </p14:cNvPr>
                <p14:cNvContentPartPr/>
                <p14:nvPr/>
              </p14:nvContentPartPr>
              <p14:xfrm>
                <a:off x="548434" y="5129668"/>
                <a:ext cx="172080" cy="333000"/>
              </p14:xfrm>
            </p:contentPart>
          </mc:Choice>
          <mc:Fallback xmlns="">
            <p:pic>
              <p:nvPicPr>
                <p:cNvPr id="27" name="Freihand 26">
                  <a:extLst>
                    <a:ext uri="{FF2B5EF4-FFF2-40B4-BE49-F238E27FC236}">
                      <a16:creationId xmlns:a16="http://schemas.microsoft.com/office/drawing/2014/main" id="{F45D16D0-F02D-BF12-FFD7-53FEE70D75DD}"/>
                    </a:ext>
                  </a:extLst>
                </p:cNvPr>
                <p:cNvPicPr/>
                <p:nvPr/>
              </p:nvPicPr>
              <p:blipFill>
                <a:blip r:embed="rId19"/>
                <a:stretch>
                  <a:fillRect/>
                </a:stretch>
              </p:blipFill>
              <p:spPr>
                <a:xfrm>
                  <a:off x="539434" y="5120668"/>
                  <a:ext cx="18972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 name="Freihand 27">
                  <a:extLst>
                    <a:ext uri="{FF2B5EF4-FFF2-40B4-BE49-F238E27FC236}">
                      <a16:creationId xmlns:a16="http://schemas.microsoft.com/office/drawing/2014/main" id="{575A70F5-B5ED-4F83-C06E-D2F03507FE78}"/>
                    </a:ext>
                  </a:extLst>
                </p14:cNvPr>
                <p14:cNvContentPartPr/>
                <p14:nvPr/>
              </p14:nvContentPartPr>
              <p14:xfrm>
                <a:off x="3000034" y="6408748"/>
                <a:ext cx="188640" cy="233280"/>
              </p14:xfrm>
            </p:contentPart>
          </mc:Choice>
          <mc:Fallback xmlns="">
            <p:pic>
              <p:nvPicPr>
                <p:cNvPr id="28" name="Freihand 27">
                  <a:extLst>
                    <a:ext uri="{FF2B5EF4-FFF2-40B4-BE49-F238E27FC236}">
                      <a16:creationId xmlns:a16="http://schemas.microsoft.com/office/drawing/2014/main" id="{575A70F5-B5ED-4F83-C06E-D2F03507FE78}"/>
                    </a:ext>
                  </a:extLst>
                </p:cNvPr>
                <p:cNvPicPr/>
                <p:nvPr/>
              </p:nvPicPr>
              <p:blipFill>
                <a:blip r:embed="rId21"/>
                <a:stretch>
                  <a:fillRect/>
                </a:stretch>
              </p:blipFill>
              <p:spPr>
                <a:xfrm>
                  <a:off x="2991394" y="6399748"/>
                  <a:ext cx="2062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Freihand 28">
                  <a:extLst>
                    <a:ext uri="{FF2B5EF4-FFF2-40B4-BE49-F238E27FC236}">
                      <a16:creationId xmlns:a16="http://schemas.microsoft.com/office/drawing/2014/main" id="{C7D9DA52-9692-C863-A11B-076F528CB788}"/>
                    </a:ext>
                  </a:extLst>
                </p14:cNvPr>
                <p14:cNvContentPartPr/>
                <p14:nvPr/>
              </p14:nvContentPartPr>
              <p14:xfrm>
                <a:off x="1445194" y="5425588"/>
                <a:ext cx="978480" cy="769320"/>
              </p14:xfrm>
            </p:contentPart>
          </mc:Choice>
          <mc:Fallback xmlns="">
            <p:pic>
              <p:nvPicPr>
                <p:cNvPr id="29" name="Freihand 28">
                  <a:extLst>
                    <a:ext uri="{FF2B5EF4-FFF2-40B4-BE49-F238E27FC236}">
                      <a16:creationId xmlns:a16="http://schemas.microsoft.com/office/drawing/2014/main" id="{C7D9DA52-9692-C863-A11B-076F528CB788}"/>
                    </a:ext>
                  </a:extLst>
                </p:cNvPr>
                <p:cNvPicPr/>
                <p:nvPr/>
              </p:nvPicPr>
              <p:blipFill>
                <a:blip r:embed="rId23"/>
                <a:stretch>
                  <a:fillRect/>
                </a:stretch>
              </p:blipFill>
              <p:spPr>
                <a:xfrm>
                  <a:off x="1436194" y="5416948"/>
                  <a:ext cx="996120" cy="786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Freihand 29">
                  <a:extLst>
                    <a:ext uri="{FF2B5EF4-FFF2-40B4-BE49-F238E27FC236}">
                      <a16:creationId xmlns:a16="http://schemas.microsoft.com/office/drawing/2014/main" id="{B6A67E0C-8311-8206-4CF1-73BB1B799C22}"/>
                    </a:ext>
                  </a:extLst>
                </p14:cNvPr>
                <p14:cNvContentPartPr/>
                <p14:nvPr/>
              </p14:nvContentPartPr>
              <p14:xfrm>
                <a:off x="1417834" y="5307868"/>
                <a:ext cx="1039680" cy="810360"/>
              </p14:xfrm>
            </p:contentPart>
          </mc:Choice>
          <mc:Fallback xmlns="">
            <p:pic>
              <p:nvPicPr>
                <p:cNvPr id="30" name="Freihand 29">
                  <a:extLst>
                    <a:ext uri="{FF2B5EF4-FFF2-40B4-BE49-F238E27FC236}">
                      <a16:creationId xmlns:a16="http://schemas.microsoft.com/office/drawing/2014/main" id="{B6A67E0C-8311-8206-4CF1-73BB1B799C22}"/>
                    </a:ext>
                  </a:extLst>
                </p:cNvPr>
                <p:cNvPicPr/>
                <p:nvPr/>
              </p:nvPicPr>
              <p:blipFill>
                <a:blip r:embed="rId25"/>
                <a:stretch>
                  <a:fillRect/>
                </a:stretch>
              </p:blipFill>
              <p:spPr>
                <a:xfrm>
                  <a:off x="1408834" y="5298868"/>
                  <a:ext cx="1057320" cy="82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Freihand 31">
                  <a:extLst>
                    <a:ext uri="{FF2B5EF4-FFF2-40B4-BE49-F238E27FC236}">
                      <a16:creationId xmlns:a16="http://schemas.microsoft.com/office/drawing/2014/main" id="{90A9BC34-DAE2-A54C-70DC-CE914A70B7AD}"/>
                    </a:ext>
                  </a:extLst>
                </p14:cNvPr>
                <p14:cNvContentPartPr/>
                <p14:nvPr/>
              </p14:nvContentPartPr>
              <p14:xfrm>
                <a:off x="2645434" y="5140828"/>
                <a:ext cx="121680" cy="259560"/>
              </p14:xfrm>
            </p:contentPart>
          </mc:Choice>
          <mc:Fallback xmlns="">
            <p:pic>
              <p:nvPicPr>
                <p:cNvPr id="32" name="Freihand 31">
                  <a:extLst>
                    <a:ext uri="{FF2B5EF4-FFF2-40B4-BE49-F238E27FC236}">
                      <a16:creationId xmlns:a16="http://schemas.microsoft.com/office/drawing/2014/main" id="{90A9BC34-DAE2-A54C-70DC-CE914A70B7AD}"/>
                    </a:ext>
                  </a:extLst>
                </p:cNvPr>
                <p:cNvPicPr/>
                <p:nvPr/>
              </p:nvPicPr>
              <p:blipFill>
                <a:blip r:embed="rId27"/>
                <a:stretch>
                  <a:fillRect/>
                </a:stretch>
              </p:blipFill>
              <p:spPr>
                <a:xfrm>
                  <a:off x="2636794" y="5132188"/>
                  <a:ext cx="1393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Freihand 33">
                  <a:extLst>
                    <a:ext uri="{FF2B5EF4-FFF2-40B4-BE49-F238E27FC236}">
                      <a16:creationId xmlns:a16="http://schemas.microsoft.com/office/drawing/2014/main" id="{6E0483BF-7F56-5694-ABDA-717405729ED5}"/>
                    </a:ext>
                  </a:extLst>
                </p14:cNvPr>
                <p14:cNvContentPartPr/>
                <p14:nvPr/>
              </p14:nvContentPartPr>
              <p14:xfrm>
                <a:off x="2656954" y="6076468"/>
                <a:ext cx="47880" cy="129240"/>
              </p14:xfrm>
            </p:contentPart>
          </mc:Choice>
          <mc:Fallback xmlns="">
            <p:pic>
              <p:nvPicPr>
                <p:cNvPr id="34" name="Freihand 33">
                  <a:extLst>
                    <a:ext uri="{FF2B5EF4-FFF2-40B4-BE49-F238E27FC236}">
                      <a16:creationId xmlns:a16="http://schemas.microsoft.com/office/drawing/2014/main" id="{6E0483BF-7F56-5694-ABDA-717405729ED5}"/>
                    </a:ext>
                  </a:extLst>
                </p:cNvPr>
                <p:cNvPicPr/>
                <p:nvPr/>
              </p:nvPicPr>
              <p:blipFill>
                <a:blip r:embed="rId29"/>
                <a:stretch>
                  <a:fillRect/>
                </a:stretch>
              </p:blipFill>
              <p:spPr>
                <a:xfrm>
                  <a:off x="2647954" y="6067828"/>
                  <a:ext cx="65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Freihand 34">
                  <a:extLst>
                    <a:ext uri="{FF2B5EF4-FFF2-40B4-BE49-F238E27FC236}">
                      <a16:creationId xmlns:a16="http://schemas.microsoft.com/office/drawing/2014/main" id="{ACFA1AE5-6E19-C4F4-C14D-7D4369E9C8B2}"/>
                    </a:ext>
                  </a:extLst>
                </p14:cNvPr>
                <p14:cNvContentPartPr/>
                <p14:nvPr/>
              </p14:nvContentPartPr>
              <p14:xfrm>
                <a:off x="2595754" y="6004828"/>
                <a:ext cx="192240" cy="216360"/>
              </p14:xfrm>
            </p:contentPart>
          </mc:Choice>
          <mc:Fallback xmlns="">
            <p:pic>
              <p:nvPicPr>
                <p:cNvPr id="35" name="Freihand 34">
                  <a:extLst>
                    <a:ext uri="{FF2B5EF4-FFF2-40B4-BE49-F238E27FC236}">
                      <a16:creationId xmlns:a16="http://schemas.microsoft.com/office/drawing/2014/main" id="{ACFA1AE5-6E19-C4F4-C14D-7D4369E9C8B2}"/>
                    </a:ext>
                  </a:extLst>
                </p:cNvPr>
                <p:cNvPicPr/>
                <p:nvPr/>
              </p:nvPicPr>
              <p:blipFill>
                <a:blip r:embed="rId31"/>
                <a:stretch>
                  <a:fillRect/>
                </a:stretch>
              </p:blipFill>
              <p:spPr>
                <a:xfrm>
                  <a:off x="2586754" y="5996188"/>
                  <a:ext cx="2098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Freihand 36">
                  <a:extLst>
                    <a:ext uri="{FF2B5EF4-FFF2-40B4-BE49-F238E27FC236}">
                      <a16:creationId xmlns:a16="http://schemas.microsoft.com/office/drawing/2014/main" id="{66B23B86-6610-1BFF-50CB-8E49E9C6092E}"/>
                    </a:ext>
                  </a:extLst>
                </p14:cNvPr>
                <p14:cNvContentPartPr/>
                <p14:nvPr/>
              </p14:nvContentPartPr>
              <p14:xfrm>
                <a:off x="2857114" y="5859748"/>
                <a:ext cx="88920" cy="336600"/>
              </p14:xfrm>
            </p:contentPart>
          </mc:Choice>
          <mc:Fallback xmlns="">
            <p:pic>
              <p:nvPicPr>
                <p:cNvPr id="37" name="Freihand 36">
                  <a:extLst>
                    <a:ext uri="{FF2B5EF4-FFF2-40B4-BE49-F238E27FC236}">
                      <a16:creationId xmlns:a16="http://schemas.microsoft.com/office/drawing/2014/main" id="{66B23B86-6610-1BFF-50CB-8E49E9C6092E}"/>
                    </a:ext>
                  </a:extLst>
                </p:cNvPr>
                <p:cNvPicPr/>
                <p:nvPr/>
              </p:nvPicPr>
              <p:blipFill>
                <a:blip r:embed="rId33"/>
                <a:stretch>
                  <a:fillRect/>
                </a:stretch>
              </p:blipFill>
              <p:spPr>
                <a:xfrm>
                  <a:off x="2848114" y="5851108"/>
                  <a:ext cx="10656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9" name="Freihand 38">
                  <a:extLst>
                    <a:ext uri="{FF2B5EF4-FFF2-40B4-BE49-F238E27FC236}">
                      <a16:creationId xmlns:a16="http://schemas.microsoft.com/office/drawing/2014/main" id="{D8234E1E-22F6-11A7-C032-5CC357C47101}"/>
                    </a:ext>
                  </a:extLst>
                </p14:cNvPr>
                <p14:cNvContentPartPr/>
                <p14:nvPr/>
              </p14:nvContentPartPr>
              <p14:xfrm>
                <a:off x="3005074" y="5936428"/>
                <a:ext cx="7200" cy="23760"/>
              </p14:xfrm>
            </p:contentPart>
          </mc:Choice>
          <mc:Fallback xmlns="">
            <p:pic>
              <p:nvPicPr>
                <p:cNvPr id="39" name="Freihand 38">
                  <a:extLst>
                    <a:ext uri="{FF2B5EF4-FFF2-40B4-BE49-F238E27FC236}">
                      <a16:creationId xmlns:a16="http://schemas.microsoft.com/office/drawing/2014/main" id="{D8234E1E-22F6-11A7-C032-5CC357C47101}"/>
                    </a:ext>
                  </a:extLst>
                </p:cNvPr>
                <p:cNvPicPr/>
                <p:nvPr/>
              </p:nvPicPr>
              <p:blipFill>
                <a:blip r:embed="rId35"/>
                <a:stretch>
                  <a:fillRect/>
                </a:stretch>
              </p:blipFill>
              <p:spPr>
                <a:xfrm>
                  <a:off x="2996434" y="5927428"/>
                  <a:ext cx="24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 name="Freihand 40">
                  <a:extLst>
                    <a:ext uri="{FF2B5EF4-FFF2-40B4-BE49-F238E27FC236}">
                      <a16:creationId xmlns:a16="http://schemas.microsoft.com/office/drawing/2014/main" id="{F4600F27-7151-D4A9-A798-1EF1814FFFDC}"/>
                    </a:ext>
                  </a:extLst>
                </p14:cNvPr>
                <p14:cNvContentPartPr/>
                <p14:nvPr/>
              </p14:nvContentPartPr>
              <p14:xfrm>
                <a:off x="739234" y="5181148"/>
                <a:ext cx="92160" cy="140040"/>
              </p14:xfrm>
            </p:contentPart>
          </mc:Choice>
          <mc:Fallback xmlns="">
            <p:pic>
              <p:nvPicPr>
                <p:cNvPr id="41" name="Freihand 40">
                  <a:extLst>
                    <a:ext uri="{FF2B5EF4-FFF2-40B4-BE49-F238E27FC236}">
                      <a16:creationId xmlns:a16="http://schemas.microsoft.com/office/drawing/2014/main" id="{F4600F27-7151-D4A9-A798-1EF1814FFFDC}"/>
                    </a:ext>
                  </a:extLst>
                </p:cNvPr>
                <p:cNvPicPr/>
                <p:nvPr/>
              </p:nvPicPr>
              <p:blipFill>
                <a:blip r:embed="rId37"/>
                <a:stretch>
                  <a:fillRect/>
                </a:stretch>
              </p:blipFill>
              <p:spPr>
                <a:xfrm>
                  <a:off x="730594" y="5172508"/>
                  <a:ext cx="109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2" name="Freihand 41">
                  <a:extLst>
                    <a:ext uri="{FF2B5EF4-FFF2-40B4-BE49-F238E27FC236}">
                      <a16:creationId xmlns:a16="http://schemas.microsoft.com/office/drawing/2014/main" id="{4059A757-B10D-7177-51FA-74A208A3D9E0}"/>
                    </a:ext>
                  </a:extLst>
                </p14:cNvPr>
                <p14:cNvContentPartPr/>
                <p14:nvPr/>
              </p14:nvContentPartPr>
              <p14:xfrm>
                <a:off x="3253834" y="6519988"/>
                <a:ext cx="65160" cy="114120"/>
              </p14:xfrm>
            </p:contentPart>
          </mc:Choice>
          <mc:Fallback xmlns="">
            <p:pic>
              <p:nvPicPr>
                <p:cNvPr id="42" name="Freihand 41">
                  <a:extLst>
                    <a:ext uri="{FF2B5EF4-FFF2-40B4-BE49-F238E27FC236}">
                      <a16:creationId xmlns:a16="http://schemas.microsoft.com/office/drawing/2014/main" id="{4059A757-B10D-7177-51FA-74A208A3D9E0}"/>
                    </a:ext>
                  </a:extLst>
                </p:cNvPr>
                <p:cNvPicPr/>
                <p:nvPr/>
              </p:nvPicPr>
              <p:blipFill>
                <a:blip r:embed="rId39"/>
                <a:stretch>
                  <a:fillRect/>
                </a:stretch>
              </p:blipFill>
              <p:spPr>
                <a:xfrm>
                  <a:off x="3244834" y="6510988"/>
                  <a:ext cx="82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Freihand 42">
                  <a:extLst>
                    <a:ext uri="{FF2B5EF4-FFF2-40B4-BE49-F238E27FC236}">
                      <a16:creationId xmlns:a16="http://schemas.microsoft.com/office/drawing/2014/main" id="{8AED0410-11F4-44D6-5822-3DF19EF8B6BE}"/>
                    </a:ext>
                  </a:extLst>
                </p14:cNvPr>
                <p14:cNvContentPartPr/>
                <p14:nvPr/>
              </p14:nvContentPartPr>
              <p14:xfrm>
                <a:off x="2996434" y="5942908"/>
                <a:ext cx="87840" cy="208080"/>
              </p14:xfrm>
            </p:contentPart>
          </mc:Choice>
          <mc:Fallback xmlns="">
            <p:pic>
              <p:nvPicPr>
                <p:cNvPr id="43" name="Freihand 42">
                  <a:extLst>
                    <a:ext uri="{FF2B5EF4-FFF2-40B4-BE49-F238E27FC236}">
                      <a16:creationId xmlns:a16="http://schemas.microsoft.com/office/drawing/2014/main" id="{8AED0410-11F4-44D6-5822-3DF19EF8B6BE}"/>
                    </a:ext>
                  </a:extLst>
                </p:cNvPr>
                <p:cNvPicPr/>
                <p:nvPr/>
              </p:nvPicPr>
              <p:blipFill>
                <a:blip r:embed="rId41"/>
                <a:stretch>
                  <a:fillRect/>
                </a:stretch>
              </p:blipFill>
              <p:spPr>
                <a:xfrm>
                  <a:off x="2987434" y="5934268"/>
                  <a:ext cx="1054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Freihand 45">
                  <a:extLst>
                    <a:ext uri="{FF2B5EF4-FFF2-40B4-BE49-F238E27FC236}">
                      <a16:creationId xmlns:a16="http://schemas.microsoft.com/office/drawing/2014/main" id="{FF697BB6-DAAF-FD0B-182F-237899B35845}"/>
                    </a:ext>
                  </a:extLst>
                </p14:cNvPr>
                <p14:cNvContentPartPr/>
                <p14:nvPr/>
              </p14:nvContentPartPr>
              <p14:xfrm>
                <a:off x="3300634" y="5866588"/>
                <a:ext cx="10440" cy="42120"/>
              </p14:xfrm>
            </p:contentPart>
          </mc:Choice>
          <mc:Fallback xmlns="">
            <p:pic>
              <p:nvPicPr>
                <p:cNvPr id="46" name="Freihand 45">
                  <a:extLst>
                    <a:ext uri="{FF2B5EF4-FFF2-40B4-BE49-F238E27FC236}">
                      <a16:creationId xmlns:a16="http://schemas.microsoft.com/office/drawing/2014/main" id="{FF697BB6-DAAF-FD0B-182F-237899B35845}"/>
                    </a:ext>
                  </a:extLst>
                </p:cNvPr>
                <p:cNvPicPr/>
                <p:nvPr/>
              </p:nvPicPr>
              <p:blipFill>
                <a:blip r:embed="rId43"/>
                <a:stretch>
                  <a:fillRect/>
                </a:stretch>
              </p:blipFill>
              <p:spPr>
                <a:xfrm>
                  <a:off x="3291634" y="5857588"/>
                  <a:ext cx="280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Freihand 46">
                  <a:extLst>
                    <a:ext uri="{FF2B5EF4-FFF2-40B4-BE49-F238E27FC236}">
                      <a16:creationId xmlns:a16="http://schemas.microsoft.com/office/drawing/2014/main" id="{16BF3446-E746-F14E-D116-6162FE939567}"/>
                    </a:ext>
                  </a:extLst>
                </p14:cNvPr>
                <p14:cNvContentPartPr/>
                <p14:nvPr/>
              </p14:nvContentPartPr>
              <p14:xfrm>
                <a:off x="3325834" y="6046588"/>
                <a:ext cx="14760" cy="24480"/>
              </p14:xfrm>
            </p:contentPart>
          </mc:Choice>
          <mc:Fallback xmlns="">
            <p:pic>
              <p:nvPicPr>
                <p:cNvPr id="47" name="Freihand 46">
                  <a:extLst>
                    <a:ext uri="{FF2B5EF4-FFF2-40B4-BE49-F238E27FC236}">
                      <a16:creationId xmlns:a16="http://schemas.microsoft.com/office/drawing/2014/main" id="{16BF3446-E746-F14E-D116-6162FE939567}"/>
                    </a:ext>
                  </a:extLst>
                </p:cNvPr>
                <p:cNvPicPr/>
                <p:nvPr/>
              </p:nvPicPr>
              <p:blipFill>
                <a:blip r:embed="rId45"/>
                <a:stretch>
                  <a:fillRect/>
                </a:stretch>
              </p:blipFill>
              <p:spPr>
                <a:xfrm>
                  <a:off x="3317194" y="6037948"/>
                  <a:ext cx="32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4710AEEA-A6FA-F286-50F2-C53F5274C4B0}"/>
                    </a:ext>
                  </a:extLst>
                </p14:cNvPr>
                <p14:cNvContentPartPr/>
                <p14:nvPr/>
              </p14:nvContentPartPr>
              <p14:xfrm>
                <a:off x="3307114" y="5981428"/>
                <a:ext cx="30600" cy="211680"/>
              </p14:xfrm>
            </p:contentPart>
          </mc:Choice>
          <mc:Fallback xmlns="">
            <p:pic>
              <p:nvPicPr>
                <p:cNvPr id="48" name="Freihand 47">
                  <a:extLst>
                    <a:ext uri="{FF2B5EF4-FFF2-40B4-BE49-F238E27FC236}">
                      <a16:creationId xmlns:a16="http://schemas.microsoft.com/office/drawing/2014/main" id="{4710AEEA-A6FA-F286-50F2-C53F5274C4B0}"/>
                    </a:ext>
                  </a:extLst>
                </p:cNvPr>
                <p:cNvPicPr/>
                <p:nvPr/>
              </p:nvPicPr>
              <p:blipFill>
                <a:blip r:embed="rId47"/>
                <a:stretch>
                  <a:fillRect/>
                </a:stretch>
              </p:blipFill>
              <p:spPr>
                <a:xfrm>
                  <a:off x="3298114" y="5972788"/>
                  <a:ext cx="48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0" name="Freihand 49">
                  <a:extLst>
                    <a:ext uri="{FF2B5EF4-FFF2-40B4-BE49-F238E27FC236}">
                      <a16:creationId xmlns:a16="http://schemas.microsoft.com/office/drawing/2014/main" id="{227EC670-9F82-5456-F569-0EB178835CAD}"/>
                    </a:ext>
                  </a:extLst>
                </p14:cNvPr>
                <p14:cNvContentPartPr/>
                <p14:nvPr/>
              </p14:nvContentPartPr>
              <p14:xfrm>
                <a:off x="3461914" y="5818348"/>
                <a:ext cx="123840" cy="279360"/>
              </p14:xfrm>
            </p:contentPart>
          </mc:Choice>
          <mc:Fallback xmlns="">
            <p:pic>
              <p:nvPicPr>
                <p:cNvPr id="50" name="Freihand 49">
                  <a:extLst>
                    <a:ext uri="{FF2B5EF4-FFF2-40B4-BE49-F238E27FC236}">
                      <a16:creationId xmlns:a16="http://schemas.microsoft.com/office/drawing/2014/main" id="{227EC670-9F82-5456-F569-0EB178835CAD}"/>
                    </a:ext>
                  </a:extLst>
                </p:cNvPr>
                <p:cNvPicPr/>
                <p:nvPr/>
              </p:nvPicPr>
              <p:blipFill>
                <a:blip r:embed="rId49"/>
                <a:stretch>
                  <a:fillRect/>
                </a:stretch>
              </p:blipFill>
              <p:spPr>
                <a:xfrm>
                  <a:off x="3453274" y="5809348"/>
                  <a:ext cx="1414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 name="Freihand 50">
                  <a:extLst>
                    <a:ext uri="{FF2B5EF4-FFF2-40B4-BE49-F238E27FC236}">
                      <a16:creationId xmlns:a16="http://schemas.microsoft.com/office/drawing/2014/main" id="{AE62264E-E42A-7E8D-8ABB-808D3086BA0D}"/>
                    </a:ext>
                  </a:extLst>
                </p14:cNvPr>
                <p14:cNvContentPartPr/>
                <p14:nvPr/>
              </p14:nvContentPartPr>
              <p14:xfrm>
                <a:off x="3653434" y="5889628"/>
                <a:ext cx="98640" cy="130680"/>
              </p14:xfrm>
            </p:contentPart>
          </mc:Choice>
          <mc:Fallback xmlns="">
            <p:pic>
              <p:nvPicPr>
                <p:cNvPr id="51" name="Freihand 50">
                  <a:extLst>
                    <a:ext uri="{FF2B5EF4-FFF2-40B4-BE49-F238E27FC236}">
                      <a16:creationId xmlns:a16="http://schemas.microsoft.com/office/drawing/2014/main" id="{AE62264E-E42A-7E8D-8ABB-808D3086BA0D}"/>
                    </a:ext>
                  </a:extLst>
                </p:cNvPr>
                <p:cNvPicPr/>
                <p:nvPr/>
              </p:nvPicPr>
              <p:blipFill>
                <a:blip r:embed="rId51"/>
                <a:stretch>
                  <a:fillRect/>
                </a:stretch>
              </p:blipFill>
              <p:spPr>
                <a:xfrm>
                  <a:off x="3644434" y="5880988"/>
                  <a:ext cx="116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3" name="Freihand 52">
                  <a:extLst>
                    <a:ext uri="{FF2B5EF4-FFF2-40B4-BE49-F238E27FC236}">
                      <a16:creationId xmlns:a16="http://schemas.microsoft.com/office/drawing/2014/main" id="{4D872573-8A29-618A-6660-B81B59D3BB5D}"/>
                    </a:ext>
                  </a:extLst>
                </p14:cNvPr>
                <p14:cNvContentPartPr/>
                <p14:nvPr/>
              </p14:nvContentPartPr>
              <p14:xfrm>
                <a:off x="3838834" y="5858308"/>
                <a:ext cx="63720" cy="132840"/>
              </p14:xfrm>
            </p:contentPart>
          </mc:Choice>
          <mc:Fallback xmlns="">
            <p:pic>
              <p:nvPicPr>
                <p:cNvPr id="53" name="Freihand 52">
                  <a:extLst>
                    <a:ext uri="{FF2B5EF4-FFF2-40B4-BE49-F238E27FC236}">
                      <a16:creationId xmlns:a16="http://schemas.microsoft.com/office/drawing/2014/main" id="{4D872573-8A29-618A-6660-B81B59D3BB5D}"/>
                    </a:ext>
                  </a:extLst>
                </p:cNvPr>
                <p:cNvPicPr/>
                <p:nvPr/>
              </p:nvPicPr>
              <p:blipFill>
                <a:blip r:embed="rId53"/>
                <a:stretch>
                  <a:fillRect/>
                </a:stretch>
              </p:blipFill>
              <p:spPr>
                <a:xfrm>
                  <a:off x="3830194" y="5849308"/>
                  <a:ext cx="81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 name="Freihand 53">
                  <a:extLst>
                    <a:ext uri="{FF2B5EF4-FFF2-40B4-BE49-F238E27FC236}">
                      <a16:creationId xmlns:a16="http://schemas.microsoft.com/office/drawing/2014/main" id="{F93194A1-8B1E-E13A-F370-856768E4DA2B}"/>
                    </a:ext>
                  </a:extLst>
                </p14:cNvPr>
                <p14:cNvContentPartPr/>
                <p14:nvPr/>
              </p14:nvContentPartPr>
              <p14:xfrm>
                <a:off x="3928834" y="5689108"/>
                <a:ext cx="164880" cy="261720"/>
              </p14:xfrm>
            </p:contentPart>
          </mc:Choice>
          <mc:Fallback xmlns="">
            <p:pic>
              <p:nvPicPr>
                <p:cNvPr id="54" name="Freihand 53">
                  <a:extLst>
                    <a:ext uri="{FF2B5EF4-FFF2-40B4-BE49-F238E27FC236}">
                      <a16:creationId xmlns:a16="http://schemas.microsoft.com/office/drawing/2014/main" id="{F93194A1-8B1E-E13A-F370-856768E4DA2B}"/>
                    </a:ext>
                  </a:extLst>
                </p:cNvPr>
                <p:cNvPicPr/>
                <p:nvPr/>
              </p:nvPicPr>
              <p:blipFill>
                <a:blip r:embed="rId55"/>
                <a:stretch>
                  <a:fillRect/>
                </a:stretch>
              </p:blipFill>
              <p:spPr>
                <a:xfrm>
                  <a:off x="3919834" y="5680468"/>
                  <a:ext cx="1825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5" name="Freihand 54">
                  <a:extLst>
                    <a:ext uri="{FF2B5EF4-FFF2-40B4-BE49-F238E27FC236}">
                      <a16:creationId xmlns:a16="http://schemas.microsoft.com/office/drawing/2014/main" id="{D87DAB4E-E4F6-40EC-D869-27850FD27BE1}"/>
                    </a:ext>
                  </a:extLst>
                </p14:cNvPr>
                <p14:cNvContentPartPr/>
                <p14:nvPr/>
              </p14:nvContentPartPr>
              <p14:xfrm>
                <a:off x="4204594" y="5547988"/>
                <a:ext cx="137160" cy="424080"/>
              </p14:xfrm>
            </p:contentPart>
          </mc:Choice>
          <mc:Fallback xmlns="">
            <p:pic>
              <p:nvPicPr>
                <p:cNvPr id="55" name="Freihand 54">
                  <a:extLst>
                    <a:ext uri="{FF2B5EF4-FFF2-40B4-BE49-F238E27FC236}">
                      <a16:creationId xmlns:a16="http://schemas.microsoft.com/office/drawing/2014/main" id="{D87DAB4E-E4F6-40EC-D869-27850FD27BE1}"/>
                    </a:ext>
                  </a:extLst>
                </p:cNvPr>
                <p:cNvPicPr/>
                <p:nvPr/>
              </p:nvPicPr>
              <p:blipFill>
                <a:blip r:embed="rId57"/>
                <a:stretch>
                  <a:fillRect/>
                </a:stretch>
              </p:blipFill>
              <p:spPr>
                <a:xfrm>
                  <a:off x="4195954" y="5538988"/>
                  <a:ext cx="15480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7" name="Freihand 56">
                  <a:extLst>
                    <a:ext uri="{FF2B5EF4-FFF2-40B4-BE49-F238E27FC236}">
                      <a16:creationId xmlns:a16="http://schemas.microsoft.com/office/drawing/2014/main" id="{85286D1D-2CB7-27AC-2953-FDD96846BFA3}"/>
                    </a:ext>
                  </a:extLst>
                </p14:cNvPr>
                <p14:cNvContentPartPr/>
                <p14:nvPr/>
              </p14:nvContentPartPr>
              <p14:xfrm>
                <a:off x="3815074" y="5439268"/>
                <a:ext cx="139320" cy="210960"/>
              </p14:xfrm>
            </p:contentPart>
          </mc:Choice>
          <mc:Fallback xmlns="">
            <p:pic>
              <p:nvPicPr>
                <p:cNvPr id="57" name="Freihand 56">
                  <a:extLst>
                    <a:ext uri="{FF2B5EF4-FFF2-40B4-BE49-F238E27FC236}">
                      <a16:creationId xmlns:a16="http://schemas.microsoft.com/office/drawing/2014/main" id="{85286D1D-2CB7-27AC-2953-FDD96846BFA3}"/>
                    </a:ext>
                  </a:extLst>
                </p:cNvPr>
                <p:cNvPicPr/>
                <p:nvPr/>
              </p:nvPicPr>
              <p:blipFill>
                <a:blip r:embed="rId59"/>
                <a:stretch>
                  <a:fillRect/>
                </a:stretch>
              </p:blipFill>
              <p:spPr>
                <a:xfrm>
                  <a:off x="3806434" y="5430268"/>
                  <a:ext cx="1569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8" name="Freihand 57">
                  <a:extLst>
                    <a:ext uri="{FF2B5EF4-FFF2-40B4-BE49-F238E27FC236}">
                      <a16:creationId xmlns:a16="http://schemas.microsoft.com/office/drawing/2014/main" id="{856ECD13-C8C2-D597-4CC7-690FE50F5287}"/>
                    </a:ext>
                  </a:extLst>
                </p14:cNvPr>
                <p14:cNvContentPartPr/>
                <p14:nvPr/>
              </p14:nvContentPartPr>
              <p14:xfrm>
                <a:off x="3839554" y="5519908"/>
                <a:ext cx="149760" cy="140760"/>
              </p14:xfrm>
            </p:contentPart>
          </mc:Choice>
          <mc:Fallback xmlns="">
            <p:pic>
              <p:nvPicPr>
                <p:cNvPr id="58" name="Freihand 57">
                  <a:extLst>
                    <a:ext uri="{FF2B5EF4-FFF2-40B4-BE49-F238E27FC236}">
                      <a16:creationId xmlns:a16="http://schemas.microsoft.com/office/drawing/2014/main" id="{856ECD13-C8C2-D597-4CC7-690FE50F5287}"/>
                    </a:ext>
                  </a:extLst>
                </p:cNvPr>
                <p:cNvPicPr/>
                <p:nvPr/>
              </p:nvPicPr>
              <p:blipFill>
                <a:blip r:embed="rId61"/>
                <a:stretch>
                  <a:fillRect/>
                </a:stretch>
              </p:blipFill>
              <p:spPr>
                <a:xfrm>
                  <a:off x="3830554" y="5510908"/>
                  <a:ext cx="167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1" name="Freihand 60">
                  <a:extLst>
                    <a:ext uri="{FF2B5EF4-FFF2-40B4-BE49-F238E27FC236}">
                      <a16:creationId xmlns:a16="http://schemas.microsoft.com/office/drawing/2014/main" id="{9D25370C-F30D-A8BC-4FDE-AB9C8C019477}"/>
                    </a:ext>
                  </a:extLst>
                </p14:cNvPr>
                <p14:cNvContentPartPr/>
                <p14:nvPr/>
              </p14:nvContentPartPr>
              <p14:xfrm>
                <a:off x="1759834" y="5256388"/>
                <a:ext cx="317160" cy="209880"/>
              </p14:xfrm>
            </p:contentPart>
          </mc:Choice>
          <mc:Fallback xmlns="">
            <p:pic>
              <p:nvPicPr>
                <p:cNvPr id="61" name="Freihand 60">
                  <a:extLst>
                    <a:ext uri="{FF2B5EF4-FFF2-40B4-BE49-F238E27FC236}">
                      <a16:creationId xmlns:a16="http://schemas.microsoft.com/office/drawing/2014/main" id="{9D25370C-F30D-A8BC-4FDE-AB9C8C019477}"/>
                    </a:ext>
                  </a:extLst>
                </p:cNvPr>
                <p:cNvPicPr/>
                <p:nvPr/>
              </p:nvPicPr>
              <p:blipFill>
                <a:blip r:embed="rId63"/>
                <a:stretch>
                  <a:fillRect/>
                </a:stretch>
              </p:blipFill>
              <p:spPr>
                <a:xfrm>
                  <a:off x="1750834" y="5247748"/>
                  <a:ext cx="3348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2" name="Freihand 61">
                  <a:extLst>
                    <a:ext uri="{FF2B5EF4-FFF2-40B4-BE49-F238E27FC236}">
                      <a16:creationId xmlns:a16="http://schemas.microsoft.com/office/drawing/2014/main" id="{8294D3B9-0C26-4430-7F29-DCBFAD77BF92}"/>
                    </a:ext>
                  </a:extLst>
                </p14:cNvPr>
                <p14:cNvContentPartPr/>
                <p14:nvPr/>
              </p14:nvContentPartPr>
              <p14:xfrm>
                <a:off x="2011834" y="5136508"/>
                <a:ext cx="199080" cy="223200"/>
              </p14:xfrm>
            </p:contentPart>
          </mc:Choice>
          <mc:Fallback xmlns="">
            <p:pic>
              <p:nvPicPr>
                <p:cNvPr id="62" name="Freihand 61">
                  <a:extLst>
                    <a:ext uri="{FF2B5EF4-FFF2-40B4-BE49-F238E27FC236}">
                      <a16:creationId xmlns:a16="http://schemas.microsoft.com/office/drawing/2014/main" id="{8294D3B9-0C26-4430-7F29-DCBFAD77BF92}"/>
                    </a:ext>
                  </a:extLst>
                </p:cNvPr>
                <p:cNvPicPr/>
                <p:nvPr/>
              </p:nvPicPr>
              <p:blipFill>
                <a:blip r:embed="rId65"/>
                <a:stretch>
                  <a:fillRect/>
                </a:stretch>
              </p:blipFill>
              <p:spPr>
                <a:xfrm>
                  <a:off x="2003194" y="5127508"/>
                  <a:ext cx="2167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 name="Freihand 8">
                  <a:extLst>
                    <a:ext uri="{FF2B5EF4-FFF2-40B4-BE49-F238E27FC236}">
                      <a16:creationId xmlns:a16="http://schemas.microsoft.com/office/drawing/2014/main" id="{170F204C-CAC3-5638-E4EB-06B614F5A265}"/>
                    </a:ext>
                  </a:extLst>
                </p14:cNvPr>
                <p14:cNvContentPartPr/>
                <p14:nvPr/>
              </p14:nvContentPartPr>
              <p14:xfrm>
                <a:off x="5214394" y="5776588"/>
                <a:ext cx="131040" cy="193680"/>
              </p14:xfrm>
            </p:contentPart>
          </mc:Choice>
          <mc:Fallback xmlns="">
            <p:pic>
              <p:nvPicPr>
                <p:cNvPr id="9" name="Freihand 8">
                  <a:extLst>
                    <a:ext uri="{FF2B5EF4-FFF2-40B4-BE49-F238E27FC236}">
                      <a16:creationId xmlns:a16="http://schemas.microsoft.com/office/drawing/2014/main" id="{170F204C-CAC3-5638-E4EB-06B614F5A265}"/>
                    </a:ext>
                  </a:extLst>
                </p:cNvPr>
                <p:cNvPicPr/>
                <p:nvPr/>
              </p:nvPicPr>
              <p:blipFill>
                <a:blip r:embed="rId67"/>
                <a:stretch>
                  <a:fillRect/>
                </a:stretch>
              </p:blipFill>
              <p:spPr>
                <a:xfrm>
                  <a:off x="5205754" y="5767948"/>
                  <a:ext cx="148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0" name="Freihand 9">
                  <a:extLst>
                    <a:ext uri="{FF2B5EF4-FFF2-40B4-BE49-F238E27FC236}">
                      <a16:creationId xmlns:a16="http://schemas.microsoft.com/office/drawing/2014/main" id="{78420BB0-23D7-10F7-5296-F152A9ADE677}"/>
                    </a:ext>
                  </a:extLst>
                </p14:cNvPr>
                <p14:cNvContentPartPr/>
                <p14:nvPr/>
              </p14:nvContentPartPr>
              <p14:xfrm>
                <a:off x="5436874" y="5848228"/>
                <a:ext cx="339480" cy="112680"/>
              </p14:xfrm>
            </p:contentPart>
          </mc:Choice>
          <mc:Fallback xmlns="">
            <p:pic>
              <p:nvPicPr>
                <p:cNvPr id="10" name="Freihand 9">
                  <a:extLst>
                    <a:ext uri="{FF2B5EF4-FFF2-40B4-BE49-F238E27FC236}">
                      <a16:creationId xmlns:a16="http://schemas.microsoft.com/office/drawing/2014/main" id="{78420BB0-23D7-10F7-5296-F152A9ADE677}"/>
                    </a:ext>
                  </a:extLst>
                </p:cNvPr>
                <p:cNvPicPr/>
                <p:nvPr/>
              </p:nvPicPr>
              <p:blipFill>
                <a:blip r:embed="rId69"/>
                <a:stretch>
                  <a:fillRect/>
                </a:stretch>
              </p:blipFill>
              <p:spPr>
                <a:xfrm>
                  <a:off x="5427874" y="5839588"/>
                  <a:ext cx="357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 name="Freihand 10">
                  <a:extLst>
                    <a:ext uri="{FF2B5EF4-FFF2-40B4-BE49-F238E27FC236}">
                      <a16:creationId xmlns:a16="http://schemas.microsoft.com/office/drawing/2014/main" id="{52EAE76B-625A-F476-F5C8-A9F9D3E578D0}"/>
                    </a:ext>
                  </a:extLst>
                </p14:cNvPr>
                <p14:cNvContentPartPr/>
                <p14:nvPr/>
              </p14:nvContentPartPr>
              <p14:xfrm>
                <a:off x="5931874" y="5691268"/>
                <a:ext cx="280080" cy="254880"/>
              </p14:xfrm>
            </p:contentPart>
          </mc:Choice>
          <mc:Fallback xmlns="">
            <p:pic>
              <p:nvPicPr>
                <p:cNvPr id="11" name="Freihand 10">
                  <a:extLst>
                    <a:ext uri="{FF2B5EF4-FFF2-40B4-BE49-F238E27FC236}">
                      <a16:creationId xmlns:a16="http://schemas.microsoft.com/office/drawing/2014/main" id="{52EAE76B-625A-F476-F5C8-A9F9D3E578D0}"/>
                    </a:ext>
                  </a:extLst>
                </p:cNvPr>
                <p:cNvPicPr/>
                <p:nvPr/>
              </p:nvPicPr>
              <p:blipFill>
                <a:blip r:embed="rId71"/>
                <a:stretch>
                  <a:fillRect/>
                </a:stretch>
              </p:blipFill>
              <p:spPr>
                <a:xfrm>
                  <a:off x="5922874" y="5682268"/>
                  <a:ext cx="2977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 name="Freihand 11">
                  <a:extLst>
                    <a:ext uri="{FF2B5EF4-FFF2-40B4-BE49-F238E27FC236}">
                      <a16:creationId xmlns:a16="http://schemas.microsoft.com/office/drawing/2014/main" id="{0FA0C6CC-0A64-EA4A-48F6-9F87B18F745E}"/>
                    </a:ext>
                  </a:extLst>
                </p14:cNvPr>
                <p14:cNvContentPartPr/>
                <p14:nvPr/>
              </p14:nvContentPartPr>
              <p14:xfrm>
                <a:off x="6403114" y="5806828"/>
                <a:ext cx="138600" cy="238680"/>
              </p14:xfrm>
            </p:contentPart>
          </mc:Choice>
          <mc:Fallback xmlns="">
            <p:pic>
              <p:nvPicPr>
                <p:cNvPr id="12" name="Freihand 11">
                  <a:extLst>
                    <a:ext uri="{FF2B5EF4-FFF2-40B4-BE49-F238E27FC236}">
                      <a16:creationId xmlns:a16="http://schemas.microsoft.com/office/drawing/2014/main" id="{0FA0C6CC-0A64-EA4A-48F6-9F87B18F745E}"/>
                    </a:ext>
                  </a:extLst>
                </p:cNvPr>
                <p:cNvPicPr/>
                <p:nvPr/>
              </p:nvPicPr>
              <p:blipFill>
                <a:blip r:embed="rId73"/>
                <a:stretch>
                  <a:fillRect/>
                </a:stretch>
              </p:blipFill>
              <p:spPr>
                <a:xfrm>
                  <a:off x="6394474" y="5797828"/>
                  <a:ext cx="1562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 name="Freihand 12">
                  <a:extLst>
                    <a:ext uri="{FF2B5EF4-FFF2-40B4-BE49-F238E27FC236}">
                      <a16:creationId xmlns:a16="http://schemas.microsoft.com/office/drawing/2014/main" id="{1875E16B-7DA5-44C7-5EFA-F88078FDE25F}"/>
                    </a:ext>
                  </a:extLst>
                </p14:cNvPr>
                <p14:cNvContentPartPr/>
                <p14:nvPr/>
              </p14:nvContentPartPr>
              <p14:xfrm>
                <a:off x="6595354" y="5774788"/>
                <a:ext cx="74880" cy="105480"/>
              </p14:xfrm>
            </p:contentPart>
          </mc:Choice>
          <mc:Fallback xmlns="">
            <p:pic>
              <p:nvPicPr>
                <p:cNvPr id="13" name="Freihand 12">
                  <a:extLst>
                    <a:ext uri="{FF2B5EF4-FFF2-40B4-BE49-F238E27FC236}">
                      <a16:creationId xmlns:a16="http://schemas.microsoft.com/office/drawing/2014/main" id="{1875E16B-7DA5-44C7-5EFA-F88078FDE25F}"/>
                    </a:ext>
                  </a:extLst>
                </p:cNvPr>
                <p:cNvPicPr/>
                <p:nvPr/>
              </p:nvPicPr>
              <p:blipFill>
                <a:blip r:embed="rId75"/>
                <a:stretch>
                  <a:fillRect/>
                </a:stretch>
              </p:blipFill>
              <p:spPr>
                <a:xfrm>
                  <a:off x="6586354" y="5766148"/>
                  <a:ext cx="92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5" name="Freihand 14">
                  <a:extLst>
                    <a:ext uri="{FF2B5EF4-FFF2-40B4-BE49-F238E27FC236}">
                      <a16:creationId xmlns:a16="http://schemas.microsoft.com/office/drawing/2014/main" id="{5026C84A-F9D7-0A54-8120-255932D02AB4}"/>
                    </a:ext>
                  </a:extLst>
                </p14:cNvPr>
                <p14:cNvContentPartPr/>
                <p14:nvPr/>
              </p14:nvContentPartPr>
              <p14:xfrm>
                <a:off x="6695434" y="5793868"/>
                <a:ext cx="132480" cy="77400"/>
              </p14:xfrm>
            </p:contentPart>
          </mc:Choice>
          <mc:Fallback xmlns="">
            <p:pic>
              <p:nvPicPr>
                <p:cNvPr id="15" name="Freihand 14">
                  <a:extLst>
                    <a:ext uri="{FF2B5EF4-FFF2-40B4-BE49-F238E27FC236}">
                      <a16:creationId xmlns:a16="http://schemas.microsoft.com/office/drawing/2014/main" id="{5026C84A-F9D7-0A54-8120-255932D02AB4}"/>
                    </a:ext>
                  </a:extLst>
                </p:cNvPr>
                <p:cNvPicPr/>
                <p:nvPr/>
              </p:nvPicPr>
              <p:blipFill>
                <a:blip r:embed="rId77"/>
                <a:stretch>
                  <a:fillRect/>
                </a:stretch>
              </p:blipFill>
              <p:spPr>
                <a:xfrm>
                  <a:off x="6686434" y="5785228"/>
                  <a:ext cx="150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6" name="Freihand 15">
                  <a:extLst>
                    <a:ext uri="{FF2B5EF4-FFF2-40B4-BE49-F238E27FC236}">
                      <a16:creationId xmlns:a16="http://schemas.microsoft.com/office/drawing/2014/main" id="{E0067CA1-D574-DD9B-01ED-886D82F30A1E}"/>
                    </a:ext>
                  </a:extLst>
                </p14:cNvPr>
                <p14:cNvContentPartPr/>
                <p14:nvPr/>
              </p14:nvContentPartPr>
              <p14:xfrm>
                <a:off x="6863914" y="5664268"/>
                <a:ext cx="186840" cy="190440"/>
              </p14:xfrm>
            </p:contentPart>
          </mc:Choice>
          <mc:Fallback xmlns="">
            <p:pic>
              <p:nvPicPr>
                <p:cNvPr id="16" name="Freihand 15">
                  <a:extLst>
                    <a:ext uri="{FF2B5EF4-FFF2-40B4-BE49-F238E27FC236}">
                      <a16:creationId xmlns:a16="http://schemas.microsoft.com/office/drawing/2014/main" id="{E0067CA1-D574-DD9B-01ED-886D82F30A1E}"/>
                    </a:ext>
                  </a:extLst>
                </p:cNvPr>
                <p:cNvPicPr/>
                <p:nvPr/>
              </p:nvPicPr>
              <p:blipFill>
                <a:blip r:embed="rId79"/>
                <a:stretch>
                  <a:fillRect/>
                </a:stretch>
              </p:blipFill>
              <p:spPr>
                <a:xfrm>
                  <a:off x="6854914" y="5655628"/>
                  <a:ext cx="2044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 name="Freihand 16">
                  <a:extLst>
                    <a:ext uri="{FF2B5EF4-FFF2-40B4-BE49-F238E27FC236}">
                      <a16:creationId xmlns:a16="http://schemas.microsoft.com/office/drawing/2014/main" id="{DAA3620A-0EDE-5981-7557-98CD6BEFA247}"/>
                    </a:ext>
                  </a:extLst>
                </p14:cNvPr>
                <p14:cNvContentPartPr/>
                <p14:nvPr/>
              </p14:nvContentPartPr>
              <p14:xfrm>
                <a:off x="7084594" y="5706748"/>
                <a:ext cx="112680" cy="170640"/>
              </p14:xfrm>
            </p:contentPart>
          </mc:Choice>
          <mc:Fallback xmlns="">
            <p:pic>
              <p:nvPicPr>
                <p:cNvPr id="17" name="Freihand 16">
                  <a:extLst>
                    <a:ext uri="{FF2B5EF4-FFF2-40B4-BE49-F238E27FC236}">
                      <a16:creationId xmlns:a16="http://schemas.microsoft.com/office/drawing/2014/main" id="{DAA3620A-0EDE-5981-7557-98CD6BEFA247}"/>
                    </a:ext>
                  </a:extLst>
                </p:cNvPr>
                <p:cNvPicPr/>
                <p:nvPr/>
              </p:nvPicPr>
              <p:blipFill>
                <a:blip r:embed="rId81"/>
                <a:stretch>
                  <a:fillRect/>
                </a:stretch>
              </p:blipFill>
              <p:spPr>
                <a:xfrm>
                  <a:off x="7075954" y="5697748"/>
                  <a:ext cx="130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0" name="Freihand 19">
                  <a:extLst>
                    <a:ext uri="{FF2B5EF4-FFF2-40B4-BE49-F238E27FC236}">
                      <a16:creationId xmlns:a16="http://schemas.microsoft.com/office/drawing/2014/main" id="{1AAF6767-21AA-E4F8-0B61-E2ADAA2E8D55}"/>
                    </a:ext>
                  </a:extLst>
                </p14:cNvPr>
                <p14:cNvContentPartPr/>
                <p14:nvPr/>
              </p14:nvContentPartPr>
              <p14:xfrm>
                <a:off x="5006314" y="5929948"/>
                <a:ext cx="125640" cy="128160"/>
              </p14:xfrm>
            </p:contentPart>
          </mc:Choice>
          <mc:Fallback xmlns="">
            <p:pic>
              <p:nvPicPr>
                <p:cNvPr id="20" name="Freihand 19">
                  <a:extLst>
                    <a:ext uri="{FF2B5EF4-FFF2-40B4-BE49-F238E27FC236}">
                      <a16:creationId xmlns:a16="http://schemas.microsoft.com/office/drawing/2014/main" id="{1AAF6767-21AA-E4F8-0B61-E2ADAA2E8D55}"/>
                    </a:ext>
                  </a:extLst>
                </p:cNvPr>
                <p:cNvPicPr/>
                <p:nvPr/>
              </p:nvPicPr>
              <p:blipFill>
                <a:blip r:embed="rId83"/>
                <a:stretch>
                  <a:fillRect/>
                </a:stretch>
              </p:blipFill>
              <p:spPr>
                <a:xfrm>
                  <a:off x="4997314" y="5920948"/>
                  <a:ext cx="1432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 name="Freihand 2">
                  <a:extLst>
                    <a:ext uri="{FF2B5EF4-FFF2-40B4-BE49-F238E27FC236}">
                      <a16:creationId xmlns:a16="http://schemas.microsoft.com/office/drawing/2014/main" id="{8B7D0EC0-57E4-2555-12E9-F91FE72DB12C}"/>
                    </a:ext>
                  </a:extLst>
                </p14:cNvPr>
                <p14:cNvContentPartPr/>
                <p14:nvPr/>
              </p14:nvContentPartPr>
              <p14:xfrm>
                <a:off x="6146794" y="5400388"/>
                <a:ext cx="134280" cy="285480"/>
              </p14:xfrm>
            </p:contentPart>
          </mc:Choice>
          <mc:Fallback xmlns="">
            <p:pic>
              <p:nvPicPr>
                <p:cNvPr id="3" name="Freihand 2">
                  <a:extLst>
                    <a:ext uri="{FF2B5EF4-FFF2-40B4-BE49-F238E27FC236}">
                      <a16:creationId xmlns:a16="http://schemas.microsoft.com/office/drawing/2014/main" id="{8B7D0EC0-57E4-2555-12E9-F91FE72DB12C}"/>
                    </a:ext>
                  </a:extLst>
                </p:cNvPr>
                <p:cNvPicPr/>
                <p:nvPr/>
              </p:nvPicPr>
              <p:blipFill>
                <a:blip r:embed="rId85"/>
                <a:stretch>
                  <a:fillRect/>
                </a:stretch>
              </p:blipFill>
              <p:spPr>
                <a:xfrm>
                  <a:off x="6137794" y="5391748"/>
                  <a:ext cx="1519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 name="Freihand 3">
                  <a:extLst>
                    <a:ext uri="{FF2B5EF4-FFF2-40B4-BE49-F238E27FC236}">
                      <a16:creationId xmlns:a16="http://schemas.microsoft.com/office/drawing/2014/main" id="{EF2C57FE-7E2F-232D-92BD-CCE71902FF15}"/>
                    </a:ext>
                  </a:extLst>
                </p14:cNvPr>
                <p14:cNvContentPartPr/>
                <p14:nvPr/>
              </p14:nvContentPartPr>
              <p14:xfrm>
                <a:off x="6187834" y="5320828"/>
                <a:ext cx="112680" cy="137520"/>
              </p14:xfrm>
            </p:contentPart>
          </mc:Choice>
          <mc:Fallback xmlns="">
            <p:pic>
              <p:nvPicPr>
                <p:cNvPr id="4" name="Freihand 3">
                  <a:extLst>
                    <a:ext uri="{FF2B5EF4-FFF2-40B4-BE49-F238E27FC236}">
                      <a16:creationId xmlns:a16="http://schemas.microsoft.com/office/drawing/2014/main" id="{EF2C57FE-7E2F-232D-92BD-CCE71902FF15}"/>
                    </a:ext>
                  </a:extLst>
                </p:cNvPr>
                <p:cNvPicPr/>
                <p:nvPr/>
              </p:nvPicPr>
              <p:blipFill>
                <a:blip r:embed="rId87"/>
                <a:stretch>
                  <a:fillRect/>
                </a:stretch>
              </p:blipFill>
              <p:spPr>
                <a:xfrm>
                  <a:off x="6179194" y="5311828"/>
                  <a:ext cx="130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1" name="Freihand 20">
                  <a:extLst>
                    <a:ext uri="{FF2B5EF4-FFF2-40B4-BE49-F238E27FC236}">
                      <a16:creationId xmlns:a16="http://schemas.microsoft.com/office/drawing/2014/main" id="{99C317EF-EA23-7727-5232-517131236432}"/>
                    </a:ext>
                  </a:extLst>
                </p14:cNvPr>
                <p14:cNvContentPartPr/>
                <p14:nvPr/>
              </p14:nvContentPartPr>
              <p14:xfrm>
                <a:off x="6259834" y="5550868"/>
                <a:ext cx="98280" cy="114120"/>
              </p14:xfrm>
            </p:contentPart>
          </mc:Choice>
          <mc:Fallback xmlns="">
            <p:pic>
              <p:nvPicPr>
                <p:cNvPr id="21" name="Freihand 20">
                  <a:extLst>
                    <a:ext uri="{FF2B5EF4-FFF2-40B4-BE49-F238E27FC236}">
                      <a16:creationId xmlns:a16="http://schemas.microsoft.com/office/drawing/2014/main" id="{99C317EF-EA23-7727-5232-517131236432}"/>
                    </a:ext>
                  </a:extLst>
                </p:cNvPr>
                <p:cNvPicPr/>
                <p:nvPr/>
              </p:nvPicPr>
              <p:blipFill>
                <a:blip r:embed="rId89"/>
                <a:stretch>
                  <a:fillRect/>
                </a:stretch>
              </p:blipFill>
              <p:spPr>
                <a:xfrm>
                  <a:off x="6250834" y="5541868"/>
                  <a:ext cx="115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7" name="Freihand 66">
                  <a:extLst>
                    <a:ext uri="{FF2B5EF4-FFF2-40B4-BE49-F238E27FC236}">
                      <a16:creationId xmlns:a16="http://schemas.microsoft.com/office/drawing/2014/main" id="{8D63F0E0-546B-09DA-1FFB-6DEAA56697C2}"/>
                    </a:ext>
                  </a:extLst>
                </p14:cNvPr>
                <p14:cNvContentPartPr/>
                <p14:nvPr/>
              </p14:nvContentPartPr>
              <p14:xfrm>
                <a:off x="3189034" y="4641148"/>
                <a:ext cx="4466520" cy="923040"/>
              </p14:xfrm>
            </p:contentPart>
          </mc:Choice>
          <mc:Fallback xmlns="">
            <p:pic>
              <p:nvPicPr>
                <p:cNvPr id="67" name="Freihand 66">
                  <a:extLst>
                    <a:ext uri="{FF2B5EF4-FFF2-40B4-BE49-F238E27FC236}">
                      <a16:creationId xmlns:a16="http://schemas.microsoft.com/office/drawing/2014/main" id="{8D63F0E0-546B-09DA-1FFB-6DEAA56697C2}"/>
                    </a:ext>
                  </a:extLst>
                </p:cNvPr>
                <p:cNvPicPr/>
                <p:nvPr/>
              </p:nvPicPr>
              <p:blipFill>
                <a:blip r:embed="rId91"/>
                <a:stretch>
                  <a:fillRect/>
                </a:stretch>
              </p:blipFill>
              <p:spPr>
                <a:xfrm>
                  <a:off x="3180394" y="4632148"/>
                  <a:ext cx="4484160" cy="94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5" name="Freihand 4">
                <a:extLst>
                  <a:ext uri="{FF2B5EF4-FFF2-40B4-BE49-F238E27FC236}">
                    <a16:creationId xmlns:a16="http://schemas.microsoft.com/office/drawing/2014/main" id="{8DD6E4E3-5052-4338-7571-5CB386225242}"/>
                  </a:ext>
                </a:extLst>
              </p14:cNvPr>
              <p14:cNvContentPartPr/>
              <p14:nvPr/>
            </p14:nvContentPartPr>
            <p14:xfrm>
              <a:off x="3248399" y="4349769"/>
              <a:ext cx="4605480" cy="1309680"/>
            </p14:xfrm>
          </p:contentPart>
        </mc:Choice>
        <mc:Fallback xmlns="">
          <p:pic>
            <p:nvPicPr>
              <p:cNvPr id="5" name="Freihand 4">
                <a:extLst>
                  <a:ext uri="{FF2B5EF4-FFF2-40B4-BE49-F238E27FC236}">
                    <a16:creationId xmlns:a16="http://schemas.microsoft.com/office/drawing/2014/main" id="{8DD6E4E3-5052-4338-7571-5CB386225242}"/>
                  </a:ext>
                </a:extLst>
              </p:cNvPr>
              <p:cNvPicPr/>
              <p:nvPr/>
            </p:nvPicPr>
            <p:blipFill>
              <a:blip r:embed="rId93"/>
              <a:stretch>
                <a:fillRect/>
              </a:stretch>
            </p:blipFill>
            <p:spPr>
              <a:xfrm>
                <a:off x="3239399" y="4341129"/>
                <a:ext cx="4623120" cy="1327320"/>
              </a:xfrm>
              <a:prstGeom prst="rect">
                <a:avLst/>
              </a:prstGeom>
            </p:spPr>
          </p:pic>
        </mc:Fallback>
      </mc:AlternateContent>
      <p:grpSp>
        <p:nvGrpSpPr>
          <p:cNvPr id="36" name="Gruppieren 35">
            <a:extLst>
              <a:ext uri="{FF2B5EF4-FFF2-40B4-BE49-F238E27FC236}">
                <a16:creationId xmlns:a16="http://schemas.microsoft.com/office/drawing/2014/main" id="{F53AE70D-5684-81AF-C283-20E12BDCF7D5}"/>
              </a:ext>
            </a:extLst>
          </p:cNvPr>
          <p:cNvGrpSpPr/>
          <p:nvPr/>
        </p:nvGrpSpPr>
        <p:grpSpPr>
          <a:xfrm>
            <a:off x="5510639" y="2969169"/>
            <a:ext cx="3416040" cy="2712960"/>
            <a:chOff x="5510639" y="2969169"/>
            <a:chExt cx="3416040" cy="2712960"/>
          </a:xfrm>
        </p:grpSpPr>
        <mc:AlternateContent xmlns:mc="http://schemas.openxmlformats.org/markup-compatibility/2006" xmlns:p14="http://schemas.microsoft.com/office/powerpoint/2010/main">
          <mc:Choice Requires="p14">
            <p:contentPart p14:bwMode="auto" r:id="rId94">
              <p14:nvContentPartPr>
                <p14:cNvPr id="18" name="Freihand 17">
                  <a:extLst>
                    <a:ext uri="{FF2B5EF4-FFF2-40B4-BE49-F238E27FC236}">
                      <a16:creationId xmlns:a16="http://schemas.microsoft.com/office/drawing/2014/main" id="{DC84BA37-6999-048C-D475-4AD5423D53CD}"/>
                    </a:ext>
                  </a:extLst>
                </p14:cNvPr>
                <p14:cNvContentPartPr/>
                <p14:nvPr/>
              </p14:nvContentPartPr>
              <p14:xfrm>
                <a:off x="6831479" y="4909209"/>
                <a:ext cx="7560" cy="20880"/>
              </p14:xfrm>
            </p:contentPart>
          </mc:Choice>
          <mc:Fallback xmlns="">
            <p:pic>
              <p:nvPicPr>
                <p:cNvPr id="18" name="Freihand 17">
                  <a:extLst>
                    <a:ext uri="{FF2B5EF4-FFF2-40B4-BE49-F238E27FC236}">
                      <a16:creationId xmlns:a16="http://schemas.microsoft.com/office/drawing/2014/main" id="{DC84BA37-6999-048C-D475-4AD5423D53CD}"/>
                    </a:ext>
                  </a:extLst>
                </p:cNvPr>
                <p:cNvPicPr/>
                <p:nvPr/>
              </p:nvPicPr>
              <p:blipFill>
                <a:blip r:embed="rId95"/>
                <a:stretch>
                  <a:fillRect/>
                </a:stretch>
              </p:blipFill>
              <p:spPr>
                <a:xfrm>
                  <a:off x="6822839" y="4900209"/>
                  <a:ext cx="252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 name="Freihand 18">
                  <a:extLst>
                    <a:ext uri="{FF2B5EF4-FFF2-40B4-BE49-F238E27FC236}">
                      <a16:creationId xmlns:a16="http://schemas.microsoft.com/office/drawing/2014/main" id="{FCB185D1-55C2-21D0-D0C3-ACBDDE0A386D}"/>
                    </a:ext>
                  </a:extLst>
                </p14:cNvPr>
                <p14:cNvContentPartPr/>
                <p14:nvPr/>
              </p14:nvContentPartPr>
              <p14:xfrm>
                <a:off x="5510639" y="4544889"/>
                <a:ext cx="1848240" cy="1137240"/>
              </p14:xfrm>
            </p:contentPart>
          </mc:Choice>
          <mc:Fallback xmlns="">
            <p:pic>
              <p:nvPicPr>
                <p:cNvPr id="19" name="Freihand 18">
                  <a:extLst>
                    <a:ext uri="{FF2B5EF4-FFF2-40B4-BE49-F238E27FC236}">
                      <a16:creationId xmlns:a16="http://schemas.microsoft.com/office/drawing/2014/main" id="{FCB185D1-55C2-21D0-D0C3-ACBDDE0A386D}"/>
                    </a:ext>
                  </a:extLst>
                </p:cNvPr>
                <p:cNvPicPr/>
                <p:nvPr/>
              </p:nvPicPr>
              <p:blipFill>
                <a:blip r:embed="rId97"/>
                <a:stretch>
                  <a:fillRect/>
                </a:stretch>
              </p:blipFill>
              <p:spPr>
                <a:xfrm>
                  <a:off x="5501999" y="4536249"/>
                  <a:ext cx="1865880" cy="1154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1" name="Freihand 30">
                  <a:extLst>
                    <a:ext uri="{FF2B5EF4-FFF2-40B4-BE49-F238E27FC236}">
                      <a16:creationId xmlns:a16="http://schemas.microsoft.com/office/drawing/2014/main" id="{C9F9D78C-3917-90E6-2593-D39BD1F34BB8}"/>
                    </a:ext>
                  </a:extLst>
                </p14:cNvPr>
                <p14:cNvContentPartPr/>
                <p14:nvPr/>
              </p14:nvContentPartPr>
              <p14:xfrm>
                <a:off x="7425479" y="2969169"/>
                <a:ext cx="1501200" cy="1633680"/>
              </p14:xfrm>
            </p:contentPart>
          </mc:Choice>
          <mc:Fallback xmlns="">
            <p:pic>
              <p:nvPicPr>
                <p:cNvPr id="31" name="Freihand 30">
                  <a:extLst>
                    <a:ext uri="{FF2B5EF4-FFF2-40B4-BE49-F238E27FC236}">
                      <a16:creationId xmlns:a16="http://schemas.microsoft.com/office/drawing/2014/main" id="{C9F9D78C-3917-90E6-2593-D39BD1F34BB8}"/>
                    </a:ext>
                  </a:extLst>
                </p:cNvPr>
                <p:cNvPicPr/>
                <p:nvPr/>
              </p:nvPicPr>
              <p:blipFill>
                <a:blip r:embed="rId99"/>
                <a:stretch>
                  <a:fillRect/>
                </a:stretch>
              </p:blipFill>
              <p:spPr>
                <a:xfrm>
                  <a:off x="7416479" y="2960169"/>
                  <a:ext cx="1518840" cy="1651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3" name="Freihand 32">
                  <a:extLst>
                    <a:ext uri="{FF2B5EF4-FFF2-40B4-BE49-F238E27FC236}">
                      <a16:creationId xmlns:a16="http://schemas.microsoft.com/office/drawing/2014/main" id="{8D8AD831-E82C-60F9-96EC-94EFFCF0E72D}"/>
                    </a:ext>
                  </a:extLst>
                </p14:cNvPr>
                <p14:cNvContentPartPr/>
                <p14:nvPr/>
              </p14:nvContentPartPr>
              <p14:xfrm>
                <a:off x="7373999" y="4187049"/>
                <a:ext cx="381240" cy="448920"/>
              </p14:xfrm>
            </p:contentPart>
          </mc:Choice>
          <mc:Fallback xmlns="">
            <p:pic>
              <p:nvPicPr>
                <p:cNvPr id="33" name="Freihand 32">
                  <a:extLst>
                    <a:ext uri="{FF2B5EF4-FFF2-40B4-BE49-F238E27FC236}">
                      <a16:creationId xmlns:a16="http://schemas.microsoft.com/office/drawing/2014/main" id="{8D8AD831-E82C-60F9-96EC-94EFFCF0E72D}"/>
                    </a:ext>
                  </a:extLst>
                </p:cNvPr>
                <p:cNvPicPr/>
                <p:nvPr/>
              </p:nvPicPr>
              <p:blipFill>
                <a:blip r:embed="rId101"/>
                <a:stretch>
                  <a:fillRect/>
                </a:stretch>
              </p:blipFill>
              <p:spPr>
                <a:xfrm>
                  <a:off x="7365359" y="4178049"/>
                  <a:ext cx="398880" cy="466560"/>
                </a:xfrm>
                <a:prstGeom prst="rect">
                  <a:avLst/>
                </a:prstGeom>
              </p:spPr>
            </p:pic>
          </mc:Fallback>
        </mc:AlternateContent>
      </p:grpSp>
      <p:grpSp>
        <p:nvGrpSpPr>
          <p:cNvPr id="78" name="Gruppieren 77">
            <a:extLst>
              <a:ext uri="{FF2B5EF4-FFF2-40B4-BE49-F238E27FC236}">
                <a16:creationId xmlns:a16="http://schemas.microsoft.com/office/drawing/2014/main" id="{141DF0AA-E9BB-5D6D-D182-10DD8E720D6A}"/>
              </a:ext>
            </a:extLst>
          </p:cNvPr>
          <p:cNvGrpSpPr/>
          <p:nvPr/>
        </p:nvGrpSpPr>
        <p:grpSpPr>
          <a:xfrm>
            <a:off x="9006239" y="2471649"/>
            <a:ext cx="2895840" cy="779040"/>
            <a:chOff x="9006239" y="2471649"/>
            <a:chExt cx="2895840" cy="779040"/>
          </a:xfrm>
        </p:grpSpPr>
        <mc:AlternateContent xmlns:mc="http://schemas.openxmlformats.org/markup-compatibility/2006" xmlns:p14="http://schemas.microsoft.com/office/powerpoint/2010/main">
          <mc:Choice Requires="p14">
            <p:contentPart p14:bwMode="auto" r:id="rId102">
              <p14:nvContentPartPr>
                <p14:cNvPr id="38" name="Freihand 37">
                  <a:extLst>
                    <a:ext uri="{FF2B5EF4-FFF2-40B4-BE49-F238E27FC236}">
                      <a16:creationId xmlns:a16="http://schemas.microsoft.com/office/drawing/2014/main" id="{F6F757D1-2DA4-8E6D-34DE-D3F701699971}"/>
                    </a:ext>
                  </a:extLst>
                </p14:cNvPr>
                <p14:cNvContentPartPr/>
                <p14:nvPr/>
              </p14:nvContentPartPr>
              <p14:xfrm>
                <a:off x="9006239" y="2559489"/>
                <a:ext cx="190440" cy="276120"/>
              </p14:xfrm>
            </p:contentPart>
          </mc:Choice>
          <mc:Fallback xmlns="">
            <p:pic>
              <p:nvPicPr>
                <p:cNvPr id="38" name="Freihand 37">
                  <a:extLst>
                    <a:ext uri="{FF2B5EF4-FFF2-40B4-BE49-F238E27FC236}">
                      <a16:creationId xmlns:a16="http://schemas.microsoft.com/office/drawing/2014/main" id="{F6F757D1-2DA4-8E6D-34DE-D3F701699971}"/>
                    </a:ext>
                  </a:extLst>
                </p:cNvPr>
                <p:cNvPicPr/>
                <p:nvPr/>
              </p:nvPicPr>
              <p:blipFill>
                <a:blip r:embed="rId103"/>
                <a:stretch>
                  <a:fillRect/>
                </a:stretch>
              </p:blipFill>
              <p:spPr>
                <a:xfrm>
                  <a:off x="8997239" y="2550489"/>
                  <a:ext cx="2080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0" name="Freihand 39">
                  <a:extLst>
                    <a:ext uri="{FF2B5EF4-FFF2-40B4-BE49-F238E27FC236}">
                      <a16:creationId xmlns:a16="http://schemas.microsoft.com/office/drawing/2014/main" id="{7C1D1A9D-DC71-2C80-3659-37779069A1C4}"/>
                    </a:ext>
                  </a:extLst>
                </p14:cNvPr>
                <p14:cNvContentPartPr/>
                <p14:nvPr/>
              </p14:nvContentPartPr>
              <p14:xfrm>
                <a:off x="9127559" y="2730129"/>
                <a:ext cx="60480" cy="98640"/>
              </p14:xfrm>
            </p:contentPart>
          </mc:Choice>
          <mc:Fallback xmlns="">
            <p:pic>
              <p:nvPicPr>
                <p:cNvPr id="40" name="Freihand 39">
                  <a:extLst>
                    <a:ext uri="{FF2B5EF4-FFF2-40B4-BE49-F238E27FC236}">
                      <a16:creationId xmlns:a16="http://schemas.microsoft.com/office/drawing/2014/main" id="{7C1D1A9D-DC71-2C80-3659-37779069A1C4}"/>
                    </a:ext>
                  </a:extLst>
                </p:cNvPr>
                <p:cNvPicPr/>
                <p:nvPr/>
              </p:nvPicPr>
              <p:blipFill>
                <a:blip r:embed="rId105"/>
                <a:stretch>
                  <a:fillRect/>
                </a:stretch>
              </p:blipFill>
              <p:spPr>
                <a:xfrm>
                  <a:off x="9118919" y="2721129"/>
                  <a:ext cx="78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4" name="Freihand 43">
                  <a:extLst>
                    <a:ext uri="{FF2B5EF4-FFF2-40B4-BE49-F238E27FC236}">
                      <a16:creationId xmlns:a16="http://schemas.microsoft.com/office/drawing/2014/main" id="{D9C2FC3E-4976-3C1F-CDEC-8C02DE66473F}"/>
                    </a:ext>
                  </a:extLst>
                </p14:cNvPr>
                <p14:cNvContentPartPr/>
                <p14:nvPr/>
              </p14:nvContentPartPr>
              <p14:xfrm>
                <a:off x="9260399" y="2658849"/>
                <a:ext cx="147600" cy="124200"/>
              </p14:xfrm>
            </p:contentPart>
          </mc:Choice>
          <mc:Fallback xmlns="">
            <p:pic>
              <p:nvPicPr>
                <p:cNvPr id="44" name="Freihand 43">
                  <a:extLst>
                    <a:ext uri="{FF2B5EF4-FFF2-40B4-BE49-F238E27FC236}">
                      <a16:creationId xmlns:a16="http://schemas.microsoft.com/office/drawing/2014/main" id="{D9C2FC3E-4976-3C1F-CDEC-8C02DE66473F}"/>
                    </a:ext>
                  </a:extLst>
                </p:cNvPr>
                <p:cNvPicPr/>
                <p:nvPr/>
              </p:nvPicPr>
              <p:blipFill>
                <a:blip r:embed="rId107"/>
                <a:stretch>
                  <a:fillRect/>
                </a:stretch>
              </p:blipFill>
              <p:spPr>
                <a:xfrm>
                  <a:off x="9251399" y="2649849"/>
                  <a:ext cx="1652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9" name="Freihand 48">
                  <a:extLst>
                    <a:ext uri="{FF2B5EF4-FFF2-40B4-BE49-F238E27FC236}">
                      <a16:creationId xmlns:a16="http://schemas.microsoft.com/office/drawing/2014/main" id="{BE2F495F-D4B7-CAA2-BC3E-57EF7B5A1821}"/>
                    </a:ext>
                  </a:extLst>
                </p14:cNvPr>
                <p14:cNvContentPartPr/>
                <p14:nvPr/>
              </p14:nvContentPartPr>
              <p14:xfrm>
                <a:off x="9443999" y="2671449"/>
                <a:ext cx="297720" cy="290520"/>
              </p14:xfrm>
            </p:contentPart>
          </mc:Choice>
          <mc:Fallback xmlns="">
            <p:pic>
              <p:nvPicPr>
                <p:cNvPr id="49" name="Freihand 48">
                  <a:extLst>
                    <a:ext uri="{FF2B5EF4-FFF2-40B4-BE49-F238E27FC236}">
                      <a16:creationId xmlns:a16="http://schemas.microsoft.com/office/drawing/2014/main" id="{BE2F495F-D4B7-CAA2-BC3E-57EF7B5A1821}"/>
                    </a:ext>
                  </a:extLst>
                </p:cNvPr>
                <p:cNvPicPr/>
                <p:nvPr/>
              </p:nvPicPr>
              <p:blipFill>
                <a:blip r:embed="rId109"/>
                <a:stretch>
                  <a:fillRect/>
                </a:stretch>
              </p:blipFill>
              <p:spPr>
                <a:xfrm>
                  <a:off x="9435359" y="2662809"/>
                  <a:ext cx="3153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2" name="Freihand 51">
                  <a:extLst>
                    <a:ext uri="{FF2B5EF4-FFF2-40B4-BE49-F238E27FC236}">
                      <a16:creationId xmlns:a16="http://schemas.microsoft.com/office/drawing/2014/main" id="{8297194C-87E8-1096-A776-E6F440FB3768}"/>
                    </a:ext>
                  </a:extLst>
                </p14:cNvPr>
                <p14:cNvContentPartPr/>
                <p14:nvPr/>
              </p14:nvContentPartPr>
              <p14:xfrm>
                <a:off x="9804719" y="2612409"/>
                <a:ext cx="140400" cy="138600"/>
              </p14:xfrm>
            </p:contentPart>
          </mc:Choice>
          <mc:Fallback xmlns="">
            <p:pic>
              <p:nvPicPr>
                <p:cNvPr id="52" name="Freihand 51">
                  <a:extLst>
                    <a:ext uri="{FF2B5EF4-FFF2-40B4-BE49-F238E27FC236}">
                      <a16:creationId xmlns:a16="http://schemas.microsoft.com/office/drawing/2014/main" id="{8297194C-87E8-1096-A776-E6F440FB3768}"/>
                    </a:ext>
                  </a:extLst>
                </p:cNvPr>
                <p:cNvPicPr/>
                <p:nvPr/>
              </p:nvPicPr>
              <p:blipFill>
                <a:blip r:embed="rId111"/>
                <a:stretch>
                  <a:fillRect/>
                </a:stretch>
              </p:blipFill>
              <p:spPr>
                <a:xfrm>
                  <a:off x="9796079" y="2603769"/>
                  <a:ext cx="158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6" name="Freihand 55">
                  <a:extLst>
                    <a:ext uri="{FF2B5EF4-FFF2-40B4-BE49-F238E27FC236}">
                      <a16:creationId xmlns:a16="http://schemas.microsoft.com/office/drawing/2014/main" id="{15A4BA58-4C10-8ECE-2723-6F56B5A02BAE}"/>
                    </a:ext>
                  </a:extLst>
                </p14:cNvPr>
                <p14:cNvContentPartPr/>
                <p14:nvPr/>
              </p14:nvContentPartPr>
              <p14:xfrm>
                <a:off x="9984719" y="2517729"/>
                <a:ext cx="21600" cy="194760"/>
              </p14:xfrm>
            </p:contentPart>
          </mc:Choice>
          <mc:Fallback xmlns="">
            <p:pic>
              <p:nvPicPr>
                <p:cNvPr id="56" name="Freihand 55">
                  <a:extLst>
                    <a:ext uri="{FF2B5EF4-FFF2-40B4-BE49-F238E27FC236}">
                      <a16:creationId xmlns:a16="http://schemas.microsoft.com/office/drawing/2014/main" id="{15A4BA58-4C10-8ECE-2723-6F56B5A02BAE}"/>
                    </a:ext>
                  </a:extLst>
                </p:cNvPr>
                <p:cNvPicPr/>
                <p:nvPr/>
              </p:nvPicPr>
              <p:blipFill>
                <a:blip r:embed="rId113"/>
                <a:stretch>
                  <a:fillRect/>
                </a:stretch>
              </p:blipFill>
              <p:spPr>
                <a:xfrm>
                  <a:off x="9976079" y="2508729"/>
                  <a:ext cx="39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9" name="Freihand 58">
                  <a:extLst>
                    <a:ext uri="{FF2B5EF4-FFF2-40B4-BE49-F238E27FC236}">
                      <a16:creationId xmlns:a16="http://schemas.microsoft.com/office/drawing/2014/main" id="{26561B7B-B7EB-15F7-9415-B53EF0CD3EE3}"/>
                    </a:ext>
                  </a:extLst>
                </p14:cNvPr>
                <p14:cNvContentPartPr/>
                <p14:nvPr/>
              </p14:nvContentPartPr>
              <p14:xfrm>
                <a:off x="10056719" y="2630049"/>
                <a:ext cx="266040" cy="79200"/>
              </p14:xfrm>
            </p:contentPart>
          </mc:Choice>
          <mc:Fallback xmlns="">
            <p:pic>
              <p:nvPicPr>
                <p:cNvPr id="59" name="Freihand 58">
                  <a:extLst>
                    <a:ext uri="{FF2B5EF4-FFF2-40B4-BE49-F238E27FC236}">
                      <a16:creationId xmlns:a16="http://schemas.microsoft.com/office/drawing/2014/main" id="{26561B7B-B7EB-15F7-9415-B53EF0CD3EE3}"/>
                    </a:ext>
                  </a:extLst>
                </p:cNvPr>
                <p:cNvPicPr/>
                <p:nvPr/>
              </p:nvPicPr>
              <p:blipFill>
                <a:blip r:embed="rId115"/>
                <a:stretch>
                  <a:fillRect/>
                </a:stretch>
              </p:blipFill>
              <p:spPr>
                <a:xfrm>
                  <a:off x="10047719" y="2621049"/>
                  <a:ext cx="283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3" name="Freihand 62">
                  <a:extLst>
                    <a:ext uri="{FF2B5EF4-FFF2-40B4-BE49-F238E27FC236}">
                      <a16:creationId xmlns:a16="http://schemas.microsoft.com/office/drawing/2014/main" id="{580E9EB2-4962-6898-A278-C09A15C32373}"/>
                    </a:ext>
                  </a:extLst>
                </p14:cNvPr>
                <p14:cNvContentPartPr/>
                <p14:nvPr/>
              </p14:nvContentPartPr>
              <p14:xfrm>
                <a:off x="10557119" y="2535729"/>
                <a:ext cx="251280" cy="132480"/>
              </p14:xfrm>
            </p:contentPart>
          </mc:Choice>
          <mc:Fallback xmlns="">
            <p:pic>
              <p:nvPicPr>
                <p:cNvPr id="63" name="Freihand 62">
                  <a:extLst>
                    <a:ext uri="{FF2B5EF4-FFF2-40B4-BE49-F238E27FC236}">
                      <a16:creationId xmlns:a16="http://schemas.microsoft.com/office/drawing/2014/main" id="{580E9EB2-4962-6898-A278-C09A15C32373}"/>
                    </a:ext>
                  </a:extLst>
                </p:cNvPr>
                <p:cNvPicPr/>
                <p:nvPr/>
              </p:nvPicPr>
              <p:blipFill>
                <a:blip r:embed="rId117"/>
                <a:stretch>
                  <a:fillRect/>
                </a:stretch>
              </p:blipFill>
              <p:spPr>
                <a:xfrm>
                  <a:off x="10548119" y="2527089"/>
                  <a:ext cx="2689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4" name="Freihand 63">
                  <a:extLst>
                    <a:ext uri="{FF2B5EF4-FFF2-40B4-BE49-F238E27FC236}">
                      <a16:creationId xmlns:a16="http://schemas.microsoft.com/office/drawing/2014/main" id="{C947DF0F-F2DA-C7FA-F6E3-40DDC30608E5}"/>
                    </a:ext>
                  </a:extLst>
                </p14:cNvPr>
                <p14:cNvContentPartPr/>
                <p14:nvPr/>
              </p14:nvContentPartPr>
              <p14:xfrm>
                <a:off x="10848359" y="2471649"/>
                <a:ext cx="563400" cy="292680"/>
              </p14:xfrm>
            </p:contentPart>
          </mc:Choice>
          <mc:Fallback xmlns="">
            <p:pic>
              <p:nvPicPr>
                <p:cNvPr id="64" name="Freihand 63">
                  <a:extLst>
                    <a:ext uri="{FF2B5EF4-FFF2-40B4-BE49-F238E27FC236}">
                      <a16:creationId xmlns:a16="http://schemas.microsoft.com/office/drawing/2014/main" id="{C947DF0F-F2DA-C7FA-F6E3-40DDC30608E5}"/>
                    </a:ext>
                  </a:extLst>
                </p:cNvPr>
                <p:cNvPicPr/>
                <p:nvPr/>
              </p:nvPicPr>
              <p:blipFill>
                <a:blip r:embed="rId119"/>
                <a:stretch>
                  <a:fillRect/>
                </a:stretch>
              </p:blipFill>
              <p:spPr>
                <a:xfrm>
                  <a:off x="10839359" y="2462649"/>
                  <a:ext cx="5810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Freihand 65">
                  <a:extLst>
                    <a:ext uri="{FF2B5EF4-FFF2-40B4-BE49-F238E27FC236}">
                      <a16:creationId xmlns:a16="http://schemas.microsoft.com/office/drawing/2014/main" id="{885C5660-961B-E76D-5063-044F97B342CD}"/>
                    </a:ext>
                  </a:extLst>
                </p14:cNvPr>
                <p14:cNvContentPartPr/>
                <p14:nvPr/>
              </p14:nvContentPartPr>
              <p14:xfrm>
                <a:off x="9361559" y="2985009"/>
                <a:ext cx="162360" cy="221400"/>
              </p14:xfrm>
            </p:contentPart>
          </mc:Choice>
          <mc:Fallback xmlns="">
            <p:pic>
              <p:nvPicPr>
                <p:cNvPr id="66" name="Freihand 65">
                  <a:extLst>
                    <a:ext uri="{FF2B5EF4-FFF2-40B4-BE49-F238E27FC236}">
                      <a16:creationId xmlns:a16="http://schemas.microsoft.com/office/drawing/2014/main" id="{885C5660-961B-E76D-5063-044F97B342CD}"/>
                    </a:ext>
                  </a:extLst>
                </p:cNvPr>
                <p:cNvPicPr/>
                <p:nvPr/>
              </p:nvPicPr>
              <p:blipFill>
                <a:blip r:embed="rId121"/>
                <a:stretch>
                  <a:fillRect/>
                </a:stretch>
              </p:blipFill>
              <p:spPr>
                <a:xfrm>
                  <a:off x="9352919" y="2976369"/>
                  <a:ext cx="1800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9" name="Freihand 68">
                  <a:extLst>
                    <a:ext uri="{FF2B5EF4-FFF2-40B4-BE49-F238E27FC236}">
                      <a16:creationId xmlns:a16="http://schemas.microsoft.com/office/drawing/2014/main" id="{2B1BDF26-DC71-FCCC-1CAD-C7BC5AD356F9}"/>
                    </a:ext>
                  </a:extLst>
                </p14:cNvPr>
                <p14:cNvContentPartPr/>
                <p14:nvPr/>
              </p14:nvContentPartPr>
              <p14:xfrm>
                <a:off x="9557399" y="3071769"/>
                <a:ext cx="431280" cy="99000"/>
              </p14:xfrm>
            </p:contentPart>
          </mc:Choice>
          <mc:Fallback xmlns="">
            <p:pic>
              <p:nvPicPr>
                <p:cNvPr id="69" name="Freihand 68">
                  <a:extLst>
                    <a:ext uri="{FF2B5EF4-FFF2-40B4-BE49-F238E27FC236}">
                      <a16:creationId xmlns:a16="http://schemas.microsoft.com/office/drawing/2014/main" id="{2B1BDF26-DC71-FCCC-1CAD-C7BC5AD356F9}"/>
                    </a:ext>
                  </a:extLst>
                </p:cNvPr>
                <p:cNvPicPr/>
                <p:nvPr/>
              </p:nvPicPr>
              <p:blipFill>
                <a:blip r:embed="rId123"/>
                <a:stretch>
                  <a:fillRect/>
                </a:stretch>
              </p:blipFill>
              <p:spPr>
                <a:xfrm>
                  <a:off x="9548759" y="3062769"/>
                  <a:ext cx="448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 name="Freihand 69">
                  <a:extLst>
                    <a:ext uri="{FF2B5EF4-FFF2-40B4-BE49-F238E27FC236}">
                      <a16:creationId xmlns:a16="http://schemas.microsoft.com/office/drawing/2014/main" id="{7E64B040-F957-71A6-AF59-60273E1119D6}"/>
                    </a:ext>
                  </a:extLst>
                </p14:cNvPr>
                <p14:cNvContentPartPr/>
                <p14:nvPr/>
              </p14:nvContentPartPr>
              <p14:xfrm>
                <a:off x="10013879" y="3019209"/>
                <a:ext cx="313560" cy="116640"/>
              </p14:xfrm>
            </p:contentPart>
          </mc:Choice>
          <mc:Fallback xmlns="">
            <p:pic>
              <p:nvPicPr>
                <p:cNvPr id="70" name="Freihand 69">
                  <a:extLst>
                    <a:ext uri="{FF2B5EF4-FFF2-40B4-BE49-F238E27FC236}">
                      <a16:creationId xmlns:a16="http://schemas.microsoft.com/office/drawing/2014/main" id="{7E64B040-F957-71A6-AF59-60273E1119D6}"/>
                    </a:ext>
                  </a:extLst>
                </p:cNvPr>
                <p:cNvPicPr/>
                <p:nvPr/>
              </p:nvPicPr>
              <p:blipFill>
                <a:blip r:embed="rId125"/>
                <a:stretch>
                  <a:fillRect/>
                </a:stretch>
              </p:blipFill>
              <p:spPr>
                <a:xfrm>
                  <a:off x="10005239" y="3010569"/>
                  <a:ext cx="331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 name="Freihand 70">
                  <a:extLst>
                    <a:ext uri="{FF2B5EF4-FFF2-40B4-BE49-F238E27FC236}">
                      <a16:creationId xmlns:a16="http://schemas.microsoft.com/office/drawing/2014/main" id="{11927516-9360-ECD7-4942-D2D2CCE397C5}"/>
                    </a:ext>
                  </a:extLst>
                </p14:cNvPr>
                <p14:cNvContentPartPr/>
                <p14:nvPr/>
              </p14:nvContentPartPr>
              <p14:xfrm>
                <a:off x="10342919" y="2861169"/>
                <a:ext cx="237600" cy="213120"/>
              </p14:xfrm>
            </p:contentPart>
          </mc:Choice>
          <mc:Fallback xmlns="">
            <p:pic>
              <p:nvPicPr>
                <p:cNvPr id="71" name="Freihand 70">
                  <a:extLst>
                    <a:ext uri="{FF2B5EF4-FFF2-40B4-BE49-F238E27FC236}">
                      <a16:creationId xmlns:a16="http://schemas.microsoft.com/office/drawing/2014/main" id="{11927516-9360-ECD7-4942-D2D2CCE397C5}"/>
                    </a:ext>
                  </a:extLst>
                </p:cNvPr>
                <p:cNvPicPr/>
                <p:nvPr/>
              </p:nvPicPr>
              <p:blipFill>
                <a:blip r:embed="rId127"/>
                <a:stretch>
                  <a:fillRect/>
                </a:stretch>
              </p:blipFill>
              <p:spPr>
                <a:xfrm>
                  <a:off x="10334279" y="2852169"/>
                  <a:ext cx="2552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3" name="Freihand 72">
                  <a:extLst>
                    <a:ext uri="{FF2B5EF4-FFF2-40B4-BE49-F238E27FC236}">
                      <a16:creationId xmlns:a16="http://schemas.microsoft.com/office/drawing/2014/main" id="{852264C0-118D-172C-E0D7-385232B5AA3A}"/>
                    </a:ext>
                  </a:extLst>
                </p14:cNvPr>
                <p14:cNvContentPartPr/>
                <p14:nvPr/>
              </p14:nvContentPartPr>
              <p14:xfrm>
                <a:off x="10808039" y="2788089"/>
                <a:ext cx="470520" cy="312120"/>
              </p14:xfrm>
            </p:contentPart>
          </mc:Choice>
          <mc:Fallback xmlns="">
            <p:pic>
              <p:nvPicPr>
                <p:cNvPr id="73" name="Freihand 72">
                  <a:extLst>
                    <a:ext uri="{FF2B5EF4-FFF2-40B4-BE49-F238E27FC236}">
                      <a16:creationId xmlns:a16="http://schemas.microsoft.com/office/drawing/2014/main" id="{852264C0-118D-172C-E0D7-385232B5AA3A}"/>
                    </a:ext>
                  </a:extLst>
                </p:cNvPr>
                <p:cNvPicPr/>
                <p:nvPr/>
              </p:nvPicPr>
              <p:blipFill>
                <a:blip r:embed="rId129"/>
                <a:stretch>
                  <a:fillRect/>
                </a:stretch>
              </p:blipFill>
              <p:spPr>
                <a:xfrm>
                  <a:off x="10799039" y="2779089"/>
                  <a:ext cx="48816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4" name="Freihand 73">
                  <a:extLst>
                    <a:ext uri="{FF2B5EF4-FFF2-40B4-BE49-F238E27FC236}">
                      <a16:creationId xmlns:a16="http://schemas.microsoft.com/office/drawing/2014/main" id="{CABA17CF-208E-66D1-FB0A-5941710953CD}"/>
                    </a:ext>
                  </a:extLst>
                </p14:cNvPr>
                <p14:cNvContentPartPr/>
                <p14:nvPr/>
              </p14:nvContentPartPr>
              <p14:xfrm>
                <a:off x="11277839" y="2756409"/>
                <a:ext cx="226080" cy="221400"/>
              </p14:xfrm>
            </p:contentPart>
          </mc:Choice>
          <mc:Fallback xmlns="">
            <p:pic>
              <p:nvPicPr>
                <p:cNvPr id="74" name="Freihand 73">
                  <a:extLst>
                    <a:ext uri="{FF2B5EF4-FFF2-40B4-BE49-F238E27FC236}">
                      <a16:creationId xmlns:a16="http://schemas.microsoft.com/office/drawing/2014/main" id="{CABA17CF-208E-66D1-FB0A-5941710953CD}"/>
                    </a:ext>
                  </a:extLst>
                </p:cNvPr>
                <p:cNvPicPr/>
                <p:nvPr/>
              </p:nvPicPr>
              <p:blipFill>
                <a:blip r:embed="rId131"/>
                <a:stretch>
                  <a:fillRect/>
                </a:stretch>
              </p:blipFill>
              <p:spPr>
                <a:xfrm>
                  <a:off x="11269199" y="2747769"/>
                  <a:ext cx="2437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5" name="Freihand 74">
                  <a:extLst>
                    <a:ext uri="{FF2B5EF4-FFF2-40B4-BE49-F238E27FC236}">
                      <a16:creationId xmlns:a16="http://schemas.microsoft.com/office/drawing/2014/main" id="{0E198283-B6A2-5244-89F7-13F210E2EB54}"/>
                    </a:ext>
                  </a:extLst>
                </p14:cNvPr>
                <p14:cNvContentPartPr/>
                <p14:nvPr/>
              </p14:nvContentPartPr>
              <p14:xfrm>
                <a:off x="11510399" y="2761809"/>
                <a:ext cx="46440" cy="87120"/>
              </p14:xfrm>
            </p:contentPart>
          </mc:Choice>
          <mc:Fallback xmlns="">
            <p:pic>
              <p:nvPicPr>
                <p:cNvPr id="75" name="Freihand 74">
                  <a:extLst>
                    <a:ext uri="{FF2B5EF4-FFF2-40B4-BE49-F238E27FC236}">
                      <a16:creationId xmlns:a16="http://schemas.microsoft.com/office/drawing/2014/main" id="{0E198283-B6A2-5244-89F7-13F210E2EB54}"/>
                    </a:ext>
                  </a:extLst>
                </p:cNvPr>
                <p:cNvPicPr/>
                <p:nvPr/>
              </p:nvPicPr>
              <p:blipFill>
                <a:blip r:embed="rId133"/>
                <a:stretch>
                  <a:fillRect/>
                </a:stretch>
              </p:blipFill>
              <p:spPr>
                <a:xfrm>
                  <a:off x="11501399" y="2752809"/>
                  <a:ext cx="640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6" name="Freihand 75">
                  <a:extLst>
                    <a:ext uri="{FF2B5EF4-FFF2-40B4-BE49-F238E27FC236}">
                      <a16:creationId xmlns:a16="http://schemas.microsoft.com/office/drawing/2014/main" id="{5456EEC9-2493-311C-A9C8-330B2DA66B26}"/>
                    </a:ext>
                  </a:extLst>
                </p14:cNvPr>
                <p14:cNvContentPartPr/>
                <p14:nvPr/>
              </p14:nvContentPartPr>
              <p14:xfrm>
                <a:off x="11574119" y="2851089"/>
                <a:ext cx="275400" cy="96480"/>
              </p14:xfrm>
            </p:contentPart>
          </mc:Choice>
          <mc:Fallback xmlns="">
            <p:pic>
              <p:nvPicPr>
                <p:cNvPr id="76" name="Freihand 75">
                  <a:extLst>
                    <a:ext uri="{FF2B5EF4-FFF2-40B4-BE49-F238E27FC236}">
                      <a16:creationId xmlns:a16="http://schemas.microsoft.com/office/drawing/2014/main" id="{5456EEC9-2493-311C-A9C8-330B2DA66B26}"/>
                    </a:ext>
                  </a:extLst>
                </p:cNvPr>
                <p:cNvPicPr/>
                <p:nvPr/>
              </p:nvPicPr>
              <p:blipFill>
                <a:blip r:embed="rId135"/>
                <a:stretch>
                  <a:fillRect/>
                </a:stretch>
              </p:blipFill>
              <p:spPr>
                <a:xfrm>
                  <a:off x="11565479" y="2842449"/>
                  <a:ext cx="2930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7" name="Freihand 76">
                  <a:extLst>
                    <a:ext uri="{FF2B5EF4-FFF2-40B4-BE49-F238E27FC236}">
                      <a16:creationId xmlns:a16="http://schemas.microsoft.com/office/drawing/2014/main" id="{2AE21680-F145-D71D-2AF5-8F7F6797C611}"/>
                    </a:ext>
                  </a:extLst>
                </p14:cNvPr>
                <p14:cNvContentPartPr/>
                <p14:nvPr/>
              </p14:nvContentPartPr>
              <p14:xfrm>
                <a:off x="10475759" y="3008049"/>
                <a:ext cx="1426320" cy="242640"/>
              </p14:xfrm>
            </p:contentPart>
          </mc:Choice>
          <mc:Fallback xmlns="">
            <p:pic>
              <p:nvPicPr>
                <p:cNvPr id="77" name="Freihand 76">
                  <a:extLst>
                    <a:ext uri="{FF2B5EF4-FFF2-40B4-BE49-F238E27FC236}">
                      <a16:creationId xmlns:a16="http://schemas.microsoft.com/office/drawing/2014/main" id="{2AE21680-F145-D71D-2AF5-8F7F6797C611}"/>
                    </a:ext>
                  </a:extLst>
                </p:cNvPr>
                <p:cNvPicPr/>
                <p:nvPr/>
              </p:nvPicPr>
              <p:blipFill>
                <a:blip r:embed="rId137"/>
                <a:stretch>
                  <a:fillRect/>
                </a:stretch>
              </p:blipFill>
              <p:spPr>
                <a:xfrm>
                  <a:off x="10466759" y="2999049"/>
                  <a:ext cx="1443960" cy="26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8">
            <p14:nvContentPartPr>
              <p14:cNvPr id="22" name="Freihand 21">
                <a:extLst>
                  <a:ext uri="{FF2B5EF4-FFF2-40B4-BE49-F238E27FC236}">
                    <a16:creationId xmlns:a16="http://schemas.microsoft.com/office/drawing/2014/main" id="{E7C9973E-CB4E-EDBF-4228-DA59C5A32367}"/>
                  </a:ext>
                </a:extLst>
              </p14:cNvPr>
              <p14:cNvContentPartPr/>
              <p14:nvPr/>
            </p14:nvContentPartPr>
            <p14:xfrm>
              <a:off x="5294613" y="4664373"/>
              <a:ext cx="2070360" cy="844200"/>
            </p14:xfrm>
          </p:contentPart>
        </mc:Choice>
        <mc:Fallback>
          <p:pic>
            <p:nvPicPr>
              <p:cNvPr id="22" name="Freihand 21">
                <a:extLst>
                  <a:ext uri="{FF2B5EF4-FFF2-40B4-BE49-F238E27FC236}">
                    <a16:creationId xmlns:a16="http://schemas.microsoft.com/office/drawing/2014/main" id="{E7C9973E-CB4E-EDBF-4228-DA59C5A32367}"/>
                  </a:ext>
                </a:extLst>
              </p:cNvPr>
              <p:cNvPicPr/>
              <p:nvPr/>
            </p:nvPicPr>
            <p:blipFill>
              <a:blip r:embed="rId139"/>
              <a:stretch>
                <a:fillRect/>
              </a:stretch>
            </p:blipFill>
            <p:spPr>
              <a:xfrm>
                <a:off x="5285613" y="4655733"/>
                <a:ext cx="2088000" cy="8618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2" name="Freihand 71">
                <a:extLst>
                  <a:ext uri="{FF2B5EF4-FFF2-40B4-BE49-F238E27FC236}">
                    <a16:creationId xmlns:a16="http://schemas.microsoft.com/office/drawing/2014/main" id="{330754FA-AC7E-5E63-73F4-63581EFE6C1B}"/>
                  </a:ext>
                </a:extLst>
              </p14:cNvPr>
              <p14:cNvContentPartPr/>
              <p14:nvPr/>
            </p14:nvContentPartPr>
            <p14:xfrm>
              <a:off x="8567373" y="2107293"/>
              <a:ext cx="3402360" cy="1584360"/>
            </p14:xfrm>
          </p:contentPart>
        </mc:Choice>
        <mc:Fallback>
          <p:pic>
            <p:nvPicPr>
              <p:cNvPr id="72" name="Freihand 71">
                <a:extLst>
                  <a:ext uri="{FF2B5EF4-FFF2-40B4-BE49-F238E27FC236}">
                    <a16:creationId xmlns:a16="http://schemas.microsoft.com/office/drawing/2014/main" id="{330754FA-AC7E-5E63-73F4-63581EFE6C1B}"/>
                  </a:ext>
                </a:extLst>
              </p:cNvPr>
              <p:cNvPicPr/>
              <p:nvPr/>
            </p:nvPicPr>
            <p:blipFill>
              <a:blip r:embed="rId141"/>
              <a:stretch>
                <a:fillRect/>
              </a:stretch>
            </p:blipFill>
            <p:spPr>
              <a:xfrm>
                <a:off x="8558373" y="2098653"/>
                <a:ext cx="3420000" cy="1602000"/>
              </a:xfrm>
              <a:prstGeom prst="rect">
                <a:avLst/>
              </a:prstGeom>
            </p:spPr>
          </p:pic>
        </mc:Fallback>
      </mc:AlternateContent>
    </p:spTree>
    <p:extLst>
      <p:ext uri="{BB962C8B-B14F-4D97-AF65-F5344CB8AC3E}">
        <p14:creationId xmlns:p14="http://schemas.microsoft.com/office/powerpoint/2010/main" val="282233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a:solidFill>
                  <a:sysClr val="windowText" lastClr="000000"/>
                </a:solidFill>
              </a:rPr>
              <a:t>Key rates ECB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a:t>
            </a:r>
            <a:r>
              <a:rPr lang="en-GB" altLang="de-DE" sz="1089">
                <a:ea typeface="ＭＳ Ｐゴシック" pitchFamily="34" charset="-128"/>
              </a:rPr>
              <a:t>, </a:t>
            </a:r>
            <a:endParaRPr lang="en-GB" altLang="de-DE" sz="1089" dirty="0">
              <a:ea typeface="ＭＳ Ｐゴシック" pitchFamily="34" charset="-128"/>
            </a:endParaRP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CB07F393-1E06-6BC3-C5B4-CC5096663967}"/>
              </a:ext>
            </a:extLst>
          </p:cNvPr>
          <p:cNvPicPr>
            <a:picLocks noChangeAspect="1"/>
          </p:cNvPicPr>
          <p:nvPr/>
        </p:nvPicPr>
        <p:blipFill>
          <a:blip r:embed="rId3"/>
          <a:stretch>
            <a:fillRect/>
          </a:stretch>
        </p:blipFill>
        <p:spPr>
          <a:xfrm>
            <a:off x="-1" y="770196"/>
            <a:ext cx="7311525" cy="5314917"/>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53143" y="104181"/>
            <a:ext cx="11538857" cy="744941"/>
          </a:xfrm>
          <a:prstGeom prst="rect">
            <a:avLst/>
          </a:prstGeom>
          <a:noFill/>
          <a:ln>
            <a:noFill/>
          </a:ln>
        </p:spPr>
        <p:txBody>
          <a:bodyPr lIns="81646" tIns="40823" rIns="81646" bIns="40823" anchor="ctr" anchorCtr="1"/>
          <a:lstStyle/>
          <a:p>
            <a:r>
              <a:rPr lang="en-US" sz="2903" b="1">
                <a:solidFill>
                  <a:sysClr val="windowText" lastClr="000000"/>
                </a:solidFill>
              </a:rPr>
              <a:t>Financial markets interventions of the ECB since 2015 without PEPP</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4445A31A-779C-524C-BC3C-3CDE325A0B1D}"/>
              </a:ext>
            </a:extLst>
          </p:cNvPr>
          <p:cNvPicPr>
            <a:picLocks noChangeAspect="1"/>
          </p:cNvPicPr>
          <p:nvPr/>
        </p:nvPicPr>
        <p:blipFill>
          <a:blip r:embed="rId4"/>
          <a:stretch>
            <a:fillRect/>
          </a:stretch>
        </p:blipFill>
        <p:spPr>
          <a:xfrm>
            <a:off x="1012371" y="831692"/>
            <a:ext cx="7158731" cy="5318736"/>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ECB balance sheet</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DFDAD68-AD42-38BD-D82B-EDCFFACCD081}"/>
              </a:ext>
            </a:extLst>
          </p:cNvPr>
          <p:cNvPicPr>
            <a:picLocks noChangeAspect="1"/>
          </p:cNvPicPr>
          <p:nvPr/>
        </p:nvPicPr>
        <p:blipFill>
          <a:blip r:embed="rId3"/>
          <a:stretch>
            <a:fillRect/>
          </a:stretch>
        </p:blipFill>
        <p:spPr>
          <a:xfrm>
            <a:off x="149538" y="655080"/>
            <a:ext cx="7791300" cy="5322884"/>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C6B2EA9D-B0ED-C8C4-1DBE-68A640F2E90C}"/>
              </a:ext>
            </a:extLst>
          </p:cNvPr>
          <p:cNvPicPr>
            <a:picLocks noChangeAspect="1"/>
          </p:cNvPicPr>
          <p:nvPr/>
        </p:nvPicPr>
        <p:blipFill>
          <a:blip r:embed="rId3"/>
          <a:stretch>
            <a:fillRect/>
          </a:stretch>
        </p:blipFill>
        <p:spPr>
          <a:xfrm>
            <a:off x="11341" y="744941"/>
            <a:ext cx="7620660" cy="4444369"/>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43181" cy="564050"/>
          </a:xfrm>
          <a:prstGeom prst="rect">
            <a:avLst/>
          </a:prstGeom>
          <a:noFill/>
          <a:ln>
            <a:noFill/>
          </a:ln>
        </p:spPr>
        <p:txBody>
          <a:bodyPr vert="horz" wrap="none" lIns="81646" tIns="40823" rIns="81646" bIns="40823" anchorCtr="0" compatLnSpc="0">
            <a:spAutoFit/>
          </a:bodyPr>
          <a:lstStyle/>
          <a:p>
            <a:r>
              <a:rPr lang="de-DE" sz="3266"/>
              <a:t>Modern understanding of money</a:t>
            </a:r>
            <a:endParaRPr lang="de-DE" sz="3266" dirty="0"/>
          </a:p>
        </p:txBody>
      </p:sp>
      <p:sp>
        <p:nvSpPr>
          <p:cNvPr id="4" name="Textfeld 3"/>
          <p:cNvSpPr txBox="1"/>
          <p:nvPr/>
        </p:nvSpPr>
        <p:spPr>
          <a:xfrm>
            <a:off x="228462" y="881555"/>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a:t>In our modern world with flexible exchange rates we do not have a „physical“ anchor anymore. Until 1931 we had the so called gold standard </a:t>
            </a:r>
            <a:r>
              <a:rPr lang="de-DE" sz="2540" dirty="0"/>
              <a:t>(bis 1931</a:t>
            </a:r>
            <a:r>
              <a:rPr lang="de-DE" sz="2540"/>
              <a:t>) or after World War II we had until 1973 the System of Bretton Woods, which was anchored by the US-Dollar backed by gold.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Modern money is „only“ based on the promise to pay of our Central banks and therefore in the trust in the stability of our countries. Therefore we call our money</a:t>
            </a:r>
          </a:p>
          <a:p>
            <a:r>
              <a:rPr lang="de-DE" sz="2540"/>
              <a:t>		</a:t>
            </a:r>
          </a:p>
          <a:p>
            <a:r>
              <a:rPr lang="de-DE" sz="2540"/>
              <a:t>			→„</a:t>
            </a:r>
            <a:r>
              <a:rPr lang="de-DE" sz="2540" dirty="0"/>
              <a:t>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96FE5D8-0864-7126-48C3-F432F7066170}"/>
                  </a:ext>
                </a:extLst>
              </p14:cNvPr>
              <p14:cNvContentPartPr/>
              <p14:nvPr/>
            </p14:nvContentPartPr>
            <p14:xfrm>
              <a:off x="1569034" y="2410948"/>
              <a:ext cx="3526560" cy="50760"/>
            </p14:xfrm>
          </p:contentPart>
        </mc:Choice>
        <mc:Fallback xmlns="">
          <p:pic>
            <p:nvPicPr>
              <p:cNvPr id="2" name="Freihand 1">
                <a:extLst>
                  <a:ext uri="{FF2B5EF4-FFF2-40B4-BE49-F238E27FC236}">
                    <a16:creationId xmlns:a16="http://schemas.microsoft.com/office/drawing/2014/main" id="{996FE5D8-0864-7126-48C3-F432F7066170}"/>
                  </a:ext>
                </a:extLst>
              </p:cNvPr>
              <p:cNvPicPr/>
              <p:nvPr/>
            </p:nvPicPr>
            <p:blipFill>
              <a:blip r:embed="rId4"/>
              <a:stretch>
                <a:fillRect/>
              </a:stretch>
            </p:blipFill>
            <p:spPr>
              <a:xfrm>
                <a:off x="1560034" y="2401948"/>
                <a:ext cx="3544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ACCBF8DA-A292-D896-13B4-3CC5F4DD4D9F}"/>
                  </a:ext>
                </a:extLst>
              </p14:cNvPr>
              <p14:cNvContentPartPr/>
              <p14:nvPr/>
            </p14:nvContentPartPr>
            <p14:xfrm>
              <a:off x="1363474" y="2656108"/>
              <a:ext cx="3270240" cy="137160"/>
            </p14:xfrm>
          </p:contentPart>
        </mc:Choice>
        <mc:Fallback xmlns="">
          <p:pic>
            <p:nvPicPr>
              <p:cNvPr id="5" name="Freihand 4">
                <a:extLst>
                  <a:ext uri="{FF2B5EF4-FFF2-40B4-BE49-F238E27FC236}">
                    <a16:creationId xmlns:a16="http://schemas.microsoft.com/office/drawing/2014/main" id="{ACCBF8DA-A292-D896-13B4-3CC5F4DD4D9F}"/>
                  </a:ext>
                </a:extLst>
              </p:cNvPr>
              <p:cNvPicPr/>
              <p:nvPr/>
            </p:nvPicPr>
            <p:blipFill>
              <a:blip r:embed="rId6"/>
              <a:stretch>
                <a:fillRect/>
              </a:stretch>
            </p:blipFill>
            <p:spPr>
              <a:xfrm>
                <a:off x="1354834" y="2647108"/>
                <a:ext cx="3287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4CEACA8A-6013-3549-D974-ACF6F38BFD72}"/>
                  </a:ext>
                </a:extLst>
              </p14:cNvPr>
              <p14:cNvContentPartPr/>
              <p14:nvPr/>
            </p14:nvContentPartPr>
            <p14:xfrm>
              <a:off x="619714" y="5067388"/>
              <a:ext cx="1391040" cy="55440"/>
            </p14:xfrm>
          </p:contentPart>
        </mc:Choice>
        <mc:Fallback xmlns="">
          <p:pic>
            <p:nvPicPr>
              <p:cNvPr id="9" name="Freihand 8">
                <a:extLst>
                  <a:ext uri="{FF2B5EF4-FFF2-40B4-BE49-F238E27FC236}">
                    <a16:creationId xmlns:a16="http://schemas.microsoft.com/office/drawing/2014/main" id="{4CEACA8A-6013-3549-D974-ACF6F38BFD72}"/>
                  </a:ext>
                </a:extLst>
              </p:cNvPr>
              <p:cNvPicPr/>
              <p:nvPr/>
            </p:nvPicPr>
            <p:blipFill>
              <a:blip r:embed="rId8"/>
              <a:stretch>
                <a:fillRect/>
              </a:stretch>
            </p:blipFill>
            <p:spPr>
              <a:xfrm>
                <a:off x="610714" y="5058388"/>
                <a:ext cx="14086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FA9EDD2A-DF85-FBC2-C12A-A4C2A7C19371}"/>
                  </a:ext>
                </a:extLst>
              </p14:cNvPr>
              <p14:cNvContentPartPr/>
              <p14:nvPr/>
            </p14:nvContentPartPr>
            <p14:xfrm>
              <a:off x="5547394" y="3691108"/>
              <a:ext cx="1369440" cy="748800"/>
            </p14:xfrm>
          </p:contentPart>
        </mc:Choice>
        <mc:Fallback xmlns="">
          <p:pic>
            <p:nvPicPr>
              <p:cNvPr id="10" name="Freihand 9">
                <a:extLst>
                  <a:ext uri="{FF2B5EF4-FFF2-40B4-BE49-F238E27FC236}">
                    <a16:creationId xmlns:a16="http://schemas.microsoft.com/office/drawing/2014/main" id="{FA9EDD2A-DF85-FBC2-C12A-A4C2A7C19371}"/>
                  </a:ext>
                </a:extLst>
              </p:cNvPr>
              <p:cNvPicPr/>
              <p:nvPr/>
            </p:nvPicPr>
            <p:blipFill>
              <a:blip r:embed="rId10"/>
              <a:stretch>
                <a:fillRect/>
              </a:stretch>
            </p:blipFill>
            <p:spPr>
              <a:xfrm>
                <a:off x="5538394" y="3682108"/>
                <a:ext cx="1387080" cy="766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9" name="Freihand 38">
                <a:extLst>
                  <a:ext uri="{FF2B5EF4-FFF2-40B4-BE49-F238E27FC236}">
                    <a16:creationId xmlns:a16="http://schemas.microsoft.com/office/drawing/2014/main" id="{8EEE13CA-06BD-656D-9660-244826E04B02}"/>
                  </a:ext>
                </a:extLst>
              </p14:cNvPr>
              <p14:cNvContentPartPr/>
              <p14:nvPr/>
            </p14:nvContentPartPr>
            <p14:xfrm>
              <a:off x="3321154" y="5719708"/>
              <a:ext cx="1904040" cy="57600"/>
            </p14:xfrm>
          </p:contentPart>
        </mc:Choice>
        <mc:Fallback xmlns="">
          <p:pic>
            <p:nvPicPr>
              <p:cNvPr id="39" name="Freihand 38">
                <a:extLst>
                  <a:ext uri="{FF2B5EF4-FFF2-40B4-BE49-F238E27FC236}">
                    <a16:creationId xmlns:a16="http://schemas.microsoft.com/office/drawing/2014/main" id="{8EEE13CA-06BD-656D-9660-244826E04B02}"/>
                  </a:ext>
                </a:extLst>
              </p:cNvPr>
              <p:cNvPicPr/>
              <p:nvPr/>
            </p:nvPicPr>
            <p:blipFill>
              <a:blip r:embed="rId12"/>
              <a:stretch>
                <a:fillRect/>
              </a:stretch>
            </p:blipFill>
            <p:spPr>
              <a:xfrm>
                <a:off x="3312154" y="5711068"/>
                <a:ext cx="19216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8" name="Freihand 77">
                <a:extLst>
                  <a:ext uri="{FF2B5EF4-FFF2-40B4-BE49-F238E27FC236}">
                    <a16:creationId xmlns:a16="http://schemas.microsoft.com/office/drawing/2014/main" id="{8F4D84B4-56AE-682D-8E0B-09EE4393CF02}"/>
                  </a:ext>
                </a:extLst>
              </p14:cNvPr>
              <p14:cNvContentPartPr/>
              <p14:nvPr/>
            </p14:nvContentPartPr>
            <p14:xfrm>
              <a:off x="577234" y="3454588"/>
              <a:ext cx="75960" cy="2012040"/>
            </p14:xfrm>
          </p:contentPart>
        </mc:Choice>
        <mc:Fallback xmlns="">
          <p:pic>
            <p:nvPicPr>
              <p:cNvPr id="78" name="Freihand 77">
                <a:extLst>
                  <a:ext uri="{FF2B5EF4-FFF2-40B4-BE49-F238E27FC236}">
                    <a16:creationId xmlns:a16="http://schemas.microsoft.com/office/drawing/2014/main" id="{8F4D84B4-56AE-682D-8E0B-09EE4393CF02}"/>
                  </a:ext>
                </a:extLst>
              </p:cNvPr>
              <p:cNvPicPr/>
              <p:nvPr/>
            </p:nvPicPr>
            <p:blipFill>
              <a:blip r:embed="rId14"/>
              <a:stretch>
                <a:fillRect/>
              </a:stretch>
            </p:blipFill>
            <p:spPr>
              <a:xfrm>
                <a:off x="568234" y="3445588"/>
                <a:ext cx="93600" cy="2029680"/>
              </a:xfrm>
              <a:prstGeom prst="rect">
                <a:avLst/>
              </a:prstGeom>
            </p:spPr>
          </p:pic>
        </mc:Fallback>
      </mc:AlternateContent>
      <p:grpSp>
        <p:nvGrpSpPr>
          <p:cNvPr id="80" name="Gruppieren 79">
            <a:extLst>
              <a:ext uri="{FF2B5EF4-FFF2-40B4-BE49-F238E27FC236}">
                <a16:creationId xmlns:a16="http://schemas.microsoft.com/office/drawing/2014/main" id="{6FA8ECBF-ECCF-A6E6-FA6E-207E8782E64F}"/>
              </a:ext>
            </a:extLst>
          </p:cNvPr>
          <p:cNvGrpSpPr/>
          <p:nvPr/>
        </p:nvGrpSpPr>
        <p:grpSpPr>
          <a:xfrm>
            <a:off x="702154" y="2089468"/>
            <a:ext cx="10189440" cy="4583520"/>
            <a:chOff x="702154" y="2089468"/>
            <a:chExt cx="10189440" cy="4583520"/>
          </a:xfrm>
        </p:grpSpPr>
        <mc:AlternateContent xmlns:mc="http://schemas.openxmlformats.org/markup-compatibility/2006" xmlns:p14="http://schemas.microsoft.com/office/powerpoint/2010/main">
          <mc:Choice Requires="p14">
            <p:contentPart p14:bwMode="auto" r:id="rId15">
              <p14:nvContentPartPr>
                <p14:cNvPr id="6" name="Freihand 5">
                  <a:extLst>
                    <a:ext uri="{FF2B5EF4-FFF2-40B4-BE49-F238E27FC236}">
                      <a16:creationId xmlns:a16="http://schemas.microsoft.com/office/drawing/2014/main" id="{B6F7C0C9-4B5D-A6D5-5432-0CAA5F7EBDA4}"/>
                    </a:ext>
                  </a:extLst>
                </p14:cNvPr>
                <p14:cNvContentPartPr/>
                <p14:nvPr/>
              </p14:nvContentPartPr>
              <p14:xfrm>
                <a:off x="3098674" y="4224268"/>
                <a:ext cx="3664440" cy="75240"/>
              </p14:xfrm>
            </p:contentPart>
          </mc:Choice>
          <mc:Fallback xmlns="">
            <p:pic>
              <p:nvPicPr>
                <p:cNvPr id="6" name="Freihand 5">
                  <a:extLst>
                    <a:ext uri="{FF2B5EF4-FFF2-40B4-BE49-F238E27FC236}">
                      <a16:creationId xmlns:a16="http://schemas.microsoft.com/office/drawing/2014/main" id="{B6F7C0C9-4B5D-A6D5-5432-0CAA5F7EBDA4}"/>
                    </a:ext>
                  </a:extLst>
                </p:cNvPr>
                <p:cNvPicPr/>
                <p:nvPr/>
              </p:nvPicPr>
              <p:blipFill>
                <a:blip r:embed="rId16"/>
                <a:stretch>
                  <a:fillRect/>
                </a:stretch>
              </p:blipFill>
              <p:spPr>
                <a:xfrm>
                  <a:off x="3090034" y="4215628"/>
                  <a:ext cx="36820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 name="Freihand 6">
                  <a:extLst>
                    <a:ext uri="{FF2B5EF4-FFF2-40B4-BE49-F238E27FC236}">
                      <a16:creationId xmlns:a16="http://schemas.microsoft.com/office/drawing/2014/main" id="{44348BE2-11A8-10CF-D486-1166530CEC80}"/>
                    </a:ext>
                  </a:extLst>
                </p14:cNvPr>
                <p14:cNvContentPartPr/>
                <p14:nvPr/>
              </p14:nvContentPartPr>
              <p14:xfrm>
                <a:off x="702154" y="4559068"/>
                <a:ext cx="1740960" cy="114480"/>
              </p14:xfrm>
            </p:contentPart>
          </mc:Choice>
          <mc:Fallback xmlns="">
            <p:pic>
              <p:nvPicPr>
                <p:cNvPr id="7" name="Freihand 6">
                  <a:extLst>
                    <a:ext uri="{FF2B5EF4-FFF2-40B4-BE49-F238E27FC236}">
                      <a16:creationId xmlns:a16="http://schemas.microsoft.com/office/drawing/2014/main" id="{44348BE2-11A8-10CF-D486-1166530CEC80}"/>
                    </a:ext>
                  </a:extLst>
                </p:cNvPr>
                <p:cNvPicPr/>
                <p:nvPr/>
              </p:nvPicPr>
              <p:blipFill>
                <a:blip r:embed="rId18"/>
                <a:stretch>
                  <a:fillRect/>
                </a:stretch>
              </p:blipFill>
              <p:spPr>
                <a:xfrm>
                  <a:off x="693514" y="4550068"/>
                  <a:ext cx="1758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64E6754B-7FD8-AD07-1092-ACB9674EBB4B}"/>
                    </a:ext>
                  </a:extLst>
                </p14:cNvPr>
                <p14:cNvContentPartPr/>
                <p14:nvPr/>
              </p14:nvContentPartPr>
              <p14:xfrm>
                <a:off x="6795874" y="3379708"/>
                <a:ext cx="309600" cy="351720"/>
              </p14:xfrm>
            </p:contentPart>
          </mc:Choice>
          <mc:Fallback xmlns="">
            <p:pic>
              <p:nvPicPr>
                <p:cNvPr id="11" name="Freihand 10">
                  <a:extLst>
                    <a:ext uri="{FF2B5EF4-FFF2-40B4-BE49-F238E27FC236}">
                      <a16:creationId xmlns:a16="http://schemas.microsoft.com/office/drawing/2014/main" id="{64E6754B-7FD8-AD07-1092-ACB9674EBB4B}"/>
                    </a:ext>
                  </a:extLst>
                </p:cNvPr>
                <p:cNvPicPr/>
                <p:nvPr/>
              </p:nvPicPr>
              <p:blipFill>
                <a:blip r:embed="rId20"/>
                <a:stretch>
                  <a:fillRect/>
                </a:stretch>
              </p:blipFill>
              <p:spPr>
                <a:xfrm>
                  <a:off x="6786874" y="3371068"/>
                  <a:ext cx="32724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0ACB7DA4-AB2D-38D7-2265-9F3770004861}"/>
                    </a:ext>
                  </a:extLst>
                </p14:cNvPr>
                <p14:cNvContentPartPr/>
                <p14:nvPr/>
              </p14:nvContentPartPr>
              <p14:xfrm>
                <a:off x="6711274" y="3513628"/>
                <a:ext cx="203400" cy="250560"/>
              </p14:xfrm>
            </p:contentPart>
          </mc:Choice>
          <mc:Fallback xmlns="">
            <p:pic>
              <p:nvPicPr>
                <p:cNvPr id="12" name="Freihand 11">
                  <a:extLst>
                    <a:ext uri="{FF2B5EF4-FFF2-40B4-BE49-F238E27FC236}">
                      <a16:creationId xmlns:a16="http://schemas.microsoft.com/office/drawing/2014/main" id="{0ACB7DA4-AB2D-38D7-2265-9F3770004861}"/>
                    </a:ext>
                  </a:extLst>
                </p:cNvPr>
                <p:cNvPicPr/>
                <p:nvPr/>
              </p:nvPicPr>
              <p:blipFill>
                <a:blip r:embed="rId22"/>
                <a:stretch>
                  <a:fillRect/>
                </a:stretch>
              </p:blipFill>
              <p:spPr>
                <a:xfrm>
                  <a:off x="6702634" y="3504628"/>
                  <a:ext cx="2210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41581D4F-A3EB-9EF2-14BA-F72EAFF1D659}"/>
                    </a:ext>
                  </a:extLst>
                </p14:cNvPr>
                <p14:cNvContentPartPr/>
                <p14:nvPr/>
              </p14:nvContentPartPr>
              <p14:xfrm>
                <a:off x="7235074" y="3199348"/>
                <a:ext cx="262080" cy="137160"/>
              </p14:xfrm>
            </p:contentPart>
          </mc:Choice>
          <mc:Fallback xmlns="">
            <p:pic>
              <p:nvPicPr>
                <p:cNvPr id="14" name="Freihand 13">
                  <a:extLst>
                    <a:ext uri="{FF2B5EF4-FFF2-40B4-BE49-F238E27FC236}">
                      <a16:creationId xmlns:a16="http://schemas.microsoft.com/office/drawing/2014/main" id="{41581D4F-A3EB-9EF2-14BA-F72EAFF1D659}"/>
                    </a:ext>
                  </a:extLst>
                </p:cNvPr>
                <p:cNvPicPr/>
                <p:nvPr/>
              </p:nvPicPr>
              <p:blipFill>
                <a:blip r:embed="rId24"/>
                <a:stretch>
                  <a:fillRect/>
                </a:stretch>
              </p:blipFill>
              <p:spPr>
                <a:xfrm>
                  <a:off x="7226074" y="3190708"/>
                  <a:ext cx="279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E3F03CBD-4130-4976-3326-7E0EE3FB03E2}"/>
                    </a:ext>
                  </a:extLst>
                </p14:cNvPr>
                <p14:cNvContentPartPr/>
                <p14:nvPr/>
              </p14:nvContentPartPr>
              <p14:xfrm>
                <a:off x="7355674" y="3058228"/>
                <a:ext cx="11520" cy="10440"/>
              </p14:xfrm>
            </p:contentPart>
          </mc:Choice>
          <mc:Fallback xmlns="">
            <p:pic>
              <p:nvPicPr>
                <p:cNvPr id="15" name="Freihand 14">
                  <a:extLst>
                    <a:ext uri="{FF2B5EF4-FFF2-40B4-BE49-F238E27FC236}">
                      <a16:creationId xmlns:a16="http://schemas.microsoft.com/office/drawing/2014/main" id="{E3F03CBD-4130-4976-3326-7E0EE3FB03E2}"/>
                    </a:ext>
                  </a:extLst>
                </p:cNvPr>
                <p:cNvPicPr/>
                <p:nvPr/>
              </p:nvPicPr>
              <p:blipFill>
                <a:blip r:embed="rId26"/>
                <a:stretch>
                  <a:fillRect/>
                </a:stretch>
              </p:blipFill>
              <p:spPr>
                <a:xfrm>
                  <a:off x="7347034" y="3049588"/>
                  <a:ext cx="29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57DB41CF-1031-4E72-AD67-FEFF5A4EC340}"/>
                    </a:ext>
                  </a:extLst>
                </p14:cNvPr>
                <p14:cNvContentPartPr/>
                <p14:nvPr/>
              </p14:nvContentPartPr>
              <p14:xfrm>
                <a:off x="7626394" y="2934028"/>
                <a:ext cx="225360" cy="234720"/>
              </p14:xfrm>
            </p:contentPart>
          </mc:Choice>
          <mc:Fallback xmlns="">
            <p:pic>
              <p:nvPicPr>
                <p:cNvPr id="16" name="Freihand 15">
                  <a:extLst>
                    <a:ext uri="{FF2B5EF4-FFF2-40B4-BE49-F238E27FC236}">
                      <a16:creationId xmlns:a16="http://schemas.microsoft.com/office/drawing/2014/main" id="{57DB41CF-1031-4E72-AD67-FEFF5A4EC340}"/>
                    </a:ext>
                  </a:extLst>
                </p:cNvPr>
                <p:cNvPicPr/>
                <p:nvPr/>
              </p:nvPicPr>
              <p:blipFill>
                <a:blip r:embed="rId28"/>
                <a:stretch>
                  <a:fillRect/>
                </a:stretch>
              </p:blipFill>
              <p:spPr>
                <a:xfrm>
                  <a:off x="7617394" y="2925028"/>
                  <a:ext cx="2430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A01EC420-7433-6217-A2C2-096027F2D11E}"/>
                    </a:ext>
                  </a:extLst>
                </p14:cNvPr>
                <p14:cNvContentPartPr/>
                <p14:nvPr/>
              </p14:nvContentPartPr>
              <p14:xfrm>
                <a:off x="7936354" y="2961388"/>
                <a:ext cx="123480" cy="133920"/>
              </p14:xfrm>
            </p:contentPart>
          </mc:Choice>
          <mc:Fallback xmlns="">
            <p:pic>
              <p:nvPicPr>
                <p:cNvPr id="18" name="Freihand 17">
                  <a:extLst>
                    <a:ext uri="{FF2B5EF4-FFF2-40B4-BE49-F238E27FC236}">
                      <a16:creationId xmlns:a16="http://schemas.microsoft.com/office/drawing/2014/main" id="{A01EC420-7433-6217-A2C2-096027F2D11E}"/>
                    </a:ext>
                  </a:extLst>
                </p:cNvPr>
                <p:cNvPicPr/>
                <p:nvPr/>
              </p:nvPicPr>
              <p:blipFill>
                <a:blip r:embed="rId30"/>
                <a:stretch>
                  <a:fillRect/>
                </a:stretch>
              </p:blipFill>
              <p:spPr>
                <a:xfrm>
                  <a:off x="7927354" y="2952748"/>
                  <a:ext cx="141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00F3A55A-37C3-B16B-9BDD-FA164CA781BD}"/>
                    </a:ext>
                  </a:extLst>
                </p14:cNvPr>
                <p14:cNvContentPartPr/>
                <p14:nvPr/>
              </p14:nvContentPartPr>
              <p14:xfrm>
                <a:off x="8331634" y="2917828"/>
                <a:ext cx="173880" cy="107280"/>
              </p14:xfrm>
            </p:contentPart>
          </mc:Choice>
          <mc:Fallback xmlns="">
            <p:pic>
              <p:nvPicPr>
                <p:cNvPr id="20" name="Freihand 19">
                  <a:extLst>
                    <a:ext uri="{FF2B5EF4-FFF2-40B4-BE49-F238E27FC236}">
                      <a16:creationId xmlns:a16="http://schemas.microsoft.com/office/drawing/2014/main" id="{00F3A55A-37C3-B16B-9BDD-FA164CA781BD}"/>
                    </a:ext>
                  </a:extLst>
                </p:cNvPr>
                <p:cNvPicPr/>
                <p:nvPr/>
              </p:nvPicPr>
              <p:blipFill>
                <a:blip r:embed="rId32"/>
                <a:stretch>
                  <a:fillRect/>
                </a:stretch>
              </p:blipFill>
              <p:spPr>
                <a:xfrm>
                  <a:off x="8322994" y="2909188"/>
                  <a:ext cx="191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67C5CB27-3E5D-8EE6-7196-24CD1E39EDDC}"/>
                    </a:ext>
                  </a:extLst>
                </p14:cNvPr>
                <p14:cNvContentPartPr/>
                <p14:nvPr/>
              </p14:nvContentPartPr>
              <p14:xfrm>
                <a:off x="9492274" y="2430748"/>
                <a:ext cx="3240" cy="3240"/>
              </p14:xfrm>
            </p:contentPart>
          </mc:Choice>
          <mc:Fallback xmlns="">
            <p:pic>
              <p:nvPicPr>
                <p:cNvPr id="25" name="Freihand 24">
                  <a:extLst>
                    <a:ext uri="{FF2B5EF4-FFF2-40B4-BE49-F238E27FC236}">
                      <a16:creationId xmlns:a16="http://schemas.microsoft.com/office/drawing/2014/main" id="{67C5CB27-3E5D-8EE6-7196-24CD1E39EDDC}"/>
                    </a:ext>
                  </a:extLst>
                </p:cNvPr>
                <p:cNvPicPr/>
                <p:nvPr/>
              </p:nvPicPr>
              <p:blipFill>
                <a:blip r:embed="rId34"/>
                <a:stretch>
                  <a:fillRect/>
                </a:stretch>
              </p:blipFill>
              <p:spPr>
                <a:xfrm>
                  <a:off x="9483274" y="2422108"/>
                  <a:ext cx="20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348D26EA-4ED2-4DBB-315B-BA09F7A0D144}"/>
                    </a:ext>
                  </a:extLst>
                </p14:cNvPr>
                <p14:cNvContentPartPr/>
                <p14:nvPr/>
              </p14:nvContentPartPr>
              <p14:xfrm>
                <a:off x="8749954" y="2836828"/>
                <a:ext cx="79560" cy="237240"/>
              </p14:xfrm>
            </p:contentPart>
          </mc:Choice>
          <mc:Fallback xmlns="">
            <p:pic>
              <p:nvPicPr>
                <p:cNvPr id="21" name="Freihand 20">
                  <a:extLst>
                    <a:ext uri="{FF2B5EF4-FFF2-40B4-BE49-F238E27FC236}">
                      <a16:creationId xmlns:a16="http://schemas.microsoft.com/office/drawing/2014/main" id="{348D26EA-4ED2-4DBB-315B-BA09F7A0D144}"/>
                    </a:ext>
                  </a:extLst>
                </p:cNvPr>
                <p:cNvPicPr/>
                <p:nvPr/>
              </p:nvPicPr>
              <p:blipFill>
                <a:blip r:embed="rId36"/>
                <a:stretch>
                  <a:fillRect/>
                </a:stretch>
              </p:blipFill>
              <p:spPr>
                <a:xfrm>
                  <a:off x="8740954" y="2828188"/>
                  <a:ext cx="972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0476B416-555A-966E-314C-94D16A12B68C}"/>
                    </a:ext>
                  </a:extLst>
                </p14:cNvPr>
                <p14:cNvContentPartPr/>
                <p14:nvPr/>
              </p14:nvContentPartPr>
              <p14:xfrm>
                <a:off x="8892874" y="2807668"/>
                <a:ext cx="82800" cy="119160"/>
              </p14:xfrm>
            </p:contentPart>
          </mc:Choice>
          <mc:Fallback xmlns="">
            <p:pic>
              <p:nvPicPr>
                <p:cNvPr id="22" name="Freihand 21">
                  <a:extLst>
                    <a:ext uri="{FF2B5EF4-FFF2-40B4-BE49-F238E27FC236}">
                      <a16:creationId xmlns:a16="http://schemas.microsoft.com/office/drawing/2014/main" id="{0476B416-555A-966E-314C-94D16A12B68C}"/>
                    </a:ext>
                  </a:extLst>
                </p:cNvPr>
                <p:cNvPicPr/>
                <p:nvPr/>
              </p:nvPicPr>
              <p:blipFill>
                <a:blip r:embed="rId38"/>
                <a:stretch>
                  <a:fillRect/>
                </a:stretch>
              </p:blipFill>
              <p:spPr>
                <a:xfrm>
                  <a:off x="8884234" y="2799028"/>
                  <a:ext cx="100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7BFB825E-10B8-1E14-20AE-E8C13459ED86}"/>
                    </a:ext>
                  </a:extLst>
                </p14:cNvPr>
                <p14:cNvContentPartPr/>
                <p14:nvPr/>
              </p14:nvContentPartPr>
              <p14:xfrm>
                <a:off x="9003754" y="2714428"/>
                <a:ext cx="433080" cy="144720"/>
              </p14:xfrm>
            </p:contentPart>
          </mc:Choice>
          <mc:Fallback xmlns="">
            <p:pic>
              <p:nvPicPr>
                <p:cNvPr id="23" name="Freihand 22">
                  <a:extLst>
                    <a:ext uri="{FF2B5EF4-FFF2-40B4-BE49-F238E27FC236}">
                      <a16:creationId xmlns:a16="http://schemas.microsoft.com/office/drawing/2014/main" id="{7BFB825E-10B8-1E14-20AE-E8C13459ED86}"/>
                    </a:ext>
                  </a:extLst>
                </p:cNvPr>
                <p:cNvPicPr/>
                <p:nvPr/>
              </p:nvPicPr>
              <p:blipFill>
                <a:blip r:embed="rId40"/>
                <a:stretch>
                  <a:fillRect/>
                </a:stretch>
              </p:blipFill>
              <p:spPr>
                <a:xfrm>
                  <a:off x="8995114" y="2705788"/>
                  <a:ext cx="450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F4F18101-86E4-246B-82DF-B31E4E1F726D}"/>
                    </a:ext>
                  </a:extLst>
                </p14:cNvPr>
                <p14:cNvContentPartPr/>
                <p14:nvPr/>
              </p14:nvContentPartPr>
              <p14:xfrm>
                <a:off x="9500914" y="2615068"/>
                <a:ext cx="123840" cy="116280"/>
              </p14:xfrm>
            </p:contentPart>
          </mc:Choice>
          <mc:Fallback xmlns="">
            <p:pic>
              <p:nvPicPr>
                <p:cNvPr id="24" name="Freihand 23">
                  <a:extLst>
                    <a:ext uri="{FF2B5EF4-FFF2-40B4-BE49-F238E27FC236}">
                      <a16:creationId xmlns:a16="http://schemas.microsoft.com/office/drawing/2014/main" id="{F4F18101-86E4-246B-82DF-B31E4E1F726D}"/>
                    </a:ext>
                  </a:extLst>
                </p:cNvPr>
                <p:cNvPicPr/>
                <p:nvPr/>
              </p:nvPicPr>
              <p:blipFill>
                <a:blip r:embed="rId42"/>
                <a:stretch>
                  <a:fillRect/>
                </a:stretch>
              </p:blipFill>
              <p:spPr>
                <a:xfrm>
                  <a:off x="9491914" y="2606068"/>
                  <a:ext cx="141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287AAB38-F339-3FC0-A2DB-6C5A5F6A5344}"/>
                    </a:ext>
                  </a:extLst>
                </p14:cNvPr>
                <p14:cNvContentPartPr/>
                <p14:nvPr/>
              </p14:nvContentPartPr>
              <p14:xfrm>
                <a:off x="9696034" y="2561068"/>
                <a:ext cx="120960" cy="128160"/>
              </p14:xfrm>
            </p:contentPart>
          </mc:Choice>
          <mc:Fallback xmlns="">
            <p:pic>
              <p:nvPicPr>
                <p:cNvPr id="28" name="Freihand 27">
                  <a:extLst>
                    <a:ext uri="{FF2B5EF4-FFF2-40B4-BE49-F238E27FC236}">
                      <a16:creationId xmlns:a16="http://schemas.microsoft.com/office/drawing/2014/main" id="{287AAB38-F339-3FC0-A2DB-6C5A5F6A5344}"/>
                    </a:ext>
                  </a:extLst>
                </p:cNvPr>
                <p:cNvPicPr/>
                <p:nvPr/>
              </p:nvPicPr>
              <p:blipFill>
                <a:blip r:embed="rId44"/>
                <a:stretch>
                  <a:fillRect/>
                </a:stretch>
              </p:blipFill>
              <p:spPr>
                <a:xfrm>
                  <a:off x="9687034" y="2552068"/>
                  <a:ext cx="138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1343BFD0-9DEC-065C-785D-447064CC9584}"/>
                    </a:ext>
                  </a:extLst>
                </p14:cNvPr>
                <p14:cNvContentPartPr/>
                <p14:nvPr/>
              </p14:nvContentPartPr>
              <p14:xfrm>
                <a:off x="10057114" y="2352988"/>
                <a:ext cx="119160" cy="249120"/>
              </p14:xfrm>
            </p:contentPart>
          </mc:Choice>
          <mc:Fallback xmlns="">
            <p:pic>
              <p:nvPicPr>
                <p:cNvPr id="30" name="Freihand 29">
                  <a:extLst>
                    <a:ext uri="{FF2B5EF4-FFF2-40B4-BE49-F238E27FC236}">
                      <a16:creationId xmlns:a16="http://schemas.microsoft.com/office/drawing/2014/main" id="{1343BFD0-9DEC-065C-785D-447064CC9584}"/>
                    </a:ext>
                  </a:extLst>
                </p:cNvPr>
                <p:cNvPicPr/>
                <p:nvPr/>
              </p:nvPicPr>
              <p:blipFill>
                <a:blip r:embed="rId46"/>
                <a:stretch>
                  <a:fillRect/>
                </a:stretch>
              </p:blipFill>
              <p:spPr>
                <a:xfrm>
                  <a:off x="10048474" y="2344348"/>
                  <a:ext cx="1368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29EA4243-E884-19E4-9F74-A25855DA3B25}"/>
                    </a:ext>
                  </a:extLst>
                </p14:cNvPr>
                <p14:cNvContentPartPr/>
                <p14:nvPr/>
              </p14:nvContentPartPr>
              <p14:xfrm>
                <a:off x="10227034" y="2453788"/>
                <a:ext cx="123840" cy="90720"/>
              </p14:xfrm>
            </p:contentPart>
          </mc:Choice>
          <mc:Fallback xmlns="">
            <p:pic>
              <p:nvPicPr>
                <p:cNvPr id="31" name="Freihand 30">
                  <a:extLst>
                    <a:ext uri="{FF2B5EF4-FFF2-40B4-BE49-F238E27FC236}">
                      <a16:creationId xmlns:a16="http://schemas.microsoft.com/office/drawing/2014/main" id="{29EA4243-E884-19E4-9F74-A25855DA3B25}"/>
                    </a:ext>
                  </a:extLst>
                </p:cNvPr>
                <p:cNvPicPr/>
                <p:nvPr/>
              </p:nvPicPr>
              <p:blipFill>
                <a:blip r:embed="rId48"/>
                <a:stretch>
                  <a:fillRect/>
                </a:stretch>
              </p:blipFill>
              <p:spPr>
                <a:xfrm>
                  <a:off x="10218394" y="2444788"/>
                  <a:ext cx="141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8237BAEA-3976-0176-E531-A300BCA5CDEE}"/>
                    </a:ext>
                  </a:extLst>
                </p14:cNvPr>
                <p14:cNvContentPartPr/>
                <p14:nvPr/>
              </p14:nvContentPartPr>
              <p14:xfrm>
                <a:off x="9102394" y="3058948"/>
                <a:ext cx="432000" cy="178560"/>
              </p14:xfrm>
            </p:contentPart>
          </mc:Choice>
          <mc:Fallback xmlns="">
            <p:pic>
              <p:nvPicPr>
                <p:cNvPr id="33" name="Freihand 32">
                  <a:extLst>
                    <a:ext uri="{FF2B5EF4-FFF2-40B4-BE49-F238E27FC236}">
                      <a16:creationId xmlns:a16="http://schemas.microsoft.com/office/drawing/2014/main" id="{8237BAEA-3976-0176-E531-A300BCA5CDEE}"/>
                    </a:ext>
                  </a:extLst>
                </p:cNvPr>
                <p:cNvPicPr/>
                <p:nvPr/>
              </p:nvPicPr>
              <p:blipFill>
                <a:blip r:embed="rId50"/>
                <a:stretch>
                  <a:fillRect/>
                </a:stretch>
              </p:blipFill>
              <p:spPr>
                <a:xfrm>
                  <a:off x="9093394" y="3049948"/>
                  <a:ext cx="4496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2D13647A-125D-8732-2E5A-17F5ABFA9DA7}"/>
                    </a:ext>
                  </a:extLst>
                </p14:cNvPr>
                <p14:cNvContentPartPr/>
                <p14:nvPr/>
              </p14:nvContentPartPr>
              <p14:xfrm>
                <a:off x="9573634" y="2993068"/>
                <a:ext cx="131400" cy="134640"/>
              </p14:xfrm>
            </p:contentPart>
          </mc:Choice>
          <mc:Fallback xmlns="">
            <p:pic>
              <p:nvPicPr>
                <p:cNvPr id="34" name="Freihand 33">
                  <a:extLst>
                    <a:ext uri="{FF2B5EF4-FFF2-40B4-BE49-F238E27FC236}">
                      <a16:creationId xmlns:a16="http://schemas.microsoft.com/office/drawing/2014/main" id="{2D13647A-125D-8732-2E5A-17F5ABFA9DA7}"/>
                    </a:ext>
                  </a:extLst>
                </p:cNvPr>
                <p:cNvPicPr/>
                <p:nvPr/>
              </p:nvPicPr>
              <p:blipFill>
                <a:blip r:embed="rId52"/>
                <a:stretch>
                  <a:fillRect/>
                </a:stretch>
              </p:blipFill>
              <p:spPr>
                <a:xfrm>
                  <a:off x="9564634" y="2984428"/>
                  <a:ext cx="149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0F7449DE-0A09-587D-A44D-13E06BB7443A}"/>
                    </a:ext>
                  </a:extLst>
                </p14:cNvPr>
                <p14:cNvContentPartPr/>
                <p14:nvPr/>
              </p14:nvContentPartPr>
              <p14:xfrm>
                <a:off x="9774154" y="2802628"/>
                <a:ext cx="231840" cy="223560"/>
              </p14:xfrm>
            </p:contentPart>
          </mc:Choice>
          <mc:Fallback xmlns="">
            <p:pic>
              <p:nvPicPr>
                <p:cNvPr id="35" name="Freihand 34">
                  <a:extLst>
                    <a:ext uri="{FF2B5EF4-FFF2-40B4-BE49-F238E27FC236}">
                      <a16:creationId xmlns:a16="http://schemas.microsoft.com/office/drawing/2014/main" id="{0F7449DE-0A09-587D-A44D-13E06BB7443A}"/>
                    </a:ext>
                  </a:extLst>
                </p:cNvPr>
                <p:cNvPicPr/>
                <p:nvPr/>
              </p:nvPicPr>
              <p:blipFill>
                <a:blip r:embed="rId54"/>
                <a:stretch>
                  <a:fillRect/>
                </a:stretch>
              </p:blipFill>
              <p:spPr>
                <a:xfrm>
                  <a:off x="9765514" y="2793988"/>
                  <a:ext cx="2494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07DEA83A-A5C0-FA19-F893-FFD1F10933C4}"/>
                    </a:ext>
                  </a:extLst>
                </p14:cNvPr>
                <p14:cNvContentPartPr/>
                <p14:nvPr/>
              </p14:nvContentPartPr>
              <p14:xfrm>
                <a:off x="10056754" y="2761948"/>
                <a:ext cx="138960" cy="283680"/>
              </p14:xfrm>
            </p:contentPart>
          </mc:Choice>
          <mc:Fallback xmlns="">
            <p:pic>
              <p:nvPicPr>
                <p:cNvPr id="36" name="Freihand 35">
                  <a:extLst>
                    <a:ext uri="{FF2B5EF4-FFF2-40B4-BE49-F238E27FC236}">
                      <a16:creationId xmlns:a16="http://schemas.microsoft.com/office/drawing/2014/main" id="{07DEA83A-A5C0-FA19-F893-FFD1F10933C4}"/>
                    </a:ext>
                  </a:extLst>
                </p:cNvPr>
                <p:cNvPicPr/>
                <p:nvPr/>
              </p:nvPicPr>
              <p:blipFill>
                <a:blip r:embed="rId56"/>
                <a:stretch>
                  <a:fillRect/>
                </a:stretch>
              </p:blipFill>
              <p:spPr>
                <a:xfrm>
                  <a:off x="10047754" y="2753308"/>
                  <a:ext cx="1566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BF71433A-B18C-2547-31F0-142EFCD9A23F}"/>
                    </a:ext>
                  </a:extLst>
                </p14:cNvPr>
                <p14:cNvContentPartPr/>
                <p14:nvPr/>
              </p14:nvContentPartPr>
              <p14:xfrm>
                <a:off x="10211914" y="2822068"/>
                <a:ext cx="122040" cy="129600"/>
              </p14:xfrm>
            </p:contentPart>
          </mc:Choice>
          <mc:Fallback xmlns="">
            <p:pic>
              <p:nvPicPr>
                <p:cNvPr id="37" name="Freihand 36">
                  <a:extLst>
                    <a:ext uri="{FF2B5EF4-FFF2-40B4-BE49-F238E27FC236}">
                      <a16:creationId xmlns:a16="http://schemas.microsoft.com/office/drawing/2014/main" id="{BF71433A-B18C-2547-31F0-142EFCD9A23F}"/>
                    </a:ext>
                  </a:extLst>
                </p:cNvPr>
                <p:cNvPicPr/>
                <p:nvPr/>
              </p:nvPicPr>
              <p:blipFill>
                <a:blip r:embed="rId58"/>
                <a:stretch>
                  <a:fillRect/>
                </a:stretch>
              </p:blipFill>
              <p:spPr>
                <a:xfrm>
                  <a:off x="10202914" y="2813428"/>
                  <a:ext cx="139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6416CE0B-3632-5EB6-4E89-F603DAF472F0}"/>
                    </a:ext>
                  </a:extLst>
                </p14:cNvPr>
                <p14:cNvContentPartPr/>
                <p14:nvPr/>
              </p14:nvContentPartPr>
              <p14:xfrm>
                <a:off x="3351034" y="5193748"/>
                <a:ext cx="254160" cy="138600"/>
              </p14:xfrm>
            </p:contentPart>
          </mc:Choice>
          <mc:Fallback xmlns="">
            <p:pic>
              <p:nvPicPr>
                <p:cNvPr id="40" name="Freihand 39">
                  <a:extLst>
                    <a:ext uri="{FF2B5EF4-FFF2-40B4-BE49-F238E27FC236}">
                      <a16:creationId xmlns:a16="http://schemas.microsoft.com/office/drawing/2014/main" id="{6416CE0B-3632-5EB6-4E89-F603DAF472F0}"/>
                    </a:ext>
                  </a:extLst>
                </p:cNvPr>
                <p:cNvPicPr/>
                <p:nvPr/>
              </p:nvPicPr>
              <p:blipFill>
                <a:blip r:embed="rId60"/>
                <a:stretch>
                  <a:fillRect/>
                </a:stretch>
              </p:blipFill>
              <p:spPr>
                <a:xfrm>
                  <a:off x="3342034" y="5185108"/>
                  <a:ext cx="271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CEB7B32D-2090-8435-307C-F3518CC00724}"/>
                    </a:ext>
                  </a:extLst>
                </p14:cNvPr>
                <p14:cNvContentPartPr/>
                <p14:nvPr/>
              </p14:nvContentPartPr>
              <p14:xfrm>
                <a:off x="3507274" y="5245588"/>
                <a:ext cx="167400" cy="144000"/>
              </p14:xfrm>
            </p:contentPart>
          </mc:Choice>
          <mc:Fallback xmlns="">
            <p:pic>
              <p:nvPicPr>
                <p:cNvPr id="41" name="Freihand 40">
                  <a:extLst>
                    <a:ext uri="{FF2B5EF4-FFF2-40B4-BE49-F238E27FC236}">
                      <a16:creationId xmlns:a16="http://schemas.microsoft.com/office/drawing/2014/main" id="{CEB7B32D-2090-8435-307C-F3518CC00724}"/>
                    </a:ext>
                  </a:extLst>
                </p:cNvPr>
                <p:cNvPicPr/>
                <p:nvPr/>
              </p:nvPicPr>
              <p:blipFill>
                <a:blip r:embed="rId62"/>
                <a:stretch>
                  <a:fillRect/>
                </a:stretch>
              </p:blipFill>
              <p:spPr>
                <a:xfrm>
                  <a:off x="3498274" y="5236588"/>
                  <a:ext cx="1850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50C8873F-3784-F7AC-33CD-1AF2C0D3AACC}"/>
                    </a:ext>
                  </a:extLst>
                </p14:cNvPr>
                <p14:cNvContentPartPr/>
                <p14:nvPr/>
              </p14:nvContentPartPr>
              <p14:xfrm>
                <a:off x="2739394" y="5136148"/>
                <a:ext cx="88560" cy="172800"/>
              </p14:xfrm>
            </p:contentPart>
          </mc:Choice>
          <mc:Fallback xmlns="">
            <p:pic>
              <p:nvPicPr>
                <p:cNvPr id="42" name="Freihand 41">
                  <a:extLst>
                    <a:ext uri="{FF2B5EF4-FFF2-40B4-BE49-F238E27FC236}">
                      <a16:creationId xmlns:a16="http://schemas.microsoft.com/office/drawing/2014/main" id="{50C8873F-3784-F7AC-33CD-1AF2C0D3AACC}"/>
                    </a:ext>
                  </a:extLst>
                </p:cNvPr>
                <p:cNvPicPr/>
                <p:nvPr/>
              </p:nvPicPr>
              <p:blipFill>
                <a:blip r:embed="rId64"/>
                <a:stretch>
                  <a:fillRect/>
                </a:stretch>
              </p:blipFill>
              <p:spPr>
                <a:xfrm>
                  <a:off x="2730754" y="5127508"/>
                  <a:ext cx="106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2877A2D1-ACCE-A532-0309-88D93B083E17}"/>
                    </a:ext>
                  </a:extLst>
                </p14:cNvPr>
                <p14:cNvContentPartPr/>
                <p14:nvPr/>
              </p14:nvContentPartPr>
              <p14:xfrm>
                <a:off x="2839474" y="5150188"/>
                <a:ext cx="109080" cy="110160"/>
              </p14:xfrm>
            </p:contentPart>
          </mc:Choice>
          <mc:Fallback xmlns="">
            <p:pic>
              <p:nvPicPr>
                <p:cNvPr id="43" name="Freihand 42">
                  <a:extLst>
                    <a:ext uri="{FF2B5EF4-FFF2-40B4-BE49-F238E27FC236}">
                      <a16:creationId xmlns:a16="http://schemas.microsoft.com/office/drawing/2014/main" id="{2877A2D1-ACCE-A532-0309-88D93B083E17}"/>
                    </a:ext>
                  </a:extLst>
                </p:cNvPr>
                <p:cNvPicPr/>
                <p:nvPr/>
              </p:nvPicPr>
              <p:blipFill>
                <a:blip r:embed="rId66"/>
                <a:stretch>
                  <a:fillRect/>
                </a:stretch>
              </p:blipFill>
              <p:spPr>
                <a:xfrm>
                  <a:off x="2830474" y="5141188"/>
                  <a:ext cx="126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5B24070E-346C-EC05-7A43-8F486395947C}"/>
                    </a:ext>
                  </a:extLst>
                </p14:cNvPr>
                <p14:cNvContentPartPr/>
                <p14:nvPr/>
              </p14:nvContentPartPr>
              <p14:xfrm>
                <a:off x="2938474" y="5068108"/>
                <a:ext cx="274680" cy="159120"/>
              </p14:xfrm>
            </p:contentPart>
          </mc:Choice>
          <mc:Fallback xmlns="">
            <p:pic>
              <p:nvPicPr>
                <p:cNvPr id="44" name="Freihand 43">
                  <a:extLst>
                    <a:ext uri="{FF2B5EF4-FFF2-40B4-BE49-F238E27FC236}">
                      <a16:creationId xmlns:a16="http://schemas.microsoft.com/office/drawing/2014/main" id="{5B24070E-346C-EC05-7A43-8F486395947C}"/>
                    </a:ext>
                  </a:extLst>
                </p:cNvPr>
                <p:cNvPicPr/>
                <p:nvPr/>
              </p:nvPicPr>
              <p:blipFill>
                <a:blip r:embed="rId68"/>
                <a:stretch>
                  <a:fillRect/>
                </a:stretch>
              </p:blipFill>
              <p:spPr>
                <a:xfrm>
                  <a:off x="2929474" y="5059108"/>
                  <a:ext cx="2923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9A545EAD-8501-DFF4-07C3-8A66A25B9BDA}"/>
                    </a:ext>
                  </a:extLst>
                </p14:cNvPr>
                <p14:cNvContentPartPr/>
                <p14:nvPr/>
              </p14:nvContentPartPr>
              <p14:xfrm>
                <a:off x="3103354" y="5009068"/>
                <a:ext cx="2160" cy="7560"/>
              </p14:xfrm>
            </p:contentPart>
          </mc:Choice>
          <mc:Fallback xmlns="">
            <p:pic>
              <p:nvPicPr>
                <p:cNvPr id="45" name="Freihand 44">
                  <a:extLst>
                    <a:ext uri="{FF2B5EF4-FFF2-40B4-BE49-F238E27FC236}">
                      <a16:creationId xmlns:a16="http://schemas.microsoft.com/office/drawing/2014/main" id="{9A545EAD-8501-DFF4-07C3-8A66A25B9BDA}"/>
                    </a:ext>
                  </a:extLst>
                </p:cNvPr>
                <p:cNvPicPr/>
                <p:nvPr/>
              </p:nvPicPr>
              <p:blipFill>
                <a:blip r:embed="rId70"/>
                <a:stretch>
                  <a:fillRect/>
                </a:stretch>
              </p:blipFill>
              <p:spPr>
                <a:xfrm>
                  <a:off x="3094354" y="5000068"/>
                  <a:ext cx="19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9AFF015A-3B4F-389A-225C-3DF9D59F9B70}"/>
                    </a:ext>
                  </a:extLst>
                </p14:cNvPr>
                <p14:cNvContentPartPr/>
                <p14:nvPr/>
              </p14:nvContentPartPr>
              <p14:xfrm>
                <a:off x="4661434" y="5186188"/>
                <a:ext cx="443160" cy="222480"/>
              </p14:xfrm>
            </p:contentPart>
          </mc:Choice>
          <mc:Fallback xmlns="">
            <p:pic>
              <p:nvPicPr>
                <p:cNvPr id="46" name="Freihand 45">
                  <a:extLst>
                    <a:ext uri="{FF2B5EF4-FFF2-40B4-BE49-F238E27FC236}">
                      <a16:creationId xmlns:a16="http://schemas.microsoft.com/office/drawing/2014/main" id="{9AFF015A-3B4F-389A-225C-3DF9D59F9B70}"/>
                    </a:ext>
                  </a:extLst>
                </p:cNvPr>
                <p:cNvPicPr/>
                <p:nvPr/>
              </p:nvPicPr>
              <p:blipFill>
                <a:blip r:embed="rId72"/>
                <a:stretch>
                  <a:fillRect/>
                </a:stretch>
              </p:blipFill>
              <p:spPr>
                <a:xfrm>
                  <a:off x="4652794" y="5177548"/>
                  <a:ext cx="460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33DCAD70-64A4-F29D-3C48-1C4CB173A1DF}"/>
                    </a:ext>
                  </a:extLst>
                </p14:cNvPr>
                <p14:cNvContentPartPr/>
                <p14:nvPr/>
              </p14:nvContentPartPr>
              <p14:xfrm>
                <a:off x="4599874" y="5205268"/>
                <a:ext cx="227880" cy="236520"/>
              </p14:xfrm>
            </p:contentPart>
          </mc:Choice>
          <mc:Fallback xmlns="">
            <p:pic>
              <p:nvPicPr>
                <p:cNvPr id="47" name="Freihand 46">
                  <a:extLst>
                    <a:ext uri="{FF2B5EF4-FFF2-40B4-BE49-F238E27FC236}">
                      <a16:creationId xmlns:a16="http://schemas.microsoft.com/office/drawing/2014/main" id="{33DCAD70-64A4-F29D-3C48-1C4CB173A1DF}"/>
                    </a:ext>
                  </a:extLst>
                </p:cNvPr>
                <p:cNvPicPr/>
                <p:nvPr/>
              </p:nvPicPr>
              <p:blipFill>
                <a:blip r:embed="rId74"/>
                <a:stretch>
                  <a:fillRect/>
                </a:stretch>
              </p:blipFill>
              <p:spPr>
                <a:xfrm>
                  <a:off x="4591234" y="5196628"/>
                  <a:ext cx="2455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E034AB87-0C8E-94AD-786F-575A7485CA47}"/>
                    </a:ext>
                  </a:extLst>
                </p14:cNvPr>
                <p14:cNvContentPartPr/>
                <p14:nvPr/>
              </p14:nvContentPartPr>
              <p14:xfrm>
                <a:off x="5311594" y="5088988"/>
                <a:ext cx="97560" cy="123120"/>
              </p14:xfrm>
            </p:contentPart>
          </mc:Choice>
          <mc:Fallback xmlns="">
            <p:pic>
              <p:nvPicPr>
                <p:cNvPr id="50" name="Freihand 49">
                  <a:extLst>
                    <a:ext uri="{FF2B5EF4-FFF2-40B4-BE49-F238E27FC236}">
                      <a16:creationId xmlns:a16="http://schemas.microsoft.com/office/drawing/2014/main" id="{E034AB87-0C8E-94AD-786F-575A7485CA47}"/>
                    </a:ext>
                  </a:extLst>
                </p:cNvPr>
                <p:cNvPicPr/>
                <p:nvPr/>
              </p:nvPicPr>
              <p:blipFill>
                <a:blip r:embed="rId76"/>
                <a:stretch>
                  <a:fillRect/>
                </a:stretch>
              </p:blipFill>
              <p:spPr>
                <a:xfrm>
                  <a:off x="5302954" y="5080348"/>
                  <a:ext cx="115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8C3F0660-99FF-62F8-8E04-E707EB1BD9D1}"/>
                    </a:ext>
                  </a:extLst>
                </p14:cNvPr>
                <p14:cNvContentPartPr/>
                <p14:nvPr/>
              </p14:nvContentPartPr>
              <p14:xfrm>
                <a:off x="5453074" y="5075668"/>
                <a:ext cx="155880" cy="69120"/>
              </p14:xfrm>
            </p:contentPart>
          </mc:Choice>
          <mc:Fallback xmlns="">
            <p:pic>
              <p:nvPicPr>
                <p:cNvPr id="51" name="Freihand 50">
                  <a:extLst>
                    <a:ext uri="{FF2B5EF4-FFF2-40B4-BE49-F238E27FC236}">
                      <a16:creationId xmlns:a16="http://schemas.microsoft.com/office/drawing/2014/main" id="{8C3F0660-99FF-62F8-8E04-E707EB1BD9D1}"/>
                    </a:ext>
                  </a:extLst>
                </p:cNvPr>
                <p:cNvPicPr/>
                <p:nvPr/>
              </p:nvPicPr>
              <p:blipFill>
                <a:blip r:embed="rId78"/>
                <a:stretch>
                  <a:fillRect/>
                </a:stretch>
              </p:blipFill>
              <p:spPr>
                <a:xfrm>
                  <a:off x="5444074" y="5067028"/>
                  <a:ext cx="1735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7967CE20-9951-D69A-E542-2E0D5A40846B}"/>
                    </a:ext>
                  </a:extLst>
                </p14:cNvPr>
                <p14:cNvContentPartPr/>
                <p14:nvPr/>
              </p14:nvContentPartPr>
              <p14:xfrm>
                <a:off x="5626234" y="4974868"/>
                <a:ext cx="196920" cy="318600"/>
              </p14:xfrm>
            </p:contentPart>
          </mc:Choice>
          <mc:Fallback xmlns="">
            <p:pic>
              <p:nvPicPr>
                <p:cNvPr id="52" name="Freihand 51">
                  <a:extLst>
                    <a:ext uri="{FF2B5EF4-FFF2-40B4-BE49-F238E27FC236}">
                      <a16:creationId xmlns:a16="http://schemas.microsoft.com/office/drawing/2014/main" id="{7967CE20-9951-D69A-E542-2E0D5A40846B}"/>
                    </a:ext>
                  </a:extLst>
                </p:cNvPr>
                <p:cNvPicPr/>
                <p:nvPr/>
              </p:nvPicPr>
              <p:blipFill>
                <a:blip r:embed="rId80"/>
                <a:stretch>
                  <a:fillRect/>
                </a:stretch>
              </p:blipFill>
              <p:spPr>
                <a:xfrm>
                  <a:off x="5617234" y="4966228"/>
                  <a:ext cx="21456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E930888A-59A2-A700-3081-BE31A963BAB5}"/>
                    </a:ext>
                  </a:extLst>
                </p14:cNvPr>
                <p14:cNvContentPartPr/>
                <p14:nvPr/>
              </p14:nvContentPartPr>
              <p14:xfrm>
                <a:off x="5806234" y="4967668"/>
                <a:ext cx="7560" cy="19080"/>
              </p14:xfrm>
            </p:contentPart>
          </mc:Choice>
          <mc:Fallback xmlns="">
            <p:pic>
              <p:nvPicPr>
                <p:cNvPr id="53" name="Freihand 52">
                  <a:extLst>
                    <a:ext uri="{FF2B5EF4-FFF2-40B4-BE49-F238E27FC236}">
                      <a16:creationId xmlns:a16="http://schemas.microsoft.com/office/drawing/2014/main" id="{E930888A-59A2-A700-3081-BE31A963BAB5}"/>
                    </a:ext>
                  </a:extLst>
                </p:cNvPr>
                <p:cNvPicPr/>
                <p:nvPr/>
              </p:nvPicPr>
              <p:blipFill>
                <a:blip r:embed="rId82"/>
                <a:stretch>
                  <a:fillRect/>
                </a:stretch>
              </p:blipFill>
              <p:spPr>
                <a:xfrm>
                  <a:off x="5797234" y="4959028"/>
                  <a:ext cx="25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4F0E102D-2A8B-423B-818B-DF60C881556A}"/>
                    </a:ext>
                  </a:extLst>
                </p14:cNvPr>
                <p14:cNvContentPartPr/>
                <p14:nvPr/>
              </p14:nvContentPartPr>
              <p14:xfrm>
                <a:off x="5885794" y="4880188"/>
                <a:ext cx="256680" cy="205920"/>
              </p14:xfrm>
            </p:contentPart>
          </mc:Choice>
          <mc:Fallback xmlns="">
            <p:pic>
              <p:nvPicPr>
                <p:cNvPr id="54" name="Freihand 53">
                  <a:extLst>
                    <a:ext uri="{FF2B5EF4-FFF2-40B4-BE49-F238E27FC236}">
                      <a16:creationId xmlns:a16="http://schemas.microsoft.com/office/drawing/2014/main" id="{4F0E102D-2A8B-423B-818B-DF60C881556A}"/>
                    </a:ext>
                  </a:extLst>
                </p:cNvPr>
                <p:cNvPicPr/>
                <p:nvPr/>
              </p:nvPicPr>
              <p:blipFill>
                <a:blip r:embed="rId84"/>
                <a:stretch>
                  <a:fillRect/>
                </a:stretch>
              </p:blipFill>
              <p:spPr>
                <a:xfrm>
                  <a:off x="5877154" y="4871188"/>
                  <a:ext cx="2743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5226C55A-007B-42B7-779E-FDFFE40C501A}"/>
                    </a:ext>
                  </a:extLst>
                </p14:cNvPr>
                <p14:cNvContentPartPr/>
                <p14:nvPr/>
              </p14:nvContentPartPr>
              <p14:xfrm>
                <a:off x="3047554" y="5969548"/>
                <a:ext cx="435600" cy="201240"/>
              </p14:xfrm>
            </p:contentPart>
          </mc:Choice>
          <mc:Fallback xmlns="">
            <p:pic>
              <p:nvPicPr>
                <p:cNvPr id="56" name="Freihand 55">
                  <a:extLst>
                    <a:ext uri="{FF2B5EF4-FFF2-40B4-BE49-F238E27FC236}">
                      <a16:creationId xmlns:a16="http://schemas.microsoft.com/office/drawing/2014/main" id="{5226C55A-007B-42B7-779E-FDFFE40C501A}"/>
                    </a:ext>
                  </a:extLst>
                </p:cNvPr>
                <p:cNvPicPr/>
                <p:nvPr/>
              </p:nvPicPr>
              <p:blipFill>
                <a:blip r:embed="rId86"/>
                <a:stretch>
                  <a:fillRect/>
                </a:stretch>
              </p:blipFill>
              <p:spPr>
                <a:xfrm>
                  <a:off x="3038914" y="5960908"/>
                  <a:ext cx="4532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C25194DA-10D2-6146-F27F-60EC5DBEFA94}"/>
                    </a:ext>
                  </a:extLst>
                </p14:cNvPr>
                <p14:cNvContentPartPr/>
                <p14:nvPr/>
              </p14:nvContentPartPr>
              <p14:xfrm>
                <a:off x="3470194" y="5890708"/>
                <a:ext cx="61560" cy="91440"/>
              </p14:xfrm>
            </p:contentPart>
          </mc:Choice>
          <mc:Fallback xmlns="">
            <p:pic>
              <p:nvPicPr>
                <p:cNvPr id="57" name="Freihand 56">
                  <a:extLst>
                    <a:ext uri="{FF2B5EF4-FFF2-40B4-BE49-F238E27FC236}">
                      <a16:creationId xmlns:a16="http://schemas.microsoft.com/office/drawing/2014/main" id="{C25194DA-10D2-6146-F27F-60EC5DBEFA94}"/>
                    </a:ext>
                  </a:extLst>
                </p:cNvPr>
                <p:cNvPicPr/>
                <p:nvPr/>
              </p:nvPicPr>
              <p:blipFill>
                <a:blip r:embed="rId88"/>
                <a:stretch>
                  <a:fillRect/>
                </a:stretch>
              </p:blipFill>
              <p:spPr>
                <a:xfrm>
                  <a:off x="3461554" y="5881708"/>
                  <a:ext cx="79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87B1CE08-0E87-AFBF-51C5-086FE3779AF2}"/>
                    </a:ext>
                  </a:extLst>
                </p14:cNvPr>
                <p14:cNvContentPartPr/>
                <p14:nvPr/>
              </p14:nvContentPartPr>
              <p14:xfrm>
                <a:off x="3668194" y="6156748"/>
                <a:ext cx="197640" cy="26640"/>
              </p14:xfrm>
            </p:contentPart>
          </mc:Choice>
          <mc:Fallback xmlns="">
            <p:pic>
              <p:nvPicPr>
                <p:cNvPr id="58" name="Freihand 57">
                  <a:extLst>
                    <a:ext uri="{FF2B5EF4-FFF2-40B4-BE49-F238E27FC236}">
                      <a16:creationId xmlns:a16="http://schemas.microsoft.com/office/drawing/2014/main" id="{87B1CE08-0E87-AFBF-51C5-086FE3779AF2}"/>
                    </a:ext>
                  </a:extLst>
                </p:cNvPr>
                <p:cNvPicPr/>
                <p:nvPr/>
              </p:nvPicPr>
              <p:blipFill>
                <a:blip r:embed="rId90"/>
                <a:stretch>
                  <a:fillRect/>
                </a:stretch>
              </p:blipFill>
              <p:spPr>
                <a:xfrm>
                  <a:off x="3659194" y="6148108"/>
                  <a:ext cx="2152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2276477A-0053-7B3D-8D91-6BABE1F9BEE7}"/>
                    </a:ext>
                  </a:extLst>
                </p14:cNvPr>
                <p14:cNvContentPartPr/>
                <p14:nvPr/>
              </p14:nvContentPartPr>
              <p14:xfrm>
                <a:off x="3732994" y="6086188"/>
                <a:ext cx="272520" cy="181440"/>
              </p14:xfrm>
            </p:contentPart>
          </mc:Choice>
          <mc:Fallback xmlns="">
            <p:pic>
              <p:nvPicPr>
                <p:cNvPr id="59" name="Freihand 58">
                  <a:extLst>
                    <a:ext uri="{FF2B5EF4-FFF2-40B4-BE49-F238E27FC236}">
                      <a16:creationId xmlns:a16="http://schemas.microsoft.com/office/drawing/2014/main" id="{2276477A-0053-7B3D-8D91-6BABE1F9BEE7}"/>
                    </a:ext>
                  </a:extLst>
                </p:cNvPr>
                <p:cNvPicPr/>
                <p:nvPr/>
              </p:nvPicPr>
              <p:blipFill>
                <a:blip r:embed="rId92"/>
                <a:stretch>
                  <a:fillRect/>
                </a:stretch>
              </p:blipFill>
              <p:spPr>
                <a:xfrm>
                  <a:off x="3724354" y="6077188"/>
                  <a:ext cx="290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5F2278B3-ED2C-69E6-8897-282A07D9571B}"/>
                    </a:ext>
                  </a:extLst>
                </p14:cNvPr>
                <p14:cNvContentPartPr/>
                <p14:nvPr/>
              </p14:nvContentPartPr>
              <p14:xfrm>
                <a:off x="4269394" y="6114988"/>
                <a:ext cx="158040" cy="99000"/>
              </p14:xfrm>
            </p:contentPart>
          </mc:Choice>
          <mc:Fallback xmlns="">
            <p:pic>
              <p:nvPicPr>
                <p:cNvPr id="61" name="Freihand 60">
                  <a:extLst>
                    <a:ext uri="{FF2B5EF4-FFF2-40B4-BE49-F238E27FC236}">
                      <a16:creationId xmlns:a16="http://schemas.microsoft.com/office/drawing/2014/main" id="{5F2278B3-ED2C-69E6-8897-282A07D9571B}"/>
                    </a:ext>
                  </a:extLst>
                </p:cNvPr>
                <p:cNvPicPr/>
                <p:nvPr/>
              </p:nvPicPr>
              <p:blipFill>
                <a:blip r:embed="rId94"/>
                <a:stretch>
                  <a:fillRect/>
                </a:stretch>
              </p:blipFill>
              <p:spPr>
                <a:xfrm>
                  <a:off x="4260394" y="6105988"/>
                  <a:ext cx="175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D5CAA970-57C2-285C-3430-1E8279B03CFB}"/>
                    </a:ext>
                  </a:extLst>
                </p14:cNvPr>
                <p14:cNvContentPartPr/>
                <p14:nvPr/>
              </p14:nvContentPartPr>
              <p14:xfrm>
                <a:off x="4483594" y="6105988"/>
                <a:ext cx="64440" cy="78840"/>
              </p14:xfrm>
            </p:contentPart>
          </mc:Choice>
          <mc:Fallback xmlns="">
            <p:pic>
              <p:nvPicPr>
                <p:cNvPr id="62" name="Freihand 61">
                  <a:extLst>
                    <a:ext uri="{FF2B5EF4-FFF2-40B4-BE49-F238E27FC236}">
                      <a16:creationId xmlns:a16="http://schemas.microsoft.com/office/drawing/2014/main" id="{D5CAA970-57C2-285C-3430-1E8279B03CFB}"/>
                    </a:ext>
                  </a:extLst>
                </p:cNvPr>
                <p:cNvPicPr/>
                <p:nvPr/>
              </p:nvPicPr>
              <p:blipFill>
                <a:blip r:embed="rId96"/>
                <a:stretch>
                  <a:fillRect/>
                </a:stretch>
              </p:blipFill>
              <p:spPr>
                <a:xfrm>
                  <a:off x="4474954" y="6097348"/>
                  <a:ext cx="82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395E8A7E-BB3C-5661-4EA4-5AC788DF0E53}"/>
                    </a:ext>
                  </a:extLst>
                </p14:cNvPr>
                <p14:cNvContentPartPr/>
                <p14:nvPr/>
              </p14:nvContentPartPr>
              <p14:xfrm>
                <a:off x="4406194" y="6125428"/>
                <a:ext cx="110880" cy="82440"/>
              </p14:xfrm>
            </p:contentPart>
          </mc:Choice>
          <mc:Fallback xmlns="">
            <p:pic>
              <p:nvPicPr>
                <p:cNvPr id="63" name="Freihand 62">
                  <a:extLst>
                    <a:ext uri="{FF2B5EF4-FFF2-40B4-BE49-F238E27FC236}">
                      <a16:creationId xmlns:a16="http://schemas.microsoft.com/office/drawing/2014/main" id="{395E8A7E-BB3C-5661-4EA4-5AC788DF0E53}"/>
                    </a:ext>
                  </a:extLst>
                </p:cNvPr>
                <p:cNvPicPr/>
                <p:nvPr/>
              </p:nvPicPr>
              <p:blipFill>
                <a:blip r:embed="rId98"/>
                <a:stretch>
                  <a:fillRect/>
                </a:stretch>
              </p:blipFill>
              <p:spPr>
                <a:xfrm>
                  <a:off x="4397554" y="6116788"/>
                  <a:ext cx="128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1A5D8622-5F2C-3588-8502-A3453FEFA156}"/>
                    </a:ext>
                  </a:extLst>
                </p14:cNvPr>
                <p14:cNvContentPartPr/>
                <p14:nvPr/>
              </p14:nvContentPartPr>
              <p14:xfrm>
                <a:off x="4612474" y="6066748"/>
                <a:ext cx="387360" cy="297720"/>
              </p14:xfrm>
            </p:contentPart>
          </mc:Choice>
          <mc:Fallback xmlns="">
            <p:pic>
              <p:nvPicPr>
                <p:cNvPr id="64" name="Freihand 63">
                  <a:extLst>
                    <a:ext uri="{FF2B5EF4-FFF2-40B4-BE49-F238E27FC236}">
                      <a16:creationId xmlns:a16="http://schemas.microsoft.com/office/drawing/2014/main" id="{1A5D8622-5F2C-3588-8502-A3453FEFA156}"/>
                    </a:ext>
                  </a:extLst>
                </p:cNvPr>
                <p:cNvPicPr/>
                <p:nvPr/>
              </p:nvPicPr>
              <p:blipFill>
                <a:blip r:embed="rId100"/>
                <a:stretch>
                  <a:fillRect/>
                </a:stretch>
              </p:blipFill>
              <p:spPr>
                <a:xfrm>
                  <a:off x="4603474" y="6057748"/>
                  <a:ext cx="40500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7E15084B-9BA6-B318-7A01-E3654F515581}"/>
                    </a:ext>
                  </a:extLst>
                </p14:cNvPr>
                <p14:cNvContentPartPr/>
                <p14:nvPr/>
              </p14:nvContentPartPr>
              <p14:xfrm>
                <a:off x="5226994" y="5974588"/>
                <a:ext cx="289800" cy="357120"/>
              </p14:xfrm>
            </p:contentPart>
          </mc:Choice>
          <mc:Fallback xmlns="">
            <p:pic>
              <p:nvPicPr>
                <p:cNvPr id="65" name="Freihand 64">
                  <a:extLst>
                    <a:ext uri="{FF2B5EF4-FFF2-40B4-BE49-F238E27FC236}">
                      <a16:creationId xmlns:a16="http://schemas.microsoft.com/office/drawing/2014/main" id="{7E15084B-9BA6-B318-7A01-E3654F515581}"/>
                    </a:ext>
                  </a:extLst>
                </p:cNvPr>
                <p:cNvPicPr/>
                <p:nvPr/>
              </p:nvPicPr>
              <p:blipFill>
                <a:blip r:embed="rId102"/>
                <a:stretch>
                  <a:fillRect/>
                </a:stretch>
              </p:blipFill>
              <p:spPr>
                <a:xfrm>
                  <a:off x="5217994" y="5965948"/>
                  <a:ext cx="30744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1154FDD1-9BE6-8D00-ECBC-D70AB54D529A}"/>
                    </a:ext>
                  </a:extLst>
                </p14:cNvPr>
                <p14:cNvContentPartPr/>
                <p14:nvPr/>
              </p14:nvContentPartPr>
              <p14:xfrm>
                <a:off x="5561434" y="5959108"/>
                <a:ext cx="102960" cy="169920"/>
              </p14:xfrm>
            </p:contentPart>
          </mc:Choice>
          <mc:Fallback xmlns="">
            <p:pic>
              <p:nvPicPr>
                <p:cNvPr id="66" name="Freihand 65">
                  <a:extLst>
                    <a:ext uri="{FF2B5EF4-FFF2-40B4-BE49-F238E27FC236}">
                      <a16:creationId xmlns:a16="http://schemas.microsoft.com/office/drawing/2014/main" id="{1154FDD1-9BE6-8D00-ECBC-D70AB54D529A}"/>
                    </a:ext>
                  </a:extLst>
                </p:cNvPr>
                <p:cNvPicPr/>
                <p:nvPr/>
              </p:nvPicPr>
              <p:blipFill>
                <a:blip r:embed="rId104"/>
                <a:stretch>
                  <a:fillRect/>
                </a:stretch>
              </p:blipFill>
              <p:spPr>
                <a:xfrm>
                  <a:off x="5552794" y="5950108"/>
                  <a:ext cx="1206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E1465B73-BB6B-7608-2649-782BFA181DE6}"/>
                    </a:ext>
                  </a:extLst>
                </p14:cNvPr>
                <p14:cNvContentPartPr/>
                <p14:nvPr/>
              </p14:nvContentPartPr>
              <p14:xfrm>
                <a:off x="5656834" y="5852548"/>
                <a:ext cx="133560" cy="207000"/>
              </p14:xfrm>
            </p:contentPart>
          </mc:Choice>
          <mc:Fallback xmlns="">
            <p:pic>
              <p:nvPicPr>
                <p:cNvPr id="67" name="Freihand 66">
                  <a:extLst>
                    <a:ext uri="{FF2B5EF4-FFF2-40B4-BE49-F238E27FC236}">
                      <a16:creationId xmlns:a16="http://schemas.microsoft.com/office/drawing/2014/main" id="{E1465B73-BB6B-7608-2649-782BFA181DE6}"/>
                    </a:ext>
                  </a:extLst>
                </p:cNvPr>
                <p:cNvPicPr/>
                <p:nvPr/>
              </p:nvPicPr>
              <p:blipFill>
                <a:blip r:embed="rId106"/>
                <a:stretch>
                  <a:fillRect/>
                </a:stretch>
              </p:blipFill>
              <p:spPr>
                <a:xfrm>
                  <a:off x="5647834" y="5843908"/>
                  <a:ext cx="1512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8650DE81-2AC4-5880-5BC8-9E9E7A045DC8}"/>
                    </a:ext>
                  </a:extLst>
                </p14:cNvPr>
                <p14:cNvContentPartPr/>
                <p14:nvPr/>
              </p14:nvContentPartPr>
              <p14:xfrm>
                <a:off x="5926114" y="5839948"/>
                <a:ext cx="148680" cy="173880"/>
              </p14:xfrm>
            </p:contentPart>
          </mc:Choice>
          <mc:Fallback xmlns="">
            <p:pic>
              <p:nvPicPr>
                <p:cNvPr id="68" name="Freihand 67">
                  <a:extLst>
                    <a:ext uri="{FF2B5EF4-FFF2-40B4-BE49-F238E27FC236}">
                      <a16:creationId xmlns:a16="http://schemas.microsoft.com/office/drawing/2014/main" id="{8650DE81-2AC4-5880-5BC8-9E9E7A045DC8}"/>
                    </a:ext>
                  </a:extLst>
                </p:cNvPr>
                <p:cNvPicPr/>
                <p:nvPr/>
              </p:nvPicPr>
              <p:blipFill>
                <a:blip r:embed="rId108"/>
                <a:stretch>
                  <a:fillRect/>
                </a:stretch>
              </p:blipFill>
              <p:spPr>
                <a:xfrm>
                  <a:off x="5917114" y="5831308"/>
                  <a:ext cx="1663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24FF5C2C-7916-6128-FFB2-B2FE3DD81D41}"/>
                    </a:ext>
                  </a:extLst>
                </p14:cNvPr>
                <p14:cNvContentPartPr/>
                <p14:nvPr/>
              </p14:nvContentPartPr>
              <p14:xfrm>
                <a:off x="6079474" y="5916268"/>
                <a:ext cx="78480" cy="88560"/>
              </p14:xfrm>
            </p:contentPart>
          </mc:Choice>
          <mc:Fallback xmlns="">
            <p:pic>
              <p:nvPicPr>
                <p:cNvPr id="69" name="Freihand 68">
                  <a:extLst>
                    <a:ext uri="{FF2B5EF4-FFF2-40B4-BE49-F238E27FC236}">
                      <a16:creationId xmlns:a16="http://schemas.microsoft.com/office/drawing/2014/main" id="{24FF5C2C-7916-6128-FFB2-B2FE3DD81D41}"/>
                    </a:ext>
                  </a:extLst>
                </p:cNvPr>
                <p:cNvPicPr/>
                <p:nvPr/>
              </p:nvPicPr>
              <p:blipFill>
                <a:blip r:embed="rId110"/>
                <a:stretch>
                  <a:fillRect/>
                </a:stretch>
              </p:blipFill>
              <p:spPr>
                <a:xfrm>
                  <a:off x="6070474" y="5907628"/>
                  <a:ext cx="96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6601812A-DA60-8E14-7AD1-A6EB375F2E6D}"/>
                    </a:ext>
                  </a:extLst>
                </p14:cNvPr>
                <p14:cNvContentPartPr/>
                <p14:nvPr/>
              </p14:nvContentPartPr>
              <p14:xfrm>
                <a:off x="6239314" y="5850388"/>
                <a:ext cx="98280" cy="242280"/>
              </p14:xfrm>
            </p:contentPart>
          </mc:Choice>
          <mc:Fallback xmlns="">
            <p:pic>
              <p:nvPicPr>
                <p:cNvPr id="70" name="Freihand 69">
                  <a:extLst>
                    <a:ext uri="{FF2B5EF4-FFF2-40B4-BE49-F238E27FC236}">
                      <a16:creationId xmlns:a16="http://schemas.microsoft.com/office/drawing/2014/main" id="{6601812A-DA60-8E14-7AD1-A6EB375F2E6D}"/>
                    </a:ext>
                  </a:extLst>
                </p:cNvPr>
                <p:cNvPicPr/>
                <p:nvPr/>
              </p:nvPicPr>
              <p:blipFill>
                <a:blip r:embed="rId112"/>
                <a:stretch>
                  <a:fillRect/>
                </a:stretch>
              </p:blipFill>
              <p:spPr>
                <a:xfrm>
                  <a:off x="6230314" y="5841388"/>
                  <a:ext cx="1159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662EB8D2-32DD-3409-299C-CA0294FBAB11}"/>
                    </a:ext>
                  </a:extLst>
                </p14:cNvPr>
                <p14:cNvContentPartPr/>
                <p14:nvPr/>
              </p14:nvContentPartPr>
              <p14:xfrm>
                <a:off x="6374314" y="5843188"/>
                <a:ext cx="71280" cy="243720"/>
              </p14:xfrm>
            </p:contentPart>
          </mc:Choice>
          <mc:Fallback xmlns="">
            <p:pic>
              <p:nvPicPr>
                <p:cNvPr id="71" name="Freihand 70">
                  <a:extLst>
                    <a:ext uri="{FF2B5EF4-FFF2-40B4-BE49-F238E27FC236}">
                      <a16:creationId xmlns:a16="http://schemas.microsoft.com/office/drawing/2014/main" id="{662EB8D2-32DD-3409-299C-CA0294FBAB11}"/>
                    </a:ext>
                  </a:extLst>
                </p:cNvPr>
                <p:cNvPicPr/>
                <p:nvPr/>
              </p:nvPicPr>
              <p:blipFill>
                <a:blip r:embed="rId114"/>
                <a:stretch>
                  <a:fillRect/>
                </a:stretch>
              </p:blipFill>
              <p:spPr>
                <a:xfrm>
                  <a:off x="6365674" y="5834548"/>
                  <a:ext cx="889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E4FF11F5-7557-7324-EA31-ABA52264D966}"/>
                    </a:ext>
                  </a:extLst>
                </p14:cNvPr>
                <p14:cNvContentPartPr/>
                <p14:nvPr/>
              </p14:nvContentPartPr>
              <p14:xfrm>
                <a:off x="6492394" y="5785948"/>
                <a:ext cx="231480" cy="124920"/>
              </p14:xfrm>
            </p:contentPart>
          </mc:Choice>
          <mc:Fallback xmlns="">
            <p:pic>
              <p:nvPicPr>
                <p:cNvPr id="72" name="Freihand 71">
                  <a:extLst>
                    <a:ext uri="{FF2B5EF4-FFF2-40B4-BE49-F238E27FC236}">
                      <a16:creationId xmlns:a16="http://schemas.microsoft.com/office/drawing/2014/main" id="{E4FF11F5-7557-7324-EA31-ABA52264D966}"/>
                    </a:ext>
                  </a:extLst>
                </p:cNvPr>
                <p:cNvPicPr/>
                <p:nvPr/>
              </p:nvPicPr>
              <p:blipFill>
                <a:blip r:embed="rId116"/>
                <a:stretch>
                  <a:fillRect/>
                </a:stretch>
              </p:blipFill>
              <p:spPr>
                <a:xfrm>
                  <a:off x="6483394" y="5777308"/>
                  <a:ext cx="2491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DED8F759-3EC3-AA3D-BC78-CF6A8317FFD0}"/>
                    </a:ext>
                  </a:extLst>
                </p14:cNvPr>
                <p14:cNvContentPartPr/>
                <p14:nvPr/>
              </p14:nvContentPartPr>
              <p14:xfrm>
                <a:off x="6744394" y="5736988"/>
                <a:ext cx="107640" cy="155520"/>
              </p14:xfrm>
            </p:contentPart>
          </mc:Choice>
          <mc:Fallback xmlns="">
            <p:pic>
              <p:nvPicPr>
                <p:cNvPr id="73" name="Freihand 72">
                  <a:extLst>
                    <a:ext uri="{FF2B5EF4-FFF2-40B4-BE49-F238E27FC236}">
                      <a16:creationId xmlns:a16="http://schemas.microsoft.com/office/drawing/2014/main" id="{DED8F759-3EC3-AA3D-BC78-CF6A8317FFD0}"/>
                    </a:ext>
                  </a:extLst>
                </p:cNvPr>
                <p:cNvPicPr/>
                <p:nvPr/>
              </p:nvPicPr>
              <p:blipFill>
                <a:blip r:embed="rId118"/>
                <a:stretch>
                  <a:fillRect/>
                </a:stretch>
              </p:blipFill>
              <p:spPr>
                <a:xfrm>
                  <a:off x="6735754" y="5727988"/>
                  <a:ext cx="125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AC42EC7A-5C1E-205E-8E47-1221E7C15732}"/>
                    </a:ext>
                  </a:extLst>
                </p14:cNvPr>
                <p14:cNvContentPartPr/>
                <p14:nvPr/>
              </p14:nvContentPartPr>
              <p14:xfrm>
                <a:off x="6948514" y="3468268"/>
                <a:ext cx="2066040" cy="2242800"/>
              </p14:xfrm>
            </p:contentPart>
          </mc:Choice>
          <mc:Fallback xmlns="">
            <p:pic>
              <p:nvPicPr>
                <p:cNvPr id="75" name="Freihand 74">
                  <a:extLst>
                    <a:ext uri="{FF2B5EF4-FFF2-40B4-BE49-F238E27FC236}">
                      <a16:creationId xmlns:a16="http://schemas.microsoft.com/office/drawing/2014/main" id="{AC42EC7A-5C1E-205E-8E47-1221E7C15732}"/>
                    </a:ext>
                  </a:extLst>
                </p:cNvPr>
                <p:cNvPicPr/>
                <p:nvPr/>
              </p:nvPicPr>
              <p:blipFill>
                <a:blip r:embed="rId120"/>
                <a:stretch>
                  <a:fillRect/>
                </a:stretch>
              </p:blipFill>
              <p:spPr>
                <a:xfrm>
                  <a:off x="6939514" y="3459268"/>
                  <a:ext cx="2083680" cy="2260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B61A61E0-CAAF-16BD-33A5-8CBAFBF71001}"/>
                    </a:ext>
                  </a:extLst>
                </p14:cNvPr>
                <p14:cNvContentPartPr/>
                <p14:nvPr/>
              </p14:nvContentPartPr>
              <p14:xfrm>
                <a:off x="8692354" y="3352348"/>
                <a:ext cx="421920" cy="387720"/>
              </p14:xfrm>
            </p:contentPart>
          </mc:Choice>
          <mc:Fallback xmlns="">
            <p:pic>
              <p:nvPicPr>
                <p:cNvPr id="76" name="Freihand 75">
                  <a:extLst>
                    <a:ext uri="{FF2B5EF4-FFF2-40B4-BE49-F238E27FC236}">
                      <a16:creationId xmlns:a16="http://schemas.microsoft.com/office/drawing/2014/main" id="{B61A61E0-CAAF-16BD-33A5-8CBAFBF71001}"/>
                    </a:ext>
                  </a:extLst>
                </p:cNvPr>
                <p:cNvPicPr/>
                <p:nvPr/>
              </p:nvPicPr>
              <p:blipFill>
                <a:blip r:embed="rId122"/>
                <a:stretch>
                  <a:fillRect/>
                </a:stretch>
              </p:blipFill>
              <p:spPr>
                <a:xfrm>
                  <a:off x="8683714" y="3343348"/>
                  <a:ext cx="43956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Freihand 78">
                  <a:extLst>
                    <a:ext uri="{FF2B5EF4-FFF2-40B4-BE49-F238E27FC236}">
                      <a16:creationId xmlns:a16="http://schemas.microsoft.com/office/drawing/2014/main" id="{F5908160-1AD3-9FDB-2AB0-E5667B66FFA7}"/>
                    </a:ext>
                  </a:extLst>
                </p14:cNvPr>
                <p14:cNvContentPartPr/>
                <p14:nvPr/>
              </p14:nvContentPartPr>
              <p14:xfrm>
                <a:off x="787114" y="2089468"/>
                <a:ext cx="10104480" cy="4583520"/>
              </p14:xfrm>
            </p:contentPart>
          </mc:Choice>
          <mc:Fallback xmlns="">
            <p:pic>
              <p:nvPicPr>
                <p:cNvPr id="79" name="Freihand 78">
                  <a:extLst>
                    <a:ext uri="{FF2B5EF4-FFF2-40B4-BE49-F238E27FC236}">
                      <a16:creationId xmlns:a16="http://schemas.microsoft.com/office/drawing/2014/main" id="{F5908160-1AD3-9FDB-2AB0-E5667B66FFA7}"/>
                    </a:ext>
                  </a:extLst>
                </p:cNvPr>
                <p:cNvPicPr/>
                <p:nvPr/>
              </p:nvPicPr>
              <p:blipFill>
                <a:blip r:embed="rId124"/>
                <a:stretch>
                  <a:fillRect/>
                </a:stretch>
              </p:blipFill>
              <p:spPr>
                <a:xfrm>
                  <a:off x="778474" y="2080468"/>
                  <a:ext cx="10122120" cy="4601160"/>
                </a:xfrm>
                <a:prstGeom prst="rect">
                  <a:avLst/>
                </a:prstGeom>
              </p:spPr>
            </p:pic>
          </mc:Fallback>
        </mc:AlternateContent>
      </p:grpSp>
    </p:spTree>
    <p:extLst>
      <p:ext uri="{BB962C8B-B14F-4D97-AF65-F5344CB8AC3E}">
        <p14:creationId xmlns:p14="http://schemas.microsoft.com/office/powerpoint/2010/main" val="255589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a:t>M0</a:t>
            </a:r>
            <a:r>
              <a:rPr lang="de-DE" sz="2177" dirty="0"/>
              <a:t>	: </a:t>
            </a:r>
            <a:r>
              <a:rPr lang="de-DE" sz="2177"/>
              <a:t>	cash	(not defined in the Eurozone)</a:t>
            </a:r>
            <a:endParaRPr lang="de-DE" sz="2177" dirty="0"/>
          </a:p>
          <a:p>
            <a:endParaRPr lang="de-DE" sz="2177" dirty="0"/>
          </a:p>
          <a:p>
            <a:r>
              <a:rPr lang="de-DE" sz="2177" dirty="0"/>
              <a:t>M1	:</a:t>
            </a:r>
            <a:r>
              <a:rPr lang="de-DE" sz="2177"/>
              <a:t>	</a:t>
            </a:r>
            <a:r>
              <a:rPr lang="en-US" sz="2177"/>
              <a:t>The sum of currency in circulation and overnight deposits 		(cash + sight deposits)</a:t>
            </a:r>
            <a:endParaRPr lang="de-DE" sz="2177" dirty="0"/>
          </a:p>
          <a:p>
            <a:r>
              <a:rPr lang="de-DE" sz="2177" dirty="0"/>
              <a:t>	 </a:t>
            </a:r>
          </a:p>
          <a:p>
            <a:r>
              <a:rPr lang="de-DE" sz="2177" dirty="0"/>
              <a:t>M2	:</a:t>
            </a:r>
            <a:r>
              <a:rPr lang="de-DE" sz="2177"/>
              <a:t>	</a:t>
            </a:r>
            <a:r>
              <a:rPr lang="en-US" sz="2177"/>
              <a:t>M1 +</a:t>
            </a:r>
          </a:p>
          <a:p>
            <a:r>
              <a:rPr lang="en-US" sz="2177"/>
              <a:t>		deposits redeemable at notice of up to three months and 			deposits with an agreed maturity of up to two years</a:t>
            </a:r>
            <a:endParaRPr lang="de-DE" sz="2177" dirty="0"/>
          </a:p>
          <a:p>
            <a:endParaRPr lang="de-DE" sz="2177" dirty="0"/>
          </a:p>
          <a:p>
            <a:r>
              <a:rPr lang="de-DE" sz="2177" dirty="0"/>
              <a:t>M3	:</a:t>
            </a:r>
            <a:r>
              <a:rPr lang="de-DE" sz="2177"/>
              <a:t>	</a:t>
            </a:r>
            <a:r>
              <a:rPr lang="en-US" sz="2177"/>
              <a:t>M2 +</a:t>
            </a:r>
          </a:p>
          <a:p>
            <a:r>
              <a:rPr lang="en-US" sz="2177"/>
              <a:t>		repurchase agreements,</a:t>
            </a:r>
          </a:p>
          <a:p>
            <a:r>
              <a:rPr lang="en-US" sz="2177"/>
              <a:t>		money market fund shares/units 	and</a:t>
            </a:r>
          </a:p>
          <a:p>
            <a:r>
              <a:rPr lang="en-US" sz="2177"/>
              <a:t>		debt securities with a maturity of up to two years.</a:t>
            </a:r>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25DA8D2-34D5-298A-0ACA-C9003B3F87BF}"/>
                  </a:ext>
                </a:extLst>
              </p14:cNvPr>
              <p14:cNvContentPartPr/>
              <p14:nvPr/>
            </p14:nvContentPartPr>
            <p14:xfrm>
              <a:off x="35434" y="686908"/>
              <a:ext cx="1055160" cy="3944520"/>
            </p14:xfrm>
          </p:contentPart>
        </mc:Choice>
        <mc:Fallback xmlns="">
          <p:pic>
            <p:nvPicPr>
              <p:cNvPr id="2" name="Freihand 1">
                <a:extLst>
                  <a:ext uri="{FF2B5EF4-FFF2-40B4-BE49-F238E27FC236}">
                    <a16:creationId xmlns:a16="http://schemas.microsoft.com/office/drawing/2014/main" id="{B25DA8D2-34D5-298A-0ACA-C9003B3F87BF}"/>
                  </a:ext>
                </a:extLst>
              </p:cNvPr>
              <p:cNvPicPr/>
              <p:nvPr/>
            </p:nvPicPr>
            <p:blipFill>
              <a:blip r:embed="rId4"/>
              <a:stretch>
                <a:fillRect/>
              </a:stretch>
            </p:blipFill>
            <p:spPr>
              <a:xfrm>
                <a:off x="26434" y="677908"/>
                <a:ext cx="1072800" cy="3962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273984AE-F665-F925-E0F2-648A06A6A1B3}"/>
                  </a:ext>
                </a:extLst>
              </p14:cNvPr>
              <p14:cNvContentPartPr/>
              <p14:nvPr/>
            </p14:nvContentPartPr>
            <p14:xfrm>
              <a:off x="219394" y="1268668"/>
              <a:ext cx="716040" cy="36720"/>
            </p14:xfrm>
          </p:contentPart>
        </mc:Choice>
        <mc:Fallback xmlns="">
          <p:pic>
            <p:nvPicPr>
              <p:cNvPr id="5" name="Freihand 4">
                <a:extLst>
                  <a:ext uri="{FF2B5EF4-FFF2-40B4-BE49-F238E27FC236}">
                    <a16:creationId xmlns:a16="http://schemas.microsoft.com/office/drawing/2014/main" id="{273984AE-F665-F925-E0F2-648A06A6A1B3}"/>
                  </a:ext>
                </a:extLst>
              </p:cNvPr>
              <p:cNvPicPr/>
              <p:nvPr/>
            </p:nvPicPr>
            <p:blipFill>
              <a:blip r:embed="rId6"/>
              <a:stretch>
                <a:fillRect/>
              </a:stretch>
            </p:blipFill>
            <p:spPr>
              <a:xfrm>
                <a:off x="210754" y="1259668"/>
                <a:ext cx="7336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49D25038-2455-AB67-3603-329F0A90A10F}"/>
                  </a:ext>
                </a:extLst>
              </p14:cNvPr>
              <p14:cNvContentPartPr/>
              <p14:nvPr/>
            </p14:nvContentPartPr>
            <p14:xfrm>
              <a:off x="2015074" y="776908"/>
              <a:ext cx="828360" cy="685080"/>
            </p14:xfrm>
          </p:contentPart>
        </mc:Choice>
        <mc:Fallback xmlns="">
          <p:pic>
            <p:nvPicPr>
              <p:cNvPr id="6" name="Freihand 5">
                <a:extLst>
                  <a:ext uri="{FF2B5EF4-FFF2-40B4-BE49-F238E27FC236}">
                    <a16:creationId xmlns:a16="http://schemas.microsoft.com/office/drawing/2014/main" id="{49D25038-2455-AB67-3603-329F0A90A10F}"/>
                  </a:ext>
                </a:extLst>
              </p:cNvPr>
              <p:cNvPicPr/>
              <p:nvPr/>
            </p:nvPicPr>
            <p:blipFill>
              <a:blip r:embed="rId8"/>
              <a:stretch>
                <a:fillRect/>
              </a:stretch>
            </p:blipFill>
            <p:spPr>
              <a:xfrm>
                <a:off x="2006074" y="767908"/>
                <a:ext cx="846000" cy="702720"/>
              </a:xfrm>
              <a:prstGeom prst="rect">
                <a:avLst/>
              </a:prstGeom>
            </p:spPr>
          </p:pic>
        </mc:Fallback>
      </mc:AlternateContent>
      <p:grpSp>
        <p:nvGrpSpPr>
          <p:cNvPr id="21" name="Gruppieren 20">
            <a:extLst>
              <a:ext uri="{FF2B5EF4-FFF2-40B4-BE49-F238E27FC236}">
                <a16:creationId xmlns:a16="http://schemas.microsoft.com/office/drawing/2014/main" id="{2813911D-C5F7-40B5-E57F-AED2D3730E60}"/>
              </a:ext>
            </a:extLst>
          </p:cNvPr>
          <p:cNvGrpSpPr/>
          <p:nvPr/>
        </p:nvGrpSpPr>
        <p:grpSpPr>
          <a:xfrm>
            <a:off x="1115074" y="136108"/>
            <a:ext cx="1851480" cy="628560"/>
            <a:chOff x="1115074" y="136108"/>
            <a:chExt cx="1851480" cy="62856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E35B4795-AEB6-679B-5FAF-60BFFB3D550D}"/>
                    </a:ext>
                  </a:extLst>
                </p14:cNvPr>
                <p14:cNvContentPartPr/>
                <p14:nvPr/>
              </p14:nvContentPartPr>
              <p14:xfrm>
                <a:off x="1938394" y="514108"/>
                <a:ext cx="197280" cy="245160"/>
              </p14:xfrm>
            </p:contentPart>
          </mc:Choice>
          <mc:Fallback xmlns="">
            <p:pic>
              <p:nvPicPr>
                <p:cNvPr id="7" name="Freihand 6">
                  <a:extLst>
                    <a:ext uri="{FF2B5EF4-FFF2-40B4-BE49-F238E27FC236}">
                      <a16:creationId xmlns:a16="http://schemas.microsoft.com/office/drawing/2014/main" id="{E35B4795-AEB6-679B-5FAF-60BFFB3D550D}"/>
                    </a:ext>
                  </a:extLst>
                </p:cNvPr>
                <p:cNvPicPr/>
                <p:nvPr/>
              </p:nvPicPr>
              <p:blipFill>
                <a:blip r:embed="rId10"/>
                <a:stretch>
                  <a:fillRect/>
                </a:stretch>
              </p:blipFill>
              <p:spPr>
                <a:xfrm>
                  <a:off x="1929394" y="505468"/>
                  <a:ext cx="214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BA59C5D2-9D15-481A-F813-D217F8FA9AFA}"/>
                    </a:ext>
                  </a:extLst>
                </p14:cNvPr>
                <p14:cNvContentPartPr/>
                <p14:nvPr/>
              </p14:nvContentPartPr>
              <p14:xfrm>
                <a:off x="2034874" y="617428"/>
                <a:ext cx="187560" cy="147240"/>
              </p14:xfrm>
            </p:contentPart>
          </mc:Choice>
          <mc:Fallback xmlns="">
            <p:pic>
              <p:nvPicPr>
                <p:cNvPr id="8" name="Freihand 7">
                  <a:extLst>
                    <a:ext uri="{FF2B5EF4-FFF2-40B4-BE49-F238E27FC236}">
                      <a16:creationId xmlns:a16="http://schemas.microsoft.com/office/drawing/2014/main" id="{BA59C5D2-9D15-481A-F813-D217F8FA9AFA}"/>
                    </a:ext>
                  </a:extLst>
                </p:cNvPr>
                <p:cNvPicPr/>
                <p:nvPr/>
              </p:nvPicPr>
              <p:blipFill>
                <a:blip r:embed="rId12"/>
                <a:stretch>
                  <a:fillRect/>
                </a:stretch>
              </p:blipFill>
              <p:spPr>
                <a:xfrm>
                  <a:off x="2025874" y="608428"/>
                  <a:ext cx="205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C1B47610-424E-BF08-953A-8A9E0411EC03}"/>
                    </a:ext>
                  </a:extLst>
                </p14:cNvPr>
                <p14:cNvContentPartPr/>
                <p14:nvPr/>
              </p14:nvContentPartPr>
              <p14:xfrm>
                <a:off x="1115074" y="274708"/>
                <a:ext cx="118440" cy="142560"/>
              </p14:xfrm>
            </p:contentPart>
          </mc:Choice>
          <mc:Fallback xmlns="">
            <p:pic>
              <p:nvPicPr>
                <p:cNvPr id="10" name="Freihand 9">
                  <a:extLst>
                    <a:ext uri="{FF2B5EF4-FFF2-40B4-BE49-F238E27FC236}">
                      <a16:creationId xmlns:a16="http://schemas.microsoft.com/office/drawing/2014/main" id="{C1B47610-424E-BF08-953A-8A9E0411EC03}"/>
                    </a:ext>
                  </a:extLst>
                </p:cNvPr>
                <p:cNvPicPr/>
                <p:nvPr/>
              </p:nvPicPr>
              <p:blipFill>
                <a:blip r:embed="rId14"/>
                <a:stretch>
                  <a:fillRect/>
                </a:stretch>
              </p:blipFill>
              <p:spPr>
                <a:xfrm>
                  <a:off x="1106074" y="266068"/>
                  <a:ext cx="136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9CBCABF1-038D-B881-DB7C-CF1E1051A198}"/>
                    </a:ext>
                  </a:extLst>
                </p14:cNvPr>
                <p14:cNvContentPartPr/>
                <p14:nvPr/>
              </p14:nvContentPartPr>
              <p14:xfrm>
                <a:off x="1249714" y="307468"/>
                <a:ext cx="236160" cy="79560"/>
              </p14:xfrm>
            </p:contentPart>
          </mc:Choice>
          <mc:Fallback xmlns="">
            <p:pic>
              <p:nvPicPr>
                <p:cNvPr id="11" name="Freihand 10">
                  <a:extLst>
                    <a:ext uri="{FF2B5EF4-FFF2-40B4-BE49-F238E27FC236}">
                      <a16:creationId xmlns:a16="http://schemas.microsoft.com/office/drawing/2014/main" id="{9CBCABF1-038D-B881-DB7C-CF1E1051A198}"/>
                    </a:ext>
                  </a:extLst>
                </p:cNvPr>
                <p:cNvPicPr/>
                <p:nvPr/>
              </p:nvPicPr>
              <p:blipFill>
                <a:blip r:embed="rId16"/>
                <a:stretch>
                  <a:fillRect/>
                </a:stretch>
              </p:blipFill>
              <p:spPr>
                <a:xfrm>
                  <a:off x="1240714" y="298828"/>
                  <a:ext cx="253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BCA7FE5B-34C6-6C13-FBA7-9B657F71BBD3}"/>
                    </a:ext>
                  </a:extLst>
                </p14:cNvPr>
                <p14:cNvContentPartPr/>
                <p14:nvPr/>
              </p14:nvContentPartPr>
              <p14:xfrm>
                <a:off x="1473634" y="233668"/>
                <a:ext cx="9000" cy="7920"/>
              </p14:xfrm>
            </p:contentPart>
          </mc:Choice>
          <mc:Fallback xmlns="">
            <p:pic>
              <p:nvPicPr>
                <p:cNvPr id="12" name="Freihand 11">
                  <a:extLst>
                    <a:ext uri="{FF2B5EF4-FFF2-40B4-BE49-F238E27FC236}">
                      <a16:creationId xmlns:a16="http://schemas.microsoft.com/office/drawing/2014/main" id="{BCA7FE5B-34C6-6C13-FBA7-9B657F71BBD3}"/>
                    </a:ext>
                  </a:extLst>
                </p:cNvPr>
                <p:cNvPicPr/>
                <p:nvPr/>
              </p:nvPicPr>
              <p:blipFill>
                <a:blip r:embed="rId18"/>
                <a:stretch>
                  <a:fillRect/>
                </a:stretch>
              </p:blipFill>
              <p:spPr>
                <a:xfrm>
                  <a:off x="1464994" y="225028"/>
                  <a:ext cx="26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1721FFCE-A95B-A32D-93DD-183E2815BDB6}"/>
                    </a:ext>
                  </a:extLst>
                </p14:cNvPr>
                <p14:cNvContentPartPr/>
                <p14:nvPr/>
              </p14:nvContentPartPr>
              <p14:xfrm>
                <a:off x="1549954" y="224308"/>
                <a:ext cx="98280" cy="109800"/>
              </p14:xfrm>
            </p:contentPart>
          </mc:Choice>
          <mc:Fallback xmlns="">
            <p:pic>
              <p:nvPicPr>
                <p:cNvPr id="13" name="Freihand 12">
                  <a:extLst>
                    <a:ext uri="{FF2B5EF4-FFF2-40B4-BE49-F238E27FC236}">
                      <a16:creationId xmlns:a16="http://schemas.microsoft.com/office/drawing/2014/main" id="{1721FFCE-A95B-A32D-93DD-183E2815BDB6}"/>
                    </a:ext>
                  </a:extLst>
                </p:cNvPr>
                <p:cNvPicPr/>
                <p:nvPr/>
              </p:nvPicPr>
              <p:blipFill>
                <a:blip r:embed="rId20"/>
                <a:stretch>
                  <a:fillRect/>
                </a:stretch>
              </p:blipFill>
              <p:spPr>
                <a:xfrm>
                  <a:off x="1540954" y="215668"/>
                  <a:ext cx="115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4EE416E2-0234-6FF6-9B5C-F8241149AB48}"/>
                    </a:ext>
                  </a:extLst>
                </p14:cNvPr>
                <p14:cNvContentPartPr/>
                <p14:nvPr/>
              </p14:nvContentPartPr>
              <p14:xfrm>
                <a:off x="1823914" y="218908"/>
                <a:ext cx="248760" cy="76320"/>
              </p14:xfrm>
            </p:contentPart>
          </mc:Choice>
          <mc:Fallback xmlns="">
            <p:pic>
              <p:nvPicPr>
                <p:cNvPr id="14" name="Freihand 13">
                  <a:extLst>
                    <a:ext uri="{FF2B5EF4-FFF2-40B4-BE49-F238E27FC236}">
                      <a16:creationId xmlns:a16="http://schemas.microsoft.com/office/drawing/2014/main" id="{4EE416E2-0234-6FF6-9B5C-F8241149AB48}"/>
                    </a:ext>
                  </a:extLst>
                </p:cNvPr>
                <p:cNvPicPr/>
                <p:nvPr/>
              </p:nvPicPr>
              <p:blipFill>
                <a:blip r:embed="rId22"/>
                <a:stretch>
                  <a:fillRect/>
                </a:stretch>
              </p:blipFill>
              <p:spPr>
                <a:xfrm>
                  <a:off x="1815274" y="210268"/>
                  <a:ext cx="2664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688707B4-E1E7-BD94-FF72-8C0426099AF6}"/>
                    </a:ext>
                  </a:extLst>
                </p14:cNvPr>
                <p14:cNvContentPartPr/>
                <p14:nvPr/>
              </p14:nvContentPartPr>
              <p14:xfrm>
                <a:off x="2112634" y="136108"/>
                <a:ext cx="134640" cy="113760"/>
              </p14:xfrm>
            </p:contentPart>
          </mc:Choice>
          <mc:Fallback xmlns="">
            <p:pic>
              <p:nvPicPr>
                <p:cNvPr id="15" name="Freihand 14">
                  <a:extLst>
                    <a:ext uri="{FF2B5EF4-FFF2-40B4-BE49-F238E27FC236}">
                      <a16:creationId xmlns:a16="http://schemas.microsoft.com/office/drawing/2014/main" id="{688707B4-E1E7-BD94-FF72-8C0426099AF6}"/>
                    </a:ext>
                  </a:extLst>
                </p:cNvPr>
                <p:cNvPicPr/>
                <p:nvPr/>
              </p:nvPicPr>
              <p:blipFill>
                <a:blip r:embed="rId24"/>
                <a:stretch>
                  <a:fillRect/>
                </a:stretch>
              </p:blipFill>
              <p:spPr>
                <a:xfrm>
                  <a:off x="2103634" y="127468"/>
                  <a:ext cx="152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71869648-0D7F-31B4-DB88-6558D88F1856}"/>
                    </a:ext>
                  </a:extLst>
                </p14:cNvPr>
                <p14:cNvContentPartPr/>
                <p14:nvPr/>
              </p14:nvContentPartPr>
              <p14:xfrm>
                <a:off x="2389114" y="167788"/>
                <a:ext cx="120240" cy="161640"/>
              </p14:xfrm>
            </p:contentPart>
          </mc:Choice>
          <mc:Fallback xmlns="">
            <p:pic>
              <p:nvPicPr>
                <p:cNvPr id="16" name="Freihand 15">
                  <a:extLst>
                    <a:ext uri="{FF2B5EF4-FFF2-40B4-BE49-F238E27FC236}">
                      <a16:creationId xmlns:a16="http://schemas.microsoft.com/office/drawing/2014/main" id="{71869648-0D7F-31B4-DB88-6558D88F1856}"/>
                    </a:ext>
                  </a:extLst>
                </p:cNvPr>
                <p:cNvPicPr/>
                <p:nvPr/>
              </p:nvPicPr>
              <p:blipFill>
                <a:blip r:embed="rId26"/>
                <a:stretch>
                  <a:fillRect/>
                </a:stretch>
              </p:blipFill>
              <p:spPr>
                <a:xfrm>
                  <a:off x="2380114" y="158788"/>
                  <a:ext cx="1378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28ACA8D9-75B3-DA4E-C1EC-841B9636F3DD}"/>
                    </a:ext>
                  </a:extLst>
                </p14:cNvPr>
                <p14:cNvContentPartPr/>
                <p14:nvPr/>
              </p14:nvContentPartPr>
              <p14:xfrm>
                <a:off x="2528794" y="154468"/>
                <a:ext cx="102600" cy="107640"/>
              </p14:xfrm>
            </p:contentPart>
          </mc:Choice>
          <mc:Fallback xmlns="">
            <p:pic>
              <p:nvPicPr>
                <p:cNvPr id="17" name="Freihand 16">
                  <a:extLst>
                    <a:ext uri="{FF2B5EF4-FFF2-40B4-BE49-F238E27FC236}">
                      <a16:creationId xmlns:a16="http://schemas.microsoft.com/office/drawing/2014/main" id="{28ACA8D9-75B3-DA4E-C1EC-841B9636F3DD}"/>
                    </a:ext>
                  </a:extLst>
                </p:cNvPr>
                <p:cNvPicPr/>
                <p:nvPr/>
              </p:nvPicPr>
              <p:blipFill>
                <a:blip r:embed="rId28"/>
                <a:stretch>
                  <a:fillRect/>
                </a:stretch>
              </p:blipFill>
              <p:spPr>
                <a:xfrm>
                  <a:off x="2519794" y="145828"/>
                  <a:ext cx="120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29E17D47-65FA-9475-6ABB-D18452F6414D}"/>
                    </a:ext>
                  </a:extLst>
                </p14:cNvPr>
                <p14:cNvContentPartPr/>
                <p14:nvPr/>
              </p14:nvContentPartPr>
              <p14:xfrm>
                <a:off x="2631394" y="201268"/>
                <a:ext cx="112680" cy="166320"/>
              </p14:xfrm>
            </p:contentPart>
          </mc:Choice>
          <mc:Fallback xmlns="">
            <p:pic>
              <p:nvPicPr>
                <p:cNvPr id="19" name="Freihand 18">
                  <a:extLst>
                    <a:ext uri="{FF2B5EF4-FFF2-40B4-BE49-F238E27FC236}">
                      <a16:creationId xmlns:a16="http://schemas.microsoft.com/office/drawing/2014/main" id="{29E17D47-65FA-9475-6ABB-D18452F6414D}"/>
                    </a:ext>
                  </a:extLst>
                </p:cNvPr>
                <p:cNvPicPr/>
                <p:nvPr/>
              </p:nvPicPr>
              <p:blipFill>
                <a:blip r:embed="rId30"/>
                <a:stretch>
                  <a:fillRect/>
                </a:stretch>
              </p:blipFill>
              <p:spPr>
                <a:xfrm>
                  <a:off x="2622754" y="192628"/>
                  <a:ext cx="1303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61FE871A-86E6-A3B3-6010-65206F5A0578}"/>
                    </a:ext>
                  </a:extLst>
                </p14:cNvPr>
                <p14:cNvContentPartPr/>
                <p14:nvPr/>
              </p14:nvContentPartPr>
              <p14:xfrm>
                <a:off x="2808514" y="136828"/>
                <a:ext cx="158040" cy="101880"/>
              </p14:xfrm>
            </p:contentPart>
          </mc:Choice>
          <mc:Fallback xmlns="">
            <p:pic>
              <p:nvPicPr>
                <p:cNvPr id="20" name="Freihand 19">
                  <a:extLst>
                    <a:ext uri="{FF2B5EF4-FFF2-40B4-BE49-F238E27FC236}">
                      <a16:creationId xmlns:a16="http://schemas.microsoft.com/office/drawing/2014/main" id="{61FE871A-86E6-A3B3-6010-65206F5A0578}"/>
                    </a:ext>
                  </a:extLst>
                </p:cNvPr>
                <p:cNvPicPr/>
                <p:nvPr/>
              </p:nvPicPr>
              <p:blipFill>
                <a:blip r:embed="rId32"/>
                <a:stretch>
                  <a:fillRect/>
                </a:stretch>
              </p:blipFill>
              <p:spPr>
                <a:xfrm>
                  <a:off x="2799514" y="128188"/>
                  <a:ext cx="175680" cy="119520"/>
                </a:xfrm>
                <a:prstGeom prst="rect">
                  <a:avLst/>
                </a:prstGeom>
              </p:spPr>
            </p:pic>
          </mc:Fallback>
        </mc:AlternateContent>
      </p:grpSp>
      <p:grpSp>
        <p:nvGrpSpPr>
          <p:cNvPr id="25" name="Gruppieren 24">
            <a:extLst>
              <a:ext uri="{FF2B5EF4-FFF2-40B4-BE49-F238E27FC236}">
                <a16:creationId xmlns:a16="http://schemas.microsoft.com/office/drawing/2014/main" id="{E5CDEFCA-751F-2B55-308B-B95251E9894D}"/>
              </a:ext>
            </a:extLst>
          </p:cNvPr>
          <p:cNvGrpSpPr/>
          <p:nvPr/>
        </p:nvGrpSpPr>
        <p:grpSpPr>
          <a:xfrm>
            <a:off x="3125314" y="104428"/>
            <a:ext cx="600840" cy="262080"/>
            <a:chOff x="3125314" y="104428"/>
            <a:chExt cx="600840" cy="262080"/>
          </a:xfrm>
        </p:grpSpPr>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47146BD-6C9E-9A35-1598-6E7F0D1626A6}"/>
                    </a:ext>
                  </a:extLst>
                </p14:cNvPr>
                <p14:cNvContentPartPr/>
                <p14:nvPr/>
              </p14:nvContentPartPr>
              <p14:xfrm>
                <a:off x="3125314" y="131788"/>
                <a:ext cx="106920" cy="119880"/>
              </p14:xfrm>
            </p:contentPart>
          </mc:Choice>
          <mc:Fallback xmlns="">
            <p:pic>
              <p:nvPicPr>
                <p:cNvPr id="22" name="Freihand 21">
                  <a:extLst>
                    <a:ext uri="{FF2B5EF4-FFF2-40B4-BE49-F238E27FC236}">
                      <a16:creationId xmlns:a16="http://schemas.microsoft.com/office/drawing/2014/main" id="{147146BD-6C9E-9A35-1598-6E7F0D1626A6}"/>
                    </a:ext>
                  </a:extLst>
                </p:cNvPr>
                <p:cNvPicPr/>
                <p:nvPr/>
              </p:nvPicPr>
              <p:blipFill>
                <a:blip r:embed="rId34"/>
                <a:stretch>
                  <a:fillRect/>
                </a:stretch>
              </p:blipFill>
              <p:spPr>
                <a:xfrm>
                  <a:off x="3116674" y="122788"/>
                  <a:ext cx="124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0E70495C-8E0D-0A36-5405-6BD45AF97A6A}"/>
                    </a:ext>
                  </a:extLst>
                </p14:cNvPr>
                <p14:cNvContentPartPr/>
                <p14:nvPr/>
              </p14:nvContentPartPr>
              <p14:xfrm>
                <a:off x="3235114" y="154468"/>
                <a:ext cx="86040" cy="112320"/>
              </p14:xfrm>
            </p:contentPart>
          </mc:Choice>
          <mc:Fallback xmlns="">
            <p:pic>
              <p:nvPicPr>
                <p:cNvPr id="23" name="Freihand 22">
                  <a:extLst>
                    <a:ext uri="{FF2B5EF4-FFF2-40B4-BE49-F238E27FC236}">
                      <a16:creationId xmlns:a16="http://schemas.microsoft.com/office/drawing/2014/main" id="{0E70495C-8E0D-0A36-5405-6BD45AF97A6A}"/>
                    </a:ext>
                  </a:extLst>
                </p:cNvPr>
                <p:cNvPicPr/>
                <p:nvPr/>
              </p:nvPicPr>
              <p:blipFill>
                <a:blip r:embed="rId36"/>
                <a:stretch>
                  <a:fillRect/>
                </a:stretch>
              </p:blipFill>
              <p:spPr>
                <a:xfrm>
                  <a:off x="3226114" y="145828"/>
                  <a:ext cx="103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2D722906-4BFB-8470-5F3F-6A5363E042CE}"/>
                    </a:ext>
                  </a:extLst>
                </p14:cNvPr>
                <p14:cNvContentPartPr/>
                <p14:nvPr/>
              </p14:nvContentPartPr>
              <p14:xfrm>
                <a:off x="3393514" y="104428"/>
                <a:ext cx="332640" cy="262080"/>
              </p14:xfrm>
            </p:contentPart>
          </mc:Choice>
          <mc:Fallback xmlns="">
            <p:pic>
              <p:nvPicPr>
                <p:cNvPr id="24" name="Freihand 23">
                  <a:extLst>
                    <a:ext uri="{FF2B5EF4-FFF2-40B4-BE49-F238E27FC236}">
                      <a16:creationId xmlns:a16="http://schemas.microsoft.com/office/drawing/2014/main" id="{2D722906-4BFB-8470-5F3F-6A5363E042CE}"/>
                    </a:ext>
                  </a:extLst>
                </p:cNvPr>
                <p:cNvPicPr/>
                <p:nvPr/>
              </p:nvPicPr>
              <p:blipFill>
                <a:blip r:embed="rId38"/>
                <a:stretch>
                  <a:fillRect/>
                </a:stretch>
              </p:blipFill>
              <p:spPr>
                <a:xfrm>
                  <a:off x="3384874" y="95788"/>
                  <a:ext cx="350280" cy="27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CC6D7C93-155E-673E-3567-C32865CA57CC}"/>
                  </a:ext>
                </a:extLst>
              </p14:cNvPr>
              <p14:cNvContentPartPr/>
              <p14:nvPr/>
            </p14:nvContentPartPr>
            <p14:xfrm>
              <a:off x="9222634" y="1348948"/>
              <a:ext cx="35640" cy="25560"/>
            </p14:xfrm>
          </p:contentPart>
        </mc:Choice>
        <mc:Fallback xmlns="">
          <p:pic>
            <p:nvPicPr>
              <p:cNvPr id="26" name="Freihand 25">
                <a:extLst>
                  <a:ext uri="{FF2B5EF4-FFF2-40B4-BE49-F238E27FC236}">
                    <a16:creationId xmlns:a16="http://schemas.microsoft.com/office/drawing/2014/main" id="{CC6D7C93-155E-673E-3567-C32865CA57CC}"/>
                  </a:ext>
                </a:extLst>
              </p:cNvPr>
              <p:cNvPicPr/>
              <p:nvPr/>
            </p:nvPicPr>
            <p:blipFill>
              <a:blip r:embed="rId40"/>
              <a:stretch>
                <a:fillRect/>
              </a:stretch>
            </p:blipFill>
            <p:spPr>
              <a:xfrm>
                <a:off x="9213994" y="1340308"/>
                <a:ext cx="53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DCD320D4-E0ED-D05F-DE18-A47562614FA2}"/>
                  </a:ext>
                </a:extLst>
              </p14:cNvPr>
              <p14:cNvContentPartPr/>
              <p14:nvPr/>
            </p14:nvContentPartPr>
            <p14:xfrm>
              <a:off x="3235474" y="1191268"/>
              <a:ext cx="2788920" cy="132840"/>
            </p14:xfrm>
          </p:contentPart>
        </mc:Choice>
        <mc:Fallback xmlns="">
          <p:pic>
            <p:nvPicPr>
              <p:cNvPr id="27" name="Freihand 26">
                <a:extLst>
                  <a:ext uri="{FF2B5EF4-FFF2-40B4-BE49-F238E27FC236}">
                    <a16:creationId xmlns:a16="http://schemas.microsoft.com/office/drawing/2014/main" id="{DCD320D4-E0ED-D05F-DE18-A47562614FA2}"/>
                  </a:ext>
                </a:extLst>
              </p:cNvPr>
              <p:cNvPicPr/>
              <p:nvPr/>
            </p:nvPicPr>
            <p:blipFill>
              <a:blip r:embed="rId42"/>
              <a:stretch>
                <a:fillRect/>
              </a:stretch>
            </p:blipFill>
            <p:spPr>
              <a:xfrm>
                <a:off x="3226474" y="1182628"/>
                <a:ext cx="2806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D0261721-4982-F2C1-110E-B90D8B37B728}"/>
                  </a:ext>
                </a:extLst>
              </p14:cNvPr>
              <p14:cNvContentPartPr/>
              <p14:nvPr/>
            </p14:nvContentPartPr>
            <p14:xfrm>
              <a:off x="1828594" y="627868"/>
              <a:ext cx="1185480" cy="929520"/>
            </p14:xfrm>
          </p:contentPart>
        </mc:Choice>
        <mc:Fallback xmlns="">
          <p:pic>
            <p:nvPicPr>
              <p:cNvPr id="28" name="Freihand 27">
                <a:extLst>
                  <a:ext uri="{FF2B5EF4-FFF2-40B4-BE49-F238E27FC236}">
                    <a16:creationId xmlns:a16="http://schemas.microsoft.com/office/drawing/2014/main" id="{D0261721-4982-F2C1-110E-B90D8B37B728}"/>
                  </a:ext>
                </a:extLst>
              </p:cNvPr>
              <p:cNvPicPr/>
              <p:nvPr/>
            </p:nvPicPr>
            <p:blipFill>
              <a:blip r:embed="rId44"/>
              <a:stretch>
                <a:fillRect/>
              </a:stretch>
            </p:blipFill>
            <p:spPr>
              <a:xfrm>
                <a:off x="1819594" y="618868"/>
                <a:ext cx="1203120" cy="947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5B20424C-9A1F-5D5B-AED7-4671D99B31FB}"/>
                  </a:ext>
                </a:extLst>
              </p14:cNvPr>
              <p14:cNvContentPartPr/>
              <p14:nvPr/>
            </p14:nvContentPartPr>
            <p14:xfrm>
              <a:off x="260074" y="1491508"/>
              <a:ext cx="587160" cy="576000"/>
            </p14:xfrm>
          </p:contentPart>
        </mc:Choice>
        <mc:Fallback xmlns="">
          <p:pic>
            <p:nvPicPr>
              <p:cNvPr id="29" name="Freihand 28">
                <a:extLst>
                  <a:ext uri="{FF2B5EF4-FFF2-40B4-BE49-F238E27FC236}">
                    <a16:creationId xmlns:a16="http://schemas.microsoft.com/office/drawing/2014/main" id="{5B20424C-9A1F-5D5B-AED7-4671D99B31FB}"/>
                  </a:ext>
                </a:extLst>
              </p:cNvPr>
              <p:cNvPicPr/>
              <p:nvPr/>
            </p:nvPicPr>
            <p:blipFill>
              <a:blip r:embed="rId46"/>
              <a:stretch>
                <a:fillRect/>
              </a:stretch>
            </p:blipFill>
            <p:spPr>
              <a:xfrm>
                <a:off x="251434" y="1482508"/>
                <a:ext cx="604800" cy="593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5" name="Freihand 54">
                <a:extLst>
                  <a:ext uri="{FF2B5EF4-FFF2-40B4-BE49-F238E27FC236}">
                    <a16:creationId xmlns:a16="http://schemas.microsoft.com/office/drawing/2014/main" id="{6CD8AA5B-D32A-9E61-4DED-53542AD11AE7}"/>
                  </a:ext>
                </a:extLst>
              </p14:cNvPr>
              <p14:cNvContentPartPr/>
              <p14:nvPr/>
            </p14:nvContentPartPr>
            <p14:xfrm>
              <a:off x="4815514" y="2251828"/>
              <a:ext cx="3713760" cy="286560"/>
            </p14:xfrm>
          </p:contentPart>
        </mc:Choice>
        <mc:Fallback xmlns="">
          <p:pic>
            <p:nvPicPr>
              <p:cNvPr id="55" name="Freihand 54">
                <a:extLst>
                  <a:ext uri="{FF2B5EF4-FFF2-40B4-BE49-F238E27FC236}">
                    <a16:creationId xmlns:a16="http://schemas.microsoft.com/office/drawing/2014/main" id="{6CD8AA5B-D32A-9E61-4DED-53542AD11AE7}"/>
                  </a:ext>
                </a:extLst>
              </p:cNvPr>
              <p:cNvPicPr/>
              <p:nvPr/>
            </p:nvPicPr>
            <p:blipFill>
              <a:blip r:embed="rId48"/>
              <a:stretch>
                <a:fillRect/>
              </a:stretch>
            </p:blipFill>
            <p:spPr>
              <a:xfrm>
                <a:off x="4806514" y="2242828"/>
                <a:ext cx="37314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7" name="Freihand 56">
                <a:extLst>
                  <a:ext uri="{FF2B5EF4-FFF2-40B4-BE49-F238E27FC236}">
                    <a16:creationId xmlns:a16="http://schemas.microsoft.com/office/drawing/2014/main" id="{9BA4947C-3F58-3DE4-B9BA-AF23C1AE385C}"/>
                  </a:ext>
                </a:extLst>
              </p14:cNvPr>
              <p14:cNvContentPartPr/>
              <p14:nvPr/>
            </p14:nvContentPartPr>
            <p14:xfrm>
              <a:off x="276994" y="2305108"/>
              <a:ext cx="551520" cy="676440"/>
            </p14:xfrm>
          </p:contentPart>
        </mc:Choice>
        <mc:Fallback xmlns="">
          <p:pic>
            <p:nvPicPr>
              <p:cNvPr id="57" name="Freihand 56">
                <a:extLst>
                  <a:ext uri="{FF2B5EF4-FFF2-40B4-BE49-F238E27FC236}">
                    <a16:creationId xmlns:a16="http://schemas.microsoft.com/office/drawing/2014/main" id="{9BA4947C-3F58-3DE4-B9BA-AF23C1AE385C}"/>
                  </a:ext>
                </a:extLst>
              </p:cNvPr>
              <p:cNvPicPr/>
              <p:nvPr/>
            </p:nvPicPr>
            <p:blipFill>
              <a:blip r:embed="rId50"/>
              <a:stretch>
                <a:fillRect/>
              </a:stretch>
            </p:blipFill>
            <p:spPr>
              <a:xfrm>
                <a:off x="268354" y="2296468"/>
                <a:ext cx="569160" cy="694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1" name="Freihand 60">
                <a:extLst>
                  <a:ext uri="{FF2B5EF4-FFF2-40B4-BE49-F238E27FC236}">
                    <a16:creationId xmlns:a16="http://schemas.microsoft.com/office/drawing/2014/main" id="{0AB30B36-ACBB-79D1-5311-E99B8CD5990B}"/>
                  </a:ext>
                </a:extLst>
              </p14:cNvPr>
              <p14:cNvContentPartPr/>
              <p14:nvPr/>
            </p14:nvContentPartPr>
            <p14:xfrm>
              <a:off x="6378634" y="2714428"/>
              <a:ext cx="1697400" cy="675000"/>
            </p14:xfrm>
          </p:contentPart>
        </mc:Choice>
        <mc:Fallback xmlns="">
          <p:pic>
            <p:nvPicPr>
              <p:cNvPr id="61" name="Freihand 60">
                <a:extLst>
                  <a:ext uri="{FF2B5EF4-FFF2-40B4-BE49-F238E27FC236}">
                    <a16:creationId xmlns:a16="http://schemas.microsoft.com/office/drawing/2014/main" id="{0AB30B36-ACBB-79D1-5311-E99B8CD5990B}"/>
                  </a:ext>
                </a:extLst>
              </p:cNvPr>
              <p:cNvPicPr/>
              <p:nvPr/>
            </p:nvPicPr>
            <p:blipFill>
              <a:blip r:embed="rId52"/>
              <a:stretch>
                <a:fillRect/>
              </a:stretch>
            </p:blipFill>
            <p:spPr>
              <a:xfrm>
                <a:off x="6369634" y="2705788"/>
                <a:ext cx="1715040" cy="692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3" name="Freihand 62">
                <a:extLst>
                  <a:ext uri="{FF2B5EF4-FFF2-40B4-BE49-F238E27FC236}">
                    <a16:creationId xmlns:a16="http://schemas.microsoft.com/office/drawing/2014/main" id="{36C355DC-05AA-CB12-2385-EA57FF376176}"/>
                  </a:ext>
                </a:extLst>
              </p14:cNvPr>
              <p14:cNvContentPartPr/>
              <p14:nvPr/>
            </p14:nvContentPartPr>
            <p14:xfrm>
              <a:off x="6400594" y="2743588"/>
              <a:ext cx="1401840" cy="471240"/>
            </p14:xfrm>
          </p:contentPart>
        </mc:Choice>
        <mc:Fallback xmlns="">
          <p:pic>
            <p:nvPicPr>
              <p:cNvPr id="63" name="Freihand 62">
                <a:extLst>
                  <a:ext uri="{FF2B5EF4-FFF2-40B4-BE49-F238E27FC236}">
                    <a16:creationId xmlns:a16="http://schemas.microsoft.com/office/drawing/2014/main" id="{36C355DC-05AA-CB12-2385-EA57FF376176}"/>
                  </a:ext>
                </a:extLst>
              </p:cNvPr>
              <p:cNvPicPr/>
              <p:nvPr/>
            </p:nvPicPr>
            <p:blipFill>
              <a:blip r:embed="rId54"/>
              <a:stretch>
                <a:fillRect/>
              </a:stretch>
            </p:blipFill>
            <p:spPr>
              <a:xfrm>
                <a:off x="6391954" y="2734948"/>
                <a:ext cx="1419480" cy="488880"/>
              </a:xfrm>
              <a:prstGeom prst="rect">
                <a:avLst/>
              </a:prstGeom>
            </p:spPr>
          </p:pic>
        </mc:Fallback>
      </mc:AlternateContent>
      <p:grpSp>
        <p:nvGrpSpPr>
          <p:cNvPr id="66" name="Gruppieren 65">
            <a:extLst>
              <a:ext uri="{FF2B5EF4-FFF2-40B4-BE49-F238E27FC236}">
                <a16:creationId xmlns:a16="http://schemas.microsoft.com/office/drawing/2014/main" id="{3F638928-AAEA-A9B9-0C1B-29218CB416F7}"/>
              </a:ext>
            </a:extLst>
          </p:cNvPr>
          <p:cNvGrpSpPr/>
          <p:nvPr/>
        </p:nvGrpSpPr>
        <p:grpSpPr>
          <a:xfrm>
            <a:off x="6173434" y="2707228"/>
            <a:ext cx="1909080" cy="964800"/>
            <a:chOff x="6173434" y="2707228"/>
            <a:chExt cx="1909080" cy="964800"/>
          </a:xfrm>
        </p:grpSpPr>
        <mc:AlternateContent xmlns:mc="http://schemas.openxmlformats.org/markup-compatibility/2006" xmlns:p14="http://schemas.microsoft.com/office/powerpoint/2010/main">
          <mc:Choice Requires="p14">
            <p:contentPart p14:bwMode="auto" r:id="rId55">
              <p14:nvContentPartPr>
                <p14:cNvPr id="58" name="Freihand 57">
                  <a:extLst>
                    <a:ext uri="{FF2B5EF4-FFF2-40B4-BE49-F238E27FC236}">
                      <a16:creationId xmlns:a16="http://schemas.microsoft.com/office/drawing/2014/main" id="{8938672F-769F-DA11-B302-31E689D73BC8}"/>
                    </a:ext>
                  </a:extLst>
                </p14:cNvPr>
                <p14:cNvContentPartPr/>
                <p14:nvPr/>
              </p14:nvContentPartPr>
              <p14:xfrm>
                <a:off x="6173434" y="2764108"/>
                <a:ext cx="1693440" cy="430560"/>
              </p14:xfrm>
            </p:contentPart>
          </mc:Choice>
          <mc:Fallback xmlns="">
            <p:pic>
              <p:nvPicPr>
                <p:cNvPr id="58" name="Freihand 57">
                  <a:extLst>
                    <a:ext uri="{FF2B5EF4-FFF2-40B4-BE49-F238E27FC236}">
                      <a16:creationId xmlns:a16="http://schemas.microsoft.com/office/drawing/2014/main" id="{8938672F-769F-DA11-B302-31E689D73BC8}"/>
                    </a:ext>
                  </a:extLst>
                </p:cNvPr>
                <p:cNvPicPr/>
                <p:nvPr/>
              </p:nvPicPr>
              <p:blipFill>
                <a:blip r:embed="rId56"/>
                <a:stretch>
                  <a:fillRect/>
                </a:stretch>
              </p:blipFill>
              <p:spPr>
                <a:xfrm>
                  <a:off x="6164794" y="2755468"/>
                  <a:ext cx="1711080" cy="448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9" name="Freihand 58">
                  <a:extLst>
                    <a:ext uri="{FF2B5EF4-FFF2-40B4-BE49-F238E27FC236}">
                      <a16:creationId xmlns:a16="http://schemas.microsoft.com/office/drawing/2014/main" id="{3C41F547-8052-424C-FD4F-A18C7F68378E}"/>
                    </a:ext>
                  </a:extLst>
                </p14:cNvPr>
                <p14:cNvContentPartPr/>
                <p14:nvPr/>
              </p14:nvContentPartPr>
              <p14:xfrm>
                <a:off x="6681394" y="3098188"/>
                <a:ext cx="1401120" cy="479880"/>
              </p14:xfrm>
            </p:contentPart>
          </mc:Choice>
          <mc:Fallback xmlns="">
            <p:pic>
              <p:nvPicPr>
                <p:cNvPr id="59" name="Freihand 58">
                  <a:extLst>
                    <a:ext uri="{FF2B5EF4-FFF2-40B4-BE49-F238E27FC236}">
                      <a16:creationId xmlns:a16="http://schemas.microsoft.com/office/drawing/2014/main" id="{3C41F547-8052-424C-FD4F-A18C7F68378E}"/>
                    </a:ext>
                  </a:extLst>
                </p:cNvPr>
                <p:cNvPicPr/>
                <p:nvPr/>
              </p:nvPicPr>
              <p:blipFill>
                <a:blip r:embed="rId58"/>
                <a:stretch>
                  <a:fillRect/>
                </a:stretch>
              </p:blipFill>
              <p:spPr>
                <a:xfrm>
                  <a:off x="6672754" y="3089188"/>
                  <a:ext cx="141876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65" name="Freihand 64">
                  <a:extLst>
                    <a:ext uri="{FF2B5EF4-FFF2-40B4-BE49-F238E27FC236}">
                      <a16:creationId xmlns:a16="http://schemas.microsoft.com/office/drawing/2014/main" id="{3F132922-3C43-1A27-CFB0-5DBAAAB05594}"/>
                    </a:ext>
                  </a:extLst>
                </p14:cNvPr>
                <p14:cNvContentPartPr/>
                <p14:nvPr/>
              </p14:nvContentPartPr>
              <p14:xfrm>
                <a:off x="6262354" y="2707228"/>
                <a:ext cx="1705680" cy="964800"/>
              </p14:xfrm>
            </p:contentPart>
          </mc:Choice>
          <mc:Fallback xmlns="">
            <p:pic>
              <p:nvPicPr>
                <p:cNvPr id="65" name="Freihand 64">
                  <a:extLst>
                    <a:ext uri="{FF2B5EF4-FFF2-40B4-BE49-F238E27FC236}">
                      <a16:creationId xmlns:a16="http://schemas.microsoft.com/office/drawing/2014/main" id="{3F132922-3C43-1A27-CFB0-5DBAAAB05594}"/>
                    </a:ext>
                  </a:extLst>
                </p:cNvPr>
                <p:cNvPicPr/>
                <p:nvPr/>
              </p:nvPicPr>
              <p:blipFill>
                <a:blip r:embed="rId60"/>
                <a:stretch>
                  <a:fillRect/>
                </a:stretch>
              </p:blipFill>
              <p:spPr>
                <a:xfrm>
                  <a:off x="6253714" y="2698588"/>
                  <a:ext cx="1723320" cy="98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67" name="Freihand 66">
                <a:extLst>
                  <a:ext uri="{FF2B5EF4-FFF2-40B4-BE49-F238E27FC236}">
                    <a16:creationId xmlns:a16="http://schemas.microsoft.com/office/drawing/2014/main" id="{AEBC127B-3B33-07D0-C191-B97698172410}"/>
                  </a:ext>
                </a:extLst>
              </p14:cNvPr>
              <p14:cNvContentPartPr/>
              <p14:nvPr/>
            </p14:nvContentPartPr>
            <p14:xfrm>
              <a:off x="299674" y="3636748"/>
              <a:ext cx="534960" cy="659880"/>
            </p14:xfrm>
          </p:contentPart>
        </mc:Choice>
        <mc:Fallback xmlns="">
          <p:pic>
            <p:nvPicPr>
              <p:cNvPr id="67" name="Freihand 66">
                <a:extLst>
                  <a:ext uri="{FF2B5EF4-FFF2-40B4-BE49-F238E27FC236}">
                    <a16:creationId xmlns:a16="http://schemas.microsoft.com/office/drawing/2014/main" id="{AEBC127B-3B33-07D0-C191-B97698172410}"/>
                  </a:ext>
                </a:extLst>
              </p:cNvPr>
              <p:cNvPicPr/>
              <p:nvPr/>
            </p:nvPicPr>
            <p:blipFill>
              <a:blip r:embed="rId62"/>
              <a:stretch>
                <a:fillRect/>
              </a:stretch>
            </p:blipFill>
            <p:spPr>
              <a:xfrm>
                <a:off x="290674" y="3628108"/>
                <a:ext cx="55260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8" name="Freihand 67">
                <a:extLst>
                  <a:ext uri="{FF2B5EF4-FFF2-40B4-BE49-F238E27FC236}">
                    <a16:creationId xmlns:a16="http://schemas.microsoft.com/office/drawing/2014/main" id="{BF08117D-1DA7-9D4B-7EE6-ABE59CD97CEB}"/>
                  </a:ext>
                </a:extLst>
              </p14:cNvPr>
              <p14:cNvContentPartPr/>
              <p14:nvPr/>
            </p14:nvContentPartPr>
            <p14:xfrm>
              <a:off x="2241874" y="4743028"/>
              <a:ext cx="2095920" cy="86760"/>
            </p14:xfrm>
          </p:contentPart>
        </mc:Choice>
        <mc:Fallback xmlns="">
          <p:pic>
            <p:nvPicPr>
              <p:cNvPr id="68" name="Freihand 67">
                <a:extLst>
                  <a:ext uri="{FF2B5EF4-FFF2-40B4-BE49-F238E27FC236}">
                    <a16:creationId xmlns:a16="http://schemas.microsoft.com/office/drawing/2014/main" id="{BF08117D-1DA7-9D4B-7EE6-ABE59CD97CEB}"/>
                  </a:ext>
                </a:extLst>
              </p:cNvPr>
              <p:cNvPicPr/>
              <p:nvPr/>
            </p:nvPicPr>
            <p:blipFill>
              <a:blip r:embed="rId64"/>
              <a:stretch>
                <a:fillRect/>
              </a:stretch>
            </p:blipFill>
            <p:spPr>
              <a:xfrm>
                <a:off x="2233234" y="4734028"/>
                <a:ext cx="21135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9" name="Freihand 68">
                <a:extLst>
                  <a:ext uri="{FF2B5EF4-FFF2-40B4-BE49-F238E27FC236}">
                    <a16:creationId xmlns:a16="http://schemas.microsoft.com/office/drawing/2014/main" id="{6096EC68-48B5-3DE8-4975-F2CF734B086E}"/>
                  </a:ext>
                </a:extLst>
              </p14:cNvPr>
              <p14:cNvContentPartPr/>
              <p14:nvPr/>
            </p14:nvContentPartPr>
            <p14:xfrm>
              <a:off x="2235034" y="5140468"/>
              <a:ext cx="2557800" cy="50400"/>
            </p14:xfrm>
          </p:contentPart>
        </mc:Choice>
        <mc:Fallback xmlns="">
          <p:pic>
            <p:nvPicPr>
              <p:cNvPr id="69" name="Freihand 68">
                <a:extLst>
                  <a:ext uri="{FF2B5EF4-FFF2-40B4-BE49-F238E27FC236}">
                    <a16:creationId xmlns:a16="http://schemas.microsoft.com/office/drawing/2014/main" id="{6096EC68-48B5-3DE8-4975-F2CF734B086E}"/>
                  </a:ext>
                </a:extLst>
              </p:cNvPr>
              <p:cNvPicPr/>
              <p:nvPr/>
            </p:nvPicPr>
            <p:blipFill>
              <a:blip r:embed="rId66"/>
              <a:stretch>
                <a:fillRect/>
              </a:stretch>
            </p:blipFill>
            <p:spPr>
              <a:xfrm>
                <a:off x="2226394" y="5131468"/>
                <a:ext cx="2575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0" name="Freihand 69">
                <a:extLst>
                  <a:ext uri="{FF2B5EF4-FFF2-40B4-BE49-F238E27FC236}">
                    <a16:creationId xmlns:a16="http://schemas.microsoft.com/office/drawing/2014/main" id="{09FBB867-9137-28F5-65B3-0806DA86B8C4}"/>
                  </a:ext>
                </a:extLst>
              </p14:cNvPr>
              <p14:cNvContentPartPr/>
              <p14:nvPr/>
            </p14:nvContentPartPr>
            <p14:xfrm>
              <a:off x="6217354" y="4641868"/>
              <a:ext cx="1893240" cy="687240"/>
            </p14:xfrm>
          </p:contentPart>
        </mc:Choice>
        <mc:Fallback xmlns="">
          <p:pic>
            <p:nvPicPr>
              <p:cNvPr id="70" name="Freihand 69">
                <a:extLst>
                  <a:ext uri="{FF2B5EF4-FFF2-40B4-BE49-F238E27FC236}">
                    <a16:creationId xmlns:a16="http://schemas.microsoft.com/office/drawing/2014/main" id="{09FBB867-9137-28F5-65B3-0806DA86B8C4}"/>
                  </a:ext>
                </a:extLst>
              </p:cNvPr>
              <p:cNvPicPr/>
              <p:nvPr/>
            </p:nvPicPr>
            <p:blipFill>
              <a:blip r:embed="rId68"/>
              <a:stretch>
                <a:fillRect/>
              </a:stretch>
            </p:blipFill>
            <p:spPr>
              <a:xfrm>
                <a:off x="6208354" y="4632868"/>
                <a:ext cx="1910880" cy="704880"/>
              </a:xfrm>
              <a:prstGeom prst="rect">
                <a:avLst/>
              </a:prstGeom>
            </p:spPr>
          </p:pic>
        </mc:Fallback>
      </mc:AlternateContent>
      <p:grpSp>
        <p:nvGrpSpPr>
          <p:cNvPr id="73" name="Gruppieren 72">
            <a:extLst>
              <a:ext uri="{FF2B5EF4-FFF2-40B4-BE49-F238E27FC236}">
                <a16:creationId xmlns:a16="http://schemas.microsoft.com/office/drawing/2014/main" id="{21C12C82-2054-E96F-DD99-6519EF1B7B1D}"/>
              </a:ext>
            </a:extLst>
          </p:cNvPr>
          <p:cNvGrpSpPr/>
          <p:nvPr/>
        </p:nvGrpSpPr>
        <p:grpSpPr>
          <a:xfrm>
            <a:off x="427474" y="4263508"/>
            <a:ext cx="522720" cy="964440"/>
            <a:chOff x="427474" y="4263508"/>
            <a:chExt cx="522720" cy="964440"/>
          </a:xfrm>
        </p:grpSpPr>
        <mc:AlternateContent xmlns:mc="http://schemas.openxmlformats.org/markup-compatibility/2006" xmlns:p14="http://schemas.microsoft.com/office/powerpoint/2010/main">
          <mc:Choice Requires="p14">
            <p:contentPart p14:bwMode="auto" r:id="rId69">
              <p14:nvContentPartPr>
                <p14:cNvPr id="71" name="Freihand 70">
                  <a:extLst>
                    <a:ext uri="{FF2B5EF4-FFF2-40B4-BE49-F238E27FC236}">
                      <a16:creationId xmlns:a16="http://schemas.microsoft.com/office/drawing/2014/main" id="{50630547-E166-E418-18BE-D439A28CDDAE}"/>
                    </a:ext>
                  </a:extLst>
                </p14:cNvPr>
                <p14:cNvContentPartPr/>
                <p14:nvPr/>
              </p14:nvContentPartPr>
              <p14:xfrm>
                <a:off x="585154" y="4383028"/>
                <a:ext cx="365040" cy="844920"/>
              </p14:xfrm>
            </p:contentPart>
          </mc:Choice>
          <mc:Fallback xmlns="">
            <p:pic>
              <p:nvPicPr>
                <p:cNvPr id="71" name="Freihand 70">
                  <a:extLst>
                    <a:ext uri="{FF2B5EF4-FFF2-40B4-BE49-F238E27FC236}">
                      <a16:creationId xmlns:a16="http://schemas.microsoft.com/office/drawing/2014/main" id="{50630547-E166-E418-18BE-D439A28CDDAE}"/>
                    </a:ext>
                  </a:extLst>
                </p:cNvPr>
                <p:cNvPicPr/>
                <p:nvPr/>
              </p:nvPicPr>
              <p:blipFill>
                <a:blip r:embed="rId70"/>
                <a:stretch>
                  <a:fillRect/>
                </a:stretch>
              </p:blipFill>
              <p:spPr>
                <a:xfrm>
                  <a:off x="576154" y="4374028"/>
                  <a:ext cx="382680" cy="862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2" name="Freihand 71">
                  <a:extLst>
                    <a:ext uri="{FF2B5EF4-FFF2-40B4-BE49-F238E27FC236}">
                      <a16:creationId xmlns:a16="http://schemas.microsoft.com/office/drawing/2014/main" id="{C783C174-7523-2645-C665-F9BD30613D7B}"/>
                    </a:ext>
                  </a:extLst>
                </p14:cNvPr>
                <p14:cNvContentPartPr/>
                <p14:nvPr/>
              </p14:nvContentPartPr>
              <p14:xfrm>
                <a:off x="427474" y="4263508"/>
                <a:ext cx="351000" cy="216000"/>
              </p14:xfrm>
            </p:contentPart>
          </mc:Choice>
          <mc:Fallback xmlns="">
            <p:pic>
              <p:nvPicPr>
                <p:cNvPr id="72" name="Freihand 71">
                  <a:extLst>
                    <a:ext uri="{FF2B5EF4-FFF2-40B4-BE49-F238E27FC236}">
                      <a16:creationId xmlns:a16="http://schemas.microsoft.com/office/drawing/2014/main" id="{C783C174-7523-2645-C665-F9BD30613D7B}"/>
                    </a:ext>
                  </a:extLst>
                </p:cNvPr>
                <p:cNvPicPr/>
                <p:nvPr/>
              </p:nvPicPr>
              <p:blipFill>
                <a:blip r:embed="rId72"/>
                <a:stretch>
                  <a:fillRect/>
                </a:stretch>
              </p:blipFill>
              <p:spPr>
                <a:xfrm>
                  <a:off x="418834" y="4254508"/>
                  <a:ext cx="368640" cy="233640"/>
                </a:xfrm>
                <a:prstGeom prst="rect">
                  <a:avLst/>
                </a:prstGeom>
              </p:spPr>
            </p:pic>
          </mc:Fallback>
        </mc:AlternateContent>
      </p:grpSp>
      <p:grpSp>
        <p:nvGrpSpPr>
          <p:cNvPr id="170" name="Gruppieren 169">
            <a:extLst>
              <a:ext uri="{FF2B5EF4-FFF2-40B4-BE49-F238E27FC236}">
                <a16:creationId xmlns:a16="http://schemas.microsoft.com/office/drawing/2014/main" id="{A1F346F7-B77F-0020-14F9-7A441FA47065}"/>
              </a:ext>
            </a:extLst>
          </p:cNvPr>
          <p:cNvGrpSpPr/>
          <p:nvPr/>
        </p:nvGrpSpPr>
        <p:grpSpPr>
          <a:xfrm>
            <a:off x="940834" y="5224348"/>
            <a:ext cx="7083360" cy="1427400"/>
            <a:chOff x="940834" y="5224348"/>
            <a:chExt cx="7083360" cy="1427400"/>
          </a:xfrm>
        </p:grpSpPr>
        <mc:AlternateContent xmlns:mc="http://schemas.openxmlformats.org/markup-compatibility/2006" xmlns:p14="http://schemas.microsoft.com/office/powerpoint/2010/main">
          <mc:Choice Requires="p14">
            <p:contentPart p14:bwMode="auto" r:id="rId73">
              <p14:nvContentPartPr>
                <p14:cNvPr id="74" name="Freihand 73">
                  <a:extLst>
                    <a:ext uri="{FF2B5EF4-FFF2-40B4-BE49-F238E27FC236}">
                      <a16:creationId xmlns:a16="http://schemas.microsoft.com/office/drawing/2014/main" id="{55A43762-7E63-0325-F6BD-77FB2E94DEF0}"/>
                    </a:ext>
                  </a:extLst>
                </p14:cNvPr>
                <p14:cNvContentPartPr/>
                <p14:nvPr/>
              </p14:nvContentPartPr>
              <p14:xfrm>
                <a:off x="940834" y="5224348"/>
                <a:ext cx="183240" cy="294840"/>
              </p14:xfrm>
            </p:contentPart>
          </mc:Choice>
          <mc:Fallback xmlns="">
            <p:pic>
              <p:nvPicPr>
                <p:cNvPr id="74" name="Freihand 73">
                  <a:extLst>
                    <a:ext uri="{FF2B5EF4-FFF2-40B4-BE49-F238E27FC236}">
                      <a16:creationId xmlns:a16="http://schemas.microsoft.com/office/drawing/2014/main" id="{55A43762-7E63-0325-F6BD-77FB2E94DEF0}"/>
                    </a:ext>
                  </a:extLst>
                </p:cNvPr>
                <p:cNvPicPr/>
                <p:nvPr/>
              </p:nvPicPr>
              <p:blipFill>
                <a:blip r:embed="rId74"/>
                <a:stretch>
                  <a:fillRect/>
                </a:stretch>
              </p:blipFill>
              <p:spPr>
                <a:xfrm>
                  <a:off x="932194" y="5215708"/>
                  <a:ext cx="2008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5" name="Freihand 74">
                  <a:extLst>
                    <a:ext uri="{FF2B5EF4-FFF2-40B4-BE49-F238E27FC236}">
                      <a16:creationId xmlns:a16="http://schemas.microsoft.com/office/drawing/2014/main" id="{1CE9F4F4-56FF-96FE-A3B8-8BBD23A47EC6}"/>
                    </a:ext>
                  </a:extLst>
                </p14:cNvPr>
                <p14:cNvContentPartPr/>
                <p14:nvPr/>
              </p14:nvContentPartPr>
              <p14:xfrm>
                <a:off x="1194994" y="5704948"/>
                <a:ext cx="19800" cy="4320"/>
              </p14:xfrm>
            </p:contentPart>
          </mc:Choice>
          <mc:Fallback xmlns="">
            <p:pic>
              <p:nvPicPr>
                <p:cNvPr id="75" name="Freihand 74">
                  <a:extLst>
                    <a:ext uri="{FF2B5EF4-FFF2-40B4-BE49-F238E27FC236}">
                      <a16:creationId xmlns:a16="http://schemas.microsoft.com/office/drawing/2014/main" id="{1CE9F4F4-56FF-96FE-A3B8-8BBD23A47EC6}"/>
                    </a:ext>
                  </a:extLst>
                </p:cNvPr>
                <p:cNvPicPr/>
                <p:nvPr/>
              </p:nvPicPr>
              <p:blipFill>
                <a:blip r:embed="rId76"/>
                <a:stretch>
                  <a:fillRect/>
                </a:stretch>
              </p:blipFill>
              <p:spPr>
                <a:xfrm>
                  <a:off x="1185994" y="5696308"/>
                  <a:ext cx="37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6" name="Freihand 75">
                  <a:extLst>
                    <a:ext uri="{FF2B5EF4-FFF2-40B4-BE49-F238E27FC236}">
                      <a16:creationId xmlns:a16="http://schemas.microsoft.com/office/drawing/2014/main" id="{9288C4E6-34EB-6F77-980D-F751D4CE7665}"/>
                    </a:ext>
                  </a:extLst>
                </p14:cNvPr>
                <p14:cNvContentPartPr/>
                <p14:nvPr/>
              </p14:nvContentPartPr>
              <p14:xfrm>
                <a:off x="1199314" y="5533948"/>
                <a:ext cx="152640" cy="281520"/>
              </p14:xfrm>
            </p:contentPart>
          </mc:Choice>
          <mc:Fallback xmlns="">
            <p:pic>
              <p:nvPicPr>
                <p:cNvPr id="76" name="Freihand 75">
                  <a:extLst>
                    <a:ext uri="{FF2B5EF4-FFF2-40B4-BE49-F238E27FC236}">
                      <a16:creationId xmlns:a16="http://schemas.microsoft.com/office/drawing/2014/main" id="{9288C4E6-34EB-6F77-980D-F751D4CE7665}"/>
                    </a:ext>
                  </a:extLst>
                </p:cNvPr>
                <p:cNvPicPr/>
                <p:nvPr/>
              </p:nvPicPr>
              <p:blipFill>
                <a:blip r:embed="rId78"/>
                <a:stretch>
                  <a:fillRect/>
                </a:stretch>
              </p:blipFill>
              <p:spPr>
                <a:xfrm>
                  <a:off x="1190674" y="5525308"/>
                  <a:ext cx="1702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7" name="Freihand 76">
                  <a:extLst>
                    <a:ext uri="{FF2B5EF4-FFF2-40B4-BE49-F238E27FC236}">
                      <a16:creationId xmlns:a16="http://schemas.microsoft.com/office/drawing/2014/main" id="{D683CACD-8BAA-876D-D379-19F49037798D}"/>
                    </a:ext>
                  </a:extLst>
                </p14:cNvPr>
                <p14:cNvContentPartPr/>
                <p14:nvPr/>
              </p14:nvContentPartPr>
              <p14:xfrm>
                <a:off x="1437994" y="5558428"/>
                <a:ext cx="110160" cy="228240"/>
              </p14:xfrm>
            </p:contentPart>
          </mc:Choice>
          <mc:Fallback xmlns="">
            <p:pic>
              <p:nvPicPr>
                <p:cNvPr id="77" name="Freihand 76">
                  <a:extLst>
                    <a:ext uri="{FF2B5EF4-FFF2-40B4-BE49-F238E27FC236}">
                      <a16:creationId xmlns:a16="http://schemas.microsoft.com/office/drawing/2014/main" id="{D683CACD-8BAA-876D-D379-19F49037798D}"/>
                    </a:ext>
                  </a:extLst>
                </p:cNvPr>
                <p:cNvPicPr/>
                <p:nvPr/>
              </p:nvPicPr>
              <p:blipFill>
                <a:blip r:embed="rId80"/>
                <a:stretch>
                  <a:fillRect/>
                </a:stretch>
              </p:blipFill>
              <p:spPr>
                <a:xfrm>
                  <a:off x="1428994" y="5549428"/>
                  <a:ext cx="1278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8" name="Freihand 77">
                  <a:extLst>
                    <a:ext uri="{FF2B5EF4-FFF2-40B4-BE49-F238E27FC236}">
                      <a16:creationId xmlns:a16="http://schemas.microsoft.com/office/drawing/2014/main" id="{0F801591-F803-1780-B907-43B41289801F}"/>
                    </a:ext>
                  </a:extLst>
                </p14:cNvPr>
                <p14:cNvContentPartPr/>
                <p14:nvPr/>
              </p14:nvContentPartPr>
              <p14:xfrm>
                <a:off x="1769554" y="5572828"/>
                <a:ext cx="8640" cy="158040"/>
              </p14:xfrm>
            </p:contentPart>
          </mc:Choice>
          <mc:Fallback xmlns="">
            <p:pic>
              <p:nvPicPr>
                <p:cNvPr id="78" name="Freihand 77">
                  <a:extLst>
                    <a:ext uri="{FF2B5EF4-FFF2-40B4-BE49-F238E27FC236}">
                      <a16:creationId xmlns:a16="http://schemas.microsoft.com/office/drawing/2014/main" id="{0F801591-F803-1780-B907-43B41289801F}"/>
                    </a:ext>
                  </a:extLst>
                </p:cNvPr>
                <p:cNvPicPr/>
                <p:nvPr/>
              </p:nvPicPr>
              <p:blipFill>
                <a:blip r:embed="rId82"/>
                <a:stretch>
                  <a:fillRect/>
                </a:stretch>
              </p:blipFill>
              <p:spPr>
                <a:xfrm>
                  <a:off x="1760914" y="5563828"/>
                  <a:ext cx="26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9" name="Freihand 78">
                  <a:extLst>
                    <a:ext uri="{FF2B5EF4-FFF2-40B4-BE49-F238E27FC236}">
                      <a16:creationId xmlns:a16="http://schemas.microsoft.com/office/drawing/2014/main" id="{D4154763-C35A-851F-8D7D-8143F22E50DB}"/>
                    </a:ext>
                  </a:extLst>
                </p14:cNvPr>
                <p14:cNvContentPartPr/>
                <p14:nvPr/>
              </p14:nvContentPartPr>
              <p14:xfrm>
                <a:off x="1725994" y="5464828"/>
                <a:ext cx="12960" cy="15840"/>
              </p14:xfrm>
            </p:contentPart>
          </mc:Choice>
          <mc:Fallback xmlns="">
            <p:pic>
              <p:nvPicPr>
                <p:cNvPr id="79" name="Freihand 78">
                  <a:extLst>
                    <a:ext uri="{FF2B5EF4-FFF2-40B4-BE49-F238E27FC236}">
                      <a16:creationId xmlns:a16="http://schemas.microsoft.com/office/drawing/2014/main" id="{D4154763-C35A-851F-8D7D-8143F22E50DB}"/>
                    </a:ext>
                  </a:extLst>
                </p:cNvPr>
                <p:cNvPicPr/>
                <p:nvPr/>
              </p:nvPicPr>
              <p:blipFill>
                <a:blip r:embed="rId84"/>
                <a:stretch>
                  <a:fillRect/>
                </a:stretch>
              </p:blipFill>
              <p:spPr>
                <a:xfrm>
                  <a:off x="1717354" y="5455828"/>
                  <a:ext cx="30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0" name="Freihand 79">
                  <a:extLst>
                    <a:ext uri="{FF2B5EF4-FFF2-40B4-BE49-F238E27FC236}">
                      <a16:creationId xmlns:a16="http://schemas.microsoft.com/office/drawing/2014/main" id="{D5E2C596-8848-4BE4-2BD8-69517E11692F}"/>
                    </a:ext>
                  </a:extLst>
                </p14:cNvPr>
                <p14:cNvContentPartPr/>
                <p14:nvPr/>
              </p14:nvContentPartPr>
              <p14:xfrm>
                <a:off x="1857754" y="5516668"/>
                <a:ext cx="127440" cy="209160"/>
              </p14:xfrm>
            </p:contentPart>
          </mc:Choice>
          <mc:Fallback xmlns="">
            <p:pic>
              <p:nvPicPr>
                <p:cNvPr id="80" name="Freihand 79">
                  <a:extLst>
                    <a:ext uri="{FF2B5EF4-FFF2-40B4-BE49-F238E27FC236}">
                      <a16:creationId xmlns:a16="http://schemas.microsoft.com/office/drawing/2014/main" id="{D5E2C596-8848-4BE4-2BD8-69517E11692F}"/>
                    </a:ext>
                  </a:extLst>
                </p:cNvPr>
                <p:cNvPicPr/>
                <p:nvPr/>
              </p:nvPicPr>
              <p:blipFill>
                <a:blip r:embed="rId86"/>
                <a:stretch>
                  <a:fillRect/>
                </a:stretch>
              </p:blipFill>
              <p:spPr>
                <a:xfrm>
                  <a:off x="1848754" y="5507668"/>
                  <a:ext cx="1450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2" name="Freihand 81">
                  <a:extLst>
                    <a:ext uri="{FF2B5EF4-FFF2-40B4-BE49-F238E27FC236}">
                      <a16:creationId xmlns:a16="http://schemas.microsoft.com/office/drawing/2014/main" id="{8C52A51C-B8B1-A92A-67C2-8421A23DBEDD}"/>
                    </a:ext>
                  </a:extLst>
                </p14:cNvPr>
                <p14:cNvContentPartPr/>
                <p14:nvPr/>
              </p14:nvContentPartPr>
              <p14:xfrm>
                <a:off x="2248714" y="5463028"/>
                <a:ext cx="166320" cy="223560"/>
              </p14:xfrm>
            </p:contentPart>
          </mc:Choice>
          <mc:Fallback xmlns="">
            <p:pic>
              <p:nvPicPr>
                <p:cNvPr id="82" name="Freihand 81">
                  <a:extLst>
                    <a:ext uri="{FF2B5EF4-FFF2-40B4-BE49-F238E27FC236}">
                      <a16:creationId xmlns:a16="http://schemas.microsoft.com/office/drawing/2014/main" id="{8C52A51C-B8B1-A92A-67C2-8421A23DBEDD}"/>
                    </a:ext>
                  </a:extLst>
                </p:cNvPr>
                <p:cNvPicPr/>
                <p:nvPr/>
              </p:nvPicPr>
              <p:blipFill>
                <a:blip r:embed="rId88"/>
                <a:stretch>
                  <a:fillRect/>
                </a:stretch>
              </p:blipFill>
              <p:spPr>
                <a:xfrm>
                  <a:off x="2239714" y="5454388"/>
                  <a:ext cx="1839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3" name="Freihand 82">
                  <a:extLst>
                    <a:ext uri="{FF2B5EF4-FFF2-40B4-BE49-F238E27FC236}">
                      <a16:creationId xmlns:a16="http://schemas.microsoft.com/office/drawing/2014/main" id="{7CFF666B-AB04-F8EB-7B49-00713BCE5491}"/>
                    </a:ext>
                  </a:extLst>
                </p14:cNvPr>
                <p14:cNvContentPartPr/>
                <p14:nvPr/>
              </p14:nvContentPartPr>
              <p14:xfrm>
                <a:off x="2483434" y="5523868"/>
                <a:ext cx="65880" cy="142200"/>
              </p14:xfrm>
            </p:contentPart>
          </mc:Choice>
          <mc:Fallback xmlns="">
            <p:pic>
              <p:nvPicPr>
                <p:cNvPr id="83" name="Freihand 82">
                  <a:extLst>
                    <a:ext uri="{FF2B5EF4-FFF2-40B4-BE49-F238E27FC236}">
                      <a16:creationId xmlns:a16="http://schemas.microsoft.com/office/drawing/2014/main" id="{7CFF666B-AB04-F8EB-7B49-00713BCE5491}"/>
                    </a:ext>
                  </a:extLst>
                </p:cNvPr>
                <p:cNvPicPr/>
                <p:nvPr/>
              </p:nvPicPr>
              <p:blipFill>
                <a:blip r:embed="rId90"/>
                <a:stretch>
                  <a:fillRect/>
                </a:stretch>
              </p:blipFill>
              <p:spPr>
                <a:xfrm>
                  <a:off x="2474794" y="5514868"/>
                  <a:ext cx="83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4" name="Freihand 83">
                  <a:extLst>
                    <a:ext uri="{FF2B5EF4-FFF2-40B4-BE49-F238E27FC236}">
                      <a16:creationId xmlns:a16="http://schemas.microsoft.com/office/drawing/2014/main" id="{AD86AF73-3DB6-9CFC-F75D-83ED8334B266}"/>
                    </a:ext>
                  </a:extLst>
                </p14:cNvPr>
                <p14:cNvContentPartPr/>
                <p14:nvPr/>
              </p14:nvContentPartPr>
              <p14:xfrm>
                <a:off x="2809234" y="5551228"/>
                <a:ext cx="380520" cy="255960"/>
              </p14:xfrm>
            </p:contentPart>
          </mc:Choice>
          <mc:Fallback xmlns="">
            <p:pic>
              <p:nvPicPr>
                <p:cNvPr id="84" name="Freihand 83">
                  <a:extLst>
                    <a:ext uri="{FF2B5EF4-FFF2-40B4-BE49-F238E27FC236}">
                      <a16:creationId xmlns:a16="http://schemas.microsoft.com/office/drawing/2014/main" id="{AD86AF73-3DB6-9CFC-F75D-83ED8334B266}"/>
                    </a:ext>
                  </a:extLst>
                </p:cNvPr>
                <p:cNvPicPr/>
                <p:nvPr/>
              </p:nvPicPr>
              <p:blipFill>
                <a:blip r:embed="rId92"/>
                <a:stretch>
                  <a:fillRect/>
                </a:stretch>
              </p:blipFill>
              <p:spPr>
                <a:xfrm>
                  <a:off x="2800594" y="5542588"/>
                  <a:ext cx="3981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85" name="Freihand 84">
                  <a:extLst>
                    <a:ext uri="{FF2B5EF4-FFF2-40B4-BE49-F238E27FC236}">
                      <a16:creationId xmlns:a16="http://schemas.microsoft.com/office/drawing/2014/main" id="{5F12A081-9334-BDA8-B5A4-2E8ABEE8085B}"/>
                    </a:ext>
                  </a:extLst>
                </p14:cNvPr>
                <p14:cNvContentPartPr/>
                <p14:nvPr/>
              </p14:nvContentPartPr>
              <p14:xfrm>
                <a:off x="3296314" y="5420188"/>
                <a:ext cx="475560" cy="241920"/>
              </p14:xfrm>
            </p:contentPart>
          </mc:Choice>
          <mc:Fallback xmlns="">
            <p:pic>
              <p:nvPicPr>
                <p:cNvPr id="85" name="Freihand 84">
                  <a:extLst>
                    <a:ext uri="{FF2B5EF4-FFF2-40B4-BE49-F238E27FC236}">
                      <a16:creationId xmlns:a16="http://schemas.microsoft.com/office/drawing/2014/main" id="{5F12A081-9334-BDA8-B5A4-2E8ABEE8085B}"/>
                    </a:ext>
                  </a:extLst>
                </p:cNvPr>
                <p:cNvPicPr/>
                <p:nvPr/>
              </p:nvPicPr>
              <p:blipFill>
                <a:blip r:embed="rId94"/>
                <a:stretch>
                  <a:fillRect/>
                </a:stretch>
              </p:blipFill>
              <p:spPr>
                <a:xfrm>
                  <a:off x="3287674" y="5411188"/>
                  <a:ext cx="4932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6" name="Freihand 85">
                  <a:extLst>
                    <a:ext uri="{FF2B5EF4-FFF2-40B4-BE49-F238E27FC236}">
                      <a16:creationId xmlns:a16="http://schemas.microsoft.com/office/drawing/2014/main" id="{CD4E8694-CA3F-E1E9-DF54-90792A274003}"/>
                    </a:ext>
                  </a:extLst>
                </p14:cNvPr>
                <p14:cNvContentPartPr/>
                <p14:nvPr/>
              </p14:nvContentPartPr>
              <p14:xfrm>
                <a:off x="4075714" y="5556268"/>
                <a:ext cx="148320" cy="115560"/>
              </p14:xfrm>
            </p:contentPart>
          </mc:Choice>
          <mc:Fallback xmlns="">
            <p:pic>
              <p:nvPicPr>
                <p:cNvPr id="86" name="Freihand 85">
                  <a:extLst>
                    <a:ext uri="{FF2B5EF4-FFF2-40B4-BE49-F238E27FC236}">
                      <a16:creationId xmlns:a16="http://schemas.microsoft.com/office/drawing/2014/main" id="{CD4E8694-CA3F-E1E9-DF54-90792A274003}"/>
                    </a:ext>
                  </a:extLst>
                </p:cNvPr>
                <p:cNvPicPr/>
                <p:nvPr/>
              </p:nvPicPr>
              <p:blipFill>
                <a:blip r:embed="rId96"/>
                <a:stretch>
                  <a:fillRect/>
                </a:stretch>
              </p:blipFill>
              <p:spPr>
                <a:xfrm>
                  <a:off x="4066714" y="5547268"/>
                  <a:ext cx="165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7" name="Freihand 86">
                  <a:extLst>
                    <a:ext uri="{FF2B5EF4-FFF2-40B4-BE49-F238E27FC236}">
                      <a16:creationId xmlns:a16="http://schemas.microsoft.com/office/drawing/2014/main" id="{1BBFA829-CE5B-FE78-C847-9E4E4E0AEA79}"/>
                    </a:ext>
                  </a:extLst>
                </p14:cNvPr>
                <p14:cNvContentPartPr/>
                <p14:nvPr/>
              </p14:nvContentPartPr>
              <p14:xfrm>
                <a:off x="4258594" y="5554108"/>
                <a:ext cx="65880" cy="167760"/>
              </p14:xfrm>
            </p:contentPart>
          </mc:Choice>
          <mc:Fallback xmlns="">
            <p:pic>
              <p:nvPicPr>
                <p:cNvPr id="87" name="Freihand 86">
                  <a:extLst>
                    <a:ext uri="{FF2B5EF4-FFF2-40B4-BE49-F238E27FC236}">
                      <a16:creationId xmlns:a16="http://schemas.microsoft.com/office/drawing/2014/main" id="{1BBFA829-CE5B-FE78-C847-9E4E4E0AEA79}"/>
                    </a:ext>
                  </a:extLst>
                </p:cNvPr>
                <p:cNvPicPr/>
                <p:nvPr/>
              </p:nvPicPr>
              <p:blipFill>
                <a:blip r:embed="rId98"/>
                <a:stretch>
                  <a:fillRect/>
                </a:stretch>
              </p:blipFill>
              <p:spPr>
                <a:xfrm>
                  <a:off x="4249954" y="5545108"/>
                  <a:ext cx="835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9" name="Freihand 88">
                  <a:extLst>
                    <a:ext uri="{FF2B5EF4-FFF2-40B4-BE49-F238E27FC236}">
                      <a16:creationId xmlns:a16="http://schemas.microsoft.com/office/drawing/2014/main" id="{9A9A6DA4-24D3-11E9-DA5F-F69949B74650}"/>
                    </a:ext>
                  </a:extLst>
                </p14:cNvPr>
                <p14:cNvContentPartPr/>
                <p14:nvPr/>
              </p14:nvContentPartPr>
              <p14:xfrm>
                <a:off x="4251034" y="5550148"/>
                <a:ext cx="85320" cy="323640"/>
              </p14:xfrm>
            </p:contentPart>
          </mc:Choice>
          <mc:Fallback xmlns="">
            <p:pic>
              <p:nvPicPr>
                <p:cNvPr id="89" name="Freihand 88">
                  <a:extLst>
                    <a:ext uri="{FF2B5EF4-FFF2-40B4-BE49-F238E27FC236}">
                      <a16:creationId xmlns:a16="http://schemas.microsoft.com/office/drawing/2014/main" id="{9A9A6DA4-24D3-11E9-DA5F-F69949B74650}"/>
                    </a:ext>
                  </a:extLst>
                </p:cNvPr>
                <p:cNvPicPr/>
                <p:nvPr/>
              </p:nvPicPr>
              <p:blipFill>
                <a:blip r:embed="rId100"/>
                <a:stretch>
                  <a:fillRect/>
                </a:stretch>
              </p:blipFill>
              <p:spPr>
                <a:xfrm>
                  <a:off x="4242034" y="5541148"/>
                  <a:ext cx="1029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0" name="Freihand 89">
                  <a:extLst>
                    <a:ext uri="{FF2B5EF4-FFF2-40B4-BE49-F238E27FC236}">
                      <a16:creationId xmlns:a16="http://schemas.microsoft.com/office/drawing/2014/main" id="{188B2292-857B-D6C8-E709-FE5A82FCCE49}"/>
                    </a:ext>
                  </a:extLst>
                </p14:cNvPr>
                <p14:cNvContentPartPr/>
                <p14:nvPr/>
              </p14:nvContentPartPr>
              <p14:xfrm>
                <a:off x="4393954" y="5523148"/>
                <a:ext cx="222480" cy="239040"/>
              </p14:xfrm>
            </p:contentPart>
          </mc:Choice>
          <mc:Fallback xmlns="">
            <p:pic>
              <p:nvPicPr>
                <p:cNvPr id="90" name="Freihand 89">
                  <a:extLst>
                    <a:ext uri="{FF2B5EF4-FFF2-40B4-BE49-F238E27FC236}">
                      <a16:creationId xmlns:a16="http://schemas.microsoft.com/office/drawing/2014/main" id="{188B2292-857B-D6C8-E709-FE5A82FCCE49}"/>
                    </a:ext>
                  </a:extLst>
                </p:cNvPr>
                <p:cNvPicPr/>
                <p:nvPr/>
              </p:nvPicPr>
              <p:blipFill>
                <a:blip r:embed="rId102"/>
                <a:stretch>
                  <a:fillRect/>
                </a:stretch>
              </p:blipFill>
              <p:spPr>
                <a:xfrm>
                  <a:off x="4384954" y="5514148"/>
                  <a:ext cx="2401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1" name="Freihand 90">
                  <a:extLst>
                    <a:ext uri="{FF2B5EF4-FFF2-40B4-BE49-F238E27FC236}">
                      <a16:creationId xmlns:a16="http://schemas.microsoft.com/office/drawing/2014/main" id="{2A53D5B5-1917-CDE9-684D-FE842DD8C7A7}"/>
                    </a:ext>
                  </a:extLst>
                </p14:cNvPr>
                <p14:cNvContentPartPr/>
                <p14:nvPr/>
              </p14:nvContentPartPr>
              <p14:xfrm>
                <a:off x="4695994" y="5536828"/>
                <a:ext cx="84960" cy="253800"/>
              </p14:xfrm>
            </p:contentPart>
          </mc:Choice>
          <mc:Fallback xmlns="">
            <p:pic>
              <p:nvPicPr>
                <p:cNvPr id="91" name="Freihand 90">
                  <a:extLst>
                    <a:ext uri="{FF2B5EF4-FFF2-40B4-BE49-F238E27FC236}">
                      <a16:creationId xmlns:a16="http://schemas.microsoft.com/office/drawing/2014/main" id="{2A53D5B5-1917-CDE9-684D-FE842DD8C7A7}"/>
                    </a:ext>
                  </a:extLst>
                </p:cNvPr>
                <p:cNvPicPr/>
                <p:nvPr/>
              </p:nvPicPr>
              <p:blipFill>
                <a:blip r:embed="rId104"/>
                <a:stretch>
                  <a:fillRect/>
                </a:stretch>
              </p:blipFill>
              <p:spPr>
                <a:xfrm>
                  <a:off x="4687354" y="5527828"/>
                  <a:ext cx="1026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2" name="Freihand 91">
                  <a:extLst>
                    <a:ext uri="{FF2B5EF4-FFF2-40B4-BE49-F238E27FC236}">
                      <a16:creationId xmlns:a16="http://schemas.microsoft.com/office/drawing/2014/main" id="{5E232A03-E751-AC70-34A1-F13DCF9BEF83}"/>
                    </a:ext>
                  </a:extLst>
                </p14:cNvPr>
                <p14:cNvContentPartPr/>
                <p14:nvPr/>
              </p14:nvContentPartPr>
              <p14:xfrm>
                <a:off x="4829914" y="5405428"/>
                <a:ext cx="346680" cy="212400"/>
              </p14:xfrm>
            </p:contentPart>
          </mc:Choice>
          <mc:Fallback xmlns="">
            <p:pic>
              <p:nvPicPr>
                <p:cNvPr id="92" name="Freihand 91">
                  <a:extLst>
                    <a:ext uri="{FF2B5EF4-FFF2-40B4-BE49-F238E27FC236}">
                      <a16:creationId xmlns:a16="http://schemas.microsoft.com/office/drawing/2014/main" id="{5E232A03-E751-AC70-34A1-F13DCF9BEF83}"/>
                    </a:ext>
                  </a:extLst>
                </p:cNvPr>
                <p:cNvPicPr/>
                <p:nvPr/>
              </p:nvPicPr>
              <p:blipFill>
                <a:blip r:embed="rId106"/>
                <a:stretch>
                  <a:fillRect/>
                </a:stretch>
              </p:blipFill>
              <p:spPr>
                <a:xfrm>
                  <a:off x="4821274" y="5396788"/>
                  <a:ext cx="3643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3" name="Freihand 92">
                  <a:extLst>
                    <a:ext uri="{FF2B5EF4-FFF2-40B4-BE49-F238E27FC236}">
                      <a16:creationId xmlns:a16="http://schemas.microsoft.com/office/drawing/2014/main" id="{59F2BC3B-ED7D-ADF8-27FE-872C72ED29C5}"/>
                    </a:ext>
                  </a:extLst>
                </p14:cNvPr>
                <p14:cNvContentPartPr/>
                <p14:nvPr/>
              </p14:nvContentPartPr>
              <p14:xfrm>
                <a:off x="5341114" y="5577148"/>
                <a:ext cx="27360" cy="118440"/>
              </p14:xfrm>
            </p:contentPart>
          </mc:Choice>
          <mc:Fallback xmlns="">
            <p:pic>
              <p:nvPicPr>
                <p:cNvPr id="93" name="Freihand 92">
                  <a:extLst>
                    <a:ext uri="{FF2B5EF4-FFF2-40B4-BE49-F238E27FC236}">
                      <a16:creationId xmlns:a16="http://schemas.microsoft.com/office/drawing/2014/main" id="{59F2BC3B-ED7D-ADF8-27FE-872C72ED29C5}"/>
                    </a:ext>
                  </a:extLst>
                </p:cNvPr>
                <p:cNvPicPr/>
                <p:nvPr/>
              </p:nvPicPr>
              <p:blipFill>
                <a:blip r:embed="rId108"/>
                <a:stretch>
                  <a:fillRect/>
                </a:stretch>
              </p:blipFill>
              <p:spPr>
                <a:xfrm>
                  <a:off x="5332114" y="5568148"/>
                  <a:ext cx="45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95" name="Freihand 94">
                  <a:extLst>
                    <a:ext uri="{FF2B5EF4-FFF2-40B4-BE49-F238E27FC236}">
                      <a16:creationId xmlns:a16="http://schemas.microsoft.com/office/drawing/2014/main" id="{127F33CB-D042-FB47-E13C-160493179D8C}"/>
                    </a:ext>
                  </a:extLst>
                </p14:cNvPr>
                <p14:cNvContentPartPr/>
                <p14:nvPr/>
              </p14:nvContentPartPr>
              <p14:xfrm>
                <a:off x="5489434" y="5398228"/>
                <a:ext cx="191880" cy="401040"/>
              </p14:xfrm>
            </p:contentPart>
          </mc:Choice>
          <mc:Fallback xmlns="">
            <p:pic>
              <p:nvPicPr>
                <p:cNvPr id="95" name="Freihand 94">
                  <a:extLst>
                    <a:ext uri="{FF2B5EF4-FFF2-40B4-BE49-F238E27FC236}">
                      <a16:creationId xmlns:a16="http://schemas.microsoft.com/office/drawing/2014/main" id="{127F33CB-D042-FB47-E13C-160493179D8C}"/>
                    </a:ext>
                  </a:extLst>
                </p:cNvPr>
                <p:cNvPicPr/>
                <p:nvPr/>
              </p:nvPicPr>
              <p:blipFill>
                <a:blip r:embed="rId110"/>
                <a:stretch>
                  <a:fillRect/>
                </a:stretch>
              </p:blipFill>
              <p:spPr>
                <a:xfrm>
                  <a:off x="5480794" y="5389228"/>
                  <a:ext cx="20952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6" name="Freihand 95">
                  <a:extLst>
                    <a:ext uri="{FF2B5EF4-FFF2-40B4-BE49-F238E27FC236}">
                      <a16:creationId xmlns:a16="http://schemas.microsoft.com/office/drawing/2014/main" id="{4E526175-2A12-2F10-3668-74DE0D40A18B}"/>
                    </a:ext>
                  </a:extLst>
                </p14:cNvPr>
                <p14:cNvContentPartPr/>
                <p14:nvPr/>
              </p14:nvContentPartPr>
              <p14:xfrm>
                <a:off x="5504554" y="5360428"/>
                <a:ext cx="9000" cy="8640"/>
              </p14:xfrm>
            </p:contentPart>
          </mc:Choice>
          <mc:Fallback xmlns="">
            <p:pic>
              <p:nvPicPr>
                <p:cNvPr id="96" name="Freihand 95">
                  <a:extLst>
                    <a:ext uri="{FF2B5EF4-FFF2-40B4-BE49-F238E27FC236}">
                      <a16:creationId xmlns:a16="http://schemas.microsoft.com/office/drawing/2014/main" id="{4E526175-2A12-2F10-3668-74DE0D40A18B}"/>
                    </a:ext>
                  </a:extLst>
                </p:cNvPr>
                <p:cNvPicPr/>
                <p:nvPr/>
              </p:nvPicPr>
              <p:blipFill>
                <a:blip r:embed="rId112"/>
                <a:stretch>
                  <a:fillRect/>
                </a:stretch>
              </p:blipFill>
              <p:spPr>
                <a:xfrm>
                  <a:off x="5495914" y="5351788"/>
                  <a:ext cx="266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97" name="Freihand 96">
                  <a:extLst>
                    <a:ext uri="{FF2B5EF4-FFF2-40B4-BE49-F238E27FC236}">
                      <a16:creationId xmlns:a16="http://schemas.microsoft.com/office/drawing/2014/main" id="{E64DF38A-FF82-C8F5-6EDF-B5B8AE763C3C}"/>
                    </a:ext>
                  </a:extLst>
                </p14:cNvPr>
                <p14:cNvContentPartPr/>
                <p14:nvPr/>
              </p14:nvContentPartPr>
              <p14:xfrm>
                <a:off x="5921434" y="5517388"/>
                <a:ext cx="325800" cy="147240"/>
              </p14:xfrm>
            </p:contentPart>
          </mc:Choice>
          <mc:Fallback xmlns="">
            <p:pic>
              <p:nvPicPr>
                <p:cNvPr id="97" name="Freihand 96">
                  <a:extLst>
                    <a:ext uri="{FF2B5EF4-FFF2-40B4-BE49-F238E27FC236}">
                      <a16:creationId xmlns:a16="http://schemas.microsoft.com/office/drawing/2014/main" id="{E64DF38A-FF82-C8F5-6EDF-B5B8AE763C3C}"/>
                    </a:ext>
                  </a:extLst>
                </p:cNvPr>
                <p:cNvPicPr/>
                <p:nvPr/>
              </p:nvPicPr>
              <p:blipFill>
                <a:blip r:embed="rId114"/>
                <a:stretch>
                  <a:fillRect/>
                </a:stretch>
              </p:blipFill>
              <p:spPr>
                <a:xfrm>
                  <a:off x="5912434" y="5508388"/>
                  <a:ext cx="3434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98" name="Freihand 97">
                  <a:extLst>
                    <a:ext uri="{FF2B5EF4-FFF2-40B4-BE49-F238E27FC236}">
                      <a16:creationId xmlns:a16="http://schemas.microsoft.com/office/drawing/2014/main" id="{038A4101-6D89-1DD4-0BCE-2B1802AF6B90}"/>
                    </a:ext>
                  </a:extLst>
                </p14:cNvPr>
                <p14:cNvContentPartPr/>
                <p14:nvPr/>
              </p14:nvContentPartPr>
              <p14:xfrm>
                <a:off x="6381874" y="5439268"/>
                <a:ext cx="130320" cy="225000"/>
              </p14:xfrm>
            </p:contentPart>
          </mc:Choice>
          <mc:Fallback xmlns="">
            <p:pic>
              <p:nvPicPr>
                <p:cNvPr id="98" name="Freihand 97">
                  <a:extLst>
                    <a:ext uri="{FF2B5EF4-FFF2-40B4-BE49-F238E27FC236}">
                      <a16:creationId xmlns:a16="http://schemas.microsoft.com/office/drawing/2014/main" id="{038A4101-6D89-1DD4-0BCE-2B1802AF6B90}"/>
                    </a:ext>
                  </a:extLst>
                </p:cNvPr>
                <p:cNvPicPr/>
                <p:nvPr/>
              </p:nvPicPr>
              <p:blipFill>
                <a:blip r:embed="rId116"/>
                <a:stretch>
                  <a:fillRect/>
                </a:stretch>
              </p:blipFill>
              <p:spPr>
                <a:xfrm>
                  <a:off x="6373234" y="5430268"/>
                  <a:ext cx="1479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99" name="Freihand 98">
                  <a:extLst>
                    <a:ext uri="{FF2B5EF4-FFF2-40B4-BE49-F238E27FC236}">
                      <a16:creationId xmlns:a16="http://schemas.microsoft.com/office/drawing/2014/main" id="{9A8CC977-AEFD-0421-E614-8A2E5467C052}"/>
                    </a:ext>
                  </a:extLst>
                </p14:cNvPr>
                <p14:cNvContentPartPr/>
                <p14:nvPr/>
              </p14:nvContentPartPr>
              <p14:xfrm>
                <a:off x="6526234" y="5499748"/>
                <a:ext cx="107280" cy="138240"/>
              </p14:xfrm>
            </p:contentPart>
          </mc:Choice>
          <mc:Fallback xmlns="">
            <p:pic>
              <p:nvPicPr>
                <p:cNvPr id="99" name="Freihand 98">
                  <a:extLst>
                    <a:ext uri="{FF2B5EF4-FFF2-40B4-BE49-F238E27FC236}">
                      <a16:creationId xmlns:a16="http://schemas.microsoft.com/office/drawing/2014/main" id="{9A8CC977-AEFD-0421-E614-8A2E5467C052}"/>
                    </a:ext>
                  </a:extLst>
                </p:cNvPr>
                <p:cNvPicPr/>
                <p:nvPr/>
              </p:nvPicPr>
              <p:blipFill>
                <a:blip r:embed="rId118"/>
                <a:stretch>
                  <a:fillRect/>
                </a:stretch>
              </p:blipFill>
              <p:spPr>
                <a:xfrm>
                  <a:off x="6517594" y="5490748"/>
                  <a:ext cx="1249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0" name="Freihand 99">
                  <a:extLst>
                    <a:ext uri="{FF2B5EF4-FFF2-40B4-BE49-F238E27FC236}">
                      <a16:creationId xmlns:a16="http://schemas.microsoft.com/office/drawing/2014/main" id="{B3749C8C-41A1-1F12-1040-0F781D1AECF6}"/>
                    </a:ext>
                  </a:extLst>
                </p14:cNvPr>
                <p14:cNvContentPartPr/>
                <p14:nvPr/>
              </p14:nvContentPartPr>
              <p14:xfrm>
                <a:off x="6705154" y="5419468"/>
                <a:ext cx="148320" cy="214920"/>
              </p14:xfrm>
            </p:contentPart>
          </mc:Choice>
          <mc:Fallback xmlns="">
            <p:pic>
              <p:nvPicPr>
                <p:cNvPr id="100" name="Freihand 99">
                  <a:extLst>
                    <a:ext uri="{FF2B5EF4-FFF2-40B4-BE49-F238E27FC236}">
                      <a16:creationId xmlns:a16="http://schemas.microsoft.com/office/drawing/2014/main" id="{B3749C8C-41A1-1F12-1040-0F781D1AECF6}"/>
                    </a:ext>
                  </a:extLst>
                </p:cNvPr>
                <p:cNvPicPr/>
                <p:nvPr/>
              </p:nvPicPr>
              <p:blipFill>
                <a:blip r:embed="rId120"/>
                <a:stretch>
                  <a:fillRect/>
                </a:stretch>
              </p:blipFill>
              <p:spPr>
                <a:xfrm>
                  <a:off x="6696514" y="5410468"/>
                  <a:ext cx="1659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1" name="Freihand 100">
                  <a:extLst>
                    <a:ext uri="{FF2B5EF4-FFF2-40B4-BE49-F238E27FC236}">
                      <a16:creationId xmlns:a16="http://schemas.microsoft.com/office/drawing/2014/main" id="{F7DD7443-64E8-486B-0B21-3D5111E24E1C}"/>
                    </a:ext>
                  </a:extLst>
                </p14:cNvPr>
                <p14:cNvContentPartPr/>
                <p14:nvPr/>
              </p14:nvContentPartPr>
              <p14:xfrm>
                <a:off x="6866074" y="5390308"/>
                <a:ext cx="169920" cy="196560"/>
              </p14:xfrm>
            </p:contentPart>
          </mc:Choice>
          <mc:Fallback xmlns="">
            <p:pic>
              <p:nvPicPr>
                <p:cNvPr id="101" name="Freihand 100">
                  <a:extLst>
                    <a:ext uri="{FF2B5EF4-FFF2-40B4-BE49-F238E27FC236}">
                      <a16:creationId xmlns:a16="http://schemas.microsoft.com/office/drawing/2014/main" id="{F7DD7443-64E8-486B-0B21-3D5111E24E1C}"/>
                    </a:ext>
                  </a:extLst>
                </p:cNvPr>
                <p:cNvPicPr/>
                <p:nvPr/>
              </p:nvPicPr>
              <p:blipFill>
                <a:blip r:embed="rId122"/>
                <a:stretch>
                  <a:fillRect/>
                </a:stretch>
              </p:blipFill>
              <p:spPr>
                <a:xfrm>
                  <a:off x="6857074" y="5381668"/>
                  <a:ext cx="187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2" name="Freihand 101">
                  <a:extLst>
                    <a:ext uri="{FF2B5EF4-FFF2-40B4-BE49-F238E27FC236}">
                      <a16:creationId xmlns:a16="http://schemas.microsoft.com/office/drawing/2014/main" id="{938F59BF-2A90-1B4A-FFB7-9838F3F733B0}"/>
                    </a:ext>
                  </a:extLst>
                </p14:cNvPr>
                <p14:cNvContentPartPr/>
                <p14:nvPr/>
              </p14:nvContentPartPr>
              <p14:xfrm>
                <a:off x="6939514" y="5503348"/>
                <a:ext cx="80640" cy="66960"/>
              </p14:xfrm>
            </p:contentPart>
          </mc:Choice>
          <mc:Fallback xmlns="">
            <p:pic>
              <p:nvPicPr>
                <p:cNvPr id="102" name="Freihand 101">
                  <a:extLst>
                    <a:ext uri="{FF2B5EF4-FFF2-40B4-BE49-F238E27FC236}">
                      <a16:creationId xmlns:a16="http://schemas.microsoft.com/office/drawing/2014/main" id="{938F59BF-2A90-1B4A-FFB7-9838F3F733B0}"/>
                    </a:ext>
                  </a:extLst>
                </p:cNvPr>
                <p:cNvPicPr/>
                <p:nvPr/>
              </p:nvPicPr>
              <p:blipFill>
                <a:blip r:embed="rId124"/>
                <a:stretch>
                  <a:fillRect/>
                </a:stretch>
              </p:blipFill>
              <p:spPr>
                <a:xfrm>
                  <a:off x="6930874" y="5494348"/>
                  <a:ext cx="98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3" name="Freihand 102">
                  <a:extLst>
                    <a:ext uri="{FF2B5EF4-FFF2-40B4-BE49-F238E27FC236}">
                      <a16:creationId xmlns:a16="http://schemas.microsoft.com/office/drawing/2014/main" id="{EA43E7FF-79A0-86BC-777A-DE49F6D7307E}"/>
                    </a:ext>
                  </a:extLst>
                </p14:cNvPr>
                <p14:cNvContentPartPr/>
                <p14:nvPr/>
              </p14:nvContentPartPr>
              <p14:xfrm>
                <a:off x="7215274" y="5465548"/>
                <a:ext cx="130680" cy="144360"/>
              </p14:xfrm>
            </p:contentPart>
          </mc:Choice>
          <mc:Fallback xmlns="">
            <p:pic>
              <p:nvPicPr>
                <p:cNvPr id="103" name="Freihand 102">
                  <a:extLst>
                    <a:ext uri="{FF2B5EF4-FFF2-40B4-BE49-F238E27FC236}">
                      <a16:creationId xmlns:a16="http://schemas.microsoft.com/office/drawing/2014/main" id="{EA43E7FF-79A0-86BC-777A-DE49F6D7307E}"/>
                    </a:ext>
                  </a:extLst>
                </p:cNvPr>
                <p:cNvPicPr/>
                <p:nvPr/>
              </p:nvPicPr>
              <p:blipFill>
                <a:blip r:embed="rId126"/>
                <a:stretch>
                  <a:fillRect/>
                </a:stretch>
              </p:blipFill>
              <p:spPr>
                <a:xfrm>
                  <a:off x="7206634" y="5456548"/>
                  <a:ext cx="148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4" name="Freihand 103">
                  <a:extLst>
                    <a:ext uri="{FF2B5EF4-FFF2-40B4-BE49-F238E27FC236}">
                      <a16:creationId xmlns:a16="http://schemas.microsoft.com/office/drawing/2014/main" id="{A5A0EB9C-722B-1A85-D8DE-1ACBDBCBE542}"/>
                    </a:ext>
                  </a:extLst>
                </p14:cNvPr>
                <p14:cNvContentPartPr/>
                <p14:nvPr/>
              </p14:nvContentPartPr>
              <p14:xfrm>
                <a:off x="7384834" y="5411908"/>
                <a:ext cx="119160" cy="203040"/>
              </p14:xfrm>
            </p:contentPart>
          </mc:Choice>
          <mc:Fallback xmlns="">
            <p:pic>
              <p:nvPicPr>
                <p:cNvPr id="104" name="Freihand 103">
                  <a:extLst>
                    <a:ext uri="{FF2B5EF4-FFF2-40B4-BE49-F238E27FC236}">
                      <a16:creationId xmlns:a16="http://schemas.microsoft.com/office/drawing/2014/main" id="{A5A0EB9C-722B-1A85-D8DE-1ACBDBCBE542}"/>
                    </a:ext>
                  </a:extLst>
                </p:cNvPr>
                <p:cNvPicPr/>
                <p:nvPr/>
              </p:nvPicPr>
              <p:blipFill>
                <a:blip r:embed="rId128"/>
                <a:stretch>
                  <a:fillRect/>
                </a:stretch>
              </p:blipFill>
              <p:spPr>
                <a:xfrm>
                  <a:off x="7376194" y="5402908"/>
                  <a:ext cx="1368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5" name="Freihand 104">
                  <a:extLst>
                    <a:ext uri="{FF2B5EF4-FFF2-40B4-BE49-F238E27FC236}">
                      <a16:creationId xmlns:a16="http://schemas.microsoft.com/office/drawing/2014/main" id="{88049F43-17F0-A615-D76A-E4AA55659989}"/>
                    </a:ext>
                  </a:extLst>
                </p14:cNvPr>
                <p14:cNvContentPartPr/>
                <p14:nvPr/>
              </p14:nvContentPartPr>
              <p14:xfrm>
                <a:off x="7579594" y="5312548"/>
                <a:ext cx="431280" cy="290160"/>
              </p14:xfrm>
            </p:contentPart>
          </mc:Choice>
          <mc:Fallback xmlns="">
            <p:pic>
              <p:nvPicPr>
                <p:cNvPr id="105" name="Freihand 104">
                  <a:extLst>
                    <a:ext uri="{FF2B5EF4-FFF2-40B4-BE49-F238E27FC236}">
                      <a16:creationId xmlns:a16="http://schemas.microsoft.com/office/drawing/2014/main" id="{88049F43-17F0-A615-D76A-E4AA55659989}"/>
                    </a:ext>
                  </a:extLst>
                </p:cNvPr>
                <p:cNvPicPr/>
                <p:nvPr/>
              </p:nvPicPr>
              <p:blipFill>
                <a:blip r:embed="rId130"/>
                <a:stretch>
                  <a:fillRect/>
                </a:stretch>
              </p:blipFill>
              <p:spPr>
                <a:xfrm>
                  <a:off x="7570594" y="5303908"/>
                  <a:ext cx="44892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7" name="Freihand 106">
                  <a:extLst>
                    <a:ext uri="{FF2B5EF4-FFF2-40B4-BE49-F238E27FC236}">
                      <a16:creationId xmlns:a16="http://schemas.microsoft.com/office/drawing/2014/main" id="{A3319F09-844D-C59F-3712-F7BF5DCF1002}"/>
                    </a:ext>
                  </a:extLst>
                </p14:cNvPr>
                <p14:cNvContentPartPr/>
                <p14:nvPr/>
              </p14:nvContentPartPr>
              <p14:xfrm>
                <a:off x="1311634" y="5946148"/>
                <a:ext cx="200160" cy="281880"/>
              </p14:xfrm>
            </p:contentPart>
          </mc:Choice>
          <mc:Fallback xmlns="">
            <p:pic>
              <p:nvPicPr>
                <p:cNvPr id="107" name="Freihand 106">
                  <a:extLst>
                    <a:ext uri="{FF2B5EF4-FFF2-40B4-BE49-F238E27FC236}">
                      <a16:creationId xmlns:a16="http://schemas.microsoft.com/office/drawing/2014/main" id="{A3319F09-844D-C59F-3712-F7BF5DCF1002}"/>
                    </a:ext>
                  </a:extLst>
                </p:cNvPr>
                <p:cNvPicPr/>
                <p:nvPr/>
              </p:nvPicPr>
              <p:blipFill>
                <a:blip r:embed="rId132"/>
                <a:stretch>
                  <a:fillRect/>
                </a:stretch>
              </p:blipFill>
              <p:spPr>
                <a:xfrm>
                  <a:off x="1302634" y="5937148"/>
                  <a:ext cx="21780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8" name="Freihand 107">
                  <a:extLst>
                    <a:ext uri="{FF2B5EF4-FFF2-40B4-BE49-F238E27FC236}">
                      <a16:creationId xmlns:a16="http://schemas.microsoft.com/office/drawing/2014/main" id="{9AD098FE-D1B8-37E8-6454-8493330626DF}"/>
                    </a:ext>
                  </a:extLst>
                </p14:cNvPr>
                <p14:cNvContentPartPr/>
                <p14:nvPr/>
              </p14:nvContentPartPr>
              <p14:xfrm>
                <a:off x="1556794" y="6061348"/>
                <a:ext cx="120600" cy="126720"/>
              </p14:xfrm>
            </p:contentPart>
          </mc:Choice>
          <mc:Fallback xmlns="">
            <p:pic>
              <p:nvPicPr>
                <p:cNvPr id="108" name="Freihand 107">
                  <a:extLst>
                    <a:ext uri="{FF2B5EF4-FFF2-40B4-BE49-F238E27FC236}">
                      <a16:creationId xmlns:a16="http://schemas.microsoft.com/office/drawing/2014/main" id="{9AD098FE-D1B8-37E8-6454-8493330626DF}"/>
                    </a:ext>
                  </a:extLst>
                </p:cNvPr>
                <p:cNvPicPr/>
                <p:nvPr/>
              </p:nvPicPr>
              <p:blipFill>
                <a:blip r:embed="rId134"/>
                <a:stretch>
                  <a:fillRect/>
                </a:stretch>
              </p:blipFill>
              <p:spPr>
                <a:xfrm>
                  <a:off x="1548154" y="6052708"/>
                  <a:ext cx="1382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9" name="Freihand 108">
                  <a:extLst>
                    <a:ext uri="{FF2B5EF4-FFF2-40B4-BE49-F238E27FC236}">
                      <a16:creationId xmlns:a16="http://schemas.microsoft.com/office/drawing/2014/main" id="{3DCB8642-38AC-E74E-92B4-9334175579D8}"/>
                    </a:ext>
                  </a:extLst>
                </p14:cNvPr>
                <p14:cNvContentPartPr/>
                <p14:nvPr/>
              </p14:nvContentPartPr>
              <p14:xfrm>
                <a:off x="1905994" y="6073948"/>
                <a:ext cx="414000" cy="126360"/>
              </p14:xfrm>
            </p:contentPart>
          </mc:Choice>
          <mc:Fallback xmlns="">
            <p:pic>
              <p:nvPicPr>
                <p:cNvPr id="109" name="Freihand 108">
                  <a:extLst>
                    <a:ext uri="{FF2B5EF4-FFF2-40B4-BE49-F238E27FC236}">
                      <a16:creationId xmlns:a16="http://schemas.microsoft.com/office/drawing/2014/main" id="{3DCB8642-38AC-E74E-92B4-9334175579D8}"/>
                    </a:ext>
                  </a:extLst>
                </p:cNvPr>
                <p:cNvPicPr/>
                <p:nvPr/>
              </p:nvPicPr>
              <p:blipFill>
                <a:blip r:embed="rId136"/>
                <a:stretch>
                  <a:fillRect/>
                </a:stretch>
              </p:blipFill>
              <p:spPr>
                <a:xfrm>
                  <a:off x="1897354" y="6065308"/>
                  <a:ext cx="431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0" name="Freihand 109">
                  <a:extLst>
                    <a:ext uri="{FF2B5EF4-FFF2-40B4-BE49-F238E27FC236}">
                      <a16:creationId xmlns:a16="http://schemas.microsoft.com/office/drawing/2014/main" id="{D3693912-5D57-5CCE-4820-2B7D18CAE2FE}"/>
                    </a:ext>
                  </a:extLst>
                </p14:cNvPr>
                <p14:cNvContentPartPr/>
                <p14:nvPr/>
              </p14:nvContentPartPr>
              <p14:xfrm>
                <a:off x="2419714" y="6086548"/>
                <a:ext cx="334800" cy="99000"/>
              </p14:xfrm>
            </p:contentPart>
          </mc:Choice>
          <mc:Fallback xmlns="">
            <p:pic>
              <p:nvPicPr>
                <p:cNvPr id="110" name="Freihand 109">
                  <a:extLst>
                    <a:ext uri="{FF2B5EF4-FFF2-40B4-BE49-F238E27FC236}">
                      <a16:creationId xmlns:a16="http://schemas.microsoft.com/office/drawing/2014/main" id="{D3693912-5D57-5CCE-4820-2B7D18CAE2FE}"/>
                    </a:ext>
                  </a:extLst>
                </p:cNvPr>
                <p:cNvPicPr/>
                <p:nvPr/>
              </p:nvPicPr>
              <p:blipFill>
                <a:blip r:embed="rId138"/>
                <a:stretch>
                  <a:fillRect/>
                </a:stretch>
              </p:blipFill>
              <p:spPr>
                <a:xfrm>
                  <a:off x="2410714" y="6077548"/>
                  <a:ext cx="352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1" name="Freihand 110">
                  <a:extLst>
                    <a:ext uri="{FF2B5EF4-FFF2-40B4-BE49-F238E27FC236}">
                      <a16:creationId xmlns:a16="http://schemas.microsoft.com/office/drawing/2014/main" id="{970326F9-8C6D-070B-3DFF-8FF1B2D61EEF}"/>
                    </a:ext>
                  </a:extLst>
                </p14:cNvPr>
                <p14:cNvContentPartPr/>
                <p14:nvPr/>
              </p14:nvContentPartPr>
              <p14:xfrm>
                <a:off x="2768554" y="5958028"/>
                <a:ext cx="143280" cy="201240"/>
              </p14:xfrm>
            </p:contentPart>
          </mc:Choice>
          <mc:Fallback xmlns="">
            <p:pic>
              <p:nvPicPr>
                <p:cNvPr id="111" name="Freihand 110">
                  <a:extLst>
                    <a:ext uri="{FF2B5EF4-FFF2-40B4-BE49-F238E27FC236}">
                      <a16:creationId xmlns:a16="http://schemas.microsoft.com/office/drawing/2014/main" id="{970326F9-8C6D-070B-3DFF-8FF1B2D61EEF}"/>
                    </a:ext>
                  </a:extLst>
                </p:cNvPr>
                <p:cNvPicPr/>
                <p:nvPr/>
              </p:nvPicPr>
              <p:blipFill>
                <a:blip r:embed="rId140"/>
                <a:stretch>
                  <a:fillRect/>
                </a:stretch>
              </p:blipFill>
              <p:spPr>
                <a:xfrm>
                  <a:off x="2759914" y="5949028"/>
                  <a:ext cx="160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3" name="Freihand 112">
                  <a:extLst>
                    <a:ext uri="{FF2B5EF4-FFF2-40B4-BE49-F238E27FC236}">
                      <a16:creationId xmlns:a16="http://schemas.microsoft.com/office/drawing/2014/main" id="{E0FC785A-CDEC-BB41-382C-D04E19E40DE8}"/>
                    </a:ext>
                  </a:extLst>
                </p14:cNvPr>
                <p14:cNvContentPartPr/>
                <p14:nvPr/>
              </p14:nvContentPartPr>
              <p14:xfrm>
                <a:off x="3141874" y="5947588"/>
                <a:ext cx="266760" cy="398520"/>
              </p14:xfrm>
            </p:contentPart>
          </mc:Choice>
          <mc:Fallback xmlns="">
            <p:pic>
              <p:nvPicPr>
                <p:cNvPr id="113" name="Freihand 112">
                  <a:extLst>
                    <a:ext uri="{FF2B5EF4-FFF2-40B4-BE49-F238E27FC236}">
                      <a16:creationId xmlns:a16="http://schemas.microsoft.com/office/drawing/2014/main" id="{E0FC785A-CDEC-BB41-382C-D04E19E40DE8}"/>
                    </a:ext>
                  </a:extLst>
                </p:cNvPr>
                <p:cNvPicPr/>
                <p:nvPr/>
              </p:nvPicPr>
              <p:blipFill>
                <a:blip r:embed="rId142"/>
                <a:stretch>
                  <a:fillRect/>
                </a:stretch>
              </p:blipFill>
              <p:spPr>
                <a:xfrm>
                  <a:off x="3133234" y="5938588"/>
                  <a:ext cx="28440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4" name="Freihand 113">
                  <a:extLst>
                    <a:ext uri="{FF2B5EF4-FFF2-40B4-BE49-F238E27FC236}">
                      <a16:creationId xmlns:a16="http://schemas.microsoft.com/office/drawing/2014/main" id="{0E7CCC46-30B8-BAFE-71E3-9338F495B2B4}"/>
                    </a:ext>
                  </a:extLst>
                </p14:cNvPr>
                <p14:cNvContentPartPr/>
                <p14:nvPr/>
              </p14:nvContentPartPr>
              <p14:xfrm>
                <a:off x="3658114" y="6036868"/>
                <a:ext cx="213120" cy="102600"/>
              </p14:xfrm>
            </p:contentPart>
          </mc:Choice>
          <mc:Fallback xmlns="">
            <p:pic>
              <p:nvPicPr>
                <p:cNvPr id="114" name="Freihand 113">
                  <a:extLst>
                    <a:ext uri="{FF2B5EF4-FFF2-40B4-BE49-F238E27FC236}">
                      <a16:creationId xmlns:a16="http://schemas.microsoft.com/office/drawing/2014/main" id="{0E7CCC46-30B8-BAFE-71E3-9338F495B2B4}"/>
                    </a:ext>
                  </a:extLst>
                </p:cNvPr>
                <p:cNvPicPr/>
                <p:nvPr/>
              </p:nvPicPr>
              <p:blipFill>
                <a:blip r:embed="rId144"/>
                <a:stretch>
                  <a:fillRect/>
                </a:stretch>
              </p:blipFill>
              <p:spPr>
                <a:xfrm>
                  <a:off x="3649474" y="6028228"/>
                  <a:ext cx="230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5" name="Freihand 114">
                  <a:extLst>
                    <a:ext uri="{FF2B5EF4-FFF2-40B4-BE49-F238E27FC236}">
                      <a16:creationId xmlns:a16="http://schemas.microsoft.com/office/drawing/2014/main" id="{8784DD1D-BD2B-8F22-7C3C-BD2A457F1AC7}"/>
                    </a:ext>
                  </a:extLst>
                </p14:cNvPr>
                <p14:cNvContentPartPr/>
                <p14:nvPr/>
              </p14:nvContentPartPr>
              <p14:xfrm>
                <a:off x="3990034" y="6031108"/>
                <a:ext cx="235800" cy="118440"/>
              </p14:xfrm>
            </p:contentPart>
          </mc:Choice>
          <mc:Fallback xmlns="">
            <p:pic>
              <p:nvPicPr>
                <p:cNvPr id="115" name="Freihand 114">
                  <a:extLst>
                    <a:ext uri="{FF2B5EF4-FFF2-40B4-BE49-F238E27FC236}">
                      <a16:creationId xmlns:a16="http://schemas.microsoft.com/office/drawing/2014/main" id="{8784DD1D-BD2B-8F22-7C3C-BD2A457F1AC7}"/>
                    </a:ext>
                  </a:extLst>
                </p:cNvPr>
                <p:cNvPicPr/>
                <p:nvPr/>
              </p:nvPicPr>
              <p:blipFill>
                <a:blip r:embed="rId146"/>
                <a:stretch>
                  <a:fillRect/>
                </a:stretch>
              </p:blipFill>
              <p:spPr>
                <a:xfrm>
                  <a:off x="3981394" y="6022468"/>
                  <a:ext cx="253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6" name="Freihand 115">
                  <a:extLst>
                    <a:ext uri="{FF2B5EF4-FFF2-40B4-BE49-F238E27FC236}">
                      <a16:creationId xmlns:a16="http://schemas.microsoft.com/office/drawing/2014/main" id="{5F852F04-3ECD-5184-6FC2-AAC4BDE5BCDA}"/>
                    </a:ext>
                  </a:extLst>
                </p14:cNvPr>
                <p14:cNvContentPartPr/>
                <p14:nvPr/>
              </p14:nvContentPartPr>
              <p14:xfrm>
                <a:off x="4332394" y="6007348"/>
                <a:ext cx="121320" cy="147240"/>
              </p14:xfrm>
            </p:contentPart>
          </mc:Choice>
          <mc:Fallback xmlns="">
            <p:pic>
              <p:nvPicPr>
                <p:cNvPr id="116" name="Freihand 115">
                  <a:extLst>
                    <a:ext uri="{FF2B5EF4-FFF2-40B4-BE49-F238E27FC236}">
                      <a16:creationId xmlns:a16="http://schemas.microsoft.com/office/drawing/2014/main" id="{5F852F04-3ECD-5184-6FC2-AAC4BDE5BCDA}"/>
                    </a:ext>
                  </a:extLst>
                </p:cNvPr>
                <p:cNvPicPr/>
                <p:nvPr/>
              </p:nvPicPr>
              <p:blipFill>
                <a:blip r:embed="rId148"/>
                <a:stretch>
                  <a:fillRect/>
                </a:stretch>
              </p:blipFill>
              <p:spPr>
                <a:xfrm>
                  <a:off x="4323394" y="5998348"/>
                  <a:ext cx="138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7" name="Freihand 116">
                  <a:extLst>
                    <a:ext uri="{FF2B5EF4-FFF2-40B4-BE49-F238E27FC236}">
                      <a16:creationId xmlns:a16="http://schemas.microsoft.com/office/drawing/2014/main" id="{6E578E7B-94D6-C89A-6ACA-4003DCD4A513}"/>
                    </a:ext>
                  </a:extLst>
                </p14:cNvPr>
                <p14:cNvContentPartPr/>
                <p14:nvPr/>
              </p14:nvContentPartPr>
              <p14:xfrm>
                <a:off x="4511314" y="5987188"/>
                <a:ext cx="168840" cy="339840"/>
              </p14:xfrm>
            </p:contentPart>
          </mc:Choice>
          <mc:Fallback xmlns="">
            <p:pic>
              <p:nvPicPr>
                <p:cNvPr id="117" name="Freihand 116">
                  <a:extLst>
                    <a:ext uri="{FF2B5EF4-FFF2-40B4-BE49-F238E27FC236}">
                      <a16:creationId xmlns:a16="http://schemas.microsoft.com/office/drawing/2014/main" id="{6E578E7B-94D6-C89A-6ACA-4003DCD4A513}"/>
                    </a:ext>
                  </a:extLst>
                </p:cNvPr>
                <p:cNvPicPr/>
                <p:nvPr/>
              </p:nvPicPr>
              <p:blipFill>
                <a:blip r:embed="rId150"/>
                <a:stretch>
                  <a:fillRect/>
                </a:stretch>
              </p:blipFill>
              <p:spPr>
                <a:xfrm>
                  <a:off x="4502314" y="5978188"/>
                  <a:ext cx="1864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9" name="Freihand 118">
                  <a:extLst>
                    <a:ext uri="{FF2B5EF4-FFF2-40B4-BE49-F238E27FC236}">
                      <a16:creationId xmlns:a16="http://schemas.microsoft.com/office/drawing/2014/main" id="{A01722C9-1514-E3F8-7C5B-E0038CEA2540}"/>
                    </a:ext>
                  </a:extLst>
                </p14:cNvPr>
                <p14:cNvContentPartPr/>
                <p14:nvPr/>
              </p14:nvContentPartPr>
              <p14:xfrm>
                <a:off x="4857634" y="6096988"/>
                <a:ext cx="15840" cy="34200"/>
              </p14:xfrm>
            </p:contentPart>
          </mc:Choice>
          <mc:Fallback xmlns="">
            <p:pic>
              <p:nvPicPr>
                <p:cNvPr id="119" name="Freihand 118">
                  <a:extLst>
                    <a:ext uri="{FF2B5EF4-FFF2-40B4-BE49-F238E27FC236}">
                      <a16:creationId xmlns:a16="http://schemas.microsoft.com/office/drawing/2014/main" id="{A01722C9-1514-E3F8-7C5B-E0038CEA2540}"/>
                    </a:ext>
                  </a:extLst>
                </p:cNvPr>
                <p:cNvPicPr/>
                <p:nvPr/>
              </p:nvPicPr>
              <p:blipFill>
                <a:blip r:embed="rId152"/>
                <a:stretch>
                  <a:fillRect/>
                </a:stretch>
              </p:blipFill>
              <p:spPr>
                <a:xfrm>
                  <a:off x="4848994" y="6087988"/>
                  <a:ext cx="334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20" name="Freihand 119">
                  <a:extLst>
                    <a:ext uri="{FF2B5EF4-FFF2-40B4-BE49-F238E27FC236}">
                      <a16:creationId xmlns:a16="http://schemas.microsoft.com/office/drawing/2014/main" id="{C2C89915-7CE4-B53B-2D2C-79ECADA80E0F}"/>
                    </a:ext>
                  </a:extLst>
                </p14:cNvPr>
                <p14:cNvContentPartPr/>
                <p14:nvPr/>
              </p14:nvContentPartPr>
              <p14:xfrm>
                <a:off x="5098114" y="5921668"/>
                <a:ext cx="80640" cy="132120"/>
              </p14:xfrm>
            </p:contentPart>
          </mc:Choice>
          <mc:Fallback xmlns="">
            <p:pic>
              <p:nvPicPr>
                <p:cNvPr id="120" name="Freihand 119">
                  <a:extLst>
                    <a:ext uri="{FF2B5EF4-FFF2-40B4-BE49-F238E27FC236}">
                      <a16:creationId xmlns:a16="http://schemas.microsoft.com/office/drawing/2014/main" id="{C2C89915-7CE4-B53B-2D2C-79ECADA80E0F}"/>
                    </a:ext>
                  </a:extLst>
                </p:cNvPr>
                <p:cNvPicPr/>
                <p:nvPr/>
              </p:nvPicPr>
              <p:blipFill>
                <a:blip r:embed="rId154"/>
                <a:stretch>
                  <a:fillRect/>
                </a:stretch>
              </p:blipFill>
              <p:spPr>
                <a:xfrm>
                  <a:off x="5089474" y="5912668"/>
                  <a:ext cx="982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21" name="Freihand 120">
                  <a:extLst>
                    <a:ext uri="{FF2B5EF4-FFF2-40B4-BE49-F238E27FC236}">
                      <a16:creationId xmlns:a16="http://schemas.microsoft.com/office/drawing/2014/main" id="{94F7FC88-E498-990D-54DD-B63AA1BD3052}"/>
                    </a:ext>
                  </a:extLst>
                </p14:cNvPr>
                <p14:cNvContentPartPr/>
                <p14:nvPr/>
              </p14:nvContentPartPr>
              <p14:xfrm>
                <a:off x="5199634" y="5912668"/>
                <a:ext cx="19440" cy="133560"/>
              </p14:xfrm>
            </p:contentPart>
          </mc:Choice>
          <mc:Fallback xmlns="">
            <p:pic>
              <p:nvPicPr>
                <p:cNvPr id="121" name="Freihand 120">
                  <a:extLst>
                    <a:ext uri="{FF2B5EF4-FFF2-40B4-BE49-F238E27FC236}">
                      <a16:creationId xmlns:a16="http://schemas.microsoft.com/office/drawing/2014/main" id="{94F7FC88-E498-990D-54DD-B63AA1BD3052}"/>
                    </a:ext>
                  </a:extLst>
                </p:cNvPr>
                <p:cNvPicPr/>
                <p:nvPr/>
              </p:nvPicPr>
              <p:blipFill>
                <a:blip r:embed="rId156"/>
                <a:stretch>
                  <a:fillRect/>
                </a:stretch>
              </p:blipFill>
              <p:spPr>
                <a:xfrm>
                  <a:off x="5190634" y="5904028"/>
                  <a:ext cx="37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22" name="Freihand 121">
                  <a:extLst>
                    <a:ext uri="{FF2B5EF4-FFF2-40B4-BE49-F238E27FC236}">
                      <a16:creationId xmlns:a16="http://schemas.microsoft.com/office/drawing/2014/main" id="{D2ABAEB7-58F9-FE2A-1622-CB9A18CB7F61}"/>
                    </a:ext>
                  </a:extLst>
                </p14:cNvPr>
                <p14:cNvContentPartPr/>
                <p14:nvPr/>
              </p14:nvContentPartPr>
              <p14:xfrm>
                <a:off x="5175874" y="5972068"/>
                <a:ext cx="67680" cy="14040"/>
              </p14:xfrm>
            </p:contentPart>
          </mc:Choice>
          <mc:Fallback xmlns="">
            <p:pic>
              <p:nvPicPr>
                <p:cNvPr id="122" name="Freihand 121">
                  <a:extLst>
                    <a:ext uri="{FF2B5EF4-FFF2-40B4-BE49-F238E27FC236}">
                      <a16:creationId xmlns:a16="http://schemas.microsoft.com/office/drawing/2014/main" id="{D2ABAEB7-58F9-FE2A-1622-CB9A18CB7F61}"/>
                    </a:ext>
                  </a:extLst>
                </p:cNvPr>
                <p:cNvPicPr/>
                <p:nvPr/>
              </p:nvPicPr>
              <p:blipFill>
                <a:blip r:embed="rId158"/>
                <a:stretch>
                  <a:fillRect/>
                </a:stretch>
              </p:blipFill>
              <p:spPr>
                <a:xfrm>
                  <a:off x="5166874" y="5963428"/>
                  <a:ext cx="85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3" name="Freihand 122">
                  <a:extLst>
                    <a:ext uri="{FF2B5EF4-FFF2-40B4-BE49-F238E27FC236}">
                      <a16:creationId xmlns:a16="http://schemas.microsoft.com/office/drawing/2014/main" id="{CEA2E056-1794-4A59-5B21-2DDBB41F805B}"/>
                    </a:ext>
                  </a:extLst>
                </p14:cNvPr>
                <p14:cNvContentPartPr/>
                <p14:nvPr/>
              </p14:nvContentPartPr>
              <p14:xfrm>
                <a:off x="5284594" y="5890708"/>
                <a:ext cx="106200" cy="176760"/>
              </p14:xfrm>
            </p:contentPart>
          </mc:Choice>
          <mc:Fallback xmlns="">
            <p:pic>
              <p:nvPicPr>
                <p:cNvPr id="123" name="Freihand 122">
                  <a:extLst>
                    <a:ext uri="{FF2B5EF4-FFF2-40B4-BE49-F238E27FC236}">
                      <a16:creationId xmlns:a16="http://schemas.microsoft.com/office/drawing/2014/main" id="{CEA2E056-1794-4A59-5B21-2DDBB41F805B}"/>
                    </a:ext>
                  </a:extLst>
                </p:cNvPr>
                <p:cNvPicPr/>
                <p:nvPr/>
              </p:nvPicPr>
              <p:blipFill>
                <a:blip r:embed="rId160"/>
                <a:stretch>
                  <a:fillRect/>
                </a:stretch>
              </p:blipFill>
              <p:spPr>
                <a:xfrm>
                  <a:off x="5275954" y="5881708"/>
                  <a:ext cx="1238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5" name="Freihand 124">
                  <a:extLst>
                    <a:ext uri="{FF2B5EF4-FFF2-40B4-BE49-F238E27FC236}">
                      <a16:creationId xmlns:a16="http://schemas.microsoft.com/office/drawing/2014/main" id="{3A197A20-A999-7BBD-4C72-CB8F9E622539}"/>
                    </a:ext>
                  </a:extLst>
                </p14:cNvPr>
                <p14:cNvContentPartPr/>
                <p14:nvPr/>
              </p14:nvContentPartPr>
              <p14:xfrm>
                <a:off x="5463874" y="5939308"/>
                <a:ext cx="544320" cy="166320"/>
              </p14:xfrm>
            </p:contentPart>
          </mc:Choice>
          <mc:Fallback xmlns="">
            <p:pic>
              <p:nvPicPr>
                <p:cNvPr id="125" name="Freihand 124">
                  <a:extLst>
                    <a:ext uri="{FF2B5EF4-FFF2-40B4-BE49-F238E27FC236}">
                      <a16:creationId xmlns:a16="http://schemas.microsoft.com/office/drawing/2014/main" id="{3A197A20-A999-7BBD-4C72-CB8F9E622539}"/>
                    </a:ext>
                  </a:extLst>
                </p:cNvPr>
                <p:cNvPicPr/>
                <p:nvPr/>
              </p:nvPicPr>
              <p:blipFill>
                <a:blip r:embed="rId162"/>
                <a:stretch>
                  <a:fillRect/>
                </a:stretch>
              </p:blipFill>
              <p:spPr>
                <a:xfrm>
                  <a:off x="5455234" y="5930668"/>
                  <a:ext cx="5619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6" name="Freihand 125">
                  <a:extLst>
                    <a:ext uri="{FF2B5EF4-FFF2-40B4-BE49-F238E27FC236}">
                      <a16:creationId xmlns:a16="http://schemas.microsoft.com/office/drawing/2014/main" id="{213E0FAE-E2D2-115C-768B-C8C6277AD54D}"/>
                    </a:ext>
                  </a:extLst>
                </p14:cNvPr>
                <p14:cNvContentPartPr/>
                <p14:nvPr/>
              </p14:nvContentPartPr>
              <p14:xfrm>
                <a:off x="5970754" y="5854708"/>
                <a:ext cx="30600" cy="53280"/>
              </p14:xfrm>
            </p:contentPart>
          </mc:Choice>
          <mc:Fallback xmlns="">
            <p:pic>
              <p:nvPicPr>
                <p:cNvPr id="126" name="Freihand 125">
                  <a:extLst>
                    <a:ext uri="{FF2B5EF4-FFF2-40B4-BE49-F238E27FC236}">
                      <a16:creationId xmlns:a16="http://schemas.microsoft.com/office/drawing/2014/main" id="{213E0FAE-E2D2-115C-768B-C8C6277AD54D}"/>
                    </a:ext>
                  </a:extLst>
                </p:cNvPr>
                <p:cNvPicPr/>
                <p:nvPr/>
              </p:nvPicPr>
              <p:blipFill>
                <a:blip r:embed="rId164"/>
                <a:stretch>
                  <a:fillRect/>
                </a:stretch>
              </p:blipFill>
              <p:spPr>
                <a:xfrm>
                  <a:off x="5962114" y="5846068"/>
                  <a:ext cx="482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7" name="Freihand 126">
                  <a:extLst>
                    <a:ext uri="{FF2B5EF4-FFF2-40B4-BE49-F238E27FC236}">
                      <a16:creationId xmlns:a16="http://schemas.microsoft.com/office/drawing/2014/main" id="{5346E5DE-0317-B3DC-6FD5-B0AC47D3E9B7}"/>
                    </a:ext>
                  </a:extLst>
                </p14:cNvPr>
                <p14:cNvContentPartPr/>
                <p14:nvPr/>
              </p14:nvContentPartPr>
              <p14:xfrm>
                <a:off x="6038434" y="5934988"/>
                <a:ext cx="106920" cy="175680"/>
              </p14:xfrm>
            </p:contentPart>
          </mc:Choice>
          <mc:Fallback xmlns="">
            <p:pic>
              <p:nvPicPr>
                <p:cNvPr id="127" name="Freihand 126">
                  <a:extLst>
                    <a:ext uri="{FF2B5EF4-FFF2-40B4-BE49-F238E27FC236}">
                      <a16:creationId xmlns:a16="http://schemas.microsoft.com/office/drawing/2014/main" id="{5346E5DE-0317-B3DC-6FD5-B0AC47D3E9B7}"/>
                    </a:ext>
                  </a:extLst>
                </p:cNvPr>
                <p:cNvPicPr/>
                <p:nvPr/>
              </p:nvPicPr>
              <p:blipFill>
                <a:blip r:embed="rId166"/>
                <a:stretch>
                  <a:fillRect/>
                </a:stretch>
              </p:blipFill>
              <p:spPr>
                <a:xfrm>
                  <a:off x="6029434" y="5926348"/>
                  <a:ext cx="124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8" name="Freihand 127">
                  <a:extLst>
                    <a:ext uri="{FF2B5EF4-FFF2-40B4-BE49-F238E27FC236}">
                      <a16:creationId xmlns:a16="http://schemas.microsoft.com/office/drawing/2014/main" id="{583C666B-EFE4-4C06-6621-31AE6FB97A21}"/>
                    </a:ext>
                  </a:extLst>
                </p14:cNvPr>
                <p14:cNvContentPartPr/>
                <p14:nvPr/>
              </p14:nvContentPartPr>
              <p14:xfrm>
                <a:off x="6256594" y="5940388"/>
                <a:ext cx="150120" cy="177840"/>
              </p14:xfrm>
            </p:contentPart>
          </mc:Choice>
          <mc:Fallback xmlns="">
            <p:pic>
              <p:nvPicPr>
                <p:cNvPr id="128" name="Freihand 127">
                  <a:extLst>
                    <a:ext uri="{FF2B5EF4-FFF2-40B4-BE49-F238E27FC236}">
                      <a16:creationId xmlns:a16="http://schemas.microsoft.com/office/drawing/2014/main" id="{583C666B-EFE4-4C06-6621-31AE6FB97A21}"/>
                    </a:ext>
                  </a:extLst>
                </p:cNvPr>
                <p:cNvPicPr/>
                <p:nvPr/>
              </p:nvPicPr>
              <p:blipFill>
                <a:blip r:embed="rId168"/>
                <a:stretch>
                  <a:fillRect/>
                </a:stretch>
              </p:blipFill>
              <p:spPr>
                <a:xfrm>
                  <a:off x="6247594" y="5931388"/>
                  <a:ext cx="1677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0" name="Freihand 129">
                  <a:extLst>
                    <a:ext uri="{FF2B5EF4-FFF2-40B4-BE49-F238E27FC236}">
                      <a16:creationId xmlns:a16="http://schemas.microsoft.com/office/drawing/2014/main" id="{F2F631B0-7888-C617-A120-E9EE3C08C770}"/>
                    </a:ext>
                  </a:extLst>
                </p14:cNvPr>
                <p14:cNvContentPartPr/>
                <p14:nvPr/>
              </p14:nvContentPartPr>
              <p14:xfrm>
                <a:off x="6685714" y="5877388"/>
                <a:ext cx="160200" cy="224280"/>
              </p14:xfrm>
            </p:contentPart>
          </mc:Choice>
          <mc:Fallback xmlns="">
            <p:pic>
              <p:nvPicPr>
                <p:cNvPr id="130" name="Freihand 129">
                  <a:extLst>
                    <a:ext uri="{FF2B5EF4-FFF2-40B4-BE49-F238E27FC236}">
                      <a16:creationId xmlns:a16="http://schemas.microsoft.com/office/drawing/2014/main" id="{F2F631B0-7888-C617-A120-E9EE3C08C770}"/>
                    </a:ext>
                  </a:extLst>
                </p:cNvPr>
                <p:cNvPicPr/>
                <p:nvPr/>
              </p:nvPicPr>
              <p:blipFill>
                <a:blip r:embed="rId170"/>
                <a:stretch>
                  <a:fillRect/>
                </a:stretch>
              </p:blipFill>
              <p:spPr>
                <a:xfrm>
                  <a:off x="6677074" y="5868388"/>
                  <a:ext cx="1778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1" name="Freihand 130">
                  <a:extLst>
                    <a:ext uri="{FF2B5EF4-FFF2-40B4-BE49-F238E27FC236}">
                      <a16:creationId xmlns:a16="http://schemas.microsoft.com/office/drawing/2014/main" id="{2275732E-526A-AF63-C70A-17EFEF14EE82}"/>
                    </a:ext>
                  </a:extLst>
                </p14:cNvPr>
                <p14:cNvContentPartPr/>
                <p14:nvPr/>
              </p14:nvContentPartPr>
              <p14:xfrm>
                <a:off x="6708034" y="5765428"/>
                <a:ext cx="15120" cy="14760"/>
              </p14:xfrm>
            </p:contentPart>
          </mc:Choice>
          <mc:Fallback xmlns="">
            <p:pic>
              <p:nvPicPr>
                <p:cNvPr id="131" name="Freihand 130">
                  <a:extLst>
                    <a:ext uri="{FF2B5EF4-FFF2-40B4-BE49-F238E27FC236}">
                      <a16:creationId xmlns:a16="http://schemas.microsoft.com/office/drawing/2014/main" id="{2275732E-526A-AF63-C70A-17EFEF14EE82}"/>
                    </a:ext>
                  </a:extLst>
                </p:cNvPr>
                <p:cNvPicPr/>
                <p:nvPr/>
              </p:nvPicPr>
              <p:blipFill>
                <a:blip r:embed="rId172"/>
                <a:stretch>
                  <a:fillRect/>
                </a:stretch>
              </p:blipFill>
              <p:spPr>
                <a:xfrm>
                  <a:off x="6699394" y="5756788"/>
                  <a:ext cx="32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2" name="Freihand 131">
                  <a:extLst>
                    <a:ext uri="{FF2B5EF4-FFF2-40B4-BE49-F238E27FC236}">
                      <a16:creationId xmlns:a16="http://schemas.microsoft.com/office/drawing/2014/main" id="{00E5E63D-4FA8-9DA6-D604-88F635C433C3}"/>
                    </a:ext>
                  </a:extLst>
                </p14:cNvPr>
                <p14:cNvContentPartPr/>
                <p14:nvPr/>
              </p14:nvContentPartPr>
              <p14:xfrm>
                <a:off x="7102234" y="5928148"/>
                <a:ext cx="86040" cy="175680"/>
              </p14:xfrm>
            </p:contentPart>
          </mc:Choice>
          <mc:Fallback xmlns="">
            <p:pic>
              <p:nvPicPr>
                <p:cNvPr id="132" name="Freihand 131">
                  <a:extLst>
                    <a:ext uri="{FF2B5EF4-FFF2-40B4-BE49-F238E27FC236}">
                      <a16:creationId xmlns:a16="http://schemas.microsoft.com/office/drawing/2014/main" id="{00E5E63D-4FA8-9DA6-D604-88F635C433C3}"/>
                    </a:ext>
                  </a:extLst>
                </p:cNvPr>
                <p:cNvPicPr/>
                <p:nvPr/>
              </p:nvPicPr>
              <p:blipFill>
                <a:blip r:embed="rId174"/>
                <a:stretch>
                  <a:fillRect/>
                </a:stretch>
              </p:blipFill>
              <p:spPr>
                <a:xfrm>
                  <a:off x="7093234" y="5919148"/>
                  <a:ext cx="1036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3" name="Freihand 132">
                  <a:extLst>
                    <a:ext uri="{FF2B5EF4-FFF2-40B4-BE49-F238E27FC236}">
                      <a16:creationId xmlns:a16="http://schemas.microsoft.com/office/drawing/2014/main" id="{2F6034EB-A5AB-BF3F-4B95-789813B2DC8F}"/>
                    </a:ext>
                  </a:extLst>
                </p14:cNvPr>
                <p14:cNvContentPartPr/>
                <p14:nvPr/>
              </p14:nvContentPartPr>
              <p14:xfrm>
                <a:off x="7241554" y="5862628"/>
                <a:ext cx="106560" cy="199440"/>
              </p14:xfrm>
            </p:contentPart>
          </mc:Choice>
          <mc:Fallback xmlns="">
            <p:pic>
              <p:nvPicPr>
                <p:cNvPr id="133" name="Freihand 132">
                  <a:extLst>
                    <a:ext uri="{FF2B5EF4-FFF2-40B4-BE49-F238E27FC236}">
                      <a16:creationId xmlns:a16="http://schemas.microsoft.com/office/drawing/2014/main" id="{2F6034EB-A5AB-BF3F-4B95-789813B2DC8F}"/>
                    </a:ext>
                  </a:extLst>
                </p:cNvPr>
                <p:cNvPicPr/>
                <p:nvPr/>
              </p:nvPicPr>
              <p:blipFill>
                <a:blip r:embed="rId176"/>
                <a:stretch>
                  <a:fillRect/>
                </a:stretch>
              </p:blipFill>
              <p:spPr>
                <a:xfrm>
                  <a:off x="7232554" y="5853628"/>
                  <a:ext cx="1242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4" name="Freihand 133">
                  <a:extLst>
                    <a:ext uri="{FF2B5EF4-FFF2-40B4-BE49-F238E27FC236}">
                      <a16:creationId xmlns:a16="http://schemas.microsoft.com/office/drawing/2014/main" id="{05D9641B-40B8-9D33-F25F-2B68EAA043E3}"/>
                    </a:ext>
                  </a:extLst>
                </p14:cNvPr>
                <p14:cNvContentPartPr/>
                <p14:nvPr/>
              </p14:nvContentPartPr>
              <p14:xfrm>
                <a:off x="7431994" y="5793508"/>
                <a:ext cx="387360" cy="274320"/>
              </p14:xfrm>
            </p:contentPart>
          </mc:Choice>
          <mc:Fallback xmlns="">
            <p:pic>
              <p:nvPicPr>
                <p:cNvPr id="134" name="Freihand 133">
                  <a:extLst>
                    <a:ext uri="{FF2B5EF4-FFF2-40B4-BE49-F238E27FC236}">
                      <a16:creationId xmlns:a16="http://schemas.microsoft.com/office/drawing/2014/main" id="{05D9641B-40B8-9D33-F25F-2B68EAA043E3}"/>
                    </a:ext>
                  </a:extLst>
                </p:cNvPr>
                <p:cNvPicPr/>
                <p:nvPr/>
              </p:nvPicPr>
              <p:blipFill>
                <a:blip r:embed="rId178"/>
                <a:stretch>
                  <a:fillRect/>
                </a:stretch>
              </p:blipFill>
              <p:spPr>
                <a:xfrm>
                  <a:off x="7423354" y="5784868"/>
                  <a:ext cx="4050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5" name="Freihand 134">
                  <a:extLst>
                    <a:ext uri="{FF2B5EF4-FFF2-40B4-BE49-F238E27FC236}">
                      <a16:creationId xmlns:a16="http://schemas.microsoft.com/office/drawing/2014/main" id="{1494EE8B-3243-4A39-4559-F04F3D6020E4}"/>
                    </a:ext>
                  </a:extLst>
                </p14:cNvPr>
                <p14:cNvContentPartPr/>
                <p14:nvPr/>
              </p14:nvContentPartPr>
              <p14:xfrm>
                <a:off x="7851394" y="5779108"/>
                <a:ext cx="172800" cy="212040"/>
              </p14:xfrm>
            </p:contentPart>
          </mc:Choice>
          <mc:Fallback xmlns="">
            <p:pic>
              <p:nvPicPr>
                <p:cNvPr id="135" name="Freihand 134">
                  <a:extLst>
                    <a:ext uri="{FF2B5EF4-FFF2-40B4-BE49-F238E27FC236}">
                      <a16:creationId xmlns:a16="http://schemas.microsoft.com/office/drawing/2014/main" id="{1494EE8B-3243-4A39-4559-F04F3D6020E4}"/>
                    </a:ext>
                  </a:extLst>
                </p:cNvPr>
                <p:cNvPicPr/>
                <p:nvPr/>
              </p:nvPicPr>
              <p:blipFill>
                <a:blip r:embed="rId180"/>
                <a:stretch>
                  <a:fillRect/>
                </a:stretch>
              </p:blipFill>
              <p:spPr>
                <a:xfrm>
                  <a:off x="7842394" y="5770468"/>
                  <a:ext cx="1904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6" name="Freihand 135">
                  <a:extLst>
                    <a:ext uri="{FF2B5EF4-FFF2-40B4-BE49-F238E27FC236}">
                      <a16:creationId xmlns:a16="http://schemas.microsoft.com/office/drawing/2014/main" id="{B9AB63DC-3277-E36A-B9CF-F8C801B537D9}"/>
                    </a:ext>
                  </a:extLst>
                </p14:cNvPr>
                <p14:cNvContentPartPr/>
                <p14:nvPr/>
              </p14:nvContentPartPr>
              <p14:xfrm>
                <a:off x="1302274" y="6399748"/>
                <a:ext cx="157680" cy="219240"/>
              </p14:xfrm>
            </p:contentPart>
          </mc:Choice>
          <mc:Fallback xmlns="">
            <p:pic>
              <p:nvPicPr>
                <p:cNvPr id="136" name="Freihand 135">
                  <a:extLst>
                    <a:ext uri="{FF2B5EF4-FFF2-40B4-BE49-F238E27FC236}">
                      <a16:creationId xmlns:a16="http://schemas.microsoft.com/office/drawing/2014/main" id="{B9AB63DC-3277-E36A-B9CF-F8C801B537D9}"/>
                    </a:ext>
                  </a:extLst>
                </p:cNvPr>
                <p:cNvPicPr/>
                <p:nvPr/>
              </p:nvPicPr>
              <p:blipFill>
                <a:blip r:embed="rId182"/>
                <a:stretch>
                  <a:fillRect/>
                </a:stretch>
              </p:blipFill>
              <p:spPr>
                <a:xfrm>
                  <a:off x="1293634" y="6390748"/>
                  <a:ext cx="175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7" name="Freihand 136">
                  <a:extLst>
                    <a:ext uri="{FF2B5EF4-FFF2-40B4-BE49-F238E27FC236}">
                      <a16:creationId xmlns:a16="http://schemas.microsoft.com/office/drawing/2014/main" id="{56A0C7BA-0090-BD9C-483F-F9B7E5AA644C}"/>
                    </a:ext>
                  </a:extLst>
                </p14:cNvPr>
                <p14:cNvContentPartPr/>
                <p14:nvPr/>
              </p14:nvContentPartPr>
              <p14:xfrm>
                <a:off x="1539874" y="6449068"/>
                <a:ext cx="64800" cy="162360"/>
              </p14:xfrm>
            </p:contentPart>
          </mc:Choice>
          <mc:Fallback xmlns="">
            <p:pic>
              <p:nvPicPr>
                <p:cNvPr id="137" name="Freihand 136">
                  <a:extLst>
                    <a:ext uri="{FF2B5EF4-FFF2-40B4-BE49-F238E27FC236}">
                      <a16:creationId xmlns:a16="http://schemas.microsoft.com/office/drawing/2014/main" id="{56A0C7BA-0090-BD9C-483F-F9B7E5AA644C}"/>
                    </a:ext>
                  </a:extLst>
                </p:cNvPr>
                <p:cNvPicPr/>
                <p:nvPr/>
              </p:nvPicPr>
              <p:blipFill>
                <a:blip r:embed="rId184"/>
                <a:stretch>
                  <a:fillRect/>
                </a:stretch>
              </p:blipFill>
              <p:spPr>
                <a:xfrm>
                  <a:off x="1531234" y="6440428"/>
                  <a:ext cx="82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8" name="Freihand 137">
                  <a:extLst>
                    <a:ext uri="{FF2B5EF4-FFF2-40B4-BE49-F238E27FC236}">
                      <a16:creationId xmlns:a16="http://schemas.microsoft.com/office/drawing/2014/main" id="{9CDBDAE9-CEDA-5260-6F23-87DD9DB2A7DB}"/>
                    </a:ext>
                  </a:extLst>
                </p14:cNvPr>
                <p14:cNvContentPartPr/>
                <p14:nvPr/>
              </p14:nvContentPartPr>
              <p14:xfrm>
                <a:off x="1887634" y="6458788"/>
                <a:ext cx="131760" cy="146880"/>
              </p14:xfrm>
            </p:contentPart>
          </mc:Choice>
          <mc:Fallback xmlns="">
            <p:pic>
              <p:nvPicPr>
                <p:cNvPr id="138" name="Freihand 137">
                  <a:extLst>
                    <a:ext uri="{FF2B5EF4-FFF2-40B4-BE49-F238E27FC236}">
                      <a16:creationId xmlns:a16="http://schemas.microsoft.com/office/drawing/2014/main" id="{9CDBDAE9-CEDA-5260-6F23-87DD9DB2A7DB}"/>
                    </a:ext>
                  </a:extLst>
                </p:cNvPr>
                <p:cNvPicPr/>
                <p:nvPr/>
              </p:nvPicPr>
              <p:blipFill>
                <a:blip r:embed="rId186"/>
                <a:stretch>
                  <a:fillRect/>
                </a:stretch>
              </p:blipFill>
              <p:spPr>
                <a:xfrm>
                  <a:off x="1878994" y="6450148"/>
                  <a:ext cx="149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9" name="Freihand 138">
                  <a:extLst>
                    <a:ext uri="{FF2B5EF4-FFF2-40B4-BE49-F238E27FC236}">
                      <a16:creationId xmlns:a16="http://schemas.microsoft.com/office/drawing/2014/main" id="{B45CCA65-2EFD-84A9-DC6D-398448BBBB56}"/>
                    </a:ext>
                  </a:extLst>
                </p14:cNvPr>
                <p14:cNvContentPartPr/>
                <p14:nvPr/>
              </p14:nvContentPartPr>
              <p14:xfrm>
                <a:off x="2064034" y="6480748"/>
                <a:ext cx="151200" cy="136080"/>
              </p14:xfrm>
            </p:contentPart>
          </mc:Choice>
          <mc:Fallback xmlns="">
            <p:pic>
              <p:nvPicPr>
                <p:cNvPr id="139" name="Freihand 138">
                  <a:extLst>
                    <a:ext uri="{FF2B5EF4-FFF2-40B4-BE49-F238E27FC236}">
                      <a16:creationId xmlns:a16="http://schemas.microsoft.com/office/drawing/2014/main" id="{B45CCA65-2EFD-84A9-DC6D-398448BBBB56}"/>
                    </a:ext>
                  </a:extLst>
                </p:cNvPr>
                <p:cNvPicPr/>
                <p:nvPr/>
              </p:nvPicPr>
              <p:blipFill>
                <a:blip r:embed="rId188"/>
                <a:stretch>
                  <a:fillRect/>
                </a:stretch>
              </p:blipFill>
              <p:spPr>
                <a:xfrm>
                  <a:off x="2055394" y="6472108"/>
                  <a:ext cx="168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0" name="Freihand 139">
                  <a:extLst>
                    <a:ext uri="{FF2B5EF4-FFF2-40B4-BE49-F238E27FC236}">
                      <a16:creationId xmlns:a16="http://schemas.microsoft.com/office/drawing/2014/main" id="{90A62D42-52F1-BF8F-3F31-5C8C0F0FC1DB}"/>
                    </a:ext>
                  </a:extLst>
                </p14:cNvPr>
                <p14:cNvContentPartPr/>
                <p14:nvPr/>
              </p14:nvContentPartPr>
              <p14:xfrm>
                <a:off x="2159434" y="6384988"/>
                <a:ext cx="21240" cy="47880"/>
              </p14:xfrm>
            </p:contentPart>
          </mc:Choice>
          <mc:Fallback xmlns="">
            <p:pic>
              <p:nvPicPr>
                <p:cNvPr id="140" name="Freihand 139">
                  <a:extLst>
                    <a:ext uri="{FF2B5EF4-FFF2-40B4-BE49-F238E27FC236}">
                      <a16:creationId xmlns:a16="http://schemas.microsoft.com/office/drawing/2014/main" id="{90A62D42-52F1-BF8F-3F31-5C8C0F0FC1DB}"/>
                    </a:ext>
                  </a:extLst>
                </p:cNvPr>
                <p:cNvPicPr/>
                <p:nvPr/>
              </p:nvPicPr>
              <p:blipFill>
                <a:blip r:embed="rId190"/>
                <a:stretch>
                  <a:fillRect/>
                </a:stretch>
              </p:blipFill>
              <p:spPr>
                <a:xfrm>
                  <a:off x="2150434" y="6375988"/>
                  <a:ext cx="38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3" name="Freihand 142">
                  <a:extLst>
                    <a:ext uri="{FF2B5EF4-FFF2-40B4-BE49-F238E27FC236}">
                      <a16:creationId xmlns:a16="http://schemas.microsoft.com/office/drawing/2014/main" id="{B89B2228-1C63-2278-4C9D-A7DCBFDD25A0}"/>
                    </a:ext>
                  </a:extLst>
                </p14:cNvPr>
                <p14:cNvContentPartPr/>
                <p14:nvPr/>
              </p14:nvContentPartPr>
              <p14:xfrm>
                <a:off x="2250154" y="6478228"/>
                <a:ext cx="18360" cy="106920"/>
              </p14:xfrm>
            </p:contentPart>
          </mc:Choice>
          <mc:Fallback xmlns="">
            <p:pic>
              <p:nvPicPr>
                <p:cNvPr id="143" name="Freihand 142">
                  <a:extLst>
                    <a:ext uri="{FF2B5EF4-FFF2-40B4-BE49-F238E27FC236}">
                      <a16:creationId xmlns:a16="http://schemas.microsoft.com/office/drawing/2014/main" id="{B89B2228-1C63-2278-4C9D-A7DCBFDD25A0}"/>
                    </a:ext>
                  </a:extLst>
                </p:cNvPr>
                <p:cNvPicPr/>
                <p:nvPr/>
              </p:nvPicPr>
              <p:blipFill>
                <a:blip r:embed="rId192"/>
                <a:stretch>
                  <a:fillRect/>
                </a:stretch>
              </p:blipFill>
              <p:spPr>
                <a:xfrm>
                  <a:off x="2241514" y="6469228"/>
                  <a:ext cx="36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4" name="Freihand 143">
                  <a:extLst>
                    <a:ext uri="{FF2B5EF4-FFF2-40B4-BE49-F238E27FC236}">
                      <a16:creationId xmlns:a16="http://schemas.microsoft.com/office/drawing/2014/main" id="{8D6C2CA2-3290-7CE1-06C1-539F406A0006}"/>
                    </a:ext>
                  </a:extLst>
                </p14:cNvPr>
                <p14:cNvContentPartPr/>
                <p14:nvPr/>
              </p14:nvContentPartPr>
              <p14:xfrm>
                <a:off x="2234314" y="6430708"/>
                <a:ext cx="28440" cy="16200"/>
              </p14:xfrm>
            </p:contentPart>
          </mc:Choice>
          <mc:Fallback xmlns="">
            <p:pic>
              <p:nvPicPr>
                <p:cNvPr id="144" name="Freihand 143">
                  <a:extLst>
                    <a:ext uri="{FF2B5EF4-FFF2-40B4-BE49-F238E27FC236}">
                      <a16:creationId xmlns:a16="http://schemas.microsoft.com/office/drawing/2014/main" id="{8D6C2CA2-3290-7CE1-06C1-539F406A0006}"/>
                    </a:ext>
                  </a:extLst>
                </p:cNvPr>
                <p:cNvPicPr/>
                <p:nvPr/>
              </p:nvPicPr>
              <p:blipFill>
                <a:blip r:embed="rId194"/>
                <a:stretch>
                  <a:fillRect/>
                </a:stretch>
              </p:blipFill>
              <p:spPr>
                <a:xfrm>
                  <a:off x="2225314" y="6421708"/>
                  <a:ext cx="46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5" name="Freihand 144">
                  <a:extLst>
                    <a:ext uri="{FF2B5EF4-FFF2-40B4-BE49-F238E27FC236}">
                      <a16:creationId xmlns:a16="http://schemas.microsoft.com/office/drawing/2014/main" id="{082A60D5-ECF4-A6A3-EE8D-AE821D591454}"/>
                    </a:ext>
                  </a:extLst>
                </p14:cNvPr>
                <p14:cNvContentPartPr/>
                <p14:nvPr/>
              </p14:nvContentPartPr>
              <p14:xfrm>
                <a:off x="2339434" y="6349708"/>
                <a:ext cx="153360" cy="218880"/>
              </p14:xfrm>
            </p:contentPart>
          </mc:Choice>
          <mc:Fallback xmlns="">
            <p:pic>
              <p:nvPicPr>
                <p:cNvPr id="145" name="Freihand 144">
                  <a:extLst>
                    <a:ext uri="{FF2B5EF4-FFF2-40B4-BE49-F238E27FC236}">
                      <a16:creationId xmlns:a16="http://schemas.microsoft.com/office/drawing/2014/main" id="{082A60D5-ECF4-A6A3-EE8D-AE821D591454}"/>
                    </a:ext>
                  </a:extLst>
                </p:cNvPr>
                <p:cNvPicPr/>
                <p:nvPr/>
              </p:nvPicPr>
              <p:blipFill>
                <a:blip r:embed="rId196"/>
                <a:stretch>
                  <a:fillRect/>
                </a:stretch>
              </p:blipFill>
              <p:spPr>
                <a:xfrm>
                  <a:off x="2330794" y="6341068"/>
                  <a:ext cx="171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6" name="Freihand 145">
                  <a:extLst>
                    <a:ext uri="{FF2B5EF4-FFF2-40B4-BE49-F238E27FC236}">
                      <a16:creationId xmlns:a16="http://schemas.microsoft.com/office/drawing/2014/main" id="{1B099DA0-9949-EA96-AAAC-A6C4083071C9}"/>
                    </a:ext>
                  </a:extLst>
                </p14:cNvPr>
                <p14:cNvContentPartPr/>
                <p14:nvPr/>
              </p14:nvContentPartPr>
              <p14:xfrm>
                <a:off x="2668834" y="6509908"/>
                <a:ext cx="25200" cy="141840"/>
              </p14:xfrm>
            </p:contentPart>
          </mc:Choice>
          <mc:Fallback xmlns="">
            <p:pic>
              <p:nvPicPr>
                <p:cNvPr id="146" name="Freihand 145">
                  <a:extLst>
                    <a:ext uri="{FF2B5EF4-FFF2-40B4-BE49-F238E27FC236}">
                      <a16:creationId xmlns:a16="http://schemas.microsoft.com/office/drawing/2014/main" id="{1B099DA0-9949-EA96-AAAC-A6C4083071C9}"/>
                    </a:ext>
                  </a:extLst>
                </p:cNvPr>
                <p:cNvPicPr/>
                <p:nvPr/>
              </p:nvPicPr>
              <p:blipFill>
                <a:blip r:embed="rId198"/>
                <a:stretch>
                  <a:fillRect/>
                </a:stretch>
              </p:blipFill>
              <p:spPr>
                <a:xfrm>
                  <a:off x="2660194" y="6501268"/>
                  <a:ext cx="428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7" name="Freihand 146">
                  <a:extLst>
                    <a:ext uri="{FF2B5EF4-FFF2-40B4-BE49-F238E27FC236}">
                      <a16:creationId xmlns:a16="http://schemas.microsoft.com/office/drawing/2014/main" id="{CC38C9F1-AFE0-CB61-F4EE-090542D32FE6}"/>
                    </a:ext>
                  </a:extLst>
                </p14:cNvPr>
                <p14:cNvContentPartPr/>
                <p14:nvPr/>
              </p14:nvContentPartPr>
              <p14:xfrm>
                <a:off x="2858554" y="6315868"/>
                <a:ext cx="211320" cy="242280"/>
              </p14:xfrm>
            </p:contentPart>
          </mc:Choice>
          <mc:Fallback xmlns="">
            <p:pic>
              <p:nvPicPr>
                <p:cNvPr id="147" name="Freihand 146">
                  <a:extLst>
                    <a:ext uri="{FF2B5EF4-FFF2-40B4-BE49-F238E27FC236}">
                      <a16:creationId xmlns:a16="http://schemas.microsoft.com/office/drawing/2014/main" id="{CC38C9F1-AFE0-CB61-F4EE-090542D32FE6}"/>
                    </a:ext>
                  </a:extLst>
                </p:cNvPr>
                <p:cNvPicPr/>
                <p:nvPr/>
              </p:nvPicPr>
              <p:blipFill>
                <a:blip r:embed="rId200"/>
                <a:stretch>
                  <a:fillRect/>
                </a:stretch>
              </p:blipFill>
              <p:spPr>
                <a:xfrm>
                  <a:off x="2849554" y="6306868"/>
                  <a:ext cx="2289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8" name="Freihand 147">
                  <a:extLst>
                    <a:ext uri="{FF2B5EF4-FFF2-40B4-BE49-F238E27FC236}">
                      <a16:creationId xmlns:a16="http://schemas.microsoft.com/office/drawing/2014/main" id="{38D09403-6781-815C-9E99-04879E56E1D9}"/>
                    </a:ext>
                  </a:extLst>
                </p14:cNvPr>
                <p14:cNvContentPartPr/>
                <p14:nvPr/>
              </p14:nvContentPartPr>
              <p14:xfrm>
                <a:off x="3128914" y="6314068"/>
                <a:ext cx="235800" cy="253080"/>
              </p14:xfrm>
            </p:contentPart>
          </mc:Choice>
          <mc:Fallback xmlns="">
            <p:pic>
              <p:nvPicPr>
                <p:cNvPr id="148" name="Freihand 147">
                  <a:extLst>
                    <a:ext uri="{FF2B5EF4-FFF2-40B4-BE49-F238E27FC236}">
                      <a16:creationId xmlns:a16="http://schemas.microsoft.com/office/drawing/2014/main" id="{38D09403-6781-815C-9E99-04879E56E1D9}"/>
                    </a:ext>
                  </a:extLst>
                </p:cNvPr>
                <p:cNvPicPr/>
                <p:nvPr/>
              </p:nvPicPr>
              <p:blipFill>
                <a:blip r:embed="rId202"/>
                <a:stretch>
                  <a:fillRect/>
                </a:stretch>
              </p:blipFill>
              <p:spPr>
                <a:xfrm>
                  <a:off x="3119914" y="6305068"/>
                  <a:ext cx="2534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0" name="Freihand 149">
                  <a:extLst>
                    <a:ext uri="{FF2B5EF4-FFF2-40B4-BE49-F238E27FC236}">
                      <a16:creationId xmlns:a16="http://schemas.microsoft.com/office/drawing/2014/main" id="{5A5206EF-4953-9C5A-7A69-1EC819E13462}"/>
                    </a:ext>
                  </a:extLst>
                </p14:cNvPr>
                <p14:cNvContentPartPr/>
                <p14:nvPr/>
              </p14:nvContentPartPr>
              <p14:xfrm>
                <a:off x="3554074" y="6453388"/>
                <a:ext cx="236880" cy="117360"/>
              </p14:xfrm>
            </p:contentPart>
          </mc:Choice>
          <mc:Fallback xmlns="">
            <p:pic>
              <p:nvPicPr>
                <p:cNvPr id="150" name="Freihand 149">
                  <a:extLst>
                    <a:ext uri="{FF2B5EF4-FFF2-40B4-BE49-F238E27FC236}">
                      <a16:creationId xmlns:a16="http://schemas.microsoft.com/office/drawing/2014/main" id="{5A5206EF-4953-9C5A-7A69-1EC819E13462}"/>
                    </a:ext>
                  </a:extLst>
                </p:cNvPr>
                <p:cNvPicPr/>
                <p:nvPr/>
              </p:nvPicPr>
              <p:blipFill>
                <a:blip r:embed="rId204"/>
                <a:stretch>
                  <a:fillRect/>
                </a:stretch>
              </p:blipFill>
              <p:spPr>
                <a:xfrm>
                  <a:off x="3545074" y="6444748"/>
                  <a:ext cx="254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1" name="Freihand 150">
                  <a:extLst>
                    <a:ext uri="{FF2B5EF4-FFF2-40B4-BE49-F238E27FC236}">
                      <a16:creationId xmlns:a16="http://schemas.microsoft.com/office/drawing/2014/main" id="{69636DCB-68F3-BFEF-E666-966B043F7FEF}"/>
                    </a:ext>
                  </a:extLst>
                </p14:cNvPr>
                <p14:cNvContentPartPr/>
                <p14:nvPr/>
              </p14:nvContentPartPr>
              <p14:xfrm>
                <a:off x="3813994" y="6422428"/>
                <a:ext cx="141840" cy="153720"/>
              </p14:xfrm>
            </p:contentPart>
          </mc:Choice>
          <mc:Fallback xmlns="">
            <p:pic>
              <p:nvPicPr>
                <p:cNvPr id="151" name="Freihand 150">
                  <a:extLst>
                    <a:ext uri="{FF2B5EF4-FFF2-40B4-BE49-F238E27FC236}">
                      <a16:creationId xmlns:a16="http://schemas.microsoft.com/office/drawing/2014/main" id="{69636DCB-68F3-BFEF-E666-966B043F7FEF}"/>
                    </a:ext>
                  </a:extLst>
                </p:cNvPr>
                <p:cNvPicPr/>
                <p:nvPr/>
              </p:nvPicPr>
              <p:blipFill>
                <a:blip r:embed="rId206"/>
                <a:stretch>
                  <a:fillRect/>
                </a:stretch>
              </p:blipFill>
              <p:spPr>
                <a:xfrm>
                  <a:off x="3805354" y="6413428"/>
                  <a:ext cx="1594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3" name="Freihand 152">
                  <a:extLst>
                    <a:ext uri="{FF2B5EF4-FFF2-40B4-BE49-F238E27FC236}">
                      <a16:creationId xmlns:a16="http://schemas.microsoft.com/office/drawing/2014/main" id="{D0829369-29A7-397D-712D-3FAD33F8C91F}"/>
                    </a:ext>
                  </a:extLst>
                </p14:cNvPr>
                <p14:cNvContentPartPr/>
                <p14:nvPr/>
              </p14:nvContentPartPr>
              <p14:xfrm>
                <a:off x="4110634" y="6339988"/>
                <a:ext cx="129240" cy="225360"/>
              </p14:xfrm>
            </p:contentPart>
          </mc:Choice>
          <mc:Fallback xmlns="">
            <p:pic>
              <p:nvPicPr>
                <p:cNvPr id="153" name="Freihand 152">
                  <a:extLst>
                    <a:ext uri="{FF2B5EF4-FFF2-40B4-BE49-F238E27FC236}">
                      <a16:creationId xmlns:a16="http://schemas.microsoft.com/office/drawing/2014/main" id="{D0829369-29A7-397D-712D-3FAD33F8C91F}"/>
                    </a:ext>
                  </a:extLst>
                </p:cNvPr>
                <p:cNvPicPr/>
                <p:nvPr/>
              </p:nvPicPr>
              <p:blipFill>
                <a:blip r:embed="rId208"/>
                <a:stretch>
                  <a:fillRect/>
                </a:stretch>
              </p:blipFill>
              <p:spPr>
                <a:xfrm>
                  <a:off x="4101994" y="6331348"/>
                  <a:ext cx="1468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4" name="Freihand 153">
                  <a:extLst>
                    <a:ext uri="{FF2B5EF4-FFF2-40B4-BE49-F238E27FC236}">
                      <a16:creationId xmlns:a16="http://schemas.microsoft.com/office/drawing/2014/main" id="{36A9200B-0193-6418-6F49-DEF6C6684B80}"/>
                    </a:ext>
                  </a:extLst>
                </p14:cNvPr>
                <p14:cNvContentPartPr/>
                <p14:nvPr/>
              </p14:nvContentPartPr>
              <p14:xfrm>
                <a:off x="4247794" y="6420988"/>
                <a:ext cx="129240" cy="116280"/>
              </p14:xfrm>
            </p:contentPart>
          </mc:Choice>
          <mc:Fallback xmlns="">
            <p:pic>
              <p:nvPicPr>
                <p:cNvPr id="154" name="Freihand 153">
                  <a:extLst>
                    <a:ext uri="{FF2B5EF4-FFF2-40B4-BE49-F238E27FC236}">
                      <a16:creationId xmlns:a16="http://schemas.microsoft.com/office/drawing/2014/main" id="{36A9200B-0193-6418-6F49-DEF6C6684B80}"/>
                    </a:ext>
                  </a:extLst>
                </p:cNvPr>
                <p:cNvPicPr/>
                <p:nvPr/>
              </p:nvPicPr>
              <p:blipFill>
                <a:blip r:embed="rId210"/>
                <a:stretch>
                  <a:fillRect/>
                </a:stretch>
              </p:blipFill>
              <p:spPr>
                <a:xfrm>
                  <a:off x="4238794" y="6412348"/>
                  <a:ext cx="146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5" name="Freihand 154">
                  <a:extLst>
                    <a:ext uri="{FF2B5EF4-FFF2-40B4-BE49-F238E27FC236}">
                      <a16:creationId xmlns:a16="http://schemas.microsoft.com/office/drawing/2014/main" id="{D74275F8-90FA-DB4D-04B6-166D4E139D54}"/>
                    </a:ext>
                  </a:extLst>
                </p14:cNvPr>
                <p14:cNvContentPartPr/>
                <p14:nvPr/>
              </p14:nvContentPartPr>
              <p14:xfrm>
                <a:off x="4388194" y="6302188"/>
                <a:ext cx="43920" cy="203040"/>
              </p14:xfrm>
            </p:contentPart>
          </mc:Choice>
          <mc:Fallback xmlns="">
            <p:pic>
              <p:nvPicPr>
                <p:cNvPr id="155" name="Freihand 154">
                  <a:extLst>
                    <a:ext uri="{FF2B5EF4-FFF2-40B4-BE49-F238E27FC236}">
                      <a16:creationId xmlns:a16="http://schemas.microsoft.com/office/drawing/2014/main" id="{D74275F8-90FA-DB4D-04B6-166D4E139D54}"/>
                    </a:ext>
                  </a:extLst>
                </p:cNvPr>
                <p:cNvPicPr/>
                <p:nvPr/>
              </p:nvPicPr>
              <p:blipFill>
                <a:blip r:embed="rId212"/>
                <a:stretch>
                  <a:fillRect/>
                </a:stretch>
              </p:blipFill>
              <p:spPr>
                <a:xfrm>
                  <a:off x="4379194" y="6293548"/>
                  <a:ext cx="615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6" name="Freihand 155">
                  <a:extLst>
                    <a:ext uri="{FF2B5EF4-FFF2-40B4-BE49-F238E27FC236}">
                      <a16:creationId xmlns:a16="http://schemas.microsoft.com/office/drawing/2014/main" id="{7726691C-CF6B-63A8-0CAF-FF43CC15DD1A}"/>
                    </a:ext>
                  </a:extLst>
                </p14:cNvPr>
                <p14:cNvContentPartPr/>
                <p14:nvPr/>
              </p14:nvContentPartPr>
              <p14:xfrm>
                <a:off x="4470994" y="6308668"/>
                <a:ext cx="115920" cy="181080"/>
              </p14:xfrm>
            </p:contentPart>
          </mc:Choice>
          <mc:Fallback xmlns="">
            <p:pic>
              <p:nvPicPr>
                <p:cNvPr id="156" name="Freihand 155">
                  <a:extLst>
                    <a:ext uri="{FF2B5EF4-FFF2-40B4-BE49-F238E27FC236}">
                      <a16:creationId xmlns:a16="http://schemas.microsoft.com/office/drawing/2014/main" id="{7726691C-CF6B-63A8-0CAF-FF43CC15DD1A}"/>
                    </a:ext>
                  </a:extLst>
                </p:cNvPr>
                <p:cNvPicPr/>
                <p:nvPr/>
              </p:nvPicPr>
              <p:blipFill>
                <a:blip r:embed="rId214"/>
                <a:stretch>
                  <a:fillRect/>
                </a:stretch>
              </p:blipFill>
              <p:spPr>
                <a:xfrm>
                  <a:off x="4461994" y="6300028"/>
                  <a:ext cx="1335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7" name="Freihand 156">
                  <a:extLst>
                    <a:ext uri="{FF2B5EF4-FFF2-40B4-BE49-F238E27FC236}">
                      <a16:creationId xmlns:a16="http://schemas.microsoft.com/office/drawing/2014/main" id="{A08E2741-D358-C510-8769-FDA20B065047}"/>
                    </a:ext>
                  </a:extLst>
                </p14:cNvPr>
                <p14:cNvContentPartPr/>
                <p14:nvPr/>
              </p14:nvContentPartPr>
              <p14:xfrm>
                <a:off x="4795714" y="6367708"/>
                <a:ext cx="120600" cy="116280"/>
              </p14:xfrm>
            </p:contentPart>
          </mc:Choice>
          <mc:Fallback xmlns="">
            <p:pic>
              <p:nvPicPr>
                <p:cNvPr id="157" name="Freihand 156">
                  <a:extLst>
                    <a:ext uri="{FF2B5EF4-FFF2-40B4-BE49-F238E27FC236}">
                      <a16:creationId xmlns:a16="http://schemas.microsoft.com/office/drawing/2014/main" id="{A08E2741-D358-C510-8769-FDA20B065047}"/>
                    </a:ext>
                  </a:extLst>
                </p:cNvPr>
                <p:cNvPicPr/>
                <p:nvPr/>
              </p:nvPicPr>
              <p:blipFill>
                <a:blip r:embed="rId216"/>
                <a:stretch>
                  <a:fillRect/>
                </a:stretch>
              </p:blipFill>
              <p:spPr>
                <a:xfrm>
                  <a:off x="4787074" y="6358708"/>
                  <a:ext cx="138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8" name="Freihand 157">
                  <a:extLst>
                    <a:ext uri="{FF2B5EF4-FFF2-40B4-BE49-F238E27FC236}">
                      <a16:creationId xmlns:a16="http://schemas.microsoft.com/office/drawing/2014/main" id="{4058D5FF-D216-D1C9-2C31-9FECD3795F8B}"/>
                    </a:ext>
                  </a:extLst>
                </p14:cNvPr>
                <p14:cNvContentPartPr/>
                <p14:nvPr/>
              </p14:nvContentPartPr>
              <p14:xfrm>
                <a:off x="4945474" y="6287428"/>
                <a:ext cx="108720" cy="207360"/>
              </p14:xfrm>
            </p:contentPart>
          </mc:Choice>
          <mc:Fallback xmlns="">
            <p:pic>
              <p:nvPicPr>
                <p:cNvPr id="158" name="Freihand 157">
                  <a:extLst>
                    <a:ext uri="{FF2B5EF4-FFF2-40B4-BE49-F238E27FC236}">
                      <a16:creationId xmlns:a16="http://schemas.microsoft.com/office/drawing/2014/main" id="{4058D5FF-D216-D1C9-2C31-9FECD3795F8B}"/>
                    </a:ext>
                  </a:extLst>
                </p:cNvPr>
                <p:cNvPicPr/>
                <p:nvPr/>
              </p:nvPicPr>
              <p:blipFill>
                <a:blip r:embed="rId218"/>
                <a:stretch>
                  <a:fillRect/>
                </a:stretch>
              </p:blipFill>
              <p:spPr>
                <a:xfrm>
                  <a:off x="4936834" y="6278428"/>
                  <a:ext cx="126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9" name="Freihand 158">
                  <a:extLst>
                    <a:ext uri="{FF2B5EF4-FFF2-40B4-BE49-F238E27FC236}">
                      <a16:creationId xmlns:a16="http://schemas.microsoft.com/office/drawing/2014/main" id="{B10D82C7-EEAF-A373-3000-1B06F49DB4F3}"/>
                    </a:ext>
                  </a:extLst>
                </p14:cNvPr>
                <p14:cNvContentPartPr/>
                <p14:nvPr/>
              </p14:nvContentPartPr>
              <p14:xfrm>
                <a:off x="5154994" y="6257188"/>
                <a:ext cx="321120" cy="231840"/>
              </p14:xfrm>
            </p:contentPart>
          </mc:Choice>
          <mc:Fallback xmlns="">
            <p:pic>
              <p:nvPicPr>
                <p:cNvPr id="159" name="Freihand 158">
                  <a:extLst>
                    <a:ext uri="{FF2B5EF4-FFF2-40B4-BE49-F238E27FC236}">
                      <a16:creationId xmlns:a16="http://schemas.microsoft.com/office/drawing/2014/main" id="{B10D82C7-EEAF-A373-3000-1B06F49DB4F3}"/>
                    </a:ext>
                  </a:extLst>
                </p:cNvPr>
                <p:cNvPicPr/>
                <p:nvPr/>
              </p:nvPicPr>
              <p:blipFill>
                <a:blip r:embed="rId220"/>
                <a:stretch>
                  <a:fillRect/>
                </a:stretch>
              </p:blipFill>
              <p:spPr>
                <a:xfrm>
                  <a:off x="5146354" y="6248548"/>
                  <a:ext cx="3387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1" name="Freihand 160">
                  <a:extLst>
                    <a:ext uri="{FF2B5EF4-FFF2-40B4-BE49-F238E27FC236}">
                      <a16:creationId xmlns:a16="http://schemas.microsoft.com/office/drawing/2014/main" id="{CF6CF46F-CE07-FCF6-8DD1-AD9C96EC0786}"/>
                    </a:ext>
                  </a:extLst>
                </p14:cNvPr>
                <p14:cNvContentPartPr/>
                <p14:nvPr/>
              </p14:nvContentPartPr>
              <p14:xfrm>
                <a:off x="5682394" y="6343948"/>
                <a:ext cx="249840" cy="121680"/>
              </p14:xfrm>
            </p:contentPart>
          </mc:Choice>
          <mc:Fallback xmlns="">
            <p:pic>
              <p:nvPicPr>
                <p:cNvPr id="161" name="Freihand 160">
                  <a:extLst>
                    <a:ext uri="{FF2B5EF4-FFF2-40B4-BE49-F238E27FC236}">
                      <a16:creationId xmlns:a16="http://schemas.microsoft.com/office/drawing/2014/main" id="{CF6CF46F-CE07-FCF6-8DD1-AD9C96EC0786}"/>
                    </a:ext>
                  </a:extLst>
                </p:cNvPr>
                <p:cNvPicPr/>
                <p:nvPr/>
              </p:nvPicPr>
              <p:blipFill>
                <a:blip r:embed="rId222"/>
                <a:stretch>
                  <a:fillRect/>
                </a:stretch>
              </p:blipFill>
              <p:spPr>
                <a:xfrm>
                  <a:off x="5673754" y="6335308"/>
                  <a:ext cx="267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2" name="Freihand 161">
                  <a:extLst>
                    <a:ext uri="{FF2B5EF4-FFF2-40B4-BE49-F238E27FC236}">
                      <a16:creationId xmlns:a16="http://schemas.microsoft.com/office/drawing/2014/main" id="{BD17F325-A89A-4DFB-EB77-9B7999ECA8D6}"/>
                    </a:ext>
                  </a:extLst>
                </p14:cNvPr>
                <p14:cNvContentPartPr/>
                <p14:nvPr/>
              </p14:nvContentPartPr>
              <p14:xfrm>
                <a:off x="6034834" y="6351508"/>
                <a:ext cx="99360" cy="114480"/>
              </p14:xfrm>
            </p:contentPart>
          </mc:Choice>
          <mc:Fallback xmlns="">
            <p:pic>
              <p:nvPicPr>
                <p:cNvPr id="162" name="Freihand 161">
                  <a:extLst>
                    <a:ext uri="{FF2B5EF4-FFF2-40B4-BE49-F238E27FC236}">
                      <a16:creationId xmlns:a16="http://schemas.microsoft.com/office/drawing/2014/main" id="{BD17F325-A89A-4DFB-EB77-9B7999ECA8D6}"/>
                    </a:ext>
                  </a:extLst>
                </p:cNvPr>
                <p:cNvPicPr/>
                <p:nvPr/>
              </p:nvPicPr>
              <p:blipFill>
                <a:blip r:embed="rId224"/>
                <a:stretch>
                  <a:fillRect/>
                </a:stretch>
              </p:blipFill>
              <p:spPr>
                <a:xfrm>
                  <a:off x="6026194" y="6342508"/>
                  <a:ext cx="117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63" name="Freihand 162">
                  <a:extLst>
                    <a:ext uri="{FF2B5EF4-FFF2-40B4-BE49-F238E27FC236}">
                      <a16:creationId xmlns:a16="http://schemas.microsoft.com/office/drawing/2014/main" id="{B8C375F2-12A2-E6D1-87C7-F43D2F7E64F3}"/>
                    </a:ext>
                  </a:extLst>
                </p14:cNvPr>
                <p14:cNvContentPartPr/>
                <p14:nvPr/>
              </p14:nvContentPartPr>
              <p14:xfrm>
                <a:off x="6163714" y="6225148"/>
                <a:ext cx="324360" cy="240840"/>
              </p14:xfrm>
            </p:contentPart>
          </mc:Choice>
          <mc:Fallback xmlns="">
            <p:pic>
              <p:nvPicPr>
                <p:cNvPr id="163" name="Freihand 162">
                  <a:extLst>
                    <a:ext uri="{FF2B5EF4-FFF2-40B4-BE49-F238E27FC236}">
                      <a16:creationId xmlns:a16="http://schemas.microsoft.com/office/drawing/2014/main" id="{B8C375F2-12A2-E6D1-87C7-F43D2F7E64F3}"/>
                    </a:ext>
                  </a:extLst>
                </p:cNvPr>
                <p:cNvPicPr/>
                <p:nvPr/>
              </p:nvPicPr>
              <p:blipFill>
                <a:blip r:embed="rId226"/>
                <a:stretch>
                  <a:fillRect/>
                </a:stretch>
              </p:blipFill>
              <p:spPr>
                <a:xfrm>
                  <a:off x="6155074" y="6216508"/>
                  <a:ext cx="3420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4" name="Freihand 163">
                  <a:extLst>
                    <a:ext uri="{FF2B5EF4-FFF2-40B4-BE49-F238E27FC236}">
                      <a16:creationId xmlns:a16="http://schemas.microsoft.com/office/drawing/2014/main" id="{9F635DA5-844D-851D-8E28-AC61F1385468}"/>
                    </a:ext>
                  </a:extLst>
                </p14:cNvPr>
                <p14:cNvContentPartPr/>
                <p14:nvPr/>
              </p14:nvContentPartPr>
              <p14:xfrm>
                <a:off x="6701194" y="6353308"/>
                <a:ext cx="174960" cy="93960"/>
              </p14:xfrm>
            </p:contentPart>
          </mc:Choice>
          <mc:Fallback xmlns="">
            <p:pic>
              <p:nvPicPr>
                <p:cNvPr id="164" name="Freihand 163">
                  <a:extLst>
                    <a:ext uri="{FF2B5EF4-FFF2-40B4-BE49-F238E27FC236}">
                      <a16:creationId xmlns:a16="http://schemas.microsoft.com/office/drawing/2014/main" id="{9F635DA5-844D-851D-8E28-AC61F1385468}"/>
                    </a:ext>
                  </a:extLst>
                </p:cNvPr>
                <p:cNvPicPr/>
                <p:nvPr/>
              </p:nvPicPr>
              <p:blipFill>
                <a:blip r:embed="rId228"/>
                <a:stretch>
                  <a:fillRect/>
                </a:stretch>
              </p:blipFill>
              <p:spPr>
                <a:xfrm>
                  <a:off x="6692194" y="6344668"/>
                  <a:ext cx="192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5" name="Freihand 164">
                  <a:extLst>
                    <a:ext uri="{FF2B5EF4-FFF2-40B4-BE49-F238E27FC236}">
                      <a16:creationId xmlns:a16="http://schemas.microsoft.com/office/drawing/2014/main" id="{32333F32-2A11-510B-1F1A-424079E1C3FA}"/>
                    </a:ext>
                  </a:extLst>
                </p14:cNvPr>
                <p14:cNvContentPartPr/>
                <p14:nvPr/>
              </p14:nvContentPartPr>
              <p14:xfrm>
                <a:off x="6845914" y="6343228"/>
                <a:ext cx="97560" cy="273600"/>
              </p14:xfrm>
            </p:contentPart>
          </mc:Choice>
          <mc:Fallback xmlns="">
            <p:pic>
              <p:nvPicPr>
                <p:cNvPr id="165" name="Freihand 164">
                  <a:extLst>
                    <a:ext uri="{FF2B5EF4-FFF2-40B4-BE49-F238E27FC236}">
                      <a16:creationId xmlns:a16="http://schemas.microsoft.com/office/drawing/2014/main" id="{32333F32-2A11-510B-1F1A-424079E1C3FA}"/>
                    </a:ext>
                  </a:extLst>
                </p:cNvPr>
                <p:cNvPicPr/>
                <p:nvPr/>
              </p:nvPicPr>
              <p:blipFill>
                <a:blip r:embed="rId230"/>
                <a:stretch>
                  <a:fillRect/>
                </a:stretch>
              </p:blipFill>
              <p:spPr>
                <a:xfrm>
                  <a:off x="6836914" y="6334228"/>
                  <a:ext cx="1152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6" name="Freihand 165">
                  <a:extLst>
                    <a:ext uri="{FF2B5EF4-FFF2-40B4-BE49-F238E27FC236}">
                      <a16:creationId xmlns:a16="http://schemas.microsoft.com/office/drawing/2014/main" id="{9B724B0F-B16E-67A1-FE42-37E91517E24D}"/>
                    </a:ext>
                  </a:extLst>
                </p14:cNvPr>
                <p14:cNvContentPartPr/>
                <p14:nvPr/>
              </p14:nvContentPartPr>
              <p14:xfrm>
                <a:off x="6972994" y="6314068"/>
                <a:ext cx="203760" cy="248760"/>
              </p14:xfrm>
            </p:contentPart>
          </mc:Choice>
          <mc:Fallback xmlns="">
            <p:pic>
              <p:nvPicPr>
                <p:cNvPr id="166" name="Freihand 165">
                  <a:extLst>
                    <a:ext uri="{FF2B5EF4-FFF2-40B4-BE49-F238E27FC236}">
                      <a16:creationId xmlns:a16="http://schemas.microsoft.com/office/drawing/2014/main" id="{9B724B0F-B16E-67A1-FE42-37E91517E24D}"/>
                    </a:ext>
                  </a:extLst>
                </p:cNvPr>
                <p:cNvPicPr/>
                <p:nvPr/>
              </p:nvPicPr>
              <p:blipFill>
                <a:blip r:embed="rId232"/>
                <a:stretch>
                  <a:fillRect/>
                </a:stretch>
              </p:blipFill>
              <p:spPr>
                <a:xfrm>
                  <a:off x="6964354" y="6305068"/>
                  <a:ext cx="2214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7" name="Freihand 166">
                  <a:extLst>
                    <a:ext uri="{FF2B5EF4-FFF2-40B4-BE49-F238E27FC236}">
                      <a16:creationId xmlns:a16="http://schemas.microsoft.com/office/drawing/2014/main" id="{D579397B-5F7F-405F-5E70-9A1FBF470DD7}"/>
                    </a:ext>
                  </a:extLst>
                </p14:cNvPr>
                <p14:cNvContentPartPr/>
                <p14:nvPr/>
              </p14:nvContentPartPr>
              <p14:xfrm>
                <a:off x="7223554" y="6312268"/>
                <a:ext cx="122040" cy="276120"/>
              </p14:xfrm>
            </p:contentPart>
          </mc:Choice>
          <mc:Fallback xmlns="">
            <p:pic>
              <p:nvPicPr>
                <p:cNvPr id="167" name="Freihand 166">
                  <a:extLst>
                    <a:ext uri="{FF2B5EF4-FFF2-40B4-BE49-F238E27FC236}">
                      <a16:creationId xmlns:a16="http://schemas.microsoft.com/office/drawing/2014/main" id="{D579397B-5F7F-405F-5E70-9A1FBF470DD7}"/>
                    </a:ext>
                  </a:extLst>
                </p:cNvPr>
                <p:cNvPicPr/>
                <p:nvPr/>
              </p:nvPicPr>
              <p:blipFill>
                <a:blip r:embed="rId234"/>
                <a:stretch>
                  <a:fillRect/>
                </a:stretch>
              </p:blipFill>
              <p:spPr>
                <a:xfrm>
                  <a:off x="7214914" y="6303268"/>
                  <a:ext cx="1396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8" name="Freihand 167">
                  <a:extLst>
                    <a:ext uri="{FF2B5EF4-FFF2-40B4-BE49-F238E27FC236}">
                      <a16:creationId xmlns:a16="http://schemas.microsoft.com/office/drawing/2014/main" id="{9C6329A7-5F1B-1715-6811-7A2D1F684FBC}"/>
                    </a:ext>
                  </a:extLst>
                </p14:cNvPr>
                <p14:cNvContentPartPr/>
                <p14:nvPr/>
              </p14:nvContentPartPr>
              <p14:xfrm>
                <a:off x="7346314" y="6205708"/>
                <a:ext cx="347760" cy="228240"/>
              </p14:xfrm>
            </p:contentPart>
          </mc:Choice>
          <mc:Fallback xmlns="">
            <p:pic>
              <p:nvPicPr>
                <p:cNvPr id="168" name="Freihand 167">
                  <a:extLst>
                    <a:ext uri="{FF2B5EF4-FFF2-40B4-BE49-F238E27FC236}">
                      <a16:creationId xmlns:a16="http://schemas.microsoft.com/office/drawing/2014/main" id="{9C6329A7-5F1B-1715-6811-7A2D1F684FBC}"/>
                    </a:ext>
                  </a:extLst>
                </p:cNvPr>
                <p:cNvPicPr/>
                <p:nvPr/>
              </p:nvPicPr>
              <p:blipFill>
                <a:blip r:embed="rId236"/>
                <a:stretch>
                  <a:fillRect/>
                </a:stretch>
              </p:blipFill>
              <p:spPr>
                <a:xfrm>
                  <a:off x="7337314" y="6197068"/>
                  <a:ext cx="3654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9" name="Freihand 168">
                  <a:extLst>
                    <a:ext uri="{FF2B5EF4-FFF2-40B4-BE49-F238E27FC236}">
                      <a16:creationId xmlns:a16="http://schemas.microsoft.com/office/drawing/2014/main" id="{5F3C6A28-F591-27AD-3583-BA284ECFB778}"/>
                    </a:ext>
                  </a:extLst>
                </p14:cNvPr>
                <p14:cNvContentPartPr/>
                <p14:nvPr/>
              </p14:nvContentPartPr>
              <p14:xfrm>
                <a:off x="6542794" y="6561388"/>
                <a:ext cx="1391400" cy="74520"/>
              </p14:xfrm>
            </p:contentPart>
          </mc:Choice>
          <mc:Fallback xmlns="">
            <p:pic>
              <p:nvPicPr>
                <p:cNvPr id="169" name="Freihand 168">
                  <a:extLst>
                    <a:ext uri="{FF2B5EF4-FFF2-40B4-BE49-F238E27FC236}">
                      <a16:creationId xmlns:a16="http://schemas.microsoft.com/office/drawing/2014/main" id="{5F3C6A28-F591-27AD-3583-BA284ECFB778}"/>
                    </a:ext>
                  </a:extLst>
                </p:cNvPr>
                <p:cNvPicPr/>
                <p:nvPr/>
              </p:nvPicPr>
              <p:blipFill>
                <a:blip r:embed="rId238"/>
                <a:stretch>
                  <a:fillRect/>
                </a:stretch>
              </p:blipFill>
              <p:spPr>
                <a:xfrm>
                  <a:off x="6533794" y="6552388"/>
                  <a:ext cx="1409040" cy="9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9">
            <p14:nvContentPartPr>
              <p14:cNvPr id="171" name="Freihand 170">
                <a:extLst>
                  <a:ext uri="{FF2B5EF4-FFF2-40B4-BE49-F238E27FC236}">
                    <a16:creationId xmlns:a16="http://schemas.microsoft.com/office/drawing/2014/main" id="{93FA081F-C9DB-6E88-B877-9645E1989CFE}"/>
                  </a:ext>
                </a:extLst>
              </p14:cNvPr>
              <p14:cNvContentPartPr/>
              <p14:nvPr/>
            </p14:nvContentPartPr>
            <p14:xfrm>
              <a:off x="282034" y="1941868"/>
              <a:ext cx="538560" cy="103680"/>
            </p14:xfrm>
          </p:contentPart>
        </mc:Choice>
        <mc:Fallback xmlns="">
          <p:pic>
            <p:nvPicPr>
              <p:cNvPr id="171" name="Freihand 170">
                <a:extLst>
                  <a:ext uri="{FF2B5EF4-FFF2-40B4-BE49-F238E27FC236}">
                    <a16:creationId xmlns:a16="http://schemas.microsoft.com/office/drawing/2014/main" id="{93FA081F-C9DB-6E88-B877-9645E1989CFE}"/>
                  </a:ext>
                </a:extLst>
              </p:cNvPr>
              <p:cNvPicPr/>
              <p:nvPr/>
            </p:nvPicPr>
            <p:blipFill>
              <a:blip r:embed="rId240"/>
              <a:stretch>
                <a:fillRect/>
              </a:stretch>
            </p:blipFill>
            <p:spPr>
              <a:xfrm>
                <a:off x="273394" y="1932868"/>
                <a:ext cx="556200" cy="121320"/>
              </a:xfrm>
              <a:prstGeom prst="rect">
                <a:avLst/>
              </a:prstGeom>
            </p:spPr>
          </p:pic>
        </mc:Fallback>
      </mc:AlternateContent>
      <p:grpSp>
        <p:nvGrpSpPr>
          <p:cNvPr id="173" name="Gruppieren 172">
            <a:extLst>
              <a:ext uri="{FF2B5EF4-FFF2-40B4-BE49-F238E27FC236}">
                <a16:creationId xmlns:a16="http://schemas.microsoft.com/office/drawing/2014/main" id="{94778DF4-B7BB-423C-7FA2-67FB47DEDCB9}"/>
              </a:ext>
            </a:extLst>
          </p:cNvPr>
          <p:cNvGrpSpPr/>
          <p:nvPr/>
        </p:nvGrpSpPr>
        <p:grpSpPr>
          <a:xfrm>
            <a:off x="4256434" y="1831708"/>
            <a:ext cx="4875480" cy="588960"/>
            <a:chOff x="4256434" y="1831708"/>
            <a:chExt cx="4875480" cy="588960"/>
          </a:xfrm>
        </p:grpSpPr>
        <mc:AlternateContent xmlns:mc="http://schemas.openxmlformats.org/markup-compatibility/2006" xmlns:p14="http://schemas.microsoft.com/office/powerpoint/2010/main">
          <mc:Choice Requires="p14">
            <p:contentPart p14:bwMode="auto" r:id="rId241">
              <p14:nvContentPartPr>
                <p14:cNvPr id="30" name="Freihand 29">
                  <a:extLst>
                    <a:ext uri="{FF2B5EF4-FFF2-40B4-BE49-F238E27FC236}">
                      <a16:creationId xmlns:a16="http://schemas.microsoft.com/office/drawing/2014/main" id="{E1DED659-FB2B-3903-9A11-01E154050194}"/>
                    </a:ext>
                  </a:extLst>
                </p14:cNvPr>
                <p14:cNvContentPartPr/>
                <p14:nvPr/>
              </p14:nvContentPartPr>
              <p14:xfrm>
                <a:off x="6621634" y="1847548"/>
                <a:ext cx="1958400" cy="118440"/>
              </p14:xfrm>
            </p:contentPart>
          </mc:Choice>
          <mc:Fallback xmlns="">
            <p:pic>
              <p:nvPicPr>
                <p:cNvPr id="30" name="Freihand 29">
                  <a:extLst>
                    <a:ext uri="{FF2B5EF4-FFF2-40B4-BE49-F238E27FC236}">
                      <a16:creationId xmlns:a16="http://schemas.microsoft.com/office/drawing/2014/main" id="{E1DED659-FB2B-3903-9A11-01E154050194}"/>
                    </a:ext>
                  </a:extLst>
                </p:cNvPr>
                <p:cNvPicPr/>
                <p:nvPr/>
              </p:nvPicPr>
              <p:blipFill>
                <a:blip r:embed="rId242"/>
                <a:stretch>
                  <a:fillRect/>
                </a:stretch>
              </p:blipFill>
              <p:spPr>
                <a:xfrm>
                  <a:off x="6612634" y="1838548"/>
                  <a:ext cx="1976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1" name="Freihand 30">
                  <a:extLst>
                    <a:ext uri="{FF2B5EF4-FFF2-40B4-BE49-F238E27FC236}">
                      <a16:creationId xmlns:a16="http://schemas.microsoft.com/office/drawing/2014/main" id="{21DE93D4-6865-83D0-C649-41728351D4BB}"/>
                    </a:ext>
                  </a:extLst>
                </p14:cNvPr>
                <p14:cNvContentPartPr/>
                <p14:nvPr/>
              </p14:nvContentPartPr>
              <p14:xfrm>
                <a:off x="4355794" y="2264788"/>
                <a:ext cx="258480" cy="138960"/>
              </p14:xfrm>
            </p:contentPart>
          </mc:Choice>
          <mc:Fallback xmlns="">
            <p:pic>
              <p:nvPicPr>
                <p:cNvPr id="31" name="Freihand 30">
                  <a:extLst>
                    <a:ext uri="{FF2B5EF4-FFF2-40B4-BE49-F238E27FC236}">
                      <a16:creationId xmlns:a16="http://schemas.microsoft.com/office/drawing/2014/main" id="{21DE93D4-6865-83D0-C649-41728351D4BB}"/>
                    </a:ext>
                  </a:extLst>
                </p:cNvPr>
                <p:cNvPicPr/>
                <p:nvPr/>
              </p:nvPicPr>
              <p:blipFill>
                <a:blip r:embed="rId244"/>
                <a:stretch>
                  <a:fillRect/>
                </a:stretch>
              </p:blipFill>
              <p:spPr>
                <a:xfrm>
                  <a:off x="4346794" y="2256148"/>
                  <a:ext cx="276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2" name="Freihand 31">
                  <a:extLst>
                    <a:ext uri="{FF2B5EF4-FFF2-40B4-BE49-F238E27FC236}">
                      <a16:creationId xmlns:a16="http://schemas.microsoft.com/office/drawing/2014/main" id="{16027079-C801-8907-E7D1-B8C0D6D6549B}"/>
                    </a:ext>
                  </a:extLst>
                </p14:cNvPr>
                <p14:cNvContentPartPr/>
                <p14:nvPr/>
              </p14:nvContentPartPr>
              <p14:xfrm>
                <a:off x="4256434" y="2189908"/>
                <a:ext cx="162000" cy="127800"/>
              </p14:xfrm>
            </p:contentPart>
          </mc:Choice>
          <mc:Fallback xmlns="">
            <p:pic>
              <p:nvPicPr>
                <p:cNvPr id="32" name="Freihand 31">
                  <a:extLst>
                    <a:ext uri="{FF2B5EF4-FFF2-40B4-BE49-F238E27FC236}">
                      <a16:creationId xmlns:a16="http://schemas.microsoft.com/office/drawing/2014/main" id="{16027079-C801-8907-E7D1-B8C0D6D6549B}"/>
                    </a:ext>
                  </a:extLst>
                </p:cNvPr>
                <p:cNvPicPr/>
                <p:nvPr/>
              </p:nvPicPr>
              <p:blipFill>
                <a:blip r:embed="rId246"/>
                <a:stretch>
                  <a:fillRect/>
                </a:stretch>
              </p:blipFill>
              <p:spPr>
                <a:xfrm>
                  <a:off x="4247794" y="2180908"/>
                  <a:ext cx="179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4" name="Freihand 33">
                  <a:extLst>
                    <a:ext uri="{FF2B5EF4-FFF2-40B4-BE49-F238E27FC236}">
                      <a16:creationId xmlns:a16="http://schemas.microsoft.com/office/drawing/2014/main" id="{A465B220-C6BA-57F0-F84E-EA5C0D19F893}"/>
                    </a:ext>
                  </a:extLst>
                </p14:cNvPr>
                <p14:cNvContentPartPr/>
                <p14:nvPr/>
              </p14:nvContentPartPr>
              <p14:xfrm>
                <a:off x="4783474" y="2221228"/>
                <a:ext cx="131040" cy="199440"/>
              </p14:xfrm>
            </p:contentPart>
          </mc:Choice>
          <mc:Fallback xmlns="">
            <p:pic>
              <p:nvPicPr>
                <p:cNvPr id="34" name="Freihand 33">
                  <a:extLst>
                    <a:ext uri="{FF2B5EF4-FFF2-40B4-BE49-F238E27FC236}">
                      <a16:creationId xmlns:a16="http://schemas.microsoft.com/office/drawing/2014/main" id="{A465B220-C6BA-57F0-F84E-EA5C0D19F893}"/>
                    </a:ext>
                  </a:extLst>
                </p:cNvPr>
                <p:cNvPicPr/>
                <p:nvPr/>
              </p:nvPicPr>
              <p:blipFill>
                <a:blip r:embed="rId248"/>
                <a:stretch>
                  <a:fillRect/>
                </a:stretch>
              </p:blipFill>
              <p:spPr>
                <a:xfrm>
                  <a:off x="4774474" y="2212588"/>
                  <a:ext cx="1486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5" name="Freihand 34">
                  <a:extLst>
                    <a:ext uri="{FF2B5EF4-FFF2-40B4-BE49-F238E27FC236}">
                      <a16:creationId xmlns:a16="http://schemas.microsoft.com/office/drawing/2014/main" id="{E1BA3465-369C-5EAC-413B-EA38FCF3737D}"/>
                    </a:ext>
                  </a:extLst>
                </p14:cNvPr>
                <p14:cNvContentPartPr/>
                <p14:nvPr/>
              </p14:nvContentPartPr>
              <p14:xfrm>
                <a:off x="4985794" y="2280988"/>
                <a:ext cx="248760" cy="109080"/>
              </p14:xfrm>
            </p:contentPart>
          </mc:Choice>
          <mc:Fallback xmlns="">
            <p:pic>
              <p:nvPicPr>
                <p:cNvPr id="35" name="Freihand 34">
                  <a:extLst>
                    <a:ext uri="{FF2B5EF4-FFF2-40B4-BE49-F238E27FC236}">
                      <a16:creationId xmlns:a16="http://schemas.microsoft.com/office/drawing/2014/main" id="{E1BA3465-369C-5EAC-413B-EA38FCF3737D}"/>
                    </a:ext>
                  </a:extLst>
                </p:cNvPr>
                <p:cNvPicPr/>
                <p:nvPr/>
              </p:nvPicPr>
              <p:blipFill>
                <a:blip r:embed="rId250"/>
                <a:stretch>
                  <a:fillRect/>
                </a:stretch>
              </p:blipFill>
              <p:spPr>
                <a:xfrm>
                  <a:off x="4977154" y="2272348"/>
                  <a:ext cx="266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6" name="Freihand 35">
                  <a:extLst>
                    <a:ext uri="{FF2B5EF4-FFF2-40B4-BE49-F238E27FC236}">
                      <a16:creationId xmlns:a16="http://schemas.microsoft.com/office/drawing/2014/main" id="{10AA752E-2F6A-0B87-9148-32BB5675841C}"/>
                    </a:ext>
                  </a:extLst>
                </p14:cNvPr>
                <p14:cNvContentPartPr/>
                <p14:nvPr/>
              </p14:nvContentPartPr>
              <p14:xfrm>
                <a:off x="5336434" y="2174068"/>
                <a:ext cx="96120" cy="194400"/>
              </p14:xfrm>
            </p:contentPart>
          </mc:Choice>
          <mc:Fallback xmlns="">
            <p:pic>
              <p:nvPicPr>
                <p:cNvPr id="36" name="Freihand 35">
                  <a:extLst>
                    <a:ext uri="{FF2B5EF4-FFF2-40B4-BE49-F238E27FC236}">
                      <a16:creationId xmlns:a16="http://schemas.microsoft.com/office/drawing/2014/main" id="{10AA752E-2F6A-0B87-9148-32BB5675841C}"/>
                    </a:ext>
                  </a:extLst>
                </p:cNvPr>
                <p:cNvPicPr/>
                <p:nvPr/>
              </p:nvPicPr>
              <p:blipFill>
                <a:blip r:embed="rId252"/>
                <a:stretch>
                  <a:fillRect/>
                </a:stretch>
              </p:blipFill>
              <p:spPr>
                <a:xfrm>
                  <a:off x="5327434" y="2165428"/>
                  <a:ext cx="1137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7" name="Freihand 36">
                  <a:extLst>
                    <a:ext uri="{FF2B5EF4-FFF2-40B4-BE49-F238E27FC236}">
                      <a16:creationId xmlns:a16="http://schemas.microsoft.com/office/drawing/2014/main" id="{11B7A900-0B86-37E9-27D8-0EF858220F80}"/>
                    </a:ext>
                  </a:extLst>
                </p14:cNvPr>
                <p14:cNvContentPartPr/>
                <p14:nvPr/>
              </p14:nvContentPartPr>
              <p14:xfrm>
                <a:off x="5391874" y="2308348"/>
                <a:ext cx="54360" cy="46080"/>
              </p14:xfrm>
            </p:contentPart>
          </mc:Choice>
          <mc:Fallback xmlns="">
            <p:pic>
              <p:nvPicPr>
                <p:cNvPr id="37" name="Freihand 36">
                  <a:extLst>
                    <a:ext uri="{FF2B5EF4-FFF2-40B4-BE49-F238E27FC236}">
                      <a16:creationId xmlns:a16="http://schemas.microsoft.com/office/drawing/2014/main" id="{11B7A900-0B86-37E9-27D8-0EF858220F80}"/>
                    </a:ext>
                  </a:extLst>
                </p:cNvPr>
                <p:cNvPicPr/>
                <p:nvPr/>
              </p:nvPicPr>
              <p:blipFill>
                <a:blip r:embed="rId254"/>
                <a:stretch>
                  <a:fillRect/>
                </a:stretch>
              </p:blipFill>
              <p:spPr>
                <a:xfrm>
                  <a:off x="5382874" y="2299708"/>
                  <a:ext cx="720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8" name="Freihand 37">
                  <a:extLst>
                    <a:ext uri="{FF2B5EF4-FFF2-40B4-BE49-F238E27FC236}">
                      <a16:creationId xmlns:a16="http://schemas.microsoft.com/office/drawing/2014/main" id="{D904E177-F8E3-6675-B634-309BBDE17835}"/>
                    </a:ext>
                  </a:extLst>
                </p14:cNvPr>
                <p14:cNvContentPartPr/>
                <p14:nvPr/>
              </p14:nvContentPartPr>
              <p14:xfrm>
                <a:off x="5651434" y="2227348"/>
                <a:ext cx="99360" cy="132480"/>
              </p14:xfrm>
            </p:contentPart>
          </mc:Choice>
          <mc:Fallback xmlns="">
            <p:pic>
              <p:nvPicPr>
                <p:cNvPr id="38" name="Freihand 37">
                  <a:extLst>
                    <a:ext uri="{FF2B5EF4-FFF2-40B4-BE49-F238E27FC236}">
                      <a16:creationId xmlns:a16="http://schemas.microsoft.com/office/drawing/2014/main" id="{D904E177-F8E3-6675-B634-309BBDE17835}"/>
                    </a:ext>
                  </a:extLst>
                </p:cNvPr>
                <p:cNvPicPr/>
                <p:nvPr/>
              </p:nvPicPr>
              <p:blipFill>
                <a:blip r:embed="rId256"/>
                <a:stretch>
                  <a:fillRect/>
                </a:stretch>
              </p:blipFill>
              <p:spPr>
                <a:xfrm>
                  <a:off x="5642794" y="2218348"/>
                  <a:ext cx="117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9" name="Freihand 38">
                  <a:extLst>
                    <a:ext uri="{FF2B5EF4-FFF2-40B4-BE49-F238E27FC236}">
                      <a16:creationId xmlns:a16="http://schemas.microsoft.com/office/drawing/2014/main" id="{FCE85D90-1231-4256-7CF5-4D19BA6E2EB1}"/>
                    </a:ext>
                  </a:extLst>
                </p14:cNvPr>
                <p14:cNvContentPartPr/>
                <p14:nvPr/>
              </p14:nvContentPartPr>
              <p14:xfrm>
                <a:off x="5799034" y="2244628"/>
                <a:ext cx="160560" cy="70920"/>
              </p14:xfrm>
            </p:contentPart>
          </mc:Choice>
          <mc:Fallback xmlns="">
            <p:pic>
              <p:nvPicPr>
                <p:cNvPr id="39" name="Freihand 38">
                  <a:extLst>
                    <a:ext uri="{FF2B5EF4-FFF2-40B4-BE49-F238E27FC236}">
                      <a16:creationId xmlns:a16="http://schemas.microsoft.com/office/drawing/2014/main" id="{FCE85D90-1231-4256-7CF5-4D19BA6E2EB1}"/>
                    </a:ext>
                  </a:extLst>
                </p:cNvPr>
                <p:cNvPicPr/>
                <p:nvPr/>
              </p:nvPicPr>
              <p:blipFill>
                <a:blip r:embed="rId258"/>
                <a:stretch>
                  <a:fillRect/>
                </a:stretch>
              </p:blipFill>
              <p:spPr>
                <a:xfrm>
                  <a:off x="5790394" y="2235628"/>
                  <a:ext cx="178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0" name="Freihand 39">
                  <a:extLst>
                    <a:ext uri="{FF2B5EF4-FFF2-40B4-BE49-F238E27FC236}">
                      <a16:creationId xmlns:a16="http://schemas.microsoft.com/office/drawing/2014/main" id="{AB436DF5-1F94-7A33-02B8-10507986A3B2}"/>
                    </a:ext>
                  </a:extLst>
                </p14:cNvPr>
                <p14:cNvContentPartPr/>
                <p14:nvPr/>
              </p14:nvContentPartPr>
              <p14:xfrm>
                <a:off x="6036994" y="2135908"/>
                <a:ext cx="350640" cy="158040"/>
              </p14:xfrm>
            </p:contentPart>
          </mc:Choice>
          <mc:Fallback xmlns="">
            <p:pic>
              <p:nvPicPr>
                <p:cNvPr id="40" name="Freihand 39">
                  <a:extLst>
                    <a:ext uri="{FF2B5EF4-FFF2-40B4-BE49-F238E27FC236}">
                      <a16:creationId xmlns:a16="http://schemas.microsoft.com/office/drawing/2014/main" id="{AB436DF5-1F94-7A33-02B8-10507986A3B2}"/>
                    </a:ext>
                  </a:extLst>
                </p:cNvPr>
                <p:cNvPicPr/>
                <p:nvPr/>
              </p:nvPicPr>
              <p:blipFill>
                <a:blip r:embed="rId260"/>
                <a:stretch>
                  <a:fillRect/>
                </a:stretch>
              </p:blipFill>
              <p:spPr>
                <a:xfrm>
                  <a:off x="6028354" y="2126908"/>
                  <a:ext cx="368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1" name="Freihand 40">
                  <a:extLst>
                    <a:ext uri="{FF2B5EF4-FFF2-40B4-BE49-F238E27FC236}">
                      <a16:creationId xmlns:a16="http://schemas.microsoft.com/office/drawing/2014/main" id="{3ECBABB2-EED5-D17C-9AEE-C2F268A2CBC4}"/>
                    </a:ext>
                  </a:extLst>
                </p14:cNvPr>
                <p14:cNvContentPartPr/>
                <p14:nvPr/>
              </p14:nvContentPartPr>
              <p14:xfrm>
                <a:off x="6584194" y="2262268"/>
                <a:ext cx="11520" cy="85320"/>
              </p14:xfrm>
            </p:contentPart>
          </mc:Choice>
          <mc:Fallback xmlns="">
            <p:pic>
              <p:nvPicPr>
                <p:cNvPr id="41" name="Freihand 40">
                  <a:extLst>
                    <a:ext uri="{FF2B5EF4-FFF2-40B4-BE49-F238E27FC236}">
                      <a16:creationId xmlns:a16="http://schemas.microsoft.com/office/drawing/2014/main" id="{3ECBABB2-EED5-D17C-9AEE-C2F268A2CBC4}"/>
                    </a:ext>
                  </a:extLst>
                </p:cNvPr>
                <p:cNvPicPr/>
                <p:nvPr/>
              </p:nvPicPr>
              <p:blipFill>
                <a:blip r:embed="rId262"/>
                <a:stretch>
                  <a:fillRect/>
                </a:stretch>
              </p:blipFill>
              <p:spPr>
                <a:xfrm>
                  <a:off x="6575554" y="2253268"/>
                  <a:ext cx="29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2" name="Freihand 41">
                  <a:extLst>
                    <a:ext uri="{FF2B5EF4-FFF2-40B4-BE49-F238E27FC236}">
                      <a16:creationId xmlns:a16="http://schemas.microsoft.com/office/drawing/2014/main" id="{F73113F1-F66C-F85C-9A64-8EC96DBD96B1}"/>
                    </a:ext>
                  </a:extLst>
                </p14:cNvPr>
                <p14:cNvContentPartPr/>
                <p14:nvPr/>
              </p14:nvContentPartPr>
              <p14:xfrm>
                <a:off x="6753034" y="2152468"/>
                <a:ext cx="81720" cy="125640"/>
              </p14:xfrm>
            </p:contentPart>
          </mc:Choice>
          <mc:Fallback xmlns="">
            <p:pic>
              <p:nvPicPr>
                <p:cNvPr id="42" name="Freihand 41">
                  <a:extLst>
                    <a:ext uri="{FF2B5EF4-FFF2-40B4-BE49-F238E27FC236}">
                      <a16:creationId xmlns:a16="http://schemas.microsoft.com/office/drawing/2014/main" id="{F73113F1-F66C-F85C-9A64-8EC96DBD96B1}"/>
                    </a:ext>
                  </a:extLst>
                </p:cNvPr>
                <p:cNvPicPr/>
                <p:nvPr/>
              </p:nvPicPr>
              <p:blipFill>
                <a:blip r:embed="rId264"/>
                <a:stretch>
                  <a:fillRect/>
                </a:stretch>
              </p:blipFill>
              <p:spPr>
                <a:xfrm>
                  <a:off x="6744034" y="2143828"/>
                  <a:ext cx="99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4" name="Freihand 43">
                  <a:extLst>
                    <a:ext uri="{FF2B5EF4-FFF2-40B4-BE49-F238E27FC236}">
                      <a16:creationId xmlns:a16="http://schemas.microsoft.com/office/drawing/2014/main" id="{E5A4AFDF-BF35-5959-4DA0-2AEA1F2C2B55}"/>
                    </a:ext>
                  </a:extLst>
                </p14:cNvPr>
                <p14:cNvContentPartPr/>
                <p14:nvPr/>
              </p14:nvContentPartPr>
              <p14:xfrm>
                <a:off x="6898474" y="2135548"/>
                <a:ext cx="184680" cy="129960"/>
              </p14:xfrm>
            </p:contentPart>
          </mc:Choice>
          <mc:Fallback xmlns="">
            <p:pic>
              <p:nvPicPr>
                <p:cNvPr id="44" name="Freihand 43">
                  <a:extLst>
                    <a:ext uri="{FF2B5EF4-FFF2-40B4-BE49-F238E27FC236}">
                      <a16:creationId xmlns:a16="http://schemas.microsoft.com/office/drawing/2014/main" id="{E5A4AFDF-BF35-5959-4DA0-2AEA1F2C2B55}"/>
                    </a:ext>
                  </a:extLst>
                </p:cNvPr>
                <p:cNvPicPr/>
                <p:nvPr/>
              </p:nvPicPr>
              <p:blipFill>
                <a:blip r:embed="rId266"/>
                <a:stretch>
                  <a:fillRect/>
                </a:stretch>
              </p:blipFill>
              <p:spPr>
                <a:xfrm>
                  <a:off x="6889474" y="2126548"/>
                  <a:ext cx="202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5" name="Freihand 44">
                  <a:extLst>
                    <a:ext uri="{FF2B5EF4-FFF2-40B4-BE49-F238E27FC236}">
                      <a16:creationId xmlns:a16="http://schemas.microsoft.com/office/drawing/2014/main" id="{7ECDFA54-FCA5-0B15-7585-B1DD653FA921}"/>
                    </a:ext>
                  </a:extLst>
                </p14:cNvPr>
                <p14:cNvContentPartPr/>
                <p14:nvPr/>
              </p14:nvContentPartPr>
              <p14:xfrm>
                <a:off x="7133914" y="2072908"/>
                <a:ext cx="243000" cy="157680"/>
              </p14:xfrm>
            </p:contentPart>
          </mc:Choice>
          <mc:Fallback xmlns="">
            <p:pic>
              <p:nvPicPr>
                <p:cNvPr id="45" name="Freihand 44">
                  <a:extLst>
                    <a:ext uri="{FF2B5EF4-FFF2-40B4-BE49-F238E27FC236}">
                      <a16:creationId xmlns:a16="http://schemas.microsoft.com/office/drawing/2014/main" id="{7ECDFA54-FCA5-0B15-7585-B1DD653FA921}"/>
                    </a:ext>
                  </a:extLst>
                </p:cNvPr>
                <p:cNvPicPr/>
                <p:nvPr/>
              </p:nvPicPr>
              <p:blipFill>
                <a:blip r:embed="rId268"/>
                <a:stretch>
                  <a:fillRect/>
                </a:stretch>
              </p:blipFill>
              <p:spPr>
                <a:xfrm>
                  <a:off x="7125274" y="2063908"/>
                  <a:ext cx="2606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6" name="Freihand 45">
                  <a:extLst>
                    <a:ext uri="{FF2B5EF4-FFF2-40B4-BE49-F238E27FC236}">
                      <a16:creationId xmlns:a16="http://schemas.microsoft.com/office/drawing/2014/main" id="{6D2D62FD-B585-038E-E006-5900BACF6449}"/>
                    </a:ext>
                  </a:extLst>
                </p14:cNvPr>
                <p14:cNvContentPartPr/>
                <p14:nvPr/>
              </p14:nvContentPartPr>
              <p14:xfrm>
                <a:off x="7385554" y="2024668"/>
                <a:ext cx="122400" cy="217080"/>
              </p14:xfrm>
            </p:contentPart>
          </mc:Choice>
          <mc:Fallback xmlns="">
            <p:pic>
              <p:nvPicPr>
                <p:cNvPr id="46" name="Freihand 45">
                  <a:extLst>
                    <a:ext uri="{FF2B5EF4-FFF2-40B4-BE49-F238E27FC236}">
                      <a16:creationId xmlns:a16="http://schemas.microsoft.com/office/drawing/2014/main" id="{6D2D62FD-B585-038E-E006-5900BACF6449}"/>
                    </a:ext>
                  </a:extLst>
                </p:cNvPr>
                <p:cNvPicPr/>
                <p:nvPr/>
              </p:nvPicPr>
              <p:blipFill>
                <a:blip r:embed="rId270"/>
                <a:stretch>
                  <a:fillRect/>
                </a:stretch>
              </p:blipFill>
              <p:spPr>
                <a:xfrm>
                  <a:off x="7376554" y="2015668"/>
                  <a:ext cx="1400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7" name="Freihand 46">
                  <a:extLst>
                    <a:ext uri="{FF2B5EF4-FFF2-40B4-BE49-F238E27FC236}">
                      <a16:creationId xmlns:a16="http://schemas.microsoft.com/office/drawing/2014/main" id="{DE2112CF-6CDA-E435-8C96-F779C3338D73}"/>
                    </a:ext>
                  </a:extLst>
                </p14:cNvPr>
                <p14:cNvContentPartPr/>
                <p14:nvPr/>
              </p14:nvContentPartPr>
              <p14:xfrm>
                <a:off x="7356754" y="2025748"/>
                <a:ext cx="27360" cy="4680"/>
              </p14:xfrm>
            </p:contentPart>
          </mc:Choice>
          <mc:Fallback xmlns="">
            <p:pic>
              <p:nvPicPr>
                <p:cNvPr id="47" name="Freihand 46">
                  <a:extLst>
                    <a:ext uri="{FF2B5EF4-FFF2-40B4-BE49-F238E27FC236}">
                      <a16:creationId xmlns:a16="http://schemas.microsoft.com/office/drawing/2014/main" id="{DE2112CF-6CDA-E435-8C96-F779C3338D73}"/>
                    </a:ext>
                  </a:extLst>
                </p:cNvPr>
                <p:cNvPicPr/>
                <p:nvPr/>
              </p:nvPicPr>
              <p:blipFill>
                <a:blip r:embed="rId272"/>
                <a:stretch>
                  <a:fillRect/>
                </a:stretch>
              </p:blipFill>
              <p:spPr>
                <a:xfrm>
                  <a:off x="7348114" y="2017108"/>
                  <a:ext cx="45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8" name="Freihand 47">
                  <a:extLst>
                    <a:ext uri="{FF2B5EF4-FFF2-40B4-BE49-F238E27FC236}">
                      <a16:creationId xmlns:a16="http://schemas.microsoft.com/office/drawing/2014/main" id="{DB345C84-45A2-0C3D-3B9C-56CB2D3FF919}"/>
                    </a:ext>
                  </a:extLst>
                </p14:cNvPr>
                <p14:cNvContentPartPr/>
                <p14:nvPr/>
              </p14:nvContentPartPr>
              <p14:xfrm>
                <a:off x="7668514" y="2107108"/>
                <a:ext cx="127440" cy="144000"/>
              </p14:xfrm>
            </p:contentPart>
          </mc:Choice>
          <mc:Fallback xmlns="">
            <p:pic>
              <p:nvPicPr>
                <p:cNvPr id="48" name="Freihand 47">
                  <a:extLst>
                    <a:ext uri="{FF2B5EF4-FFF2-40B4-BE49-F238E27FC236}">
                      <a16:creationId xmlns:a16="http://schemas.microsoft.com/office/drawing/2014/main" id="{DB345C84-45A2-0C3D-3B9C-56CB2D3FF919}"/>
                    </a:ext>
                  </a:extLst>
                </p:cNvPr>
                <p:cNvPicPr/>
                <p:nvPr/>
              </p:nvPicPr>
              <p:blipFill>
                <a:blip r:embed="rId274"/>
                <a:stretch>
                  <a:fillRect/>
                </a:stretch>
              </p:blipFill>
              <p:spPr>
                <a:xfrm>
                  <a:off x="7659874" y="2098108"/>
                  <a:ext cx="145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9" name="Freihand 48">
                  <a:extLst>
                    <a:ext uri="{FF2B5EF4-FFF2-40B4-BE49-F238E27FC236}">
                      <a16:creationId xmlns:a16="http://schemas.microsoft.com/office/drawing/2014/main" id="{16366E04-891B-2DA7-B120-51FE629EF138}"/>
                    </a:ext>
                  </a:extLst>
                </p14:cNvPr>
                <p14:cNvContentPartPr/>
                <p14:nvPr/>
              </p14:nvContentPartPr>
              <p14:xfrm>
                <a:off x="7855714" y="2116468"/>
                <a:ext cx="245160" cy="121680"/>
              </p14:xfrm>
            </p:contentPart>
          </mc:Choice>
          <mc:Fallback xmlns="">
            <p:pic>
              <p:nvPicPr>
                <p:cNvPr id="49" name="Freihand 48">
                  <a:extLst>
                    <a:ext uri="{FF2B5EF4-FFF2-40B4-BE49-F238E27FC236}">
                      <a16:creationId xmlns:a16="http://schemas.microsoft.com/office/drawing/2014/main" id="{16366E04-891B-2DA7-B120-51FE629EF138}"/>
                    </a:ext>
                  </a:extLst>
                </p:cNvPr>
                <p:cNvPicPr/>
                <p:nvPr/>
              </p:nvPicPr>
              <p:blipFill>
                <a:blip r:embed="rId276"/>
                <a:stretch>
                  <a:fillRect/>
                </a:stretch>
              </p:blipFill>
              <p:spPr>
                <a:xfrm>
                  <a:off x="7847074" y="2107468"/>
                  <a:ext cx="262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50" name="Freihand 49">
                  <a:extLst>
                    <a:ext uri="{FF2B5EF4-FFF2-40B4-BE49-F238E27FC236}">
                      <a16:creationId xmlns:a16="http://schemas.microsoft.com/office/drawing/2014/main" id="{971F0AF1-0CBB-F157-6BE6-BD9F2A480FC9}"/>
                    </a:ext>
                  </a:extLst>
                </p14:cNvPr>
                <p14:cNvContentPartPr/>
                <p14:nvPr/>
              </p14:nvContentPartPr>
              <p14:xfrm>
                <a:off x="8125354" y="2029708"/>
                <a:ext cx="169560" cy="155160"/>
              </p14:xfrm>
            </p:contentPart>
          </mc:Choice>
          <mc:Fallback xmlns="">
            <p:pic>
              <p:nvPicPr>
                <p:cNvPr id="50" name="Freihand 49">
                  <a:extLst>
                    <a:ext uri="{FF2B5EF4-FFF2-40B4-BE49-F238E27FC236}">
                      <a16:creationId xmlns:a16="http://schemas.microsoft.com/office/drawing/2014/main" id="{971F0AF1-0CBB-F157-6BE6-BD9F2A480FC9}"/>
                    </a:ext>
                  </a:extLst>
                </p:cNvPr>
                <p:cNvPicPr/>
                <p:nvPr/>
              </p:nvPicPr>
              <p:blipFill>
                <a:blip r:embed="rId278"/>
                <a:stretch>
                  <a:fillRect/>
                </a:stretch>
              </p:blipFill>
              <p:spPr>
                <a:xfrm>
                  <a:off x="8116354" y="2021068"/>
                  <a:ext cx="187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51" name="Freihand 50">
                  <a:extLst>
                    <a:ext uri="{FF2B5EF4-FFF2-40B4-BE49-F238E27FC236}">
                      <a16:creationId xmlns:a16="http://schemas.microsoft.com/office/drawing/2014/main" id="{F201E898-9591-CA8A-85CD-2E79B435301F}"/>
                    </a:ext>
                  </a:extLst>
                </p14:cNvPr>
                <p14:cNvContentPartPr/>
                <p14:nvPr/>
              </p14:nvContentPartPr>
              <p14:xfrm>
                <a:off x="8329114" y="2064268"/>
                <a:ext cx="120240" cy="137520"/>
              </p14:xfrm>
            </p:contentPart>
          </mc:Choice>
          <mc:Fallback xmlns="">
            <p:pic>
              <p:nvPicPr>
                <p:cNvPr id="51" name="Freihand 50">
                  <a:extLst>
                    <a:ext uri="{FF2B5EF4-FFF2-40B4-BE49-F238E27FC236}">
                      <a16:creationId xmlns:a16="http://schemas.microsoft.com/office/drawing/2014/main" id="{F201E898-9591-CA8A-85CD-2E79B435301F}"/>
                    </a:ext>
                  </a:extLst>
                </p:cNvPr>
                <p:cNvPicPr/>
                <p:nvPr/>
              </p:nvPicPr>
              <p:blipFill>
                <a:blip r:embed="rId280"/>
                <a:stretch>
                  <a:fillRect/>
                </a:stretch>
              </p:blipFill>
              <p:spPr>
                <a:xfrm>
                  <a:off x="8320474" y="2055628"/>
                  <a:ext cx="137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52" name="Freihand 51">
                  <a:extLst>
                    <a:ext uri="{FF2B5EF4-FFF2-40B4-BE49-F238E27FC236}">
                      <a16:creationId xmlns:a16="http://schemas.microsoft.com/office/drawing/2014/main" id="{C051C1FE-FF5F-AF4B-1003-02EA645DE0D2}"/>
                    </a:ext>
                  </a:extLst>
                </p14:cNvPr>
                <p14:cNvContentPartPr/>
                <p14:nvPr/>
              </p14:nvContentPartPr>
              <p14:xfrm>
                <a:off x="8628634" y="2154628"/>
                <a:ext cx="125280" cy="68760"/>
              </p14:xfrm>
            </p:contentPart>
          </mc:Choice>
          <mc:Fallback xmlns="">
            <p:pic>
              <p:nvPicPr>
                <p:cNvPr id="52" name="Freihand 51">
                  <a:extLst>
                    <a:ext uri="{FF2B5EF4-FFF2-40B4-BE49-F238E27FC236}">
                      <a16:creationId xmlns:a16="http://schemas.microsoft.com/office/drawing/2014/main" id="{C051C1FE-FF5F-AF4B-1003-02EA645DE0D2}"/>
                    </a:ext>
                  </a:extLst>
                </p:cNvPr>
                <p:cNvPicPr/>
                <p:nvPr/>
              </p:nvPicPr>
              <p:blipFill>
                <a:blip r:embed="rId282"/>
                <a:stretch>
                  <a:fillRect/>
                </a:stretch>
              </p:blipFill>
              <p:spPr>
                <a:xfrm>
                  <a:off x="8619634" y="2145988"/>
                  <a:ext cx="142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53" name="Freihand 52">
                  <a:extLst>
                    <a:ext uri="{FF2B5EF4-FFF2-40B4-BE49-F238E27FC236}">
                      <a16:creationId xmlns:a16="http://schemas.microsoft.com/office/drawing/2014/main" id="{BD4F9179-61B5-FA32-38CA-246547B58926}"/>
                    </a:ext>
                  </a:extLst>
                </p14:cNvPr>
                <p14:cNvContentPartPr/>
                <p14:nvPr/>
              </p14:nvContentPartPr>
              <p14:xfrm>
                <a:off x="8878114" y="2149948"/>
                <a:ext cx="253800" cy="63360"/>
              </p14:xfrm>
            </p:contentPart>
          </mc:Choice>
          <mc:Fallback xmlns="">
            <p:pic>
              <p:nvPicPr>
                <p:cNvPr id="53" name="Freihand 52">
                  <a:extLst>
                    <a:ext uri="{FF2B5EF4-FFF2-40B4-BE49-F238E27FC236}">
                      <a16:creationId xmlns:a16="http://schemas.microsoft.com/office/drawing/2014/main" id="{BD4F9179-61B5-FA32-38CA-246547B58926}"/>
                    </a:ext>
                  </a:extLst>
                </p:cNvPr>
                <p:cNvPicPr/>
                <p:nvPr/>
              </p:nvPicPr>
              <p:blipFill>
                <a:blip r:embed="rId284"/>
                <a:stretch>
                  <a:fillRect/>
                </a:stretch>
              </p:blipFill>
              <p:spPr>
                <a:xfrm>
                  <a:off x="8869474" y="2141308"/>
                  <a:ext cx="271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2" name="Freihand 171">
                  <a:extLst>
                    <a:ext uri="{FF2B5EF4-FFF2-40B4-BE49-F238E27FC236}">
                      <a16:creationId xmlns:a16="http://schemas.microsoft.com/office/drawing/2014/main" id="{41701A3D-AF93-EA01-7886-855D4487D70D}"/>
                    </a:ext>
                  </a:extLst>
                </p14:cNvPr>
                <p14:cNvContentPartPr/>
                <p14:nvPr/>
              </p14:nvContentPartPr>
              <p14:xfrm>
                <a:off x="6602554" y="1831708"/>
                <a:ext cx="2175120" cy="176760"/>
              </p14:xfrm>
            </p:contentPart>
          </mc:Choice>
          <mc:Fallback xmlns="">
            <p:pic>
              <p:nvPicPr>
                <p:cNvPr id="172" name="Freihand 171">
                  <a:extLst>
                    <a:ext uri="{FF2B5EF4-FFF2-40B4-BE49-F238E27FC236}">
                      <a16:creationId xmlns:a16="http://schemas.microsoft.com/office/drawing/2014/main" id="{41701A3D-AF93-EA01-7886-855D4487D70D}"/>
                    </a:ext>
                  </a:extLst>
                </p:cNvPr>
                <p:cNvPicPr/>
                <p:nvPr/>
              </p:nvPicPr>
              <p:blipFill>
                <a:blip r:embed="rId286"/>
                <a:stretch>
                  <a:fillRect/>
                </a:stretch>
              </p:blipFill>
              <p:spPr>
                <a:xfrm>
                  <a:off x="6593554" y="1822708"/>
                  <a:ext cx="2192760" cy="19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7">
            <p14:nvContentPartPr>
              <p14:cNvPr id="174" name="Freihand 173">
                <a:extLst>
                  <a:ext uri="{FF2B5EF4-FFF2-40B4-BE49-F238E27FC236}">
                    <a16:creationId xmlns:a16="http://schemas.microsoft.com/office/drawing/2014/main" id="{DCB3FF58-8F68-CD0A-FBB3-91A8F2442A06}"/>
                  </a:ext>
                </a:extLst>
              </p14:cNvPr>
              <p14:cNvContentPartPr/>
              <p14:nvPr/>
            </p14:nvContentPartPr>
            <p14:xfrm>
              <a:off x="6334354" y="4459348"/>
              <a:ext cx="1678320" cy="782640"/>
            </p14:xfrm>
          </p:contentPart>
        </mc:Choice>
        <mc:Fallback xmlns="">
          <p:pic>
            <p:nvPicPr>
              <p:cNvPr id="174" name="Freihand 173">
                <a:extLst>
                  <a:ext uri="{FF2B5EF4-FFF2-40B4-BE49-F238E27FC236}">
                    <a16:creationId xmlns:a16="http://schemas.microsoft.com/office/drawing/2014/main" id="{DCB3FF58-8F68-CD0A-FBB3-91A8F2442A06}"/>
                  </a:ext>
                </a:extLst>
              </p:cNvPr>
              <p:cNvPicPr/>
              <p:nvPr/>
            </p:nvPicPr>
            <p:blipFill>
              <a:blip r:embed="rId288"/>
              <a:stretch>
                <a:fillRect/>
              </a:stretch>
            </p:blipFill>
            <p:spPr>
              <a:xfrm>
                <a:off x="6325354" y="4450348"/>
                <a:ext cx="1695960" cy="800280"/>
              </a:xfrm>
              <a:prstGeom prst="rect">
                <a:avLst/>
              </a:prstGeom>
            </p:spPr>
          </p:pic>
        </mc:Fallback>
      </mc:AlternateContent>
    </p:spTree>
    <p:extLst>
      <p:ext uri="{BB962C8B-B14F-4D97-AF65-F5344CB8AC3E}">
        <p14:creationId xmlns:p14="http://schemas.microsoft.com/office/powerpoint/2010/main" val="2277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8611268" y="32723"/>
            <a:ext cx="2538320" cy="2424387"/>
          </a:xfrm>
          <a:prstGeom prst="rect">
            <a:avLst/>
          </a:prstGeom>
          <a:noFill/>
          <a:ln>
            <a:noFill/>
          </a:ln>
        </p:spPr>
        <p:txBody>
          <a:bodyPr vert="horz" wrap="square" lIns="81646" tIns="40823" rIns="81646" bIns="40823" anchorCtr="0" compatLnSpc="0">
            <a:noAutofit/>
          </a:bodyPr>
          <a:lstStyle/>
          <a:p>
            <a:r>
              <a:rPr lang="de-DE" sz="2177"/>
              <a:t>Aug 2022</a:t>
            </a:r>
            <a:endParaRPr lang="de-DE" sz="2177" dirty="0"/>
          </a:p>
          <a:p>
            <a:endParaRPr lang="de-DE" sz="2177" dirty="0"/>
          </a:p>
          <a:p>
            <a:r>
              <a:rPr lang="de-DE" sz="2177" dirty="0"/>
              <a:t>M3</a:t>
            </a:r>
            <a:r>
              <a:rPr lang="de-DE" sz="2177"/>
              <a:t>: 16,1 </a:t>
            </a:r>
            <a:r>
              <a:rPr lang="de-DE" sz="2177" dirty="0"/>
              <a:t>Bio. Euro</a:t>
            </a:r>
          </a:p>
          <a:p>
            <a:endParaRPr lang="de-DE" sz="2177" dirty="0"/>
          </a:p>
          <a:p>
            <a:r>
              <a:rPr lang="de-DE" sz="2177" dirty="0"/>
              <a:t>M2</a:t>
            </a:r>
            <a:r>
              <a:rPr lang="de-DE" sz="2177"/>
              <a:t>:  15,3 </a:t>
            </a:r>
            <a:r>
              <a:rPr lang="de-DE" sz="2177" dirty="0"/>
              <a:t>Bio. Euro</a:t>
            </a:r>
          </a:p>
          <a:p>
            <a:endParaRPr lang="de-DE" sz="2177" dirty="0"/>
          </a:p>
          <a:p>
            <a:r>
              <a:rPr lang="de-DE" sz="2177" dirty="0"/>
              <a:t>M1</a:t>
            </a:r>
            <a:r>
              <a:rPr lang="de-DE" sz="2177"/>
              <a:t>:   11,7 </a:t>
            </a:r>
            <a:r>
              <a:rPr lang="de-DE" sz="2177" dirty="0"/>
              <a:t>Bio. Euro</a:t>
            </a:r>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38E25F62-2C02-8A9B-EA1C-BAF7D2C4086E}"/>
              </a:ext>
            </a:extLst>
          </p:cNvPr>
          <p:cNvPicPr>
            <a:picLocks noChangeAspect="1"/>
          </p:cNvPicPr>
          <p:nvPr/>
        </p:nvPicPr>
        <p:blipFill>
          <a:blip r:embed="rId3"/>
          <a:stretch>
            <a:fillRect/>
          </a:stretch>
        </p:blipFill>
        <p:spPr>
          <a:xfrm>
            <a:off x="0" y="720000"/>
            <a:ext cx="4857040" cy="3034812"/>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0C901F31-ECB3-77E0-4A7C-2A03AF3CAC08}"/>
                  </a:ext>
                </a:extLst>
              </p14:cNvPr>
              <p14:cNvContentPartPr/>
              <p14:nvPr/>
            </p14:nvContentPartPr>
            <p14:xfrm>
              <a:off x="8682634" y="398433"/>
              <a:ext cx="1398240" cy="114840"/>
            </p14:xfrm>
          </p:contentPart>
        </mc:Choice>
        <mc:Fallback xmlns="">
          <p:pic>
            <p:nvPicPr>
              <p:cNvPr id="5" name="Freihand 4">
                <a:extLst>
                  <a:ext uri="{FF2B5EF4-FFF2-40B4-BE49-F238E27FC236}">
                    <a16:creationId xmlns:a16="http://schemas.microsoft.com/office/drawing/2014/main" id="{0C901F31-ECB3-77E0-4A7C-2A03AF3CAC08}"/>
                  </a:ext>
                </a:extLst>
              </p:cNvPr>
              <p:cNvPicPr/>
              <p:nvPr/>
            </p:nvPicPr>
            <p:blipFill>
              <a:blip r:embed="rId5"/>
              <a:stretch>
                <a:fillRect/>
              </a:stretch>
            </p:blipFill>
            <p:spPr>
              <a:xfrm>
                <a:off x="8673634" y="389793"/>
                <a:ext cx="1415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52788FAF-0EBF-D4F1-814D-3A5710D587DD}"/>
                  </a:ext>
                </a:extLst>
              </p14:cNvPr>
              <p14:cNvContentPartPr/>
              <p14:nvPr/>
            </p14:nvContentPartPr>
            <p14:xfrm>
              <a:off x="8339194" y="525873"/>
              <a:ext cx="2900160" cy="641520"/>
            </p14:xfrm>
          </p:contentPart>
        </mc:Choice>
        <mc:Fallback xmlns="">
          <p:pic>
            <p:nvPicPr>
              <p:cNvPr id="6" name="Freihand 5">
                <a:extLst>
                  <a:ext uri="{FF2B5EF4-FFF2-40B4-BE49-F238E27FC236}">
                    <a16:creationId xmlns:a16="http://schemas.microsoft.com/office/drawing/2014/main" id="{52788FAF-0EBF-D4F1-814D-3A5710D587DD}"/>
                  </a:ext>
                </a:extLst>
              </p:cNvPr>
              <p:cNvPicPr/>
              <p:nvPr/>
            </p:nvPicPr>
            <p:blipFill>
              <a:blip r:embed="rId7"/>
              <a:stretch>
                <a:fillRect/>
              </a:stretch>
            </p:blipFill>
            <p:spPr>
              <a:xfrm>
                <a:off x="8330554" y="516873"/>
                <a:ext cx="2917800" cy="659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Freihand 25">
                <a:extLst>
                  <a:ext uri="{FF2B5EF4-FFF2-40B4-BE49-F238E27FC236}">
                    <a16:creationId xmlns:a16="http://schemas.microsoft.com/office/drawing/2014/main" id="{B8CBD172-C207-7920-44C0-E015835D880E}"/>
                  </a:ext>
                </a:extLst>
              </p14:cNvPr>
              <p14:cNvContentPartPr/>
              <p14:nvPr/>
            </p14:nvContentPartPr>
            <p14:xfrm>
              <a:off x="8497234" y="508233"/>
              <a:ext cx="2561040" cy="652680"/>
            </p14:xfrm>
          </p:contentPart>
        </mc:Choice>
        <mc:Fallback xmlns="">
          <p:pic>
            <p:nvPicPr>
              <p:cNvPr id="26" name="Freihand 25">
                <a:extLst>
                  <a:ext uri="{FF2B5EF4-FFF2-40B4-BE49-F238E27FC236}">
                    <a16:creationId xmlns:a16="http://schemas.microsoft.com/office/drawing/2014/main" id="{B8CBD172-C207-7920-44C0-E015835D880E}"/>
                  </a:ext>
                </a:extLst>
              </p:cNvPr>
              <p:cNvPicPr/>
              <p:nvPr/>
            </p:nvPicPr>
            <p:blipFill>
              <a:blip r:embed="rId9"/>
              <a:stretch>
                <a:fillRect/>
              </a:stretch>
            </p:blipFill>
            <p:spPr>
              <a:xfrm>
                <a:off x="8488594" y="499593"/>
                <a:ext cx="2578680" cy="670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 name="Freihand 27">
                <a:extLst>
                  <a:ext uri="{FF2B5EF4-FFF2-40B4-BE49-F238E27FC236}">
                    <a16:creationId xmlns:a16="http://schemas.microsoft.com/office/drawing/2014/main" id="{F3B7191C-BDF8-4DC4-7C5C-B313E53443E4}"/>
                  </a:ext>
                </a:extLst>
              </p14:cNvPr>
              <p14:cNvContentPartPr/>
              <p14:nvPr/>
            </p14:nvContentPartPr>
            <p14:xfrm>
              <a:off x="8511634" y="535593"/>
              <a:ext cx="2874240" cy="688680"/>
            </p14:xfrm>
          </p:contentPart>
        </mc:Choice>
        <mc:Fallback xmlns="">
          <p:pic>
            <p:nvPicPr>
              <p:cNvPr id="28" name="Freihand 27">
                <a:extLst>
                  <a:ext uri="{FF2B5EF4-FFF2-40B4-BE49-F238E27FC236}">
                    <a16:creationId xmlns:a16="http://schemas.microsoft.com/office/drawing/2014/main" id="{F3B7191C-BDF8-4DC4-7C5C-B313E53443E4}"/>
                  </a:ext>
                </a:extLst>
              </p:cNvPr>
              <p:cNvPicPr/>
              <p:nvPr/>
            </p:nvPicPr>
            <p:blipFill>
              <a:blip r:embed="rId11"/>
              <a:stretch>
                <a:fillRect/>
              </a:stretch>
            </p:blipFill>
            <p:spPr>
              <a:xfrm>
                <a:off x="8502634" y="526953"/>
                <a:ext cx="2891880" cy="706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6" name="Freihand 115">
                <a:extLst>
                  <a:ext uri="{FF2B5EF4-FFF2-40B4-BE49-F238E27FC236}">
                    <a16:creationId xmlns:a16="http://schemas.microsoft.com/office/drawing/2014/main" id="{C88A62D2-E80E-1B6A-4E9C-772144DDCFE0}"/>
                  </a:ext>
                </a:extLst>
              </p14:cNvPr>
              <p14:cNvContentPartPr/>
              <p14:nvPr/>
            </p14:nvContentPartPr>
            <p14:xfrm>
              <a:off x="8767594" y="1071273"/>
              <a:ext cx="2059200" cy="149760"/>
            </p14:xfrm>
          </p:contentPart>
        </mc:Choice>
        <mc:Fallback xmlns="">
          <p:pic>
            <p:nvPicPr>
              <p:cNvPr id="116" name="Freihand 115">
                <a:extLst>
                  <a:ext uri="{FF2B5EF4-FFF2-40B4-BE49-F238E27FC236}">
                    <a16:creationId xmlns:a16="http://schemas.microsoft.com/office/drawing/2014/main" id="{C88A62D2-E80E-1B6A-4E9C-772144DDCFE0}"/>
                  </a:ext>
                </a:extLst>
              </p:cNvPr>
              <p:cNvPicPr/>
              <p:nvPr/>
            </p:nvPicPr>
            <p:blipFill>
              <a:blip r:embed="rId13"/>
              <a:stretch>
                <a:fillRect/>
              </a:stretch>
            </p:blipFill>
            <p:spPr>
              <a:xfrm>
                <a:off x="8758954" y="1062273"/>
                <a:ext cx="2076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8" name="Freihand 117">
                <a:extLst>
                  <a:ext uri="{FF2B5EF4-FFF2-40B4-BE49-F238E27FC236}">
                    <a16:creationId xmlns:a16="http://schemas.microsoft.com/office/drawing/2014/main" id="{A0EA05B2-6BDE-D2D3-9C65-A6E14074D9AE}"/>
                  </a:ext>
                </a:extLst>
              </p14:cNvPr>
              <p14:cNvContentPartPr/>
              <p14:nvPr/>
            </p14:nvContentPartPr>
            <p14:xfrm>
              <a:off x="620794" y="4310913"/>
              <a:ext cx="1539720" cy="2045520"/>
            </p14:xfrm>
          </p:contentPart>
        </mc:Choice>
        <mc:Fallback xmlns="">
          <p:pic>
            <p:nvPicPr>
              <p:cNvPr id="118" name="Freihand 117">
                <a:extLst>
                  <a:ext uri="{FF2B5EF4-FFF2-40B4-BE49-F238E27FC236}">
                    <a16:creationId xmlns:a16="http://schemas.microsoft.com/office/drawing/2014/main" id="{A0EA05B2-6BDE-D2D3-9C65-A6E14074D9AE}"/>
                  </a:ext>
                </a:extLst>
              </p:cNvPr>
              <p:cNvPicPr/>
              <p:nvPr/>
            </p:nvPicPr>
            <p:blipFill>
              <a:blip r:embed="rId15"/>
              <a:stretch>
                <a:fillRect/>
              </a:stretch>
            </p:blipFill>
            <p:spPr>
              <a:xfrm>
                <a:off x="612154" y="4301913"/>
                <a:ext cx="1557360" cy="2063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9" name="Freihand 118">
                <a:extLst>
                  <a:ext uri="{FF2B5EF4-FFF2-40B4-BE49-F238E27FC236}">
                    <a16:creationId xmlns:a16="http://schemas.microsoft.com/office/drawing/2014/main" id="{8B1E7CFD-ECC1-4F51-5E41-B63A757454D4}"/>
                  </a:ext>
                </a:extLst>
              </p14:cNvPr>
              <p14:cNvContentPartPr/>
              <p14:nvPr/>
            </p14:nvContentPartPr>
            <p14:xfrm>
              <a:off x="1450234" y="3262233"/>
              <a:ext cx="2101320" cy="1671120"/>
            </p14:xfrm>
          </p:contentPart>
        </mc:Choice>
        <mc:Fallback xmlns="">
          <p:pic>
            <p:nvPicPr>
              <p:cNvPr id="119" name="Freihand 118">
                <a:extLst>
                  <a:ext uri="{FF2B5EF4-FFF2-40B4-BE49-F238E27FC236}">
                    <a16:creationId xmlns:a16="http://schemas.microsoft.com/office/drawing/2014/main" id="{8B1E7CFD-ECC1-4F51-5E41-B63A757454D4}"/>
                  </a:ext>
                </a:extLst>
              </p:cNvPr>
              <p:cNvPicPr/>
              <p:nvPr/>
            </p:nvPicPr>
            <p:blipFill>
              <a:blip r:embed="rId17"/>
              <a:stretch>
                <a:fillRect/>
              </a:stretch>
            </p:blipFill>
            <p:spPr>
              <a:xfrm>
                <a:off x="1441234" y="3253233"/>
                <a:ext cx="2118960" cy="1688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4" name="Freihand 123">
                <a:extLst>
                  <a:ext uri="{FF2B5EF4-FFF2-40B4-BE49-F238E27FC236}">
                    <a16:creationId xmlns:a16="http://schemas.microsoft.com/office/drawing/2014/main" id="{7BAB89A9-7D3B-A1B7-3989-08423ECEBF55}"/>
                  </a:ext>
                </a:extLst>
              </p14:cNvPr>
              <p14:cNvContentPartPr/>
              <p14:nvPr/>
            </p14:nvContentPartPr>
            <p14:xfrm>
              <a:off x="1644634" y="4957833"/>
              <a:ext cx="648000" cy="520560"/>
            </p14:xfrm>
          </p:contentPart>
        </mc:Choice>
        <mc:Fallback xmlns="">
          <p:pic>
            <p:nvPicPr>
              <p:cNvPr id="124" name="Freihand 123">
                <a:extLst>
                  <a:ext uri="{FF2B5EF4-FFF2-40B4-BE49-F238E27FC236}">
                    <a16:creationId xmlns:a16="http://schemas.microsoft.com/office/drawing/2014/main" id="{7BAB89A9-7D3B-A1B7-3989-08423ECEBF55}"/>
                  </a:ext>
                </a:extLst>
              </p:cNvPr>
              <p:cNvPicPr/>
              <p:nvPr/>
            </p:nvPicPr>
            <p:blipFill>
              <a:blip r:embed="rId19"/>
              <a:stretch>
                <a:fillRect/>
              </a:stretch>
            </p:blipFill>
            <p:spPr>
              <a:xfrm>
                <a:off x="1635994" y="4948833"/>
                <a:ext cx="66564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5" name="Freihand 124">
                <a:extLst>
                  <a:ext uri="{FF2B5EF4-FFF2-40B4-BE49-F238E27FC236}">
                    <a16:creationId xmlns:a16="http://schemas.microsoft.com/office/drawing/2014/main" id="{19197818-B45B-0B39-D5F8-85B108003E0B}"/>
                  </a:ext>
                </a:extLst>
              </p14:cNvPr>
              <p14:cNvContentPartPr/>
              <p14:nvPr/>
            </p14:nvContentPartPr>
            <p14:xfrm>
              <a:off x="1849114" y="4615113"/>
              <a:ext cx="253080" cy="66600"/>
            </p14:xfrm>
          </p:contentPart>
        </mc:Choice>
        <mc:Fallback xmlns="">
          <p:pic>
            <p:nvPicPr>
              <p:cNvPr id="125" name="Freihand 124">
                <a:extLst>
                  <a:ext uri="{FF2B5EF4-FFF2-40B4-BE49-F238E27FC236}">
                    <a16:creationId xmlns:a16="http://schemas.microsoft.com/office/drawing/2014/main" id="{19197818-B45B-0B39-D5F8-85B108003E0B}"/>
                  </a:ext>
                </a:extLst>
              </p:cNvPr>
              <p:cNvPicPr/>
              <p:nvPr/>
            </p:nvPicPr>
            <p:blipFill>
              <a:blip r:embed="rId21"/>
              <a:stretch>
                <a:fillRect/>
              </a:stretch>
            </p:blipFill>
            <p:spPr>
              <a:xfrm>
                <a:off x="1840114" y="4606473"/>
                <a:ext cx="270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6" name="Freihand 125">
                <a:extLst>
                  <a:ext uri="{FF2B5EF4-FFF2-40B4-BE49-F238E27FC236}">
                    <a16:creationId xmlns:a16="http://schemas.microsoft.com/office/drawing/2014/main" id="{3F2F4857-07E5-EC72-F92B-0297AD8A61AE}"/>
                  </a:ext>
                </a:extLst>
              </p14:cNvPr>
              <p14:cNvContentPartPr/>
              <p14:nvPr/>
            </p14:nvContentPartPr>
            <p14:xfrm>
              <a:off x="8550874" y="3346833"/>
              <a:ext cx="1145880" cy="328680"/>
            </p14:xfrm>
          </p:contentPart>
        </mc:Choice>
        <mc:Fallback xmlns="">
          <p:pic>
            <p:nvPicPr>
              <p:cNvPr id="126" name="Freihand 125">
                <a:extLst>
                  <a:ext uri="{FF2B5EF4-FFF2-40B4-BE49-F238E27FC236}">
                    <a16:creationId xmlns:a16="http://schemas.microsoft.com/office/drawing/2014/main" id="{3F2F4857-07E5-EC72-F92B-0297AD8A61AE}"/>
                  </a:ext>
                </a:extLst>
              </p:cNvPr>
              <p:cNvPicPr/>
              <p:nvPr/>
            </p:nvPicPr>
            <p:blipFill>
              <a:blip r:embed="rId23"/>
              <a:stretch>
                <a:fillRect/>
              </a:stretch>
            </p:blipFill>
            <p:spPr>
              <a:xfrm>
                <a:off x="8541874" y="3338193"/>
                <a:ext cx="116352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8" name="Freihand 167">
                <a:extLst>
                  <a:ext uri="{FF2B5EF4-FFF2-40B4-BE49-F238E27FC236}">
                    <a16:creationId xmlns:a16="http://schemas.microsoft.com/office/drawing/2014/main" id="{83AFCDE4-5624-0609-3009-FB3431209B00}"/>
                  </a:ext>
                </a:extLst>
              </p14:cNvPr>
              <p14:cNvContentPartPr/>
              <p14:nvPr/>
            </p14:nvContentPartPr>
            <p14:xfrm>
              <a:off x="2913274" y="6578553"/>
              <a:ext cx="120960" cy="148320"/>
            </p14:xfrm>
          </p:contentPart>
        </mc:Choice>
        <mc:Fallback xmlns="">
          <p:pic>
            <p:nvPicPr>
              <p:cNvPr id="168" name="Freihand 167">
                <a:extLst>
                  <a:ext uri="{FF2B5EF4-FFF2-40B4-BE49-F238E27FC236}">
                    <a16:creationId xmlns:a16="http://schemas.microsoft.com/office/drawing/2014/main" id="{83AFCDE4-5624-0609-3009-FB3431209B00}"/>
                  </a:ext>
                </a:extLst>
              </p:cNvPr>
              <p:cNvPicPr/>
              <p:nvPr/>
            </p:nvPicPr>
            <p:blipFill>
              <a:blip r:embed="rId25"/>
              <a:stretch>
                <a:fillRect/>
              </a:stretch>
            </p:blipFill>
            <p:spPr>
              <a:xfrm>
                <a:off x="2904634" y="6569913"/>
                <a:ext cx="138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7" name="Freihand 186">
                <a:extLst>
                  <a:ext uri="{FF2B5EF4-FFF2-40B4-BE49-F238E27FC236}">
                    <a16:creationId xmlns:a16="http://schemas.microsoft.com/office/drawing/2014/main" id="{652AD953-EF26-8208-7E75-631B950B79CF}"/>
                  </a:ext>
                </a:extLst>
              </p14:cNvPr>
              <p14:cNvContentPartPr/>
              <p14:nvPr/>
            </p14:nvContentPartPr>
            <p14:xfrm>
              <a:off x="1513954" y="4971873"/>
              <a:ext cx="232920" cy="258840"/>
            </p14:xfrm>
          </p:contentPart>
        </mc:Choice>
        <mc:Fallback xmlns="">
          <p:pic>
            <p:nvPicPr>
              <p:cNvPr id="187" name="Freihand 186">
                <a:extLst>
                  <a:ext uri="{FF2B5EF4-FFF2-40B4-BE49-F238E27FC236}">
                    <a16:creationId xmlns:a16="http://schemas.microsoft.com/office/drawing/2014/main" id="{652AD953-EF26-8208-7E75-631B950B79CF}"/>
                  </a:ext>
                </a:extLst>
              </p:cNvPr>
              <p:cNvPicPr/>
              <p:nvPr/>
            </p:nvPicPr>
            <p:blipFill>
              <a:blip r:embed="rId27"/>
              <a:stretch>
                <a:fillRect/>
              </a:stretch>
            </p:blipFill>
            <p:spPr>
              <a:xfrm>
                <a:off x="1504954" y="4963233"/>
                <a:ext cx="2505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2" name="Freihand 241">
                <a:extLst>
                  <a:ext uri="{FF2B5EF4-FFF2-40B4-BE49-F238E27FC236}">
                    <a16:creationId xmlns:a16="http://schemas.microsoft.com/office/drawing/2014/main" id="{E6F9A2A1-01AD-CC33-090D-AB3963219D92}"/>
                  </a:ext>
                </a:extLst>
              </p14:cNvPr>
              <p14:cNvContentPartPr/>
              <p14:nvPr/>
            </p14:nvContentPartPr>
            <p14:xfrm>
              <a:off x="8564194" y="3280233"/>
              <a:ext cx="1171440" cy="432720"/>
            </p14:xfrm>
          </p:contentPart>
        </mc:Choice>
        <mc:Fallback xmlns="">
          <p:pic>
            <p:nvPicPr>
              <p:cNvPr id="242" name="Freihand 241">
                <a:extLst>
                  <a:ext uri="{FF2B5EF4-FFF2-40B4-BE49-F238E27FC236}">
                    <a16:creationId xmlns:a16="http://schemas.microsoft.com/office/drawing/2014/main" id="{E6F9A2A1-01AD-CC33-090D-AB3963219D92}"/>
                  </a:ext>
                </a:extLst>
              </p:cNvPr>
              <p:cNvPicPr/>
              <p:nvPr/>
            </p:nvPicPr>
            <p:blipFill>
              <a:blip r:embed="rId29"/>
              <a:stretch>
                <a:fillRect/>
              </a:stretch>
            </p:blipFill>
            <p:spPr>
              <a:xfrm>
                <a:off x="8555554" y="3271593"/>
                <a:ext cx="118908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6" name="Freihand 295">
                <a:extLst>
                  <a:ext uri="{FF2B5EF4-FFF2-40B4-BE49-F238E27FC236}">
                    <a16:creationId xmlns:a16="http://schemas.microsoft.com/office/drawing/2014/main" id="{8F7F88BF-9B7D-ED67-2F0E-E9503586F679}"/>
                  </a:ext>
                </a:extLst>
              </p14:cNvPr>
              <p14:cNvContentPartPr/>
              <p14:nvPr/>
            </p14:nvContentPartPr>
            <p14:xfrm>
              <a:off x="6175594" y="4300833"/>
              <a:ext cx="422280" cy="224640"/>
            </p14:xfrm>
          </p:contentPart>
        </mc:Choice>
        <mc:Fallback xmlns="">
          <p:pic>
            <p:nvPicPr>
              <p:cNvPr id="296" name="Freihand 295">
                <a:extLst>
                  <a:ext uri="{FF2B5EF4-FFF2-40B4-BE49-F238E27FC236}">
                    <a16:creationId xmlns:a16="http://schemas.microsoft.com/office/drawing/2014/main" id="{8F7F88BF-9B7D-ED67-2F0E-E9503586F679}"/>
                  </a:ext>
                </a:extLst>
              </p:cNvPr>
              <p:cNvPicPr/>
              <p:nvPr/>
            </p:nvPicPr>
            <p:blipFill>
              <a:blip r:embed="rId31"/>
              <a:stretch>
                <a:fillRect/>
              </a:stretch>
            </p:blipFill>
            <p:spPr>
              <a:xfrm>
                <a:off x="6166594" y="4292193"/>
                <a:ext cx="4399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87" name="Freihand 386">
                <a:extLst>
                  <a:ext uri="{FF2B5EF4-FFF2-40B4-BE49-F238E27FC236}">
                    <a16:creationId xmlns:a16="http://schemas.microsoft.com/office/drawing/2014/main" id="{9BF8A405-A718-59BD-D1EB-459CEF1EE61A}"/>
                  </a:ext>
                </a:extLst>
              </p14:cNvPr>
              <p14:cNvContentPartPr/>
              <p14:nvPr/>
            </p14:nvContentPartPr>
            <p14:xfrm>
              <a:off x="7513354" y="5714553"/>
              <a:ext cx="1037880" cy="942840"/>
            </p14:xfrm>
          </p:contentPart>
        </mc:Choice>
        <mc:Fallback xmlns="">
          <p:pic>
            <p:nvPicPr>
              <p:cNvPr id="387" name="Freihand 386">
                <a:extLst>
                  <a:ext uri="{FF2B5EF4-FFF2-40B4-BE49-F238E27FC236}">
                    <a16:creationId xmlns:a16="http://schemas.microsoft.com/office/drawing/2014/main" id="{9BF8A405-A718-59BD-D1EB-459CEF1EE61A}"/>
                  </a:ext>
                </a:extLst>
              </p:cNvPr>
              <p:cNvPicPr/>
              <p:nvPr/>
            </p:nvPicPr>
            <p:blipFill>
              <a:blip r:embed="rId33"/>
              <a:stretch>
                <a:fillRect/>
              </a:stretch>
            </p:blipFill>
            <p:spPr>
              <a:xfrm>
                <a:off x="7504714" y="5705913"/>
                <a:ext cx="1055520" cy="960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1" name="Freihand 120">
                <a:extLst>
                  <a:ext uri="{FF2B5EF4-FFF2-40B4-BE49-F238E27FC236}">
                    <a16:creationId xmlns:a16="http://schemas.microsoft.com/office/drawing/2014/main" id="{2D98D4CA-8DD5-AEE0-DED7-9AA57023A49C}"/>
                  </a:ext>
                </a:extLst>
              </p14:cNvPr>
              <p14:cNvContentPartPr/>
              <p14:nvPr/>
            </p14:nvContentPartPr>
            <p14:xfrm>
              <a:off x="730954" y="5404953"/>
              <a:ext cx="3781440" cy="1234080"/>
            </p14:xfrm>
          </p:contentPart>
        </mc:Choice>
        <mc:Fallback xmlns="">
          <p:pic>
            <p:nvPicPr>
              <p:cNvPr id="121" name="Freihand 120">
                <a:extLst>
                  <a:ext uri="{FF2B5EF4-FFF2-40B4-BE49-F238E27FC236}">
                    <a16:creationId xmlns:a16="http://schemas.microsoft.com/office/drawing/2014/main" id="{2D98D4CA-8DD5-AEE0-DED7-9AA57023A49C}"/>
                  </a:ext>
                </a:extLst>
              </p:cNvPr>
              <p:cNvPicPr/>
              <p:nvPr/>
            </p:nvPicPr>
            <p:blipFill>
              <a:blip r:embed="rId35"/>
              <a:stretch>
                <a:fillRect/>
              </a:stretch>
            </p:blipFill>
            <p:spPr>
              <a:xfrm>
                <a:off x="721954" y="5395953"/>
                <a:ext cx="3799080" cy="1251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2" name="Freihand 121">
                <a:extLst>
                  <a:ext uri="{FF2B5EF4-FFF2-40B4-BE49-F238E27FC236}">
                    <a16:creationId xmlns:a16="http://schemas.microsoft.com/office/drawing/2014/main" id="{FC332551-760A-9535-E583-7242CC23D4F5}"/>
                  </a:ext>
                </a:extLst>
              </p14:cNvPr>
              <p14:cNvContentPartPr/>
              <p14:nvPr/>
            </p14:nvContentPartPr>
            <p14:xfrm>
              <a:off x="3546874" y="4275633"/>
              <a:ext cx="102240" cy="58320"/>
            </p14:xfrm>
          </p:contentPart>
        </mc:Choice>
        <mc:Fallback xmlns="">
          <p:pic>
            <p:nvPicPr>
              <p:cNvPr id="122" name="Freihand 121">
                <a:extLst>
                  <a:ext uri="{FF2B5EF4-FFF2-40B4-BE49-F238E27FC236}">
                    <a16:creationId xmlns:a16="http://schemas.microsoft.com/office/drawing/2014/main" id="{FC332551-760A-9535-E583-7242CC23D4F5}"/>
                  </a:ext>
                </a:extLst>
              </p:cNvPr>
              <p:cNvPicPr/>
              <p:nvPr/>
            </p:nvPicPr>
            <p:blipFill>
              <a:blip r:embed="rId37"/>
              <a:stretch>
                <a:fillRect/>
              </a:stretch>
            </p:blipFill>
            <p:spPr>
              <a:xfrm>
                <a:off x="3537874" y="4266633"/>
                <a:ext cx="119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69" name="Freihand 168">
                <a:extLst>
                  <a:ext uri="{FF2B5EF4-FFF2-40B4-BE49-F238E27FC236}">
                    <a16:creationId xmlns:a16="http://schemas.microsoft.com/office/drawing/2014/main" id="{66D6CD78-6642-C621-411E-51A972F81D7A}"/>
                  </a:ext>
                </a:extLst>
              </p14:cNvPr>
              <p14:cNvContentPartPr/>
              <p14:nvPr/>
            </p14:nvContentPartPr>
            <p14:xfrm>
              <a:off x="2686114" y="3897633"/>
              <a:ext cx="638640" cy="348480"/>
            </p14:xfrm>
          </p:contentPart>
        </mc:Choice>
        <mc:Fallback xmlns="">
          <p:pic>
            <p:nvPicPr>
              <p:cNvPr id="169" name="Freihand 168">
                <a:extLst>
                  <a:ext uri="{FF2B5EF4-FFF2-40B4-BE49-F238E27FC236}">
                    <a16:creationId xmlns:a16="http://schemas.microsoft.com/office/drawing/2014/main" id="{66D6CD78-6642-C621-411E-51A972F81D7A}"/>
                  </a:ext>
                </a:extLst>
              </p:cNvPr>
              <p:cNvPicPr/>
              <p:nvPr/>
            </p:nvPicPr>
            <p:blipFill>
              <a:blip r:embed="rId39"/>
              <a:stretch>
                <a:fillRect/>
              </a:stretch>
            </p:blipFill>
            <p:spPr>
              <a:xfrm>
                <a:off x="2677114" y="3888633"/>
                <a:ext cx="65628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0" name="Freihand 169">
                <a:extLst>
                  <a:ext uri="{FF2B5EF4-FFF2-40B4-BE49-F238E27FC236}">
                    <a16:creationId xmlns:a16="http://schemas.microsoft.com/office/drawing/2014/main" id="{5196B116-7E63-B37C-B67D-7FE6244DDBDF}"/>
                  </a:ext>
                </a:extLst>
              </p14:cNvPr>
              <p14:cNvContentPartPr/>
              <p14:nvPr/>
            </p14:nvContentPartPr>
            <p14:xfrm>
              <a:off x="2614474" y="3496233"/>
              <a:ext cx="448560" cy="445680"/>
            </p14:xfrm>
          </p:contentPart>
        </mc:Choice>
        <mc:Fallback xmlns="">
          <p:pic>
            <p:nvPicPr>
              <p:cNvPr id="170" name="Freihand 169">
                <a:extLst>
                  <a:ext uri="{FF2B5EF4-FFF2-40B4-BE49-F238E27FC236}">
                    <a16:creationId xmlns:a16="http://schemas.microsoft.com/office/drawing/2014/main" id="{5196B116-7E63-B37C-B67D-7FE6244DDBDF}"/>
                  </a:ext>
                </a:extLst>
              </p:cNvPr>
              <p:cNvPicPr/>
              <p:nvPr/>
            </p:nvPicPr>
            <p:blipFill>
              <a:blip r:embed="rId41"/>
              <a:stretch>
                <a:fillRect/>
              </a:stretch>
            </p:blipFill>
            <p:spPr>
              <a:xfrm>
                <a:off x="2605474" y="3487593"/>
                <a:ext cx="46620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2" name="Freihand 171">
                <a:extLst>
                  <a:ext uri="{FF2B5EF4-FFF2-40B4-BE49-F238E27FC236}">
                    <a16:creationId xmlns:a16="http://schemas.microsoft.com/office/drawing/2014/main" id="{C78BC3DB-8423-6490-8F18-4D5A15C305B5}"/>
                  </a:ext>
                </a:extLst>
              </p14:cNvPr>
              <p14:cNvContentPartPr/>
              <p14:nvPr/>
            </p14:nvContentPartPr>
            <p14:xfrm>
              <a:off x="2825434" y="3861633"/>
              <a:ext cx="29160" cy="126000"/>
            </p14:xfrm>
          </p:contentPart>
        </mc:Choice>
        <mc:Fallback xmlns="">
          <p:pic>
            <p:nvPicPr>
              <p:cNvPr id="172" name="Freihand 171">
                <a:extLst>
                  <a:ext uri="{FF2B5EF4-FFF2-40B4-BE49-F238E27FC236}">
                    <a16:creationId xmlns:a16="http://schemas.microsoft.com/office/drawing/2014/main" id="{C78BC3DB-8423-6490-8F18-4D5A15C305B5}"/>
                  </a:ext>
                </a:extLst>
              </p:cNvPr>
              <p:cNvPicPr/>
              <p:nvPr/>
            </p:nvPicPr>
            <p:blipFill>
              <a:blip r:embed="rId43"/>
              <a:stretch>
                <a:fillRect/>
              </a:stretch>
            </p:blipFill>
            <p:spPr>
              <a:xfrm>
                <a:off x="2816794" y="3852993"/>
                <a:ext cx="46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3" name="Freihand 172">
                <a:extLst>
                  <a:ext uri="{FF2B5EF4-FFF2-40B4-BE49-F238E27FC236}">
                    <a16:creationId xmlns:a16="http://schemas.microsoft.com/office/drawing/2014/main" id="{585B8EF6-B524-E0F3-1E66-68C648C7A204}"/>
                  </a:ext>
                </a:extLst>
              </p14:cNvPr>
              <p14:cNvContentPartPr/>
              <p14:nvPr/>
            </p14:nvContentPartPr>
            <p14:xfrm>
              <a:off x="2720314" y="3769473"/>
              <a:ext cx="128880" cy="177120"/>
            </p14:xfrm>
          </p:contentPart>
        </mc:Choice>
        <mc:Fallback xmlns="">
          <p:pic>
            <p:nvPicPr>
              <p:cNvPr id="173" name="Freihand 172">
                <a:extLst>
                  <a:ext uri="{FF2B5EF4-FFF2-40B4-BE49-F238E27FC236}">
                    <a16:creationId xmlns:a16="http://schemas.microsoft.com/office/drawing/2014/main" id="{585B8EF6-B524-E0F3-1E66-68C648C7A204}"/>
                  </a:ext>
                </a:extLst>
              </p:cNvPr>
              <p:cNvPicPr/>
              <p:nvPr/>
            </p:nvPicPr>
            <p:blipFill>
              <a:blip r:embed="rId45"/>
              <a:stretch>
                <a:fillRect/>
              </a:stretch>
            </p:blipFill>
            <p:spPr>
              <a:xfrm>
                <a:off x="2711314" y="3760833"/>
                <a:ext cx="1465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4" name="Freihand 173">
                <a:extLst>
                  <a:ext uri="{FF2B5EF4-FFF2-40B4-BE49-F238E27FC236}">
                    <a16:creationId xmlns:a16="http://schemas.microsoft.com/office/drawing/2014/main" id="{5B2E71D2-AD2A-8BDE-E1A2-DF210B235A17}"/>
                  </a:ext>
                </a:extLst>
              </p14:cNvPr>
              <p14:cNvContentPartPr/>
              <p14:nvPr/>
            </p14:nvContentPartPr>
            <p14:xfrm>
              <a:off x="2901034" y="3782433"/>
              <a:ext cx="61920" cy="152280"/>
            </p14:xfrm>
          </p:contentPart>
        </mc:Choice>
        <mc:Fallback xmlns="">
          <p:pic>
            <p:nvPicPr>
              <p:cNvPr id="174" name="Freihand 173">
                <a:extLst>
                  <a:ext uri="{FF2B5EF4-FFF2-40B4-BE49-F238E27FC236}">
                    <a16:creationId xmlns:a16="http://schemas.microsoft.com/office/drawing/2014/main" id="{5B2E71D2-AD2A-8BDE-E1A2-DF210B235A17}"/>
                  </a:ext>
                </a:extLst>
              </p:cNvPr>
              <p:cNvPicPr/>
              <p:nvPr/>
            </p:nvPicPr>
            <p:blipFill>
              <a:blip r:embed="rId47"/>
              <a:stretch>
                <a:fillRect/>
              </a:stretch>
            </p:blipFill>
            <p:spPr>
              <a:xfrm>
                <a:off x="2892034" y="3773433"/>
                <a:ext cx="79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3" name="Freihand 142">
                <a:extLst>
                  <a:ext uri="{FF2B5EF4-FFF2-40B4-BE49-F238E27FC236}">
                    <a16:creationId xmlns:a16="http://schemas.microsoft.com/office/drawing/2014/main" id="{8064F5BD-0E66-739D-376C-8F57C3863530}"/>
                  </a:ext>
                </a:extLst>
              </p14:cNvPr>
              <p14:cNvContentPartPr/>
              <p14:nvPr/>
            </p14:nvContentPartPr>
            <p14:xfrm>
              <a:off x="1796914" y="5535993"/>
              <a:ext cx="135000" cy="257040"/>
            </p14:xfrm>
          </p:contentPart>
        </mc:Choice>
        <mc:Fallback xmlns="">
          <p:pic>
            <p:nvPicPr>
              <p:cNvPr id="143" name="Freihand 142">
                <a:extLst>
                  <a:ext uri="{FF2B5EF4-FFF2-40B4-BE49-F238E27FC236}">
                    <a16:creationId xmlns:a16="http://schemas.microsoft.com/office/drawing/2014/main" id="{8064F5BD-0E66-739D-376C-8F57C3863530}"/>
                  </a:ext>
                </a:extLst>
              </p:cNvPr>
              <p:cNvPicPr/>
              <p:nvPr/>
            </p:nvPicPr>
            <p:blipFill>
              <a:blip r:embed="rId49"/>
              <a:stretch>
                <a:fillRect/>
              </a:stretch>
            </p:blipFill>
            <p:spPr>
              <a:xfrm>
                <a:off x="1788274" y="5527353"/>
                <a:ext cx="15264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4" name="Freihand 143">
                <a:extLst>
                  <a:ext uri="{FF2B5EF4-FFF2-40B4-BE49-F238E27FC236}">
                    <a16:creationId xmlns:a16="http://schemas.microsoft.com/office/drawing/2014/main" id="{B933C0A2-23E1-D7DB-EF78-5B8016065BCF}"/>
                  </a:ext>
                </a:extLst>
              </p14:cNvPr>
              <p14:cNvContentPartPr/>
              <p14:nvPr/>
            </p14:nvContentPartPr>
            <p14:xfrm>
              <a:off x="1100314" y="5827593"/>
              <a:ext cx="626760" cy="105120"/>
            </p14:xfrm>
          </p:contentPart>
        </mc:Choice>
        <mc:Fallback xmlns="">
          <p:pic>
            <p:nvPicPr>
              <p:cNvPr id="144" name="Freihand 143">
                <a:extLst>
                  <a:ext uri="{FF2B5EF4-FFF2-40B4-BE49-F238E27FC236}">
                    <a16:creationId xmlns:a16="http://schemas.microsoft.com/office/drawing/2014/main" id="{B933C0A2-23E1-D7DB-EF78-5B8016065BCF}"/>
                  </a:ext>
                </a:extLst>
              </p:cNvPr>
              <p:cNvPicPr/>
              <p:nvPr/>
            </p:nvPicPr>
            <p:blipFill>
              <a:blip r:embed="rId51"/>
              <a:stretch>
                <a:fillRect/>
              </a:stretch>
            </p:blipFill>
            <p:spPr>
              <a:xfrm>
                <a:off x="1091314" y="5818953"/>
                <a:ext cx="644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6" name="Freihand 145">
                <a:extLst>
                  <a:ext uri="{FF2B5EF4-FFF2-40B4-BE49-F238E27FC236}">
                    <a16:creationId xmlns:a16="http://schemas.microsoft.com/office/drawing/2014/main" id="{D02606F0-3157-2718-82AE-D9586517484C}"/>
                  </a:ext>
                </a:extLst>
              </p14:cNvPr>
              <p14:cNvContentPartPr/>
              <p14:nvPr/>
            </p14:nvContentPartPr>
            <p14:xfrm>
              <a:off x="1832914" y="4944153"/>
              <a:ext cx="129600" cy="214200"/>
            </p14:xfrm>
          </p:contentPart>
        </mc:Choice>
        <mc:Fallback xmlns="">
          <p:pic>
            <p:nvPicPr>
              <p:cNvPr id="146" name="Freihand 145">
                <a:extLst>
                  <a:ext uri="{FF2B5EF4-FFF2-40B4-BE49-F238E27FC236}">
                    <a16:creationId xmlns:a16="http://schemas.microsoft.com/office/drawing/2014/main" id="{D02606F0-3157-2718-82AE-D9586517484C}"/>
                  </a:ext>
                </a:extLst>
              </p:cNvPr>
              <p:cNvPicPr/>
              <p:nvPr/>
            </p:nvPicPr>
            <p:blipFill>
              <a:blip r:embed="rId53"/>
              <a:stretch>
                <a:fillRect/>
              </a:stretch>
            </p:blipFill>
            <p:spPr>
              <a:xfrm>
                <a:off x="1824274" y="4935513"/>
                <a:ext cx="1472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7" name="Freihand 146">
                <a:extLst>
                  <a:ext uri="{FF2B5EF4-FFF2-40B4-BE49-F238E27FC236}">
                    <a16:creationId xmlns:a16="http://schemas.microsoft.com/office/drawing/2014/main" id="{A4DAA58A-EAD2-64DD-3204-2EE69D3C7E26}"/>
                  </a:ext>
                </a:extLst>
              </p14:cNvPr>
              <p14:cNvContentPartPr/>
              <p14:nvPr/>
            </p14:nvContentPartPr>
            <p14:xfrm>
              <a:off x="1985914" y="4904553"/>
              <a:ext cx="63360" cy="144000"/>
            </p14:xfrm>
          </p:contentPart>
        </mc:Choice>
        <mc:Fallback xmlns="">
          <p:pic>
            <p:nvPicPr>
              <p:cNvPr id="147" name="Freihand 146">
                <a:extLst>
                  <a:ext uri="{FF2B5EF4-FFF2-40B4-BE49-F238E27FC236}">
                    <a16:creationId xmlns:a16="http://schemas.microsoft.com/office/drawing/2014/main" id="{A4DAA58A-EAD2-64DD-3204-2EE69D3C7E26}"/>
                  </a:ext>
                </a:extLst>
              </p:cNvPr>
              <p:cNvPicPr/>
              <p:nvPr/>
            </p:nvPicPr>
            <p:blipFill>
              <a:blip r:embed="rId55"/>
              <a:stretch>
                <a:fillRect/>
              </a:stretch>
            </p:blipFill>
            <p:spPr>
              <a:xfrm>
                <a:off x="1976914" y="4895913"/>
                <a:ext cx="810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48" name="Freihand 147">
                <a:extLst>
                  <a:ext uri="{FF2B5EF4-FFF2-40B4-BE49-F238E27FC236}">
                    <a16:creationId xmlns:a16="http://schemas.microsoft.com/office/drawing/2014/main" id="{DB877553-CD6A-FF4C-2425-3106D4BD46B1}"/>
                  </a:ext>
                </a:extLst>
              </p14:cNvPr>
              <p14:cNvContentPartPr/>
              <p14:nvPr/>
            </p14:nvContentPartPr>
            <p14:xfrm>
              <a:off x="2015434" y="4990233"/>
              <a:ext cx="53280" cy="77040"/>
            </p14:xfrm>
          </p:contentPart>
        </mc:Choice>
        <mc:Fallback xmlns="">
          <p:pic>
            <p:nvPicPr>
              <p:cNvPr id="148" name="Freihand 147">
                <a:extLst>
                  <a:ext uri="{FF2B5EF4-FFF2-40B4-BE49-F238E27FC236}">
                    <a16:creationId xmlns:a16="http://schemas.microsoft.com/office/drawing/2014/main" id="{DB877553-CD6A-FF4C-2425-3106D4BD46B1}"/>
                  </a:ext>
                </a:extLst>
              </p:cNvPr>
              <p:cNvPicPr/>
              <p:nvPr/>
            </p:nvPicPr>
            <p:blipFill>
              <a:blip r:embed="rId57"/>
              <a:stretch>
                <a:fillRect/>
              </a:stretch>
            </p:blipFill>
            <p:spPr>
              <a:xfrm>
                <a:off x="2006794" y="4981233"/>
                <a:ext cx="70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9" name="Freihand 148">
                <a:extLst>
                  <a:ext uri="{FF2B5EF4-FFF2-40B4-BE49-F238E27FC236}">
                    <a16:creationId xmlns:a16="http://schemas.microsoft.com/office/drawing/2014/main" id="{42B65ECC-98B8-F278-94F0-4ACB27FFD8CF}"/>
                  </a:ext>
                </a:extLst>
              </p14:cNvPr>
              <p14:cNvContentPartPr/>
              <p14:nvPr/>
            </p14:nvContentPartPr>
            <p14:xfrm>
              <a:off x="1241074" y="5345193"/>
              <a:ext cx="65520" cy="108360"/>
            </p14:xfrm>
          </p:contentPart>
        </mc:Choice>
        <mc:Fallback xmlns="">
          <p:pic>
            <p:nvPicPr>
              <p:cNvPr id="149" name="Freihand 148">
                <a:extLst>
                  <a:ext uri="{FF2B5EF4-FFF2-40B4-BE49-F238E27FC236}">
                    <a16:creationId xmlns:a16="http://schemas.microsoft.com/office/drawing/2014/main" id="{42B65ECC-98B8-F278-94F0-4ACB27FFD8CF}"/>
                  </a:ext>
                </a:extLst>
              </p:cNvPr>
              <p:cNvPicPr/>
              <p:nvPr/>
            </p:nvPicPr>
            <p:blipFill>
              <a:blip r:embed="rId59"/>
              <a:stretch>
                <a:fillRect/>
              </a:stretch>
            </p:blipFill>
            <p:spPr>
              <a:xfrm>
                <a:off x="1232434" y="5336193"/>
                <a:ext cx="83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0" name="Freihand 149">
                <a:extLst>
                  <a:ext uri="{FF2B5EF4-FFF2-40B4-BE49-F238E27FC236}">
                    <a16:creationId xmlns:a16="http://schemas.microsoft.com/office/drawing/2014/main" id="{5FF02C63-96BB-12F7-4C30-79EA8BF4569B}"/>
                  </a:ext>
                </a:extLst>
              </p14:cNvPr>
              <p14:cNvContentPartPr/>
              <p14:nvPr/>
            </p14:nvContentPartPr>
            <p14:xfrm>
              <a:off x="1165834" y="5287593"/>
              <a:ext cx="152280" cy="145080"/>
            </p14:xfrm>
          </p:contentPart>
        </mc:Choice>
        <mc:Fallback xmlns="">
          <p:pic>
            <p:nvPicPr>
              <p:cNvPr id="150" name="Freihand 149">
                <a:extLst>
                  <a:ext uri="{FF2B5EF4-FFF2-40B4-BE49-F238E27FC236}">
                    <a16:creationId xmlns:a16="http://schemas.microsoft.com/office/drawing/2014/main" id="{5FF02C63-96BB-12F7-4C30-79EA8BF4569B}"/>
                  </a:ext>
                </a:extLst>
              </p:cNvPr>
              <p:cNvPicPr/>
              <p:nvPr/>
            </p:nvPicPr>
            <p:blipFill>
              <a:blip r:embed="rId61"/>
              <a:stretch>
                <a:fillRect/>
              </a:stretch>
            </p:blipFill>
            <p:spPr>
              <a:xfrm>
                <a:off x="1157194" y="5278593"/>
                <a:ext cx="169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1" name="Freihand 150">
                <a:extLst>
                  <a:ext uri="{FF2B5EF4-FFF2-40B4-BE49-F238E27FC236}">
                    <a16:creationId xmlns:a16="http://schemas.microsoft.com/office/drawing/2014/main" id="{B647AFDD-5E00-9E7F-E14F-CEFB423AFF12}"/>
                  </a:ext>
                </a:extLst>
              </p14:cNvPr>
              <p14:cNvContentPartPr/>
              <p14:nvPr/>
            </p14:nvContentPartPr>
            <p14:xfrm>
              <a:off x="1349074" y="5235393"/>
              <a:ext cx="88560" cy="131400"/>
            </p14:xfrm>
          </p:contentPart>
        </mc:Choice>
        <mc:Fallback xmlns="">
          <p:pic>
            <p:nvPicPr>
              <p:cNvPr id="151" name="Freihand 150">
                <a:extLst>
                  <a:ext uri="{FF2B5EF4-FFF2-40B4-BE49-F238E27FC236}">
                    <a16:creationId xmlns:a16="http://schemas.microsoft.com/office/drawing/2014/main" id="{B647AFDD-5E00-9E7F-E14F-CEFB423AFF12}"/>
                  </a:ext>
                </a:extLst>
              </p:cNvPr>
              <p:cNvPicPr/>
              <p:nvPr/>
            </p:nvPicPr>
            <p:blipFill>
              <a:blip r:embed="rId63"/>
              <a:stretch>
                <a:fillRect/>
              </a:stretch>
            </p:blipFill>
            <p:spPr>
              <a:xfrm>
                <a:off x="1340434" y="5226393"/>
                <a:ext cx="106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52" name="Freihand 151">
                <a:extLst>
                  <a:ext uri="{FF2B5EF4-FFF2-40B4-BE49-F238E27FC236}">
                    <a16:creationId xmlns:a16="http://schemas.microsoft.com/office/drawing/2014/main" id="{54E6A5B0-C513-762B-4E52-3CD0FDFD6E33}"/>
                  </a:ext>
                </a:extLst>
              </p14:cNvPr>
              <p14:cNvContentPartPr/>
              <p14:nvPr/>
            </p14:nvContentPartPr>
            <p14:xfrm>
              <a:off x="1320634" y="5199753"/>
              <a:ext cx="201240" cy="97200"/>
            </p14:xfrm>
          </p:contentPart>
        </mc:Choice>
        <mc:Fallback xmlns="">
          <p:pic>
            <p:nvPicPr>
              <p:cNvPr id="152" name="Freihand 151">
                <a:extLst>
                  <a:ext uri="{FF2B5EF4-FFF2-40B4-BE49-F238E27FC236}">
                    <a16:creationId xmlns:a16="http://schemas.microsoft.com/office/drawing/2014/main" id="{54E6A5B0-C513-762B-4E52-3CD0FDFD6E33}"/>
                  </a:ext>
                </a:extLst>
              </p:cNvPr>
              <p:cNvPicPr/>
              <p:nvPr/>
            </p:nvPicPr>
            <p:blipFill>
              <a:blip r:embed="rId65"/>
              <a:stretch>
                <a:fillRect/>
              </a:stretch>
            </p:blipFill>
            <p:spPr>
              <a:xfrm>
                <a:off x="1311634" y="5190753"/>
                <a:ext cx="218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61" name="Freihand 160">
                <a:extLst>
                  <a:ext uri="{FF2B5EF4-FFF2-40B4-BE49-F238E27FC236}">
                    <a16:creationId xmlns:a16="http://schemas.microsoft.com/office/drawing/2014/main" id="{38493BD1-5000-28A9-5974-96E260DD5BC2}"/>
                  </a:ext>
                </a:extLst>
              </p14:cNvPr>
              <p14:cNvContentPartPr/>
              <p14:nvPr/>
            </p14:nvContentPartPr>
            <p14:xfrm>
              <a:off x="1830394" y="5357073"/>
              <a:ext cx="721440" cy="259920"/>
            </p14:xfrm>
          </p:contentPart>
        </mc:Choice>
        <mc:Fallback xmlns="">
          <p:pic>
            <p:nvPicPr>
              <p:cNvPr id="161" name="Freihand 160">
                <a:extLst>
                  <a:ext uri="{FF2B5EF4-FFF2-40B4-BE49-F238E27FC236}">
                    <a16:creationId xmlns:a16="http://schemas.microsoft.com/office/drawing/2014/main" id="{38493BD1-5000-28A9-5974-96E260DD5BC2}"/>
                  </a:ext>
                </a:extLst>
              </p:cNvPr>
              <p:cNvPicPr/>
              <p:nvPr/>
            </p:nvPicPr>
            <p:blipFill>
              <a:blip r:embed="rId67"/>
              <a:stretch>
                <a:fillRect/>
              </a:stretch>
            </p:blipFill>
            <p:spPr>
              <a:xfrm>
                <a:off x="1821394" y="5348433"/>
                <a:ext cx="7390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63" name="Freihand 162">
                <a:extLst>
                  <a:ext uri="{FF2B5EF4-FFF2-40B4-BE49-F238E27FC236}">
                    <a16:creationId xmlns:a16="http://schemas.microsoft.com/office/drawing/2014/main" id="{480AE720-C404-0916-7C9E-CC7B6922E451}"/>
                  </a:ext>
                </a:extLst>
              </p14:cNvPr>
              <p14:cNvContentPartPr/>
              <p14:nvPr/>
            </p14:nvContentPartPr>
            <p14:xfrm>
              <a:off x="2351674" y="5798073"/>
              <a:ext cx="60480" cy="159480"/>
            </p14:xfrm>
          </p:contentPart>
        </mc:Choice>
        <mc:Fallback xmlns="">
          <p:pic>
            <p:nvPicPr>
              <p:cNvPr id="163" name="Freihand 162">
                <a:extLst>
                  <a:ext uri="{FF2B5EF4-FFF2-40B4-BE49-F238E27FC236}">
                    <a16:creationId xmlns:a16="http://schemas.microsoft.com/office/drawing/2014/main" id="{480AE720-C404-0916-7C9E-CC7B6922E451}"/>
                  </a:ext>
                </a:extLst>
              </p:cNvPr>
              <p:cNvPicPr/>
              <p:nvPr/>
            </p:nvPicPr>
            <p:blipFill>
              <a:blip r:embed="rId69"/>
              <a:stretch>
                <a:fillRect/>
              </a:stretch>
            </p:blipFill>
            <p:spPr>
              <a:xfrm>
                <a:off x="2342674" y="5789073"/>
                <a:ext cx="781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4" name="Freihand 163">
                <a:extLst>
                  <a:ext uri="{FF2B5EF4-FFF2-40B4-BE49-F238E27FC236}">
                    <a16:creationId xmlns:a16="http://schemas.microsoft.com/office/drawing/2014/main" id="{34656304-FB36-21D8-34AD-0420BBA5EC18}"/>
                  </a:ext>
                </a:extLst>
              </p14:cNvPr>
              <p14:cNvContentPartPr/>
              <p14:nvPr/>
            </p14:nvContentPartPr>
            <p14:xfrm>
              <a:off x="2451394" y="5760273"/>
              <a:ext cx="47160" cy="148680"/>
            </p14:xfrm>
          </p:contentPart>
        </mc:Choice>
        <mc:Fallback xmlns="">
          <p:pic>
            <p:nvPicPr>
              <p:cNvPr id="164" name="Freihand 163">
                <a:extLst>
                  <a:ext uri="{FF2B5EF4-FFF2-40B4-BE49-F238E27FC236}">
                    <a16:creationId xmlns:a16="http://schemas.microsoft.com/office/drawing/2014/main" id="{34656304-FB36-21D8-34AD-0420BBA5EC18}"/>
                  </a:ext>
                </a:extLst>
              </p:cNvPr>
              <p:cNvPicPr/>
              <p:nvPr/>
            </p:nvPicPr>
            <p:blipFill>
              <a:blip r:embed="rId71"/>
              <a:stretch>
                <a:fillRect/>
              </a:stretch>
            </p:blipFill>
            <p:spPr>
              <a:xfrm>
                <a:off x="2442754" y="5751273"/>
                <a:ext cx="64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65" name="Freihand 164">
                <a:extLst>
                  <a:ext uri="{FF2B5EF4-FFF2-40B4-BE49-F238E27FC236}">
                    <a16:creationId xmlns:a16="http://schemas.microsoft.com/office/drawing/2014/main" id="{0D4103CD-549D-7382-B74E-787EB7AC0FA3}"/>
                  </a:ext>
                </a:extLst>
              </p14:cNvPr>
              <p14:cNvContentPartPr/>
              <p14:nvPr/>
            </p14:nvContentPartPr>
            <p14:xfrm>
              <a:off x="2370394" y="5700513"/>
              <a:ext cx="136440" cy="84600"/>
            </p14:xfrm>
          </p:contentPart>
        </mc:Choice>
        <mc:Fallback xmlns="">
          <p:pic>
            <p:nvPicPr>
              <p:cNvPr id="165" name="Freihand 164">
                <a:extLst>
                  <a:ext uri="{FF2B5EF4-FFF2-40B4-BE49-F238E27FC236}">
                    <a16:creationId xmlns:a16="http://schemas.microsoft.com/office/drawing/2014/main" id="{0D4103CD-549D-7382-B74E-787EB7AC0FA3}"/>
                  </a:ext>
                </a:extLst>
              </p:cNvPr>
              <p:cNvPicPr/>
              <p:nvPr/>
            </p:nvPicPr>
            <p:blipFill>
              <a:blip r:embed="rId73"/>
              <a:stretch>
                <a:fillRect/>
              </a:stretch>
            </p:blipFill>
            <p:spPr>
              <a:xfrm>
                <a:off x="2361754" y="5691513"/>
                <a:ext cx="154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6" name="Freihand 165">
                <a:extLst>
                  <a:ext uri="{FF2B5EF4-FFF2-40B4-BE49-F238E27FC236}">
                    <a16:creationId xmlns:a16="http://schemas.microsoft.com/office/drawing/2014/main" id="{A552BCFB-1FE8-A506-610C-0F3A4A0BAED8}"/>
                  </a:ext>
                </a:extLst>
              </p14:cNvPr>
              <p14:cNvContentPartPr/>
              <p14:nvPr/>
            </p14:nvContentPartPr>
            <p14:xfrm>
              <a:off x="2510794" y="5672793"/>
              <a:ext cx="105120" cy="208080"/>
            </p14:xfrm>
          </p:contentPart>
        </mc:Choice>
        <mc:Fallback xmlns="">
          <p:pic>
            <p:nvPicPr>
              <p:cNvPr id="166" name="Freihand 165">
                <a:extLst>
                  <a:ext uri="{FF2B5EF4-FFF2-40B4-BE49-F238E27FC236}">
                    <a16:creationId xmlns:a16="http://schemas.microsoft.com/office/drawing/2014/main" id="{A552BCFB-1FE8-A506-610C-0F3A4A0BAED8}"/>
                  </a:ext>
                </a:extLst>
              </p:cNvPr>
              <p:cNvPicPr/>
              <p:nvPr/>
            </p:nvPicPr>
            <p:blipFill>
              <a:blip r:embed="rId75"/>
              <a:stretch>
                <a:fillRect/>
              </a:stretch>
            </p:blipFill>
            <p:spPr>
              <a:xfrm>
                <a:off x="2502154" y="5664153"/>
                <a:ext cx="1227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6" name="Freihand 175">
                <a:extLst>
                  <a:ext uri="{FF2B5EF4-FFF2-40B4-BE49-F238E27FC236}">
                    <a16:creationId xmlns:a16="http://schemas.microsoft.com/office/drawing/2014/main" id="{D5FD651C-D97F-A75D-B67D-5B229AA5794D}"/>
                  </a:ext>
                </a:extLst>
              </p14:cNvPr>
              <p14:cNvContentPartPr/>
              <p14:nvPr/>
            </p14:nvContentPartPr>
            <p14:xfrm>
              <a:off x="953074" y="6140073"/>
              <a:ext cx="53280" cy="80280"/>
            </p14:xfrm>
          </p:contentPart>
        </mc:Choice>
        <mc:Fallback xmlns="">
          <p:pic>
            <p:nvPicPr>
              <p:cNvPr id="176" name="Freihand 175">
                <a:extLst>
                  <a:ext uri="{FF2B5EF4-FFF2-40B4-BE49-F238E27FC236}">
                    <a16:creationId xmlns:a16="http://schemas.microsoft.com/office/drawing/2014/main" id="{D5FD651C-D97F-A75D-B67D-5B229AA5794D}"/>
                  </a:ext>
                </a:extLst>
              </p:cNvPr>
              <p:cNvPicPr/>
              <p:nvPr/>
            </p:nvPicPr>
            <p:blipFill>
              <a:blip r:embed="rId77"/>
              <a:stretch>
                <a:fillRect/>
              </a:stretch>
            </p:blipFill>
            <p:spPr>
              <a:xfrm>
                <a:off x="944074" y="6131433"/>
                <a:ext cx="70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77" name="Freihand 176">
                <a:extLst>
                  <a:ext uri="{FF2B5EF4-FFF2-40B4-BE49-F238E27FC236}">
                    <a16:creationId xmlns:a16="http://schemas.microsoft.com/office/drawing/2014/main" id="{5C705DAE-1B20-D158-4EF1-34D07FFDA386}"/>
                  </a:ext>
                </a:extLst>
              </p14:cNvPr>
              <p14:cNvContentPartPr/>
              <p14:nvPr/>
            </p14:nvContentPartPr>
            <p14:xfrm>
              <a:off x="931114" y="6064833"/>
              <a:ext cx="108360" cy="90720"/>
            </p14:xfrm>
          </p:contentPart>
        </mc:Choice>
        <mc:Fallback xmlns="">
          <p:pic>
            <p:nvPicPr>
              <p:cNvPr id="177" name="Freihand 176">
                <a:extLst>
                  <a:ext uri="{FF2B5EF4-FFF2-40B4-BE49-F238E27FC236}">
                    <a16:creationId xmlns:a16="http://schemas.microsoft.com/office/drawing/2014/main" id="{5C705DAE-1B20-D158-4EF1-34D07FFDA386}"/>
                  </a:ext>
                </a:extLst>
              </p:cNvPr>
              <p:cNvPicPr/>
              <p:nvPr/>
            </p:nvPicPr>
            <p:blipFill>
              <a:blip r:embed="rId79"/>
              <a:stretch>
                <a:fillRect/>
              </a:stretch>
            </p:blipFill>
            <p:spPr>
              <a:xfrm>
                <a:off x="922114" y="6055833"/>
                <a:ext cx="1260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8" name="Freihand 177">
                <a:extLst>
                  <a:ext uri="{FF2B5EF4-FFF2-40B4-BE49-F238E27FC236}">
                    <a16:creationId xmlns:a16="http://schemas.microsoft.com/office/drawing/2014/main" id="{8E091E3A-3416-579D-A0D7-351D16EAF5D4}"/>
                  </a:ext>
                </a:extLst>
              </p14:cNvPr>
              <p14:cNvContentPartPr/>
              <p14:nvPr/>
            </p14:nvContentPartPr>
            <p14:xfrm>
              <a:off x="1005994" y="6032793"/>
              <a:ext cx="149040" cy="175320"/>
            </p14:xfrm>
          </p:contentPart>
        </mc:Choice>
        <mc:Fallback xmlns="">
          <p:pic>
            <p:nvPicPr>
              <p:cNvPr id="178" name="Freihand 177">
                <a:extLst>
                  <a:ext uri="{FF2B5EF4-FFF2-40B4-BE49-F238E27FC236}">
                    <a16:creationId xmlns:a16="http://schemas.microsoft.com/office/drawing/2014/main" id="{8E091E3A-3416-579D-A0D7-351D16EAF5D4}"/>
                  </a:ext>
                </a:extLst>
              </p:cNvPr>
              <p:cNvPicPr/>
              <p:nvPr/>
            </p:nvPicPr>
            <p:blipFill>
              <a:blip r:embed="rId81"/>
              <a:stretch>
                <a:fillRect/>
              </a:stretch>
            </p:blipFill>
            <p:spPr>
              <a:xfrm>
                <a:off x="996994" y="6024153"/>
                <a:ext cx="166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79" name="Freihand 178">
                <a:extLst>
                  <a:ext uri="{FF2B5EF4-FFF2-40B4-BE49-F238E27FC236}">
                    <a16:creationId xmlns:a16="http://schemas.microsoft.com/office/drawing/2014/main" id="{6487BFAF-C15F-6683-D816-DB39865FAB74}"/>
                  </a:ext>
                </a:extLst>
              </p14:cNvPr>
              <p14:cNvContentPartPr/>
              <p14:nvPr/>
            </p14:nvContentPartPr>
            <p14:xfrm>
              <a:off x="1151794" y="5981673"/>
              <a:ext cx="122400" cy="178200"/>
            </p14:xfrm>
          </p:contentPart>
        </mc:Choice>
        <mc:Fallback xmlns="">
          <p:pic>
            <p:nvPicPr>
              <p:cNvPr id="179" name="Freihand 178">
                <a:extLst>
                  <a:ext uri="{FF2B5EF4-FFF2-40B4-BE49-F238E27FC236}">
                    <a16:creationId xmlns:a16="http://schemas.microsoft.com/office/drawing/2014/main" id="{6487BFAF-C15F-6683-D816-DB39865FAB74}"/>
                  </a:ext>
                </a:extLst>
              </p:cNvPr>
              <p:cNvPicPr/>
              <p:nvPr/>
            </p:nvPicPr>
            <p:blipFill>
              <a:blip r:embed="rId83"/>
              <a:stretch>
                <a:fillRect/>
              </a:stretch>
            </p:blipFill>
            <p:spPr>
              <a:xfrm>
                <a:off x="1142794" y="5973033"/>
                <a:ext cx="140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89" name="Freihand 188">
                <a:extLst>
                  <a:ext uri="{FF2B5EF4-FFF2-40B4-BE49-F238E27FC236}">
                    <a16:creationId xmlns:a16="http://schemas.microsoft.com/office/drawing/2014/main" id="{85F8FF7D-252E-2BA6-17A0-B9D20260F4C1}"/>
                  </a:ext>
                </a:extLst>
              </p14:cNvPr>
              <p14:cNvContentPartPr/>
              <p14:nvPr/>
            </p14:nvContentPartPr>
            <p14:xfrm>
              <a:off x="2185354" y="5429793"/>
              <a:ext cx="25920" cy="91080"/>
            </p14:xfrm>
          </p:contentPart>
        </mc:Choice>
        <mc:Fallback xmlns="">
          <p:pic>
            <p:nvPicPr>
              <p:cNvPr id="189" name="Freihand 188">
                <a:extLst>
                  <a:ext uri="{FF2B5EF4-FFF2-40B4-BE49-F238E27FC236}">
                    <a16:creationId xmlns:a16="http://schemas.microsoft.com/office/drawing/2014/main" id="{85F8FF7D-252E-2BA6-17A0-B9D20260F4C1}"/>
                  </a:ext>
                </a:extLst>
              </p:cNvPr>
              <p:cNvPicPr/>
              <p:nvPr/>
            </p:nvPicPr>
            <p:blipFill>
              <a:blip r:embed="rId85"/>
              <a:stretch>
                <a:fillRect/>
              </a:stretch>
            </p:blipFill>
            <p:spPr>
              <a:xfrm>
                <a:off x="2176714" y="5421153"/>
                <a:ext cx="43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90" name="Freihand 189">
                <a:extLst>
                  <a:ext uri="{FF2B5EF4-FFF2-40B4-BE49-F238E27FC236}">
                    <a16:creationId xmlns:a16="http://schemas.microsoft.com/office/drawing/2014/main" id="{6CE666B1-2FD8-3A36-A5A3-452A7EB72741}"/>
                  </a:ext>
                </a:extLst>
              </p14:cNvPr>
              <p14:cNvContentPartPr/>
              <p14:nvPr/>
            </p14:nvContentPartPr>
            <p14:xfrm>
              <a:off x="2314234" y="5233953"/>
              <a:ext cx="225000" cy="119520"/>
            </p14:xfrm>
          </p:contentPart>
        </mc:Choice>
        <mc:Fallback xmlns="">
          <p:pic>
            <p:nvPicPr>
              <p:cNvPr id="190" name="Freihand 189">
                <a:extLst>
                  <a:ext uri="{FF2B5EF4-FFF2-40B4-BE49-F238E27FC236}">
                    <a16:creationId xmlns:a16="http://schemas.microsoft.com/office/drawing/2014/main" id="{6CE666B1-2FD8-3A36-A5A3-452A7EB72741}"/>
                  </a:ext>
                </a:extLst>
              </p:cNvPr>
              <p:cNvPicPr/>
              <p:nvPr/>
            </p:nvPicPr>
            <p:blipFill>
              <a:blip r:embed="rId87"/>
              <a:stretch>
                <a:fillRect/>
              </a:stretch>
            </p:blipFill>
            <p:spPr>
              <a:xfrm>
                <a:off x="2305594" y="5225313"/>
                <a:ext cx="242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3" name="Freihand 132">
                <a:extLst>
                  <a:ext uri="{FF2B5EF4-FFF2-40B4-BE49-F238E27FC236}">
                    <a16:creationId xmlns:a16="http://schemas.microsoft.com/office/drawing/2014/main" id="{29A8AFF1-BDD5-282E-F921-D45B15771145}"/>
                  </a:ext>
                </a:extLst>
              </p14:cNvPr>
              <p14:cNvContentPartPr/>
              <p14:nvPr/>
            </p14:nvContentPartPr>
            <p14:xfrm>
              <a:off x="702154" y="3662193"/>
              <a:ext cx="674280" cy="1098000"/>
            </p14:xfrm>
          </p:contentPart>
        </mc:Choice>
        <mc:Fallback xmlns="">
          <p:pic>
            <p:nvPicPr>
              <p:cNvPr id="133" name="Freihand 132">
                <a:extLst>
                  <a:ext uri="{FF2B5EF4-FFF2-40B4-BE49-F238E27FC236}">
                    <a16:creationId xmlns:a16="http://schemas.microsoft.com/office/drawing/2014/main" id="{29A8AFF1-BDD5-282E-F921-D45B15771145}"/>
                  </a:ext>
                </a:extLst>
              </p:cNvPr>
              <p:cNvPicPr/>
              <p:nvPr/>
            </p:nvPicPr>
            <p:blipFill>
              <a:blip r:embed="rId89"/>
              <a:stretch>
                <a:fillRect/>
              </a:stretch>
            </p:blipFill>
            <p:spPr>
              <a:xfrm>
                <a:off x="693154" y="3653193"/>
                <a:ext cx="691920" cy="1115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34" name="Freihand 133">
                <a:extLst>
                  <a:ext uri="{FF2B5EF4-FFF2-40B4-BE49-F238E27FC236}">
                    <a16:creationId xmlns:a16="http://schemas.microsoft.com/office/drawing/2014/main" id="{F95327FF-4A51-7D2F-E4E7-848CC7E0B627}"/>
                  </a:ext>
                </a:extLst>
              </p14:cNvPr>
              <p14:cNvContentPartPr/>
              <p14:nvPr/>
            </p14:nvContentPartPr>
            <p14:xfrm>
              <a:off x="172234" y="4108593"/>
              <a:ext cx="349920" cy="399960"/>
            </p14:xfrm>
          </p:contentPart>
        </mc:Choice>
        <mc:Fallback xmlns="">
          <p:pic>
            <p:nvPicPr>
              <p:cNvPr id="134" name="Freihand 133">
                <a:extLst>
                  <a:ext uri="{FF2B5EF4-FFF2-40B4-BE49-F238E27FC236}">
                    <a16:creationId xmlns:a16="http://schemas.microsoft.com/office/drawing/2014/main" id="{F95327FF-4A51-7D2F-E4E7-848CC7E0B627}"/>
                  </a:ext>
                </a:extLst>
              </p:cNvPr>
              <p:cNvPicPr/>
              <p:nvPr/>
            </p:nvPicPr>
            <p:blipFill>
              <a:blip r:embed="rId91"/>
              <a:stretch>
                <a:fillRect/>
              </a:stretch>
            </p:blipFill>
            <p:spPr>
              <a:xfrm>
                <a:off x="163594" y="4099953"/>
                <a:ext cx="36756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92" name="Freihand 191">
                <a:extLst>
                  <a:ext uri="{FF2B5EF4-FFF2-40B4-BE49-F238E27FC236}">
                    <a16:creationId xmlns:a16="http://schemas.microsoft.com/office/drawing/2014/main" id="{1D7E7A67-D52A-3700-977C-71F5093E8114}"/>
                  </a:ext>
                </a:extLst>
              </p14:cNvPr>
              <p14:cNvContentPartPr/>
              <p14:nvPr/>
            </p14:nvContentPartPr>
            <p14:xfrm>
              <a:off x="296074" y="4310913"/>
              <a:ext cx="47880" cy="87480"/>
            </p14:xfrm>
          </p:contentPart>
        </mc:Choice>
        <mc:Fallback xmlns="">
          <p:pic>
            <p:nvPicPr>
              <p:cNvPr id="192" name="Freihand 191">
                <a:extLst>
                  <a:ext uri="{FF2B5EF4-FFF2-40B4-BE49-F238E27FC236}">
                    <a16:creationId xmlns:a16="http://schemas.microsoft.com/office/drawing/2014/main" id="{1D7E7A67-D52A-3700-977C-71F5093E8114}"/>
                  </a:ext>
                </a:extLst>
              </p:cNvPr>
              <p:cNvPicPr/>
              <p:nvPr/>
            </p:nvPicPr>
            <p:blipFill>
              <a:blip r:embed="rId93"/>
              <a:stretch>
                <a:fillRect/>
              </a:stretch>
            </p:blipFill>
            <p:spPr>
              <a:xfrm>
                <a:off x="287434" y="4301913"/>
                <a:ext cx="65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93" name="Freihand 192">
                <a:extLst>
                  <a:ext uri="{FF2B5EF4-FFF2-40B4-BE49-F238E27FC236}">
                    <a16:creationId xmlns:a16="http://schemas.microsoft.com/office/drawing/2014/main" id="{FCB37F47-1ABB-3CD1-4185-4460F4889CB2}"/>
                  </a:ext>
                </a:extLst>
              </p14:cNvPr>
              <p14:cNvContentPartPr/>
              <p14:nvPr/>
            </p14:nvContentPartPr>
            <p14:xfrm>
              <a:off x="331354" y="4251153"/>
              <a:ext cx="62280" cy="109800"/>
            </p14:xfrm>
          </p:contentPart>
        </mc:Choice>
        <mc:Fallback xmlns="">
          <p:pic>
            <p:nvPicPr>
              <p:cNvPr id="193" name="Freihand 192">
                <a:extLst>
                  <a:ext uri="{FF2B5EF4-FFF2-40B4-BE49-F238E27FC236}">
                    <a16:creationId xmlns:a16="http://schemas.microsoft.com/office/drawing/2014/main" id="{FCB37F47-1ABB-3CD1-4185-4460F4889CB2}"/>
                  </a:ext>
                </a:extLst>
              </p:cNvPr>
              <p:cNvPicPr/>
              <p:nvPr/>
            </p:nvPicPr>
            <p:blipFill>
              <a:blip r:embed="rId95"/>
              <a:stretch>
                <a:fillRect/>
              </a:stretch>
            </p:blipFill>
            <p:spPr>
              <a:xfrm>
                <a:off x="322714" y="4242513"/>
                <a:ext cx="79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4" name="Freihand 193">
                <a:extLst>
                  <a:ext uri="{FF2B5EF4-FFF2-40B4-BE49-F238E27FC236}">
                    <a16:creationId xmlns:a16="http://schemas.microsoft.com/office/drawing/2014/main" id="{5F781254-FFFF-30F6-6FDA-72F5EC0E3295}"/>
                  </a:ext>
                </a:extLst>
              </p14:cNvPr>
              <p14:cNvContentPartPr/>
              <p14:nvPr/>
            </p14:nvContentPartPr>
            <p14:xfrm>
              <a:off x="318034" y="4211553"/>
              <a:ext cx="120240" cy="101880"/>
            </p14:xfrm>
          </p:contentPart>
        </mc:Choice>
        <mc:Fallback xmlns="">
          <p:pic>
            <p:nvPicPr>
              <p:cNvPr id="194" name="Freihand 193">
                <a:extLst>
                  <a:ext uri="{FF2B5EF4-FFF2-40B4-BE49-F238E27FC236}">
                    <a16:creationId xmlns:a16="http://schemas.microsoft.com/office/drawing/2014/main" id="{5F781254-FFFF-30F6-6FDA-72F5EC0E3295}"/>
                  </a:ext>
                </a:extLst>
              </p:cNvPr>
              <p:cNvPicPr/>
              <p:nvPr/>
            </p:nvPicPr>
            <p:blipFill>
              <a:blip r:embed="rId97"/>
              <a:stretch>
                <a:fillRect/>
              </a:stretch>
            </p:blipFill>
            <p:spPr>
              <a:xfrm>
                <a:off x="309394" y="4202913"/>
                <a:ext cx="137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95" name="Freihand 194">
                <a:extLst>
                  <a:ext uri="{FF2B5EF4-FFF2-40B4-BE49-F238E27FC236}">
                    <a16:creationId xmlns:a16="http://schemas.microsoft.com/office/drawing/2014/main" id="{73965CD8-1398-1BB6-A584-2D642BED5B6A}"/>
                  </a:ext>
                </a:extLst>
              </p14:cNvPr>
              <p14:cNvContentPartPr/>
              <p14:nvPr/>
            </p14:nvContentPartPr>
            <p14:xfrm>
              <a:off x="400474" y="4197153"/>
              <a:ext cx="153720" cy="83160"/>
            </p14:xfrm>
          </p:contentPart>
        </mc:Choice>
        <mc:Fallback xmlns="">
          <p:pic>
            <p:nvPicPr>
              <p:cNvPr id="195" name="Freihand 194">
                <a:extLst>
                  <a:ext uri="{FF2B5EF4-FFF2-40B4-BE49-F238E27FC236}">
                    <a16:creationId xmlns:a16="http://schemas.microsoft.com/office/drawing/2014/main" id="{73965CD8-1398-1BB6-A584-2D642BED5B6A}"/>
                  </a:ext>
                </a:extLst>
              </p:cNvPr>
              <p:cNvPicPr/>
              <p:nvPr/>
            </p:nvPicPr>
            <p:blipFill>
              <a:blip r:embed="rId99"/>
              <a:stretch>
                <a:fillRect/>
              </a:stretch>
            </p:blipFill>
            <p:spPr>
              <a:xfrm>
                <a:off x="391474" y="4188513"/>
                <a:ext cx="171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18" name="Freihand 417">
                <a:extLst>
                  <a:ext uri="{FF2B5EF4-FFF2-40B4-BE49-F238E27FC236}">
                    <a16:creationId xmlns:a16="http://schemas.microsoft.com/office/drawing/2014/main" id="{9CA72A8C-E87F-B9B4-5E88-4E071A07D7A8}"/>
                  </a:ext>
                </a:extLst>
              </p14:cNvPr>
              <p14:cNvContentPartPr/>
              <p14:nvPr/>
            </p14:nvContentPartPr>
            <p14:xfrm>
              <a:off x="8577514" y="499953"/>
              <a:ext cx="2687400" cy="693720"/>
            </p14:xfrm>
          </p:contentPart>
        </mc:Choice>
        <mc:Fallback xmlns="">
          <p:pic>
            <p:nvPicPr>
              <p:cNvPr id="418" name="Freihand 417">
                <a:extLst>
                  <a:ext uri="{FF2B5EF4-FFF2-40B4-BE49-F238E27FC236}">
                    <a16:creationId xmlns:a16="http://schemas.microsoft.com/office/drawing/2014/main" id="{9CA72A8C-E87F-B9B4-5E88-4E071A07D7A8}"/>
                  </a:ext>
                </a:extLst>
              </p:cNvPr>
              <p:cNvPicPr/>
              <p:nvPr/>
            </p:nvPicPr>
            <p:blipFill>
              <a:blip r:embed="rId101"/>
              <a:stretch>
                <a:fillRect/>
              </a:stretch>
            </p:blipFill>
            <p:spPr>
              <a:xfrm>
                <a:off x="8568874" y="490953"/>
                <a:ext cx="2705040" cy="711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01" name="Freihand 200">
                <a:extLst>
                  <a:ext uri="{FF2B5EF4-FFF2-40B4-BE49-F238E27FC236}">
                    <a16:creationId xmlns:a16="http://schemas.microsoft.com/office/drawing/2014/main" id="{45D0D6E3-6091-E2F1-4BE4-ED8677EE4119}"/>
                  </a:ext>
                </a:extLst>
              </p14:cNvPr>
              <p14:cNvContentPartPr/>
              <p14:nvPr/>
            </p14:nvContentPartPr>
            <p14:xfrm>
              <a:off x="4495114" y="5571633"/>
              <a:ext cx="172800" cy="104040"/>
            </p14:xfrm>
          </p:contentPart>
        </mc:Choice>
        <mc:Fallback xmlns="">
          <p:pic>
            <p:nvPicPr>
              <p:cNvPr id="201" name="Freihand 200">
                <a:extLst>
                  <a:ext uri="{FF2B5EF4-FFF2-40B4-BE49-F238E27FC236}">
                    <a16:creationId xmlns:a16="http://schemas.microsoft.com/office/drawing/2014/main" id="{45D0D6E3-6091-E2F1-4BE4-ED8677EE4119}"/>
                  </a:ext>
                </a:extLst>
              </p:cNvPr>
              <p:cNvPicPr/>
              <p:nvPr/>
            </p:nvPicPr>
            <p:blipFill>
              <a:blip r:embed="rId103"/>
              <a:stretch>
                <a:fillRect/>
              </a:stretch>
            </p:blipFill>
            <p:spPr>
              <a:xfrm>
                <a:off x="4486474" y="5562633"/>
                <a:ext cx="190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02" name="Freihand 201">
                <a:extLst>
                  <a:ext uri="{FF2B5EF4-FFF2-40B4-BE49-F238E27FC236}">
                    <a16:creationId xmlns:a16="http://schemas.microsoft.com/office/drawing/2014/main" id="{3CA96460-7EC8-34EC-285B-CD7F4AED9CD4}"/>
                  </a:ext>
                </a:extLst>
              </p14:cNvPr>
              <p14:cNvContentPartPr/>
              <p14:nvPr/>
            </p14:nvContentPartPr>
            <p14:xfrm>
              <a:off x="4680514" y="5503953"/>
              <a:ext cx="46080" cy="104040"/>
            </p14:xfrm>
          </p:contentPart>
        </mc:Choice>
        <mc:Fallback xmlns="">
          <p:pic>
            <p:nvPicPr>
              <p:cNvPr id="202" name="Freihand 201">
                <a:extLst>
                  <a:ext uri="{FF2B5EF4-FFF2-40B4-BE49-F238E27FC236}">
                    <a16:creationId xmlns:a16="http://schemas.microsoft.com/office/drawing/2014/main" id="{3CA96460-7EC8-34EC-285B-CD7F4AED9CD4}"/>
                  </a:ext>
                </a:extLst>
              </p:cNvPr>
              <p:cNvPicPr/>
              <p:nvPr/>
            </p:nvPicPr>
            <p:blipFill>
              <a:blip r:embed="rId105"/>
              <a:stretch>
                <a:fillRect/>
              </a:stretch>
            </p:blipFill>
            <p:spPr>
              <a:xfrm>
                <a:off x="4671514" y="5495313"/>
                <a:ext cx="63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03" name="Freihand 202">
                <a:extLst>
                  <a:ext uri="{FF2B5EF4-FFF2-40B4-BE49-F238E27FC236}">
                    <a16:creationId xmlns:a16="http://schemas.microsoft.com/office/drawing/2014/main" id="{13063146-3241-3BD1-5777-BCB7E9612BBA}"/>
                  </a:ext>
                </a:extLst>
              </p14:cNvPr>
              <p14:cNvContentPartPr/>
              <p14:nvPr/>
            </p14:nvContentPartPr>
            <p14:xfrm>
              <a:off x="4766914" y="5393433"/>
              <a:ext cx="221760" cy="165600"/>
            </p14:xfrm>
          </p:contentPart>
        </mc:Choice>
        <mc:Fallback xmlns="">
          <p:pic>
            <p:nvPicPr>
              <p:cNvPr id="203" name="Freihand 202">
                <a:extLst>
                  <a:ext uri="{FF2B5EF4-FFF2-40B4-BE49-F238E27FC236}">
                    <a16:creationId xmlns:a16="http://schemas.microsoft.com/office/drawing/2014/main" id="{13063146-3241-3BD1-5777-BCB7E9612BBA}"/>
                  </a:ext>
                </a:extLst>
              </p:cNvPr>
              <p:cNvPicPr/>
              <p:nvPr/>
            </p:nvPicPr>
            <p:blipFill>
              <a:blip r:embed="rId107"/>
              <a:stretch>
                <a:fillRect/>
              </a:stretch>
            </p:blipFill>
            <p:spPr>
              <a:xfrm>
                <a:off x="4757914" y="5384793"/>
                <a:ext cx="239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04" name="Freihand 203">
                <a:extLst>
                  <a:ext uri="{FF2B5EF4-FFF2-40B4-BE49-F238E27FC236}">
                    <a16:creationId xmlns:a16="http://schemas.microsoft.com/office/drawing/2014/main" id="{CF83232C-1B2A-D785-AD96-A40ADF22976B}"/>
                  </a:ext>
                </a:extLst>
              </p14:cNvPr>
              <p14:cNvContentPartPr/>
              <p14:nvPr/>
            </p14:nvContentPartPr>
            <p14:xfrm>
              <a:off x="4948714" y="5381553"/>
              <a:ext cx="4320" cy="3240"/>
            </p14:xfrm>
          </p:contentPart>
        </mc:Choice>
        <mc:Fallback xmlns="">
          <p:pic>
            <p:nvPicPr>
              <p:cNvPr id="204" name="Freihand 203">
                <a:extLst>
                  <a:ext uri="{FF2B5EF4-FFF2-40B4-BE49-F238E27FC236}">
                    <a16:creationId xmlns:a16="http://schemas.microsoft.com/office/drawing/2014/main" id="{CF83232C-1B2A-D785-AD96-A40ADF22976B}"/>
                  </a:ext>
                </a:extLst>
              </p:cNvPr>
              <p:cNvPicPr/>
              <p:nvPr/>
            </p:nvPicPr>
            <p:blipFill>
              <a:blip r:embed="rId109"/>
              <a:stretch>
                <a:fillRect/>
              </a:stretch>
            </p:blipFill>
            <p:spPr>
              <a:xfrm>
                <a:off x="4939714" y="5372553"/>
                <a:ext cx="219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05" name="Freihand 204">
                <a:extLst>
                  <a:ext uri="{FF2B5EF4-FFF2-40B4-BE49-F238E27FC236}">
                    <a16:creationId xmlns:a16="http://schemas.microsoft.com/office/drawing/2014/main" id="{C39341B2-3179-BA75-6679-34262EC2EF7F}"/>
                  </a:ext>
                </a:extLst>
              </p14:cNvPr>
              <p14:cNvContentPartPr/>
              <p14:nvPr/>
            </p14:nvContentPartPr>
            <p14:xfrm>
              <a:off x="5126194" y="5223153"/>
              <a:ext cx="183240" cy="559440"/>
            </p14:xfrm>
          </p:contentPart>
        </mc:Choice>
        <mc:Fallback xmlns="">
          <p:pic>
            <p:nvPicPr>
              <p:cNvPr id="205" name="Freihand 204">
                <a:extLst>
                  <a:ext uri="{FF2B5EF4-FFF2-40B4-BE49-F238E27FC236}">
                    <a16:creationId xmlns:a16="http://schemas.microsoft.com/office/drawing/2014/main" id="{C39341B2-3179-BA75-6679-34262EC2EF7F}"/>
                  </a:ext>
                </a:extLst>
              </p:cNvPr>
              <p:cNvPicPr/>
              <p:nvPr/>
            </p:nvPicPr>
            <p:blipFill>
              <a:blip r:embed="rId111"/>
              <a:stretch>
                <a:fillRect/>
              </a:stretch>
            </p:blipFill>
            <p:spPr>
              <a:xfrm>
                <a:off x="5117194" y="5214513"/>
                <a:ext cx="20088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8" name="Freihand 207">
                <a:extLst>
                  <a:ext uri="{FF2B5EF4-FFF2-40B4-BE49-F238E27FC236}">
                    <a16:creationId xmlns:a16="http://schemas.microsoft.com/office/drawing/2014/main" id="{03E803B5-2890-9A09-8FFF-F0F6E5871543}"/>
                  </a:ext>
                </a:extLst>
              </p14:cNvPr>
              <p14:cNvContentPartPr/>
              <p14:nvPr/>
            </p14:nvContentPartPr>
            <p14:xfrm>
              <a:off x="5304754" y="5104713"/>
              <a:ext cx="113040" cy="181080"/>
            </p14:xfrm>
          </p:contentPart>
        </mc:Choice>
        <mc:Fallback xmlns="">
          <p:pic>
            <p:nvPicPr>
              <p:cNvPr id="208" name="Freihand 207">
                <a:extLst>
                  <a:ext uri="{FF2B5EF4-FFF2-40B4-BE49-F238E27FC236}">
                    <a16:creationId xmlns:a16="http://schemas.microsoft.com/office/drawing/2014/main" id="{03E803B5-2890-9A09-8FFF-F0F6E5871543}"/>
                  </a:ext>
                </a:extLst>
              </p:cNvPr>
              <p:cNvPicPr/>
              <p:nvPr/>
            </p:nvPicPr>
            <p:blipFill>
              <a:blip r:embed="rId113"/>
              <a:stretch>
                <a:fillRect/>
              </a:stretch>
            </p:blipFill>
            <p:spPr>
              <a:xfrm>
                <a:off x="5295754" y="5095713"/>
                <a:ext cx="1306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09" name="Freihand 208">
                <a:extLst>
                  <a:ext uri="{FF2B5EF4-FFF2-40B4-BE49-F238E27FC236}">
                    <a16:creationId xmlns:a16="http://schemas.microsoft.com/office/drawing/2014/main" id="{6594FE5A-5041-4DD7-5147-89C5241D85E1}"/>
                  </a:ext>
                </a:extLst>
              </p14:cNvPr>
              <p14:cNvContentPartPr/>
              <p14:nvPr/>
            </p14:nvContentPartPr>
            <p14:xfrm>
              <a:off x="5462434" y="5017953"/>
              <a:ext cx="163080" cy="162720"/>
            </p14:xfrm>
          </p:contentPart>
        </mc:Choice>
        <mc:Fallback xmlns="">
          <p:pic>
            <p:nvPicPr>
              <p:cNvPr id="209" name="Freihand 208">
                <a:extLst>
                  <a:ext uri="{FF2B5EF4-FFF2-40B4-BE49-F238E27FC236}">
                    <a16:creationId xmlns:a16="http://schemas.microsoft.com/office/drawing/2014/main" id="{6594FE5A-5041-4DD7-5147-89C5241D85E1}"/>
                  </a:ext>
                </a:extLst>
              </p:cNvPr>
              <p:cNvPicPr/>
              <p:nvPr/>
            </p:nvPicPr>
            <p:blipFill>
              <a:blip r:embed="rId115"/>
              <a:stretch>
                <a:fillRect/>
              </a:stretch>
            </p:blipFill>
            <p:spPr>
              <a:xfrm>
                <a:off x="5453434" y="5008953"/>
                <a:ext cx="1807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0" name="Freihand 209">
                <a:extLst>
                  <a:ext uri="{FF2B5EF4-FFF2-40B4-BE49-F238E27FC236}">
                    <a16:creationId xmlns:a16="http://schemas.microsoft.com/office/drawing/2014/main" id="{C1AA1B6B-C8B9-21E5-6267-1B15F786E4E4}"/>
                  </a:ext>
                </a:extLst>
              </p14:cNvPr>
              <p14:cNvContentPartPr/>
              <p14:nvPr/>
            </p14:nvContentPartPr>
            <p14:xfrm>
              <a:off x="5384674" y="5352033"/>
              <a:ext cx="41760" cy="140400"/>
            </p14:xfrm>
          </p:contentPart>
        </mc:Choice>
        <mc:Fallback xmlns="">
          <p:pic>
            <p:nvPicPr>
              <p:cNvPr id="210" name="Freihand 209">
                <a:extLst>
                  <a:ext uri="{FF2B5EF4-FFF2-40B4-BE49-F238E27FC236}">
                    <a16:creationId xmlns:a16="http://schemas.microsoft.com/office/drawing/2014/main" id="{C1AA1B6B-C8B9-21E5-6267-1B15F786E4E4}"/>
                  </a:ext>
                </a:extLst>
              </p:cNvPr>
              <p:cNvPicPr/>
              <p:nvPr/>
            </p:nvPicPr>
            <p:blipFill>
              <a:blip r:embed="rId117"/>
              <a:stretch>
                <a:fillRect/>
              </a:stretch>
            </p:blipFill>
            <p:spPr>
              <a:xfrm>
                <a:off x="5375674" y="5343393"/>
                <a:ext cx="59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11" name="Freihand 210">
                <a:extLst>
                  <a:ext uri="{FF2B5EF4-FFF2-40B4-BE49-F238E27FC236}">
                    <a16:creationId xmlns:a16="http://schemas.microsoft.com/office/drawing/2014/main" id="{FEBBB4AB-A19C-5D8D-4B41-9F7F869C2577}"/>
                  </a:ext>
                </a:extLst>
              </p14:cNvPr>
              <p14:cNvContentPartPr/>
              <p14:nvPr/>
            </p14:nvContentPartPr>
            <p14:xfrm>
              <a:off x="5347594" y="5317473"/>
              <a:ext cx="119520" cy="194400"/>
            </p14:xfrm>
          </p:contentPart>
        </mc:Choice>
        <mc:Fallback xmlns="">
          <p:pic>
            <p:nvPicPr>
              <p:cNvPr id="211" name="Freihand 210">
                <a:extLst>
                  <a:ext uri="{FF2B5EF4-FFF2-40B4-BE49-F238E27FC236}">
                    <a16:creationId xmlns:a16="http://schemas.microsoft.com/office/drawing/2014/main" id="{FEBBB4AB-A19C-5D8D-4B41-9F7F869C2577}"/>
                  </a:ext>
                </a:extLst>
              </p:cNvPr>
              <p:cNvPicPr/>
              <p:nvPr/>
            </p:nvPicPr>
            <p:blipFill>
              <a:blip r:embed="rId119"/>
              <a:stretch>
                <a:fillRect/>
              </a:stretch>
            </p:blipFill>
            <p:spPr>
              <a:xfrm>
                <a:off x="5338954" y="5308833"/>
                <a:ext cx="137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2" name="Freihand 211">
                <a:extLst>
                  <a:ext uri="{FF2B5EF4-FFF2-40B4-BE49-F238E27FC236}">
                    <a16:creationId xmlns:a16="http://schemas.microsoft.com/office/drawing/2014/main" id="{F642C887-6AAC-62B8-6FE0-970E7DC9FE15}"/>
                  </a:ext>
                </a:extLst>
              </p14:cNvPr>
              <p14:cNvContentPartPr/>
              <p14:nvPr/>
            </p14:nvContentPartPr>
            <p14:xfrm>
              <a:off x="5595994" y="5222793"/>
              <a:ext cx="66600" cy="190080"/>
            </p14:xfrm>
          </p:contentPart>
        </mc:Choice>
        <mc:Fallback xmlns="">
          <p:pic>
            <p:nvPicPr>
              <p:cNvPr id="212" name="Freihand 211">
                <a:extLst>
                  <a:ext uri="{FF2B5EF4-FFF2-40B4-BE49-F238E27FC236}">
                    <a16:creationId xmlns:a16="http://schemas.microsoft.com/office/drawing/2014/main" id="{F642C887-6AAC-62B8-6FE0-970E7DC9FE15}"/>
                  </a:ext>
                </a:extLst>
              </p:cNvPr>
              <p:cNvPicPr/>
              <p:nvPr/>
            </p:nvPicPr>
            <p:blipFill>
              <a:blip r:embed="rId121"/>
              <a:stretch>
                <a:fillRect/>
              </a:stretch>
            </p:blipFill>
            <p:spPr>
              <a:xfrm>
                <a:off x="5587354" y="5213793"/>
                <a:ext cx="84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13" name="Freihand 212">
                <a:extLst>
                  <a:ext uri="{FF2B5EF4-FFF2-40B4-BE49-F238E27FC236}">
                    <a16:creationId xmlns:a16="http://schemas.microsoft.com/office/drawing/2014/main" id="{D1340E52-5984-DD17-52FD-90E90DF87D67}"/>
                  </a:ext>
                </a:extLst>
              </p14:cNvPr>
              <p14:cNvContentPartPr/>
              <p14:nvPr/>
            </p14:nvContentPartPr>
            <p14:xfrm>
              <a:off x="5626594" y="5278233"/>
              <a:ext cx="69840" cy="159120"/>
            </p14:xfrm>
          </p:contentPart>
        </mc:Choice>
        <mc:Fallback xmlns="">
          <p:pic>
            <p:nvPicPr>
              <p:cNvPr id="213" name="Freihand 212">
                <a:extLst>
                  <a:ext uri="{FF2B5EF4-FFF2-40B4-BE49-F238E27FC236}">
                    <a16:creationId xmlns:a16="http://schemas.microsoft.com/office/drawing/2014/main" id="{D1340E52-5984-DD17-52FD-90E90DF87D67}"/>
                  </a:ext>
                </a:extLst>
              </p:cNvPr>
              <p:cNvPicPr/>
              <p:nvPr/>
            </p:nvPicPr>
            <p:blipFill>
              <a:blip r:embed="rId123"/>
              <a:stretch>
                <a:fillRect/>
              </a:stretch>
            </p:blipFill>
            <p:spPr>
              <a:xfrm>
                <a:off x="5617594" y="5269593"/>
                <a:ext cx="87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4" name="Freihand 213">
                <a:extLst>
                  <a:ext uri="{FF2B5EF4-FFF2-40B4-BE49-F238E27FC236}">
                    <a16:creationId xmlns:a16="http://schemas.microsoft.com/office/drawing/2014/main" id="{3D3533CC-4E2B-4B96-20E0-5DBB297B3B71}"/>
                  </a:ext>
                </a:extLst>
              </p14:cNvPr>
              <p14:cNvContentPartPr/>
              <p14:nvPr/>
            </p14:nvContentPartPr>
            <p14:xfrm>
              <a:off x="5447314" y="5638233"/>
              <a:ext cx="82080" cy="102240"/>
            </p14:xfrm>
          </p:contentPart>
        </mc:Choice>
        <mc:Fallback xmlns="">
          <p:pic>
            <p:nvPicPr>
              <p:cNvPr id="214" name="Freihand 213">
                <a:extLst>
                  <a:ext uri="{FF2B5EF4-FFF2-40B4-BE49-F238E27FC236}">
                    <a16:creationId xmlns:a16="http://schemas.microsoft.com/office/drawing/2014/main" id="{3D3533CC-4E2B-4B96-20E0-5DBB297B3B71}"/>
                  </a:ext>
                </a:extLst>
              </p:cNvPr>
              <p:cNvPicPr/>
              <p:nvPr/>
            </p:nvPicPr>
            <p:blipFill>
              <a:blip r:embed="rId125"/>
              <a:stretch>
                <a:fillRect/>
              </a:stretch>
            </p:blipFill>
            <p:spPr>
              <a:xfrm>
                <a:off x="5438674" y="5629233"/>
                <a:ext cx="99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15" name="Freihand 214">
                <a:extLst>
                  <a:ext uri="{FF2B5EF4-FFF2-40B4-BE49-F238E27FC236}">
                    <a16:creationId xmlns:a16="http://schemas.microsoft.com/office/drawing/2014/main" id="{64811407-4480-032F-9176-B3D2197F39FE}"/>
                  </a:ext>
                </a:extLst>
              </p14:cNvPr>
              <p14:cNvContentPartPr/>
              <p14:nvPr/>
            </p14:nvContentPartPr>
            <p14:xfrm>
              <a:off x="5561794" y="5543913"/>
              <a:ext cx="140760" cy="163800"/>
            </p14:xfrm>
          </p:contentPart>
        </mc:Choice>
        <mc:Fallback xmlns="">
          <p:pic>
            <p:nvPicPr>
              <p:cNvPr id="215" name="Freihand 214">
                <a:extLst>
                  <a:ext uri="{FF2B5EF4-FFF2-40B4-BE49-F238E27FC236}">
                    <a16:creationId xmlns:a16="http://schemas.microsoft.com/office/drawing/2014/main" id="{64811407-4480-032F-9176-B3D2197F39FE}"/>
                  </a:ext>
                </a:extLst>
              </p:cNvPr>
              <p:cNvPicPr/>
              <p:nvPr/>
            </p:nvPicPr>
            <p:blipFill>
              <a:blip r:embed="rId127"/>
              <a:stretch>
                <a:fillRect/>
              </a:stretch>
            </p:blipFill>
            <p:spPr>
              <a:xfrm>
                <a:off x="5552794" y="5535273"/>
                <a:ext cx="1584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16" name="Freihand 215">
                <a:extLst>
                  <a:ext uri="{FF2B5EF4-FFF2-40B4-BE49-F238E27FC236}">
                    <a16:creationId xmlns:a16="http://schemas.microsoft.com/office/drawing/2014/main" id="{F5B74CEB-485A-4183-29C6-BF676BEE4E7F}"/>
                  </a:ext>
                </a:extLst>
              </p14:cNvPr>
              <p14:cNvContentPartPr/>
              <p14:nvPr/>
            </p14:nvContentPartPr>
            <p14:xfrm>
              <a:off x="5714794" y="5483433"/>
              <a:ext cx="132120" cy="134640"/>
            </p14:xfrm>
          </p:contentPart>
        </mc:Choice>
        <mc:Fallback xmlns="">
          <p:pic>
            <p:nvPicPr>
              <p:cNvPr id="216" name="Freihand 215">
                <a:extLst>
                  <a:ext uri="{FF2B5EF4-FFF2-40B4-BE49-F238E27FC236}">
                    <a16:creationId xmlns:a16="http://schemas.microsoft.com/office/drawing/2014/main" id="{F5B74CEB-485A-4183-29C6-BF676BEE4E7F}"/>
                  </a:ext>
                </a:extLst>
              </p:cNvPr>
              <p:cNvPicPr/>
              <p:nvPr/>
            </p:nvPicPr>
            <p:blipFill>
              <a:blip r:embed="rId129"/>
              <a:stretch>
                <a:fillRect/>
              </a:stretch>
            </p:blipFill>
            <p:spPr>
              <a:xfrm>
                <a:off x="5705794" y="5474433"/>
                <a:ext cx="149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8" name="Freihand 217">
                <a:extLst>
                  <a:ext uri="{FF2B5EF4-FFF2-40B4-BE49-F238E27FC236}">
                    <a16:creationId xmlns:a16="http://schemas.microsoft.com/office/drawing/2014/main" id="{4303A69A-359E-C026-611E-07828D709634}"/>
                  </a:ext>
                </a:extLst>
              </p14:cNvPr>
              <p14:cNvContentPartPr/>
              <p14:nvPr/>
            </p14:nvContentPartPr>
            <p14:xfrm>
              <a:off x="5600674" y="5764593"/>
              <a:ext cx="84960" cy="183240"/>
            </p14:xfrm>
          </p:contentPart>
        </mc:Choice>
        <mc:Fallback xmlns="">
          <p:pic>
            <p:nvPicPr>
              <p:cNvPr id="218" name="Freihand 217">
                <a:extLst>
                  <a:ext uri="{FF2B5EF4-FFF2-40B4-BE49-F238E27FC236}">
                    <a16:creationId xmlns:a16="http://schemas.microsoft.com/office/drawing/2014/main" id="{4303A69A-359E-C026-611E-07828D709634}"/>
                  </a:ext>
                </a:extLst>
              </p:cNvPr>
              <p:cNvPicPr/>
              <p:nvPr/>
            </p:nvPicPr>
            <p:blipFill>
              <a:blip r:embed="rId131"/>
              <a:stretch>
                <a:fillRect/>
              </a:stretch>
            </p:blipFill>
            <p:spPr>
              <a:xfrm>
                <a:off x="5592034" y="5755953"/>
                <a:ext cx="1026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9" name="Freihand 218">
                <a:extLst>
                  <a:ext uri="{FF2B5EF4-FFF2-40B4-BE49-F238E27FC236}">
                    <a16:creationId xmlns:a16="http://schemas.microsoft.com/office/drawing/2014/main" id="{50188C58-C8E4-BFA1-071F-DC1B9D20DB9D}"/>
                  </a:ext>
                </a:extLst>
              </p14:cNvPr>
              <p14:cNvContentPartPr/>
              <p14:nvPr/>
            </p14:nvContentPartPr>
            <p14:xfrm>
              <a:off x="5684914" y="5729673"/>
              <a:ext cx="108360" cy="89280"/>
            </p14:xfrm>
          </p:contentPart>
        </mc:Choice>
        <mc:Fallback xmlns="">
          <p:pic>
            <p:nvPicPr>
              <p:cNvPr id="219" name="Freihand 218">
                <a:extLst>
                  <a:ext uri="{FF2B5EF4-FFF2-40B4-BE49-F238E27FC236}">
                    <a16:creationId xmlns:a16="http://schemas.microsoft.com/office/drawing/2014/main" id="{50188C58-C8E4-BFA1-071F-DC1B9D20DB9D}"/>
                  </a:ext>
                </a:extLst>
              </p:cNvPr>
              <p:cNvPicPr/>
              <p:nvPr/>
            </p:nvPicPr>
            <p:blipFill>
              <a:blip r:embed="rId133"/>
              <a:stretch>
                <a:fillRect/>
              </a:stretch>
            </p:blipFill>
            <p:spPr>
              <a:xfrm>
                <a:off x="5675914" y="5720673"/>
                <a:ext cx="126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20" name="Freihand 219">
                <a:extLst>
                  <a:ext uri="{FF2B5EF4-FFF2-40B4-BE49-F238E27FC236}">
                    <a16:creationId xmlns:a16="http://schemas.microsoft.com/office/drawing/2014/main" id="{82CAB9E5-F75B-7DD3-BB98-5AC2BF1E71A6}"/>
                  </a:ext>
                </a:extLst>
              </p14:cNvPr>
              <p14:cNvContentPartPr/>
              <p14:nvPr/>
            </p14:nvContentPartPr>
            <p14:xfrm>
              <a:off x="5776714" y="5633913"/>
              <a:ext cx="110160" cy="132120"/>
            </p14:xfrm>
          </p:contentPart>
        </mc:Choice>
        <mc:Fallback xmlns="">
          <p:pic>
            <p:nvPicPr>
              <p:cNvPr id="220" name="Freihand 219">
                <a:extLst>
                  <a:ext uri="{FF2B5EF4-FFF2-40B4-BE49-F238E27FC236}">
                    <a16:creationId xmlns:a16="http://schemas.microsoft.com/office/drawing/2014/main" id="{82CAB9E5-F75B-7DD3-BB98-5AC2BF1E71A6}"/>
                  </a:ext>
                </a:extLst>
              </p:cNvPr>
              <p:cNvPicPr/>
              <p:nvPr/>
            </p:nvPicPr>
            <p:blipFill>
              <a:blip r:embed="rId135"/>
              <a:stretch>
                <a:fillRect/>
              </a:stretch>
            </p:blipFill>
            <p:spPr>
              <a:xfrm>
                <a:off x="5767714" y="5624913"/>
                <a:ext cx="127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22" name="Freihand 221">
                <a:extLst>
                  <a:ext uri="{FF2B5EF4-FFF2-40B4-BE49-F238E27FC236}">
                    <a16:creationId xmlns:a16="http://schemas.microsoft.com/office/drawing/2014/main" id="{3F1D038E-1E69-298F-59D6-3BE3ED347900}"/>
                  </a:ext>
                </a:extLst>
              </p14:cNvPr>
              <p14:cNvContentPartPr/>
              <p14:nvPr/>
            </p14:nvContentPartPr>
            <p14:xfrm>
              <a:off x="5310154" y="5746233"/>
              <a:ext cx="124920" cy="255960"/>
            </p14:xfrm>
          </p:contentPart>
        </mc:Choice>
        <mc:Fallback xmlns="">
          <p:pic>
            <p:nvPicPr>
              <p:cNvPr id="222" name="Freihand 221">
                <a:extLst>
                  <a:ext uri="{FF2B5EF4-FFF2-40B4-BE49-F238E27FC236}">
                    <a16:creationId xmlns:a16="http://schemas.microsoft.com/office/drawing/2014/main" id="{3F1D038E-1E69-298F-59D6-3BE3ED347900}"/>
                  </a:ext>
                </a:extLst>
              </p:cNvPr>
              <p:cNvPicPr/>
              <p:nvPr/>
            </p:nvPicPr>
            <p:blipFill>
              <a:blip r:embed="rId137"/>
              <a:stretch>
                <a:fillRect/>
              </a:stretch>
            </p:blipFill>
            <p:spPr>
              <a:xfrm>
                <a:off x="5301514" y="5737593"/>
                <a:ext cx="1425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24" name="Freihand 223">
                <a:extLst>
                  <a:ext uri="{FF2B5EF4-FFF2-40B4-BE49-F238E27FC236}">
                    <a16:creationId xmlns:a16="http://schemas.microsoft.com/office/drawing/2014/main" id="{76A09002-02F2-0C03-4C54-F0972FAB27C4}"/>
                  </a:ext>
                </a:extLst>
              </p14:cNvPr>
              <p14:cNvContentPartPr/>
              <p14:nvPr/>
            </p14:nvContentPartPr>
            <p14:xfrm>
              <a:off x="4946194" y="6480273"/>
              <a:ext cx="145800" cy="185760"/>
            </p14:xfrm>
          </p:contentPart>
        </mc:Choice>
        <mc:Fallback xmlns="">
          <p:pic>
            <p:nvPicPr>
              <p:cNvPr id="224" name="Freihand 223">
                <a:extLst>
                  <a:ext uri="{FF2B5EF4-FFF2-40B4-BE49-F238E27FC236}">
                    <a16:creationId xmlns:a16="http://schemas.microsoft.com/office/drawing/2014/main" id="{76A09002-02F2-0C03-4C54-F0972FAB27C4}"/>
                  </a:ext>
                </a:extLst>
              </p:cNvPr>
              <p:cNvPicPr/>
              <p:nvPr/>
            </p:nvPicPr>
            <p:blipFill>
              <a:blip r:embed="rId139"/>
              <a:stretch>
                <a:fillRect/>
              </a:stretch>
            </p:blipFill>
            <p:spPr>
              <a:xfrm>
                <a:off x="4937194" y="6471633"/>
                <a:ext cx="1634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25" name="Freihand 224">
                <a:extLst>
                  <a:ext uri="{FF2B5EF4-FFF2-40B4-BE49-F238E27FC236}">
                    <a16:creationId xmlns:a16="http://schemas.microsoft.com/office/drawing/2014/main" id="{4ECB7B56-4783-9116-217D-9DEB90FAEF24}"/>
                  </a:ext>
                </a:extLst>
              </p14:cNvPr>
              <p14:cNvContentPartPr/>
              <p14:nvPr/>
            </p14:nvContentPartPr>
            <p14:xfrm>
              <a:off x="5136634" y="6441753"/>
              <a:ext cx="110520" cy="119160"/>
            </p14:xfrm>
          </p:contentPart>
        </mc:Choice>
        <mc:Fallback xmlns="">
          <p:pic>
            <p:nvPicPr>
              <p:cNvPr id="225" name="Freihand 224">
                <a:extLst>
                  <a:ext uri="{FF2B5EF4-FFF2-40B4-BE49-F238E27FC236}">
                    <a16:creationId xmlns:a16="http://schemas.microsoft.com/office/drawing/2014/main" id="{4ECB7B56-4783-9116-217D-9DEB90FAEF24}"/>
                  </a:ext>
                </a:extLst>
              </p:cNvPr>
              <p:cNvPicPr/>
              <p:nvPr/>
            </p:nvPicPr>
            <p:blipFill>
              <a:blip r:embed="rId141"/>
              <a:stretch>
                <a:fillRect/>
              </a:stretch>
            </p:blipFill>
            <p:spPr>
              <a:xfrm>
                <a:off x="5127634" y="6432753"/>
                <a:ext cx="128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26" name="Freihand 225">
                <a:extLst>
                  <a:ext uri="{FF2B5EF4-FFF2-40B4-BE49-F238E27FC236}">
                    <a16:creationId xmlns:a16="http://schemas.microsoft.com/office/drawing/2014/main" id="{4662DC62-E758-19F2-EC7E-2B215BAFE652}"/>
                  </a:ext>
                </a:extLst>
              </p14:cNvPr>
              <p14:cNvContentPartPr/>
              <p14:nvPr/>
            </p14:nvContentPartPr>
            <p14:xfrm>
              <a:off x="5288194" y="6357513"/>
              <a:ext cx="78120" cy="105480"/>
            </p14:xfrm>
          </p:contentPart>
        </mc:Choice>
        <mc:Fallback xmlns="">
          <p:pic>
            <p:nvPicPr>
              <p:cNvPr id="226" name="Freihand 225">
                <a:extLst>
                  <a:ext uri="{FF2B5EF4-FFF2-40B4-BE49-F238E27FC236}">
                    <a16:creationId xmlns:a16="http://schemas.microsoft.com/office/drawing/2014/main" id="{4662DC62-E758-19F2-EC7E-2B215BAFE652}"/>
                  </a:ext>
                </a:extLst>
              </p:cNvPr>
              <p:cNvPicPr/>
              <p:nvPr/>
            </p:nvPicPr>
            <p:blipFill>
              <a:blip r:embed="rId143"/>
              <a:stretch>
                <a:fillRect/>
              </a:stretch>
            </p:blipFill>
            <p:spPr>
              <a:xfrm>
                <a:off x="5279194" y="6348513"/>
                <a:ext cx="95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27" name="Freihand 226">
                <a:extLst>
                  <a:ext uri="{FF2B5EF4-FFF2-40B4-BE49-F238E27FC236}">
                    <a16:creationId xmlns:a16="http://schemas.microsoft.com/office/drawing/2014/main" id="{4EBAEFBE-B21F-0504-DE1D-C069545CE218}"/>
                  </a:ext>
                </a:extLst>
              </p14:cNvPr>
              <p14:cNvContentPartPr/>
              <p14:nvPr/>
            </p14:nvContentPartPr>
            <p14:xfrm>
              <a:off x="5364874" y="6258513"/>
              <a:ext cx="88560" cy="172080"/>
            </p14:xfrm>
          </p:contentPart>
        </mc:Choice>
        <mc:Fallback xmlns="">
          <p:pic>
            <p:nvPicPr>
              <p:cNvPr id="227" name="Freihand 226">
                <a:extLst>
                  <a:ext uri="{FF2B5EF4-FFF2-40B4-BE49-F238E27FC236}">
                    <a16:creationId xmlns:a16="http://schemas.microsoft.com/office/drawing/2014/main" id="{4EBAEFBE-B21F-0504-DE1D-C069545CE218}"/>
                  </a:ext>
                </a:extLst>
              </p:cNvPr>
              <p:cNvPicPr/>
              <p:nvPr/>
            </p:nvPicPr>
            <p:blipFill>
              <a:blip r:embed="rId145"/>
              <a:stretch>
                <a:fillRect/>
              </a:stretch>
            </p:blipFill>
            <p:spPr>
              <a:xfrm>
                <a:off x="5355874" y="6249873"/>
                <a:ext cx="106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28" name="Freihand 227">
                <a:extLst>
                  <a:ext uri="{FF2B5EF4-FFF2-40B4-BE49-F238E27FC236}">
                    <a16:creationId xmlns:a16="http://schemas.microsoft.com/office/drawing/2014/main" id="{B5187FEF-883D-9514-4679-080157FCE509}"/>
                  </a:ext>
                </a:extLst>
              </p14:cNvPr>
              <p14:cNvContentPartPr/>
              <p14:nvPr/>
            </p14:nvContentPartPr>
            <p14:xfrm>
              <a:off x="5667634" y="6183273"/>
              <a:ext cx="227520" cy="369360"/>
            </p14:xfrm>
          </p:contentPart>
        </mc:Choice>
        <mc:Fallback xmlns="">
          <p:pic>
            <p:nvPicPr>
              <p:cNvPr id="228" name="Freihand 227">
                <a:extLst>
                  <a:ext uri="{FF2B5EF4-FFF2-40B4-BE49-F238E27FC236}">
                    <a16:creationId xmlns:a16="http://schemas.microsoft.com/office/drawing/2014/main" id="{B5187FEF-883D-9514-4679-080157FCE509}"/>
                  </a:ext>
                </a:extLst>
              </p:cNvPr>
              <p:cNvPicPr/>
              <p:nvPr/>
            </p:nvPicPr>
            <p:blipFill>
              <a:blip r:embed="rId147"/>
              <a:stretch>
                <a:fillRect/>
              </a:stretch>
            </p:blipFill>
            <p:spPr>
              <a:xfrm>
                <a:off x="5658994" y="6174633"/>
                <a:ext cx="24516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30" name="Freihand 229">
                <a:extLst>
                  <a:ext uri="{FF2B5EF4-FFF2-40B4-BE49-F238E27FC236}">
                    <a16:creationId xmlns:a16="http://schemas.microsoft.com/office/drawing/2014/main" id="{2F512BD5-1531-A93A-F15C-C08ACD9DE14F}"/>
                  </a:ext>
                </a:extLst>
              </p14:cNvPr>
              <p14:cNvContentPartPr/>
              <p14:nvPr/>
            </p14:nvContentPartPr>
            <p14:xfrm>
              <a:off x="5852314" y="6137553"/>
              <a:ext cx="53640" cy="93600"/>
            </p14:xfrm>
          </p:contentPart>
        </mc:Choice>
        <mc:Fallback xmlns="">
          <p:pic>
            <p:nvPicPr>
              <p:cNvPr id="230" name="Freihand 229">
                <a:extLst>
                  <a:ext uri="{FF2B5EF4-FFF2-40B4-BE49-F238E27FC236}">
                    <a16:creationId xmlns:a16="http://schemas.microsoft.com/office/drawing/2014/main" id="{2F512BD5-1531-A93A-F15C-C08ACD9DE14F}"/>
                  </a:ext>
                </a:extLst>
              </p:cNvPr>
              <p:cNvPicPr/>
              <p:nvPr/>
            </p:nvPicPr>
            <p:blipFill>
              <a:blip r:embed="rId149"/>
              <a:stretch>
                <a:fillRect/>
              </a:stretch>
            </p:blipFill>
            <p:spPr>
              <a:xfrm>
                <a:off x="5843674" y="6128553"/>
                <a:ext cx="71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31" name="Freihand 230">
                <a:extLst>
                  <a:ext uri="{FF2B5EF4-FFF2-40B4-BE49-F238E27FC236}">
                    <a16:creationId xmlns:a16="http://schemas.microsoft.com/office/drawing/2014/main" id="{CAE43E2E-F52A-F3AE-BF0C-0D5028337FCF}"/>
                  </a:ext>
                </a:extLst>
              </p14:cNvPr>
              <p14:cNvContentPartPr/>
              <p14:nvPr/>
            </p14:nvContentPartPr>
            <p14:xfrm>
              <a:off x="5764474" y="6029913"/>
              <a:ext cx="151920" cy="127800"/>
            </p14:xfrm>
          </p:contentPart>
        </mc:Choice>
        <mc:Fallback xmlns="">
          <p:pic>
            <p:nvPicPr>
              <p:cNvPr id="231" name="Freihand 230">
                <a:extLst>
                  <a:ext uri="{FF2B5EF4-FFF2-40B4-BE49-F238E27FC236}">
                    <a16:creationId xmlns:a16="http://schemas.microsoft.com/office/drawing/2014/main" id="{CAE43E2E-F52A-F3AE-BF0C-0D5028337FCF}"/>
                  </a:ext>
                </a:extLst>
              </p:cNvPr>
              <p:cNvPicPr/>
              <p:nvPr/>
            </p:nvPicPr>
            <p:blipFill>
              <a:blip r:embed="rId151"/>
              <a:stretch>
                <a:fillRect/>
              </a:stretch>
            </p:blipFill>
            <p:spPr>
              <a:xfrm>
                <a:off x="5755474" y="6020913"/>
                <a:ext cx="169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32" name="Freihand 231">
                <a:extLst>
                  <a:ext uri="{FF2B5EF4-FFF2-40B4-BE49-F238E27FC236}">
                    <a16:creationId xmlns:a16="http://schemas.microsoft.com/office/drawing/2014/main" id="{6DFAE8AB-8CC5-6F27-90E9-9A1AC6760BB9}"/>
                  </a:ext>
                </a:extLst>
              </p14:cNvPr>
              <p14:cNvContentPartPr/>
              <p14:nvPr/>
            </p14:nvContentPartPr>
            <p14:xfrm>
              <a:off x="5965354" y="6002553"/>
              <a:ext cx="70200" cy="137160"/>
            </p14:xfrm>
          </p:contentPart>
        </mc:Choice>
        <mc:Fallback xmlns="">
          <p:pic>
            <p:nvPicPr>
              <p:cNvPr id="232" name="Freihand 231">
                <a:extLst>
                  <a:ext uri="{FF2B5EF4-FFF2-40B4-BE49-F238E27FC236}">
                    <a16:creationId xmlns:a16="http://schemas.microsoft.com/office/drawing/2014/main" id="{6DFAE8AB-8CC5-6F27-90E9-9A1AC6760BB9}"/>
                  </a:ext>
                </a:extLst>
              </p:cNvPr>
              <p:cNvPicPr/>
              <p:nvPr/>
            </p:nvPicPr>
            <p:blipFill>
              <a:blip r:embed="rId153"/>
              <a:stretch>
                <a:fillRect/>
              </a:stretch>
            </p:blipFill>
            <p:spPr>
              <a:xfrm>
                <a:off x="5956354" y="5993553"/>
                <a:ext cx="878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33" name="Freihand 232">
                <a:extLst>
                  <a:ext uri="{FF2B5EF4-FFF2-40B4-BE49-F238E27FC236}">
                    <a16:creationId xmlns:a16="http://schemas.microsoft.com/office/drawing/2014/main" id="{50529987-3904-A2ED-603E-723E56CD5AF2}"/>
                  </a:ext>
                </a:extLst>
              </p14:cNvPr>
              <p14:cNvContentPartPr/>
              <p14:nvPr/>
            </p14:nvContentPartPr>
            <p14:xfrm>
              <a:off x="6039874" y="5895273"/>
              <a:ext cx="142560" cy="198360"/>
            </p14:xfrm>
          </p:contentPart>
        </mc:Choice>
        <mc:Fallback xmlns="">
          <p:pic>
            <p:nvPicPr>
              <p:cNvPr id="233" name="Freihand 232">
                <a:extLst>
                  <a:ext uri="{FF2B5EF4-FFF2-40B4-BE49-F238E27FC236}">
                    <a16:creationId xmlns:a16="http://schemas.microsoft.com/office/drawing/2014/main" id="{50529987-3904-A2ED-603E-723E56CD5AF2}"/>
                  </a:ext>
                </a:extLst>
              </p:cNvPr>
              <p:cNvPicPr/>
              <p:nvPr/>
            </p:nvPicPr>
            <p:blipFill>
              <a:blip r:embed="rId155"/>
              <a:stretch>
                <a:fillRect/>
              </a:stretch>
            </p:blipFill>
            <p:spPr>
              <a:xfrm>
                <a:off x="6030874" y="5886273"/>
                <a:ext cx="1602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34" name="Freihand 233">
                <a:extLst>
                  <a:ext uri="{FF2B5EF4-FFF2-40B4-BE49-F238E27FC236}">
                    <a16:creationId xmlns:a16="http://schemas.microsoft.com/office/drawing/2014/main" id="{7B89FAD9-7A33-48D8-09DD-C18BEA170EAD}"/>
                  </a:ext>
                </a:extLst>
              </p14:cNvPr>
              <p14:cNvContentPartPr/>
              <p14:nvPr/>
            </p14:nvContentPartPr>
            <p14:xfrm>
              <a:off x="5982994" y="6273993"/>
              <a:ext cx="90720" cy="103320"/>
            </p14:xfrm>
          </p:contentPart>
        </mc:Choice>
        <mc:Fallback xmlns="">
          <p:pic>
            <p:nvPicPr>
              <p:cNvPr id="234" name="Freihand 233">
                <a:extLst>
                  <a:ext uri="{FF2B5EF4-FFF2-40B4-BE49-F238E27FC236}">
                    <a16:creationId xmlns:a16="http://schemas.microsoft.com/office/drawing/2014/main" id="{7B89FAD9-7A33-48D8-09DD-C18BEA170EAD}"/>
                  </a:ext>
                </a:extLst>
              </p:cNvPr>
              <p:cNvPicPr/>
              <p:nvPr/>
            </p:nvPicPr>
            <p:blipFill>
              <a:blip r:embed="rId157"/>
              <a:stretch>
                <a:fillRect/>
              </a:stretch>
            </p:blipFill>
            <p:spPr>
              <a:xfrm>
                <a:off x="5974354" y="6265353"/>
                <a:ext cx="108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35" name="Freihand 234">
                <a:extLst>
                  <a:ext uri="{FF2B5EF4-FFF2-40B4-BE49-F238E27FC236}">
                    <a16:creationId xmlns:a16="http://schemas.microsoft.com/office/drawing/2014/main" id="{9CA9065A-B80E-8D2F-B176-5F3D8DF0B1BA}"/>
                  </a:ext>
                </a:extLst>
              </p14:cNvPr>
              <p14:cNvContentPartPr/>
              <p14:nvPr/>
            </p14:nvContentPartPr>
            <p14:xfrm>
              <a:off x="5899114" y="6210273"/>
              <a:ext cx="246600" cy="90720"/>
            </p14:xfrm>
          </p:contentPart>
        </mc:Choice>
        <mc:Fallback xmlns="">
          <p:pic>
            <p:nvPicPr>
              <p:cNvPr id="235" name="Freihand 234">
                <a:extLst>
                  <a:ext uri="{FF2B5EF4-FFF2-40B4-BE49-F238E27FC236}">
                    <a16:creationId xmlns:a16="http://schemas.microsoft.com/office/drawing/2014/main" id="{9CA9065A-B80E-8D2F-B176-5F3D8DF0B1BA}"/>
                  </a:ext>
                </a:extLst>
              </p:cNvPr>
              <p:cNvPicPr/>
              <p:nvPr/>
            </p:nvPicPr>
            <p:blipFill>
              <a:blip r:embed="rId159"/>
              <a:stretch>
                <a:fillRect/>
              </a:stretch>
            </p:blipFill>
            <p:spPr>
              <a:xfrm>
                <a:off x="5890474" y="6201273"/>
                <a:ext cx="264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36" name="Freihand 235">
                <a:extLst>
                  <a:ext uri="{FF2B5EF4-FFF2-40B4-BE49-F238E27FC236}">
                    <a16:creationId xmlns:a16="http://schemas.microsoft.com/office/drawing/2014/main" id="{DA3FF86C-1829-F1E2-A5B2-E5D66FA972EC}"/>
                  </a:ext>
                </a:extLst>
              </p14:cNvPr>
              <p14:cNvContentPartPr/>
              <p14:nvPr/>
            </p14:nvContentPartPr>
            <p14:xfrm>
              <a:off x="6137794" y="6084993"/>
              <a:ext cx="84960" cy="147240"/>
            </p14:xfrm>
          </p:contentPart>
        </mc:Choice>
        <mc:Fallback xmlns="">
          <p:pic>
            <p:nvPicPr>
              <p:cNvPr id="236" name="Freihand 235">
                <a:extLst>
                  <a:ext uri="{FF2B5EF4-FFF2-40B4-BE49-F238E27FC236}">
                    <a16:creationId xmlns:a16="http://schemas.microsoft.com/office/drawing/2014/main" id="{DA3FF86C-1829-F1E2-A5B2-E5D66FA972EC}"/>
                  </a:ext>
                </a:extLst>
              </p:cNvPr>
              <p:cNvPicPr/>
              <p:nvPr/>
            </p:nvPicPr>
            <p:blipFill>
              <a:blip r:embed="rId161"/>
              <a:stretch>
                <a:fillRect/>
              </a:stretch>
            </p:blipFill>
            <p:spPr>
              <a:xfrm>
                <a:off x="6129154" y="6076353"/>
                <a:ext cx="1026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37" name="Freihand 236">
                <a:extLst>
                  <a:ext uri="{FF2B5EF4-FFF2-40B4-BE49-F238E27FC236}">
                    <a16:creationId xmlns:a16="http://schemas.microsoft.com/office/drawing/2014/main" id="{3BE30EA5-BF65-3DE6-9AC1-9193367F24EC}"/>
                  </a:ext>
                </a:extLst>
              </p14:cNvPr>
              <p14:cNvContentPartPr/>
              <p14:nvPr/>
            </p14:nvContentPartPr>
            <p14:xfrm>
              <a:off x="5977594" y="6274713"/>
              <a:ext cx="113760" cy="97920"/>
            </p14:xfrm>
          </p:contentPart>
        </mc:Choice>
        <mc:Fallback xmlns="">
          <p:pic>
            <p:nvPicPr>
              <p:cNvPr id="237" name="Freihand 236">
                <a:extLst>
                  <a:ext uri="{FF2B5EF4-FFF2-40B4-BE49-F238E27FC236}">
                    <a16:creationId xmlns:a16="http://schemas.microsoft.com/office/drawing/2014/main" id="{3BE30EA5-BF65-3DE6-9AC1-9193367F24EC}"/>
                  </a:ext>
                </a:extLst>
              </p:cNvPr>
              <p:cNvPicPr/>
              <p:nvPr/>
            </p:nvPicPr>
            <p:blipFill>
              <a:blip r:embed="rId163"/>
              <a:stretch>
                <a:fillRect/>
              </a:stretch>
            </p:blipFill>
            <p:spPr>
              <a:xfrm>
                <a:off x="5968594" y="6265713"/>
                <a:ext cx="131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38" name="Freihand 237">
                <a:extLst>
                  <a:ext uri="{FF2B5EF4-FFF2-40B4-BE49-F238E27FC236}">
                    <a16:creationId xmlns:a16="http://schemas.microsoft.com/office/drawing/2014/main" id="{4C4AC852-337E-2C7D-0625-C38BAB61FD28}"/>
                  </a:ext>
                </a:extLst>
              </p14:cNvPr>
              <p14:cNvContentPartPr/>
              <p14:nvPr/>
            </p14:nvContentPartPr>
            <p14:xfrm>
              <a:off x="6169114" y="6114873"/>
              <a:ext cx="96840" cy="49680"/>
            </p14:xfrm>
          </p:contentPart>
        </mc:Choice>
        <mc:Fallback xmlns="">
          <p:pic>
            <p:nvPicPr>
              <p:cNvPr id="238" name="Freihand 237">
                <a:extLst>
                  <a:ext uri="{FF2B5EF4-FFF2-40B4-BE49-F238E27FC236}">
                    <a16:creationId xmlns:a16="http://schemas.microsoft.com/office/drawing/2014/main" id="{4C4AC852-337E-2C7D-0625-C38BAB61FD28}"/>
                  </a:ext>
                </a:extLst>
              </p:cNvPr>
              <p:cNvPicPr/>
              <p:nvPr/>
            </p:nvPicPr>
            <p:blipFill>
              <a:blip r:embed="rId165"/>
              <a:stretch>
                <a:fillRect/>
              </a:stretch>
            </p:blipFill>
            <p:spPr>
              <a:xfrm>
                <a:off x="6160474" y="6105873"/>
                <a:ext cx="114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39" name="Freihand 238">
                <a:extLst>
                  <a:ext uri="{FF2B5EF4-FFF2-40B4-BE49-F238E27FC236}">
                    <a16:creationId xmlns:a16="http://schemas.microsoft.com/office/drawing/2014/main" id="{0293E2DC-8AB5-FDE5-E7B1-F7EFDBEF3F14}"/>
                  </a:ext>
                </a:extLst>
              </p14:cNvPr>
              <p14:cNvContentPartPr/>
              <p14:nvPr/>
            </p14:nvContentPartPr>
            <p14:xfrm>
              <a:off x="6250834" y="6380553"/>
              <a:ext cx="76320" cy="35640"/>
            </p14:xfrm>
          </p:contentPart>
        </mc:Choice>
        <mc:Fallback xmlns="">
          <p:pic>
            <p:nvPicPr>
              <p:cNvPr id="239" name="Freihand 238">
                <a:extLst>
                  <a:ext uri="{FF2B5EF4-FFF2-40B4-BE49-F238E27FC236}">
                    <a16:creationId xmlns:a16="http://schemas.microsoft.com/office/drawing/2014/main" id="{0293E2DC-8AB5-FDE5-E7B1-F7EFDBEF3F14}"/>
                  </a:ext>
                </a:extLst>
              </p:cNvPr>
              <p:cNvPicPr/>
              <p:nvPr/>
            </p:nvPicPr>
            <p:blipFill>
              <a:blip r:embed="rId167"/>
              <a:stretch>
                <a:fillRect/>
              </a:stretch>
            </p:blipFill>
            <p:spPr>
              <a:xfrm>
                <a:off x="6241834" y="6371553"/>
                <a:ext cx="93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40" name="Freihand 239">
                <a:extLst>
                  <a:ext uri="{FF2B5EF4-FFF2-40B4-BE49-F238E27FC236}">
                    <a16:creationId xmlns:a16="http://schemas.microsoft.com/office/drawing/2014/main" id="{9E9DB522-52C9-C6F7-52C8-B9392C5A19BF}"/>
                  </a:ext>
                </a:extLst>
              </p14:cNvPr>
              <p14:cNvContentPartPr/>
              <p14:nvPr/>
            </p14:nvContentPartPr>
            <p14:xfrm>
              <a:off x="6413914" y="6501153"/>
              <a:ext cx="109440" cy="103680"/>
            </p14:xfrm>
          </p:contentPart>
        </mc:Choice>
        <mc:Fallback xmlns="">
          <p:pic>
            <p:nvPicPr>
              <p:cNvPr id="240" name="Freihand 239">
                <a:extLst>
                  <a:ext uri="{FF2B5EF4-FFF2-40B4-BE49-F238E27FC236}">
                    <a16:creationId xmlns:a16="http://schemas.microsoft.com/office/drawing/2014/main" id="{9E9DB522-52C9-C6F7-52C8-B9392C5A19BF}"/>
                  </a:ext>
                </a:extLst>
              </p:cNvPr>
              <p:cNvPicPr/>
              <p:nvPr/>
            </p:nvPicPr>
            <p:blipFill>
              <a:blip r:embed="rId169"/>
              <a:stretch>
                <a:fillRect/>
              </a:stretch>
            </p:blipFill>
            <p:spPr>
              <a:xfrm>
                <a:off x="6405274" y="6492153"/>
                <a:ext cx="127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8" name="Freihand 17">
                <a:extLst>
                  <a:ext uri="{FF2B5EF4-FFF2-40B4-BE49-F238E27FC236}">
                    <a16:creationId xmlns:a16="http://schemas.microsoft.com/office/drawing/2014/main" id="{C05CFD2E-8D8D-E070-50EF-A8458B48A6B0}"/>
                  </a:ext>
                </a:extLst>
              </p14:cNvPr>
              <p14:cNvContentPartPr/>
              <p14:nvPr/>
            </p14:nvContentPartPr>
            <p14:xfrm>
              <a:off x="9980434" y="1950033"/>
              <a:ext cx="25200" cy="327960"/>
            </p14:xfrm>
          </p:contentPart>
        </mc:Choice>
        <mc:Fallback xmlns="">
          <p:pic>
            <p:nvPicPr>
              <p:cNvPr id="18" name="Freihand 17">
                <a:extLst>
                  <a:ext uri="{FF2B5EF4-FFF2-40B4-BE49-F238E27FC236}">
                    <a16:creationId xmlns:a16="http://schemas.microsoft.com/office/drawing/2014/main" id="{C05CFD2E-8D8D-E070-50EF-A8458B48A6B0}"/>
                  </a:ext>
                </a:extLst>
              </p:cNvPr>
              <p:cNvPicPr/>
              <p:nvPr/>
            </p:nvPicPr>
            <p:blipFill>
              <a:blip r:embed="rId171"/>
              <a:stretch>
                <a:fillRect/>
              </a:stretch>
            </p:blipFill>
            <p:spPr>
              <a:xfrm>
                <a:off x="9971434" y="1941033"/>
                <a:ext cx="4284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9" name="Freihand 18">
                <a:extLst>
                  <a:ext uri="{FF2B5EF4-FFF2-40B4-BE49-F238E27FC236}">
                    <a16:creationId xmlns:a16="http://schemas.microsoft.com/office/drawing/2014/main" id="{275038A4-9E66-7D82-E881-605024BD9B61}"/>
                  </a:ext>
                </a:extLst>
              </p14:cNvPr>
              <p14:cNvContentPartPr/>
              <p14:nvPr/>
            </p14:nvContentPartPr>
            <p14:xfrm>
              <a:off x="9850114" y="1919433"/>
              <a:ext cx="209880" cy="52560"/>
            </p14:xfrm>
          </p:contentPart>
        </mc:Choice>
        <mc:Fallback xmlns="">
          <p:pic>
            <p:nvPicPr>
              <p:cNvPr id="19" name="Freihand 18">
                <a:extLst>
                  <a:ext uri="{FF2B5EF4-FFF2-40B4-BE49-F238E27FC236}">
                    <a16:creationId xmlns:a16="http://schemas.microsoft.com/office/drawing/2014/main" id="{275038A4-9E66-7D82-E881-605024BD9B61}"/>
                  </a:ext>
                </a:extLst>
              </p:cNvPr>
              <p:cNvPicPr/>
              <p:nvPr/>
            </p:nvPicPr>
            <p:blipFill>
              <a:blip r:embed="rId173"/>
              <a:stretch>
                <a:fillRect/>
              </a:stretch>
            </p:blipFill>
            <p:spPr>
              <a:xfrm>
                <a:off x="9841474" y="1910433"/>
                <a:ext cx="2275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0" name="Freihand 19">
                <a:extLst>
                  <a:ext uri="{FF2B5EF4-FFF2-40B4-BE49-F238E27FC236}">
                    <a16:creationId xmlns:a16="http://schemas.microsoft.com/office/drawing/2014/main" id="{38A629DB-923F-2BAD-56DD-EF8C339A9497}"/>
                  </a:ext>
                </a:extLst>
              </p14:cNvPr>
              <p14:cNvContentPartPr/>
              <p14:nvPr/>
            </p14:nvContentPartPr>
            <p14:xfrm>
              <a:off x="10117594" y="2070273"/>
              <a:ext cx="29160" cy="198000"/>
            </p14:xfrm>
          </p:contentPart>
        </mc:Choice>
        <mc:Fallback xmlns="">
          <p:pic>
            <p:nvPicPr>
              <p:cNvPr id="20" name="Freihand 19">
                <a:extLst>
                  <a:ext uri="{FF2B5EF4-FFF2-40B4-BE49-F238E27FC236}">
                    <a16:creationId xmlns:a16="http://schemas.microsoft.com/office/drawing/2014/main" id="{38A629DB-923F-2BAD-56DD-EF8C339A9497}"/>
                  </a:ext>
                </a:extLst>
              </p:cNvPr>
              <p:cNvPicPr/>
              <p:nvPr/>
            </p:nvPicPr>
            <p:blipFill>
              <a:blip r:embed="rId175"/>
              <a:stretch>
                <a:fillRect/>
              </a:stretch>
            </p:blipFill>
            <p:spPr>
              <a:xfrm>
                <a:off x="10108594" y="2061273"/>
                <a:ext cx="468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1" name="Freihand 20">
                <a:extLst>
                  <a:ext uri="{FF2B5EF4-FFF2-40B4-BE49-F238E27FC236}">
                    <a16:creationId xmlns:a16="http://schemas.microsoft.com/office/drawing/2014/main" id="{F4F0D5EC-FF2C-806C-62C1-112DE64F4A2F}"/>
                  </a:ext>
                </a:extLst>
              </p14:cNvPr>
              <p14:cNvContentPartPr/>
              <p14:nvPr/>
            </p14:nvContentPartPr>
            <p14:xfrm>
              <a:off x="10213354" y="2035713"/>
              <a:ext cx="35280" cy="253440"/>
            </p14:xfrm>
          </p:contentPart>
        </mc:Choice>
        <mc:Fallback xmlns="">
          <p:pic>
            <p:nvPicPr>
              <p:cNvPr id="21" name="Freihand 20">
                <a:extLst>
                  <a:ext uri="{FF2B5EF4-FFF2-40B4-BE49-F238E27FC236}">
                    <a16:creationId xmlns:a16="http://schemas.microsoft.com/office/drawing/2014/main" id="{F4F0D5EC-FF2C-806C-62C1-112DE64F4A2F}"/>
                  </a:ext>
                </a:extLst>
              </p:cNvPr>
              <p:cNvPicPr/>
              <p:nvPr/>
            </p:nvPicPr>
            <p:blipFill>
              <a:blip r:embed="rId177"/>
              <a:stretch>
                <a:fillRect/>
              </a:stretch>
            </p:blipFill>
            <p:spPr>
              <a:xfrm>
                <a:off x="10204714" y="2026713"/>
                <a:ext cx="529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2" name="Freihand 21">
                <a:extLst>
                  <a:ext uri="{FF2B5EF4-FFF2-40B4-BE49-F238E27FC236}">
                    <a16:creationId xmlns:a16="http://schemas.microsoft.com/office/drawing/2014/main" id="{080F445B-3844-19FD-45C0-868C92632A47}"/>
                  </a:ext>
                </a:extLst>
              </p14:cNvPr>
              <p14:cNvContentPartPr/>
              <p14:nvPr/>
            </p14:nvContentPartPr>
            <p14:xfrm>
              <a:off x="10219114" y="1932393"/>
              <a:ext cx="27720" cy="60120"/>
            </p14:xfrm>
          </p:contentPart>
        </mc:Choice>
        <mc:Fallback xmlns="">
          <p:pic>
            <p:nvPicPr>
              <p:cNvPr id="22" name="Freihand 21">
                <a:extLst>
                  <a:ext uri="{FF2B5EF4-FFF2-40B4-BE49-F238E27FC236}">
                    <a16:creationId xmlns:a16="http://schemas.microsoft.com/office/drawing/2014/main" id="{080F445B-3844-19FD-45C0-868C92632A47}"/>
                  </a:ext>
                </a:extLst>
              </p:cNvPr>
              <p:cNvPicPr/>
              <p:nvPr/>
            </p:nvPicPr>
            <p:blipFill>
              <a:blip r:embed="rId179"/>
              <a:stretch>
                <a:fillRect/>
              </a:stretch>
            </p:blipFill>
            <p:spPr>
              <a:xfrm>
                <a:off x="10210474" y="1923753"/>
                <a:ext cx="453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76" name="Freihand 75">
                <a:extLst>
                  <a:ext uri="{FF2B5EF4-FFF2-40B4-BE49-F238E27FC236}">
                    <a16:creationId xmlns:a16="http://schemas.microsoft.com/office/drawing/2014/main" id="{76943D0B-E84C-57B2-C4DA-0E93D452989F}"/>
                  </a:ext>
                </a:extLst>
              </p14:cNvPr>
              <p14:cNvContentPartPr/>
              <p14:nvPr/>
            </p14:nvContentPartPr>
            <p14:xfrm>
              <a:off x="7026994" y="1948953"/>
              <a:ext cx="191160" cy="136080"/>
            </p14:xfrm>
          </p:contentPart>
        </mc:Choice>
        <mc:Fallback xmlns="">
          <p:pic>
            <p:nvPicPr>
              <p:cNvPr id="76" name="Freihand 75">
                <a:extLst>
                  <a:ext uri="{FF2B5EF4-FFF2-40B4-BE49-F238E27FC236}">
                    <a16:creationId xmlns:a16="http://schemas.microsoft.com/office/drawing/2014/main" id="{76943D0B-E84C-57B2-C4DA-0E93D452989F}"/>
                  </a:ext>
                </a:extLst>
              </p:cNvPr>
              <p:cNvPicPr/>
              <p:nvPr/>
            </p:nvPicPr>
            <p:blipFill>
              <a:blip r:embed="rId181"/>
              <a:stretch>
                <a:fillRect/>
              </a:stretch>
            </p:blipFill>
            <p:spPr>
              <a:xfrm>
                <a:off x="7018354" y="1939953"/>
                <a:ext cx="2088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77" name="Freihand 76">
                <a:extLst>
                  <a:ext uri="{FF2B5EF4-FFF2-40B4-BE49-F238E27FC236}">
                    <a16:creationId xmlns:a16="http://schemas.microsoft.com/office/drawing/2014/main" id="{444BCFB6-70EF-E562-B132-A9E1EEA8E540}"/>
                  </a:ext>
                </a:extLst>
              </p14:cNvPr>
              <p14:cNvContentPartPr/>
              <p14:nvPr/>
            </p14:nvContentPartPr>
            <p14:xfrm>
              <a:off x="7239034" y="1876593"/>
              <a:ext cx="485640" cy="282960"/>
            </p14:xfrm>
          </p:contentPart>
        </mc:Choice>
        <mc:Fallback xmlns="">
          <p:pic>
            <p:nvPicPr>
              <p:cNvPr id="77" name="Freihand 76">
                <a:extLst>
                  <a:ext uri="{FF2B5EF4-FFF2-40B4-BE49-F238E27FC236}">
                    <a16:creationId xmlns:a16="http://schemas.microsoft.com/office/drawing/2014/main" id="{444BCFB6-70EF-E562-B132-A9E1EEA8E540}"/>
                  </a:ext>
                </a:extLst>
              </p:cNvPr>
              <p:cNvPicPr/>
              <p:nvPr/>
            </p:nvPicPr>
            <p:blipFill>
              <a:blip r:embed="rId183"/>
              <a:stretch>
                <a:fillRect/>
              </a:stretch>
            </p:blipFill>
            <p:spPr>
              <a:xfrm>
                <a:off x="7230394" y="1867953"/>
                <a:ext cx="5032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8" name="Freihand 77">
                <a:extLst>
                  <a:ext uri="{FF2B5EF4-FFF2-40B4-BE49-F238E27FC236}">
                    <a16:creationId xmlns:a16="http://schemas.microsoft.com/office/drawing/2014/main" id="{9BB13FFC-F946-AC2D-4981-F6BF73C1F11E}"/>
                  </a:ext>
                </a:extLst>
              </p14:cNvPr>
              <p14:cNvContentPartPr/>
              <p14:nvPr/>
            </p14:nvContentPartPr>
            <p14:xfrm>
              <a:off x="7886674" y="1773993"/>
              <a:ext cx="286560" cy="257760"/>
            </p14:xfrm>
          </p:contentPart>
        </mc:Choice>
        <mc:Fallback xmlns="">
          <p:pic>
            <p:nvPicPr>
              <p:cNvPr id="78" name="Freihand 77">
                <a:extLst>
                  <a:ext uri="{FF2B5EF4-FFF2-40B4-BE49-F238E27FC236}">
                    <a16:creationId xmlns:a16="http://schemas.microsoft.com/office/drawing/2014/main" id="{9BB13FFC-F946-AC2D-4981-F6BF73C1F11E}"/>
                  </a:ext>
                </a:extLst>
              </p:cNvPr>
              <p:cNvPicPr/>
              <p:nvPr/>
            </p:nvPicPr>
            <p:blipFill>
              <a:blip r:embed="rId185"/>
              <a:stretch>
                <a:fillRect/>
              </a:stretch>
            </p:blipFill>
            <p:spPr>
              <a:xfrm>
                <a:off x="7877674" y="1764993"/>
                <a:ext cx="3042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79" name="Freihand 78">
                <a:extLst>
                  <a:ext uri="{FF2B5EF4-FFF2-40B4-BE49-F238E27FC236}">
                    <a16:creationId xmlns:a16="http://schemas.microsoft.com/office/drawing/2014/main" id="{24B429AF-C44D-825F-BCCE-391BF931CCC4}"/>
                  </a:ext>
                </a:extLst>
              </p14:cNvPr>
              <p14:cNvContentPartPr/>
              <p14:nvPr/>
            </p14:nvContentPartPr>
            <p14:xfrm>
              <a:off x="7064074" y="2299593"/>
              <a:ext cx="76320" cy="307440"/>
            </p14:xfrm>
          </p:contentPart>
        </mc:Choice>
        <mc:Fallback xmlns="">
          <p:pic>
            <p:nvPicPr>
              <p:cNvPr id="79" name="Freihand 78">
                <a:extLst>
                  <a:ext uri="{FF2B5EF4-FFF2-40B4-BE49-F238E27FC236}">
                    <a16:creationId xmlns:a16="http://schemas.microsoft.com/office/drawing/2014/main" id="{24B429AF-C44D-825F-BCCE-391BF931CCC4}"/>
                  </a:ext>
                </a:extLst>
              </p:cNvPr>
              <p:cNvPicPr/>
              <p:nvPr/>
            </p:nvPicPr>
            <p:blipFill>
              <a:blip r:embed="rId187"/>
              <a:stretch>
                <a:fillRect/>
              </a:stretch>
            </p:blipFill>
            <p:spPr>
              <a:xfrm>
                <a:off x="7055074" y="2290593"/>
                <a:ext cx="939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80" name="Freihand 79">
                <a:extLst>
                  <a:ext uri="{FF2B5EF4-FFF2-40B4-BE49-F238E27FC236}">
                    <a16:creationId xmlns:a16="http://schemas.microsoft.com/office/drawing/2014/main" id="{4BC4AEDE-CD9F-B075-FB73-53F04B52F10B}"/>
                  </a:ext>
                </a:extLst>
              </p14:cNvPr>
              <p14:cNvContentPartPr/>
              <p14:nvPr/>
            </p14:nvContentPartPr>
            <p14:xfrm>
              <a:off x="7196554" y="2299233"/>
              <a:ext cx="92880" cy="92160"/>
            </p14:xfrm>
          </p:contentPart>
        </mc:Choice>
        <mc:Fallback xmlns="">
          <p:pic>
            <p:nvPicPr>
              <p:cNvPr id="80" name="Freihand 79">
                <a:extLst>
                  <a:ext uri="{FF2B5EF4-FFF2-40B4-BE49-F238E27FC236}">
                    <a16:creationId xmlns:a16="http://schemas.microsoft.com/office/drawing/2014/main" id="{4BC4AEDE-CD9F-B075-FB73-53F04B52F10B}"/>
                  </a:ext>
                </a:extLst>
              </p:cNvPr>
              <p:cNvPicPr/>
              <p:nvPr/>
            </p:nvPicPr>
            <p:blipFill>
              <a:blip r:embed="rId189"/>
              <a:stretch>
                <a:fillRect/>
              </a:stretch>
            </p:blipFill>
            <p:spPr>
              <a:xfrm>
                <a:off x="7187554" y="2290233"/>
                <a:ext cx="110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81" name="Freihand 80">
                <a:extLst>
                  <a:ext uri="{FF2B5EF4-FFF2-40B4-BE49-F238E27FC236}">
                    <a16:creationId xmlns:a16="http://schemas.microsoft.com/office/drawing/2014/main" id="{F099D476-1FBB-82B1-9280-495494971202}"/>
                  </a:ext>
                </a:extLst>
              </p14:cNvPr>
              <p14:cNvContentPartPr/>
              <p14:nvPr/>
            </p14:nvContentPartPr>
            <p14:xfrm>
              <a:off x="7319314" y="2198073"/>
              <a:ext cx="274320" cy="195480"/>
            </p14:xfrm>
          </p:contentPart>
        </mc:Choice>
        <mc:Fallback xmlns="">
          <p:pic>
            <p:nvPicPr>
              <p:cNvPr id="81" name="Freihand 80">
                <a:extLst>
                  <a:ext uri="{FF2B5EF4-FFF2-40B4-BE49-F238E27FC236}">
                    <a16:creationId xmlns:a16="http://schemas.microsoft.com/office/drawing/2014/main" id="{F099D476-1FBB-82B1-9280-495494971202}"/>
                  </a:ext>
                </a:extLst>
              </p:cNvPr>
              <p:cNvPicPr/>
              <p:nvPr/>
            </p:nvPicPr>
            <p:blipFill>
              <a:blip r:embed="rId191"/>
              <a:stretch>
                <a:fillRect/>
              </a:stretch>
            </p:blipFill>
            <p:spPr>
              <a:xfrm>
                <a:off x="7310674" y="2189433"/>
                <a:ext cx="2919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82" name="Freihand 81">
                <a:extLst>
                  <a:ext uri="{FF2B5EF4-FFF2-40B4-BE49-F238E27FC236}">
                    <a16:creationId xmlns:a16="http://schemas.microsoft.com/office/drawing/2014/main" id="{025BDC15-8A27-5026-B3FC-A6D102DD1A72}"/>
                  </a:ext>
                </a:extLst>
              </p14:cNvPr>
              <p14:cNvContentPartPr/>
              <p14:nvPr/>
            </p14:nvContentPartPr>
            <p14:xfrm>
              <a:off x="7623874" y="2236233"/>
              <a:ext cx="109080" cy="100080"/>
            </p14:xfrm>
          </p:contentPart>
        </mc:Choice>
        <mc:Fallback xmlns="">
          <p:pic>
            <p:nvPicPr>
              <p:cNvPr id="82" name="Freihand 81">
                <a:extLst>
                  <a:ext uri="{FF2B5EF4-FFF2-40B4-BE49-F238E27FC236}">
                    <a16:creationId xmlns:a16="http://schemas.microsoft.com/office/drawing/2014/main" id="{025BDC15-8A27-5026-B3FC-A6D102DD1A72}"/>
                  </a:ext>
                </a:extLst>
              </p:cNvPr>
              <p:cNvPicPr/>
              <p:nvPr/>
            </p:nvPicPr>
            <p:blipFill>
              <a:blip r:embed="rId193"/>
              <a:stretch>
                <a:fillRect/>
              </a:stretch>
            </p:blipFill>
            <p:spPr>
              <a:xfrm>
                <a:off x="7614874" y="2227593"/>
                <a:ext cx="126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83" name="Freihand 82">
                <a:extLst>
                  <a:ext uri="{FF2B5EF4-FFF2-40B4-BE49-F238E27FC236}">
                    <a16:creationId xmlns:a16="http://schemas.microsoft.com/office/drawing/2014/main" id="{4B34D6E1-CF39-AB3B-E22E-B6E4D32AA65E}"/>
                  </a:ext>
                </a:extLst>
              </p14:cNvPr>
              <p14:cNvContentPartPr/>
              <p14:nvPr/>
            </p14:nvContentPartPr>
            <p14:xfrm>
              <a:off x="7849954" y="2216073"/>
              <a:ext cx="345600" cy="97200"/>
            </p14:xfrm>
          </p:contentPart>
        </mc:Choice>
        <mc:Fallback xmlns="">
          <p:pic>
            <p:nvPicPr>
              <p:cNvPr id="83" name="Freihand 82">
                <a:extLst>
                  <a:ext uri="{FF2B5EF4-FFF2-40B4-BE49-F238E27FC236}">
                    <a16:creationId xmlns:a16="http://schemas.microsoft.com/office/drawing/2014/main" id="{4B34D6E1-CF39-AB3B-E22E-B6E4D32AA65E}"/>
                  </a:ext>
                </a:extLst>
              </p:cNvPr>
              <p:cNvPicPr/>
              <p:nvPr/>
            </p:nvPicPr>
            <p:blipFill>
              <a:blip r:embed="rId195"/>
              <a:stretch>
                <a:fillRect/>
              </a:stretch>
            </p:blipFill>
            <p:spPr>
              <a:xfrm>
                <a:off x="7840954" y="2207433"/>
                <a:ext cx="3632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84" name="Freihand 83">
                <a:extLst>
                  <a:ext uri="{FF2B5EF4-FFF2-40B4-BE49-F238E27FC236}">
                    <a16:creationId xmlns:a16="http://schemas.microsoft.com/office/drawing/2014/main" id="{EA690748-0620-3357-E91A-490DFE9CD8BB}"/>
                  </a:ext>
                </a:extLst>
              </p14:cNvPr>
              <p14:cNvContentPartPr/>
              <p14:nvPr/>
            </p14:nvContentPartPr>
            <p14:xfrm>
              <a:off x="8211754" y="2095113"/>
              <a:ext cx="123480" cy="160560"/>
            </p14:xfrm>
          </p:contentPart>
        </mc:Choice>
        <mc:Fallback xmlns="">
          <p:pic>
            <p:nvPicPr>
              <p:cNvPr id="84" name="Freihand 83">
                <a:extLst>
                  <a:ext uri="{FF2B5EF4-FFF2-40B4-BE49-F238E27FC236}">
                    <a16:creationId xmlns:a16="http://schemas.microsoft.com/office/drawing/2014/main" id="{EA690748-0620-3357-E91A-490DFE9CD8BB}"/>
                  </a:ext>
                </a:extLst>
              </p:cNvPr>
              <p:cNvPicPr/>
              <p:nvPr/>
            </p:nvPicPr>
            <p:blipFill>
              <a:blip r:embed="rId197"/>
              <a:stretch>
                <a:fillRect/>
              </a:stretch>
            </p:blipFill>
            <p:spPr>
              <a:xfrm>
                <a:off x="8202754" y="2086113"/>
                <a:ext cx="141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85" name="Freihand 84">
                <a:extLst>
                  <a:ext uri="{FF2B5EF4-FFF2-40B4-BE49-F238E27FC236}">
                    <a16:creationId xmlns:a16="http://schemas.microsoft.com/office/drawing/2014/main" id="{43470DC9-474A-9B7A-8CE0-9B10DA90BC1F}"/>
                  </a:ext>
                </a:extLst>
              </p14:cNvPr>
              <p14:cNvContentPartPr/>
              <p14:nvPr/>
            </p14:nvContentPartPr>
            <p14:xfrm>
              <a:off x="7116994" y="2692353"/>
              <a:ext cx="108720" cy="131760"/>
            </p14:xfrm>
          </p:contentPart>
        </mc:Choice>
        <mc:Fallback xmlns="">
          <p:pic>
            <p:nvPicPr>
              <p:cNvPr id="85" name="Freihand 84">
                <a:extLst>
                  <a:ext uri="{FF2B5EF4-FFF2-40B4-BE49-F238E27FC236}">
                    <a16:creationId xmlns:a16="http://schemas.microsoft.com/office/drawing/2014/main" id="{43470DC9-474A-9B7A-8CE0-9B10DA90BC1F}"/>
                  </a:ext>
                </a:extLst>
              </p:cNvPr>
              <p:cNvPicPr/>
              <p:nvPr/>
            </p:nvPicPr>
            <p:blipFill>
              <a:blip r:embed="rId199"/>
              <a:stretch>
                <a:fillRect/>
              </a:stretch>
            </p:blipFill>
            <p:spPr>
              <a:xfrm>
                <a:off x="7108354" y="2683713"/>
                <a:ext cx="1263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86" name="Freihand 85">
                <a:extLst>
                  <a:ext uri="{FF2B5EF4-FFF2-40B4-BE49-F238E27FC236}">
                    <a16:creationId xmlns:a16="http://schemas.microsoft.com/office/drawing/2014/main" id="{E1911580-CE29-F95A-0D4E-3FEE371F77F8}"/>
                  </a:ext>
                </a:extLst>
              </p14:cNvPr>
              <p14:cNvContentPartPr/>
              <p14:nvPr/>
            </p14:nvContentPartPr>
            <p14:xfrm>
              <a:off x="7260274" y="2595153"/>
              <a:ext cx="554400" cy="200160"/>
            </p14:xfrm>
          </p:contentPart>
        </mc:Choice>
        <mc:Fallback xmlns="">
          <p:pic>
            <p:nvPicPr>
              <p:cNvPr id="86" name="Freihand 85">
                <a:extLst>
                  <a:ext uri="{FF2B5EF4-FFF2-40B4-BE49-F238E27FC236}">
                    <a16:creationId xmlns:a16="http://schemas.microsoft.com/office/drawing/2014/main" id="{E1911580-CE29-F95A-0D4E-3FEE371F77F8}"/>
                  </a:ext>
                </a:extLst>
              </p:cNvPr>
              <p:cNvPicPr/>
              <p:nvPr/>
            </p:nvPicPr>
            <p:blipFill>
              <a:blip r:embed="rId201"/>
              <a:stretch>
                <a:fillRect/>
              </a:stretch>
            </p:blipFill>
            <p:spPr>
              <a:xfrm>
                <a:off x="7251274" y="2586153"/>
                <a:ext cx="5720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7" name="Freihand 86">
                <a:extLst>
                  <a:ext uri="{FF2B5EF4-FFF2-40B4-BE49-F238E27FC236}">
                    <a16:creationId xmlns:a16="http://schemas.microsoft.com/office/drawing/2014/main" id="{F19B82AC-0226-1BF4-5B70-F2155C334B94}"/>
                  </a:ext>
                </a:extLst>
              </p14:cNvPr>
              <p14:cNvContentPartPr/>
              <p14:nvPr/>
            </p14:nvContentPartPr>
            <p14:xfrm>
              <a:off x="7813594" y="2529273"/>
              <a:ext cx="162360" cy="191880"/>
            </p14:xfrm>
          </p:contentPart>
        </mc:Choice>
        <mc:Fallback xmlns="">
          <p:pic>
            <p:nvPicPr>
              <p:cNvPr id="87" name="Freihand 86">
                <a:extLst>
                  <a:ext uri="{FF2B5EF4-FFF2-40B4-BE49-F238E27FC236}">
                    <a16:creationId xmlns:a16="http://schemas.microsoft.com/office/drawing/2014/main" id="{F19B82AC-0226-1BF4-5B70-F2155C334B94}"/>
                  </a:ext>
                </a:extLst>
              </p:cNvPr>
              <p:cNvPicPr/>
              <p:nvPr/>
            </p:nvPicPr>
            <p:blipFill>
              <a:blip r:embed="rId203"/>
              <a:stretch>
                <a:fillRect/>
              </a:stretch>
            </p:blipFill>
            <p:spPr>
              <a:xfrm>
                <a:off x="7804954" y="2520633"/>
                <a:ext cx="1800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88" name="Freihand 87">
                <a:extLst>
                  <a:ext uri="{FF2B5EF4-FFF2-40B4-BE49-F238E27FC236}">
                    <a16:creationId xmlns:a16="http://schemas.microsoft.com/office/drawing/2014/main" id="{F8B02652-2B25-7030-2527-790E1B7058F2}"/>
                  </a:ext>
                </a:extLst>
              </p14:cNvPr>
              <p14:cNvContentPartPr/>
              <p14:nvPr/>
            </p14:nvContentPartPr>
            <p14:xfrm>
              <a:off x="8006194" y="2561673"/>
              <a:ext cx="114480" cy="136440"/>
            </p14:xfrm>
          </p:contentPart>
        </mc:Choice>
        <mc:Fallback xmlns="">
          <p:pic>
            <p:nvPicPr>
              <p:cNvPr id="88" name="Freihand 87">
                <a:extLst>
                  <a:ext uri="{FF2B5EF4-FFF2-40B4-BE49-F238E27FC236}">
                    <a16:creationId xmlns:a16="http://schemas.microsoft.com/office/drawing/2014/main" id="{F8B02652-2B25-7030-2527-790E1B7058F2}"/>
                  </a:ext>
                </a:extLst>
              </p:cNvPr>
              <p:cNvPicPr/>
              <p:nvPr/>
            </p:nvPicPr>
            <p:blipFill>
              <a:blip r:embed="rId205"/>
              <a:stretch>
                <a:fillRect/>
              </a:stretch>
            </p:blipFill>
            <p:spPr>
              <a:xfrm>
                <a:off x="7997194" y="2553033"/>
                <a:ext cx="132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9" name="Freihand 88">
                <a:extLst>
                  <a:ext uri="{FF2B5EF4-FFF2-40B4-BE49-F238E27FC236}">
                    <a16:creationId xmlns:a16="http://schemas.microsoft.com/office/drawing/2014/main" id="{A5AA4F2E-7D5B-60B0-D581-7303BA5903B1}"/>
                  </a:ext>
                </a:extLst>
              </p14:cNvPr>
              <p14:cNvContentPartPr/>
              <p14:nvPr/>
            </p14:nvContentPartPr>
            <p14:xfrm>
              <a:off x="8133634" y="2531073"/>
              <a:ext cx="154080" cy="190080"/>
            </p14:xfrm>
          </p:contentPart>
        </mc:Choice>
        <mc:Fallback xmlns="">
          <p:pic>
            <p:nvPicPr>
              <p:cNvPr id="89" name="Freihand 88">
                <a:extLst>
                  <a:ext uri="{FF2B5EF4-FFF2-40B4-BE49-F238E27FC236}">
                    <a16:creationId xmlns:a16="http://schemas.microsoft.com/office/drawing/2014/main" id="{A5AA4F2E-7D5B-60B0-D581-7303BA5903B1}"/>
                  </a:ext>
                </a:extLst>
              </p:cNvPr>
              <p:cNvPicPr/>
              <p:nvPr/>
            </p:nvPicPr>
            <p:blipFill>
              <a:blip r:embed="rId207"/>
              <a:stretch>
                <a:fillRect/>
              </a:stretch>
            </p:blipFill>
            <p:spPr>
              <a:xfrm>
                <a:off x="8124994" y="2522073"/>
                <a:ext cx="171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90" name="Freihand 89">
                <a:extLst>
                  <a:ext uri="{FF2B5EF4-FFF2-40B4-BE49-F238E27FC236}">
                    <a16:creationId xmlns:a16="http://schemas.microsoft.com/office/drawing/2014/main" id="{B8948788-1477-24A5-69C3-01C6E53C6556}"/>
                  </a:ext>
                </a:extLst>
              </p14:cNvPr>
              <p14:cNvContentPartPr/>
              <p14:nvPr/>
            </p14:nvContentPartPr>
            <p14:xfrm>
              <a:off x="8384554" y="2346753"/>
              <a:ext cx="61560" cy="369000"/>
            </p14:xfrm>
          </p:contentPart>
        </mc:Choice>
        <mc:Fallback xmlns="">
          <p:pic>
            <p:nvPicPr>
              <p:cNvPr id="90" name="Freihand 89">
                <a:extLst>
                  <a:ext uri="{FF2B5EF4-FFF2-40B4-BE49-F238E27FC236}">
                    <a16:creationId xmlns:a16="http://schemas.microsoft.com/office/drawing/2014/main" id="{B8948788-1477-24A5-69C3-01C6E53C6556}"/>
                  </a:ext>
                </a:extLst>
              </p:cNvPr>
              <p:cNvPicPr/>
              <p:nvPr/>
            </p:nvPicPr>
            <p:blipFill>
              <a:blip r:embed="rId209"/>
              <a:stretch>
                <a:fillRect/>
              </a:stretch>
            </p:blipFill>
            <p:spPr>
              <a:xfrm>
                <a:off x="8375554" y="2338113"/>
                <a:ext cx="7920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95" name="Freihand 94">
                <a:extLst>
                  <a:ext uri="{FF2B5EF4-FFF2-40B4-BE49-F238E27FC236}">
                    <a16:creationId xmlns:a16="http://schemas.microsoft.com/office/drawing/2014/main" id="{4C33A6CE-BE1C-42DD-1EE9-5C27D1081B42}"/>
                  </a:ext>
                </a:extLst>
              </p14:cNvPr>
              <p14:cNvContentPartPr/>
              <p14:nvPr/>
            </p14:nvContentPartPr>
            <p14:xfrm>
              <a:off x="7803514" y="2954433"/>
              <a:ext cx="105120" cy="181080"/>
            </p14:xfrm>
          </p:contentPart>
        </mc:Choice>
        <mc:Fallback xmlns="">
          <p:pic>
            <p:nvPicPr>
              <p:cNvPr id="95" name="Freihand 94">
                <a:extLst>
                  <a:ext uri="{FF2B5EF4-FFF2-40B4-BE49-F238E27FC236}">
                    <a16:creationId xmlns:a16="http://schemas.microsoft.com/office/drawing/2014/main" id="{4C33A6CE-BE1C-42DD-1EE9-5C27D1081B42}"/>
                  </a:ext>
                </a:extLst>
              </p:cNvPr>
              <p:cNvPicPr/>
              <p:nvPr/>
            </p:nvPicPr>
            <p:blipFill>
              <a:blip r:embed="rId211"/>
              <a:stretch>
                <a:fillRect/>
              </a:stretch>
            </p:blipFill>
            <p:spPr>
              <a:xfrm>
                <a:off x="7794874" y="2945793"/>
                <a:ext cx="1227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6" name="Freihand 95">
                <a:extLst>
                  <a:ext uri="{FF2B5EF4-FFF2-40B4-BE49-F238E27FC236}">
                    <a16:creationId xmlns:a16="http://schemas.microsoft.com/office/drawing/2014/main" id="{17D55C09-E61F-2EBC-E588-6AA2E48251D0}"/>
                  </a:ext>
                </a:extLst>
              </p14:cNvPr>
              <p14:cNvContentPartPr/>
              <p14:nvPr/>
            </p14:nvContentPartPr>
            <p14:xfrm>
              <a:off x="7980634" y="2981073"/>
              <a:ext cx="361080" cy="170280"/>
            </p14:xfrm>
          </p:contentPart>
        </mc:Choice>
        <mc:Fallback xmlns="">
          <p:pic>
            <p:nvPicPr>
              <p:cNvPr id="96" name="Freihand 95">
                <a:extLst>
                  <a:ext uri="{FF2B5EF4-FFF2-40B4-BE49-F238E27FC236}">
                    <a16:creationId xmlns:a16="http://schemas.microsoft.com/office/drawing/2014/main" id="{17D55C09-E61F-2EBC-E588-6AA2E48251D0}"/>
                  </a:ext>
                </a:extLst>
              </p:cNvPr>
              <p:cNvPicPr/>
              <p:nvPr/>
            </p:nvPicPr>
            <p:blipFill>
              <a:blip r:embed="rId213"/>
              <a:stretch>
                <a:fillRect/>
              </a:stretch>
            </p:blipFill>
            <p:spPr>
              <a:xfrm>
                <a:off x="7971634" y="2972433"/>
                <a:ext cx="3787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8" name="Freihand 97">
                <a:extLst>
                  <a:ext uri="{FF2B5EF4-FFF2-40B4-BE49-F238E27FC236}">
                    <a16:creationId xmlns:a16="http://schemas.microsoft.com/office/drawing/2014/main" id="{12CDA307-E707-9CA8-1D90-DFDEB9E0F3B3}"/>
                  </a:ext>
                </a:extLst>
              </p14:cNvPr>
              <p14:cNvContentPartPr/>
              <p14:nvPr/>
            </p14:nvContentPartPr>
            <p14:xfrm>
              <a:off x="8600914" y="2758593"/>
              <a:ext cx="115920" cy="223920"/>
            </p14:xfrm>
          </p:contentPart>
        </mc:Choice>
        <mc:Fallback xmlns="">
          <p:pic>
            <p:nvPicPr>
              <p:cNvPr id="98" name="Freihand 97">
                <a:extLst>
                  <a:ext uri="{FF2B5EF4-FFF2-40B4-BE49-F238E27FC236}">
                    <a16:creationId xmlns:a16="http://schemas.microsoft.com/office/drawing/2014/main" id="{12CDA307-E707-9CA8-1D90-DFDEB9E0F3B3}"/>
                  </a:ext>
                </a:extLst>
              </p:cNvPr>
              <p:cNvPicPr/>
              <p:nvPr/>
            </p:nvPicPr>
            <p:blipFill>
              <a:blip r:embed="rId215"/>
              <a:stretch>
                <a:fillRect/>
              </a:stretch>
            </p:blipFill>
            <p:spPr>
              <a:xfrm>
                <a:off x="8592274" y="2749953"/>
                <a:ext cx="1335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9" name="Freihand 98">
                <a:extLst>
                  <a:ext uri="{FF2B5EF4-FFF2-40B4-BE49-F238E27FC236}">
                    <a16:creationId xmlns:a16="http://schemas.microsoft.com/office/drawing/2014/main" id="{CDF9CC65-7CFF-D5CA-70FE-988F8EE0B5FF}"/>
                  </a:ext>
                </a:extLst>
              </p14:cNvPr>
              <p14:cNvContentPartPr/>
              <p14:nvPr/>
            </p14:nvContentPartPr>
            <p14:xfrm>
              <a:off x="8680474" y="2829873"/>
              <a:ext cx="223920" cy="144720"/>
            </p14:xfrm>
          </p:contentPart>
        </mc:Choice>
        <mc:Fallback xmlns="">
          <p:pic>
            <p:nvPicPr>
              <p:cNvPr id="99" name="Freihand 98">
                <a:extLst>
                  <a:ext uri="{FF2B5EF4-FFF2-40B4-BE49-F238E27FC236}">
                    <a16:creationId xmlns:a16="http://schemas.microsoft.com/office/drawing/2014/main" id="{CDF9CC65-7CFF-D5CA-70FE-988F8EE0B5FF}"/>
                  </a:ext>
                </a:extLst>
              </p:cNvPr>
              <p:cNvPicPr/>
              <p:nvPr/>
            </p:nvPicPr>
            <p:blipFill>
              <a:blip r:embed="rId217"/>
              <a:stretch>
                <a:fillRect/>
              </a:stretch>
            </p:blipFill>
            <p:spPr>
              <a:xfrm>
                <a:off x="8671834" y="2820873"/>
                <a:ext cx="2415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00" name="Freihand 99">
                <a:extLst>
                  <a:ext uri="{FF2B5EF4-FFF2-40B4-BE49-F238E27FC236}">
                    <a16:creationId xmlns:a16="http://schemas.microsoft.com/office/drawing/2014/main" id="{C497755C-01AD-0D91-85EC-D49FBDEF565F}"/>
                  </a:ext>
                </a:extLst>
              </p14:cNvPr>
              <p14:cNvContentPartPr/>
              <p14:nvPr/>
            </p14:nvContentPartPr>
            <p14:xfrm>
              <a:off x="8963074" y="2806473"/>
              <a:ext cx="191520" cy="277560"/>
            </p14:xfrm>
          </p:contentPart>
        </mc:Choice>
        <mc:Fallback xmlns="">
          <p:pic>
            <p:nvPicPr>
              <p:cNvPr id="100" name="Freihand 99">
                <a:extLst>
                  <a:ext uri="{FF2B5EF4-FFF2-40B4-BE49-F238E27FC236}">
                    <a16:creationId xmlns:a16="http://schemas.microsoft.com/office/drawing/2014/main" id="{C497755C-01AD-0D91-85EC-D49FBDEF565F}"/>
                  </a:ext>
                </a:extLst>
              </p:cNvPr>
              <p:cNvPicPr/>
              <p:nvPr/>
            </p:nvPicPr>
            <p:blipFill>
              <a:blip r:embed="rId219"/>
              <a:stretch>
                <a:fillRect/>
              </a:stretch>
            </p:blipFill>
            <p:spPr>
              <a:xfrm>
                <a:off x="8954434" y="2797473"/>
                <a:ext cx="2091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01" name="Freihand 100">
                <a:extLst>
                  <a:ext uri="{FF2B5EF4-FFF2-40B4-BE49-F238E27FC236}">
                    <a16:creationId xmlns:a16="http://schemas.microsoft.com/office/drawing/2014/main" id="{5D39EA0B-0F88-772A-68D3-85E2F63E3F7D}"/>
                  </a:ext>
                </a:extLst>
              </p14:cNvPr>
              <p14:cNvContentPartPr/>
              <p14:nvPr/>
            </p14:nvContentPartPr>
            <p14:xfrm>
              <a:off x="9425314" y="2749233"/>
              <a:ext cx="23400" cy="104400"/>
            </p14:xfrm>
          </p:contentPart>
        </mc:Choice>
        <mc:Fallback xmlns="">
          <p:pic>
            <p:nvPicPr>
              <p:cNvPr id="101" name="Freihand 100">
                <a:extLst>
                  <a:ext uri="{FF2B5EF4-FFF2-40B4-BE49-F238E27FC236}">
                    <a16:creationId xmlns:a16="http://schemas.microsoft.com/office/drawing/2014/main" id="{5D39EA0B-0F88-772A-68D3-85E2F63E3F7D}"/>
                  </a:ext>
                </a:extLst>
              </p:cNvPr>
              <p:cNvPicPr/>
              <p:nvPr/>
            </p:nvPicPr>
            <p:blipFill>
              <a:blip r:embed="rId221"/>
              <a:stretch>
                <a:fillRect/>
              </a:stretch>
            </p:blipFill>
            <p:spPr>
              <a:xfrm>
                <a:off x="9416674" y="2740233"/>
                <a:ext cx="410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02" name="Freihand 101">
                <a:extLst>
                  <a:ext uri="{FF2B5EF4-FFF2-40B4-BE49-F238E27FC236}">
                    <a16:creationId xmlns:a16="http://schemas.microsoft.com/office/drawing/2014/main" id="{5AE917EA-63B2-DFD0-380E-3F29026B90CA}"/>
                  </a:ext>
                </a:extLst>
              </p14:cNvPr>
              <p14:cNvContentPartPr/>
              <p14:nvPr/>
            </p14:nvContentPartPr>
            <p14:xfrm>
              <a:off x="9411274" y="2685153"/>
              <a:ext cx="204120" cy="183240"/>
            </p14:xfrm>
          </p:contentPart>
        </mc:Choice>
        <mc:Fallback xmlns="">
          <p:pic>
            <p:nvPicPr>
              <p:cNvPr id="102" name="Freihand 101">
                <a:extLst>
                  <a:ext uri="{FF2B5EF4-FFF2-40B4-BE49-F238E27FC236}">
                    <a16:creationId xmlns:a16="http://schemas.microsoft.com/office/drawing/2014/main" id="{5AE917EA-63B2-DFD0-380E-3F29026B90CA}"/>
                  </a:ext>
                </a:extLst>
              </p:cNvPr>
              <p:cNvPicPr/>
              <p:nvPr/>
            </p:nvPicPr>
            <p:blipFill>
              <a:blip r:embed="rId223"/>
              <a:stretch>
                <a:fillRect/>
              </a:stretch>
            </p:blipFill>
            <p:spPr>
              <a:xfrm>
                <a:off x="9402274" y="2676513"/>
                <a:ext cx="2217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03" name="Freihand 102">
                <a:extLst>
                  <a:ext uri="{FF2B5EF4-FFF2-40B4-BE49-F238E27FC236}">
                    <a16:creationId xmlns:a16="http://schemas.microsoft.com/office/drawing/2014/main" id="{8D9644C1-D710-419D-AF68-A55B42564C04}"/>
                  </a:ext>
                </a:extLst>
              </p14:cNvPr>
              <p14:cNvContentPartPr/>
              <p14:nvPr/>
            </p14:nvContentPartPr>
            <p14:xfrm>
              <a:off x="9853714" y="2618913"/>
              <a:ext cx="159480" cy="167040"/>
            </p14:xfrm>
          </p:contentPart>
        </mc:Choice>
        <mc:Fallback xmlns="">
          <p:pic>
            <p:nvPicPr>
              <p:cNvPr id="103" name="Freihand 102">
                <a:extLst>
                  <a:ext uri="{FF2B5EF4-FFF2-40B4-BE49-F238E27FC236}">
                    <a16:creationId xmlns:a16="http://schemas.microsoft.com/office/drawing/2014/main" id="{8D9644C1-D710-419D-AF68-A55B42564C04}"/>
                  </a:ext>
                </a:extLst>
              </p:cNvPr>
              <p:cNvPicPr/>
              <p:nvPr/>
            </p:nvPicPr>
            <p:blipFill>
              <a:blip r:embed="rId225"/>
              <a:stretch>
                <a:fillRect/>
              </a:stretch>
            </p:blipFill>
            <p:spPr>
              <a:xfrm>
                <a:off x="9844714" y="2609913"/>
                <a:ext cx="177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04" name="Freihand 103">
                <a:extLst>
                  <a:ext uri="{FF2B5EF4-FFF2-40B4-BE49-F238E27FC236}">
                    <a16:creationId xmlns:a16="http://schemas.microsoft.com/office/drawing/2014/main" id="{69B2DEA8-AE16-E82F-A481-19DBE817A86F}"/>
                  </a:ext>
                </a:extLst>
              </p14:cNvPr>
              <p14:cNvContentPartPr/>
              <p14:nvPr/>
            </p14:nvContentPartPr>
            <p14:xfrm>
              <a:off x="10188154" y="2669313"/>
              <a:ext cx="14040" cy="110520"/>
            </p14:xfrm>
          </p:contentPart>
        </mc:Choice>
        <mc:Fallback xmlns="">
          <p:pic>
            <p:nvPicPr>
              <p:cNvPr id="104" name="Freihand 103">
                <a:extLst>
                  <a:ext uri="{FF2B5EF4-FFF2-40B4-BE49-F238E27FC236}">
                    <a16:creationId xmlns:a16="http://schemas.microsoft.com/office/drawing/2014/main" id="{69B2DEA8-AE16-E82F-A481-19DBE817A86F}"/>
                  </a:ext>
                </a:extLst>
              </p:cNvPr>
              <p:cNvPicPr/>
              <p:nvPr/>
            </p:nvPicPr>
            <p:blipFill>
              <a:blip r:embed="rId227"/>
              <a:stretch>
                <a:fillRect/>
              </a:stretch>
            </p:blipFill>
            <p:spPr>
              <a:xfrm>
                <a:off x="10179154" y="2660313"/>
                <a:ext cx="31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05" name="Freihand 104">
                <a:extLst>
                  <a:ext uri="{FF2B5EF4-FFF2-40B4-BE49-F238E27FC236}">
                    <a16:creationId xmlns:a16="http://schemas.microsoft.com/office/drawing/2014/main" id="{5D5477A7-DEEA-75B2-3671-0C798195EF2E}"/>
                  </a:ext>
                </a:extLst>
              </p14:cNvPr>
              <p14:cNvContentPartPr/>
              <p14:nvPr/>
            </p14:nvContentPartPr>
            <p14:xfrm>
              <a:off x="10077994" y="2603793"/>
              <a:ext cx="230400" cy="195120"/>
            </p14:xfrm>
          </p:contentPart>
        </mc:Choice>
        <mc:Fallback xmlns="">
          <p:pic>
            <p:nvPicPr>
              <p:cNvPr id="105" name="Freihand 104">
                <a:extLst>
                  <a:ext uri="{FF2B5EF4-FFF2-40B4-BE49-F238E27FC236}">
                    <a16:creationId xmlns:a16="http://schemas.microsoft.com/office/drawing/2014/main" id="{5D5477A7-DEEA-75B2-3671-0C798195EF2E}"/>
                  </a:ext>
                </a:extLst>
              </p:cNvPr>
              <p:cNvPicPr/>
              <p:nvPr/>
            </p:nvPicPr>
            <p:blipFill>
              <a:blip r:embed="rId229"/>
              <a:stretch>
                <a:fillRect/>
              </a:stretch>
            </p:blipFill>
            <p:spPr>
              <a:xfrm>
                <a:off x="10068994" y="2595153"/>
                <a:ext cx="248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06" name="Freihand 105">
                <a:extLst>
                  <a:ext uri="{FF2B5EF4-FFF2-40B4-BE49-F238E27FC236}">
                    <a16:creationId xmlns:a16="http://schemas.microsoft.com/office/drawing/2014/main" id="{860E444F-063C-670E-130C-58823D467FE9}"/>
                  </a:ext>
                </a:extLst>
              </p14:cNvPr>
              <p14:cNvContentPartPr/>
              <p14:nvPr/>
            </p14:nvContentPartPr>
            <p14:xfrm>
              <a:off x="10391554" y="2545833"/>
              <a:ext cx="233280" cy="226800"/>
            </p14:xfrm>
          </p:contentPart>
        </mc:Choice>
        <mc:Fallback xmlns="">
          <p:pic>
            <p:nvPicPr>
              <p:cNvPr id="106" name="Freihand 105">
                <a:extLst>
                  <a:ext uri="{FF2B5EF4-FFF2-40B4-BE49-F238E27FC236}">
                    <a16:creationId xmlns:a16="http://schemas.microsoft.com/office/drawing/2014/main" id="{860E444F-063C-670E-130C-58823D467FE9}"/>
                  </a:ext>
                </a:extLst>
              </p:cNvPr>
              <p:cNvPicPr/>
              <p:nvPr/>
            </p:nvPicPr>
            <p:blipFill>
              <a:blip r:embed="rId231"/>
              <a:stretch>
                <a:fillRect/>
              </a:stretch>
            </p:blipFill>
            <p:spPr>
              <a:xfrm>
                <a:off x="10382554" y="2537193"/>
                <a:ext cx="2509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07" name="Freihand 106">
                <a:extLst>
                  <a:ext uri="{FF2B5EF4-FFF2-40B4-BE49-F238E27FC236}">
                    <a16:creationId xmlns:a16="http://schemas.microsoft.com/office/drawing/2014/main" id="{5B8C1ABC-13E1-E476-DB71-118075AEA107}"/>
                  </a:ext>
                </a:extLst>
              </p14:cNvPr>
              <p14:cNvContentPartPr/>
              <p14:nvPr/>
            </p14:nvContentPartPr>
            <p14:xfrm>
              <a:off x="10781434" y="2501553"/>
              <a:ext cx="324360" cy="447120"/>
            </p14:xfrm>
          </p:contentPart>
        </mc:Choice>
        <mc:Fallback xmlns="">
          <p:pic>
            <p:nvPicPr>
              <p:cNvPr id="107" name="Freihand 106">
                <a:extLst>
                  <a:ext uri="{FF2B5EF4-FFF2-40B4-BE49-F238E27FC236}">
                    <a16:creationId xmlns:a16="http://schemas.microsoft.com/office/drawing/2014/main" id="{5B8C1ABC-13E1-E476-DB71-118075AEA107}"/>
                  </a:ext>
                </a:extLst>
              </p:cNvPr>
              <p:cNvPicPr/>
              <p:nvPr/>
            </p:nvPicPr>
            <p:blipFill>
              <a:blip r:embed="rId233"/>
              <a:stretch>
                <a:fillRect/>
              </a:stretch>
            </p:blipFill>
            <p:spPr>
              <a:xfrm>
                <a:off x="10772794" y="2492553"/>
                <a:ext cx="34200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08" name="Freihand 107">
                <a:extLst>
                  <a:ext uri="{FF2B5EF4-FFF2-40B4-BE49-F238E27FC236}">
                    <a16:creationId xmlns:a16="http://schemas.microsoft.com/office/drawing/2014/main" id="{99B4351A-402F-FA3E-5F67-F60D501CDEF1}"/>
                  </a:ext>
                </a:extLst>
              </p14:cNvPr>
              <p14:cNvContentPartPr/>
              <p14:nvPr/>
            </p14:nvContentPartPr>
            <p14:xfrm>
              <a:off x="7863634" y="3334233"/>
              <a:ext cx="424080" cy="246600"/>
            </p14:xfrm>
          </p:contentPart>
        </mc:Choice>
        <mc:Fallback xmlns="">
          <p:pic>
            <p:nvPicPr>
              <p:cNvPr id="108" name="Freihand 107">
                <a:extLst>
                  <a:ext uri="{FF2B5EF4-FFF2-40B4-BE49-F238E27FC236}">
                    <a16:creationId xmlns:a16="http://schemas.microsoft.com/office/drawing/2014/main" id="{99B4351A-402F-FA3E-5F67-F60D501CDEF1}"/>
                  </a:ext>
                </a:extLst>
              </p:cNvPr>
              <p:cNvPicPr/>
              <p:nvPr/>
            </p:nvPicPr>
            <p:blipFill>
              <a:blip r:embed="rId235"/>
              <a:stretch>
                <a:fillRect/>
              </a:stretch>
            </p:blipFill>
            <p:spPr>
              <a:xfrm>
                <a:off x="7854994" y="3325593"/>
                <a:ext cx="4417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10" name="Freihand 109">
                <a:extLst>
                  <a:ext uri="{FF2B5EF4-FFF2-40B4-BE49-F238E27FC236}">
                    <a16:creationId xmlns:a16="http://schemas.microsoft.com/office/drawing/2014/main" id="{BA2738A7-0443-5037-B028-74B057D4015C}"/>
                  </a:ext>
                </a:extLst>
              </p14:cNvPr>
              <p14:cNvContentPartPr/>
              <p14:nvPr/>
            </p14:nvContentPartPr>
            <p14:xfrm>
              <a:off x="8516314" y="3231273"/>
              <a:ext cx="700560" cy="235440"/>
            </p14:xfrm>
          </p:contentPart>
        </mc:Choice>
        <mc:Fallback xmlns="">
          <p:pic>
            <p:nvPicPr>
              <p:cNvPr id="110" name="Freihand 109">
                <a:extLst>
                  <a:ext uri="{FF2B5EF4-FFF2-40B4-BE49-F238E27FC236}">
                    <a16:creationId xmlns:a16="http://schemas.microsoft.com/office/drawing/2014/main" id="{BA2738A7-0443-5037-B028-74B057D4015C}"/>
                  </a:ext>
                </a:extLst>
              </p:cNvPr>
              <p:cNvPicPr/>
              <p:nvPr/>
            </p:nvPicPr>
            <p:blipFill>
              <a:blip r:embed="rId237"/>
              <a:stretch>
                <a:fillRect/>
              </a:stretch>
            </p:blipFill>
            <p:spPr>
              <a:xfrm>
                <a:off x="8507674" y="3222633"/>
                <a:ext cx="7182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11" name="Freihand 110">
                <a:extLst>
                  <a:ext uri="{FF2B5EF4-FFF2-40B4-BE49-F238E27FC236}">
                    <a16:creationId xmlns:a16="http://schemas.microsoft.com/office/drawing/2014/main" id="{2821EFC5-692E-6FE8-C85F-774A7A45319F}"/>
                  </a:ext>
                </a:extLst>
              </p14:cNvPr>
              <p14:cNvContentPartPr/>
              <p14:nvPr/>
            </p14:nvContentPartPr>
            <p14:xfrm>
              <a:off x="9095914" y="3248913"/>
              <a:ext cx="150840" cy="25560"/>
            </p14:xfrm>
          </p:contentPart>
        </mc:Choice>
        <mc:Fallback xmlns="">
          <p:pic>
            <p:nvPicPr>
              <p:cNvPr id="111" name="Freihand 110">
                <a:extLst>
                  <a:ext uri="{FF2B5EF4-FFF2-40B4-BE49-F238E27FC236}">
                    <a16:creationId xmlns:a16="http://schemas.microsoft.com/office/drawing/2014/main" id="{2821EFC5-692E-6FE8-C85F-774A7A45319F}"/>
                  </a:ext>
                </a:extLst>
              </p:cNvPr>
              <p:cNvPicPr/>
              <p:nvPr/>
            </p:nvPicPr>
            <p:blipFill>
              <a:blip r:embed="rId239"/>
              <a:stretch>
                <a:fillRect/>
              </a:stretch>
            </p:blipFill>
            <p:spPr>
              <a:xfrm>
                <a:off x="9086914" y="3240273"/>
                <a:ext cx="1684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12" name="Freihand 111">
                <a:extLst>
                  <a:ext uri="{FF2B5EF4-FFF2-40B4-BE49-F238E27FC236}">
                    <a16:creationId xmlns:a16="http://schemas.microsoft.com/office/drawing/2014/main" id="{93DC45EC-D8B9-4B17-C4A1-8631DA3B2BC7}"/>
                  </a:ext>
                </a:extLst>
              </p14:cNvPr>
              <p14:cNvContentPartPr/>
              <p14:nvPr/>
            </p14:nvContentPartPr>
            <p14:xfrm>
              <a:off x="9248194" y="3208233"/>
              <a:ext cx="328680" cy="64800"/>
            </p14:xfrm>
          </p:contentPart>
        </mc:Choice>
        <mc:Fallback xmlns="">
          <p:pic>
            <p:nvPicPr>
              <p:cNvPr id="112" name="Freihand 111">
                <a:extLst>
                  <a:ext uri="{FF2B5EF4-FFF2-40B4-BE49-F238E27FC236}">
                    <a16:creationId xmlns:a16="http://schemas.microsoft.com/office/drawing/2014/main" id="{93DC45EC-D8B9-4B17-C4A1-8631DA3B2BC7}"/>
                  </a:ext>
                </a:extLst>
              </p:cNvPr>
              <p:cNvPicPr/>
              <p:nvPr/>
            </p:nvPicPr>
            <p:blipFill>
              <a:blip r:embed="rId241"/>
              <a:stretch>
                <a:fillRect/>
              </a:stretch>
            </p:blipFill>
            <p:spPr>
              <a:xfrm>
                <a:off x="9239194" y="3199233"/>
                <a:ext cx="346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13" name="Freihand 112">
                <a:extLst>
                  <a:ext uri="{FF2B5EF4-FFF2-40B4-BE49-F238E27FC236}">
                    <a16:creationId xmlns:a16="http://schemas.microsoft.com/office/drawing/2014/main" id="{0A33F14D-BB25-DD02-CC08-BD486E7B933F}"/>
                  </a:ext>
                </a:extLst>
              </p14:cNvPr>
              <p14:cNvContentPartPr/>
              <p14:nvPr/>
            </p14:nvContentPartPr>
            <p14:xfrm>
              <a:off x="9648514" y="3139833"/>
              <a:ext cx="91440" cy="78840"/>
            </p14:xfrm>
          </p:contentPart>
        </mc:Choice>
        <mc:Fallback xmlns="">
          <p:pic>
            <p:nvPicPr>
              <p:cNvPr id="113" name="Freihand 112">
                <a:extLst>
                  <a:ext uri="{FF2B5EF4-FFF2-40B4-BE49-F238E27FC236}">
                    <a16:creationId xmlns:a16="http://schemas.microsoft.com/office/drawing/2014/main" id="{0A33F14D-BB25-DD02-CC08-BD486E7B933F}"/>
                  </a:ext>
                </a:extLst>
              </p:cNvPr>
              <p:cNvPicPr/>
              <p:nvPr/>
            </p:nvPicPr>
            <p:blipFill>
              <a:blip r:embed="rId243"/>
              <a:stretch>
                <a:fillRect/>
              </a:stretch>
            </p:blipFill>
            <p:spPr>
              <a:xfrm>
                <a:off x="9639514" y="3130833"/>
                <a:ext cx="1090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14" name="Freihand 113">
                <a:extLst>
                  <a:ext uri="{FF2B5EF4-FFF2-40B4-BE49-F238E27FC236}">
                    <a16:creationId xmlns:a16="http://schemas.microsoft.com/office/drawing/2014/main" id="{085BAD90-0121-B302-D468-22082BC6A8EF}"/>
                  </a:ext>
                </a:extLst>
              </p14:cNvPr>
              <p14:cNvContentPartPr/>
              <p14:nvPr/>
            </p14:nvContentPartPr>
            <p14:xfrm>
              <a:off x="9859114" y="2992593"/>
              <a:ext cx="170640" cy="309600"/>
            </p14:xfrm>
          </p:contentPart>
        </mc:Choice>
        <mc:Fallback xmlns="">
          <p:pic>
            <p:nvPicPr>
              <p:cNvPr id="114" name="Freihand 113">
                <a:extLst>
                  <a:ext uri="{FF2B5EF4-FFF2-40B4-BE49-F238E27FC236}">
                    <a16:creationId xmlns:a16="http://schemas.microsoft.com/office/drawing/2014/main" id="{085BAD90-0121-B302-D468-22082BC6A8EF}"/>
                  </a:ext>
                </a:extLst>
              </p:cNvPr>
              <p:cNvPicPr/>
              <p:nvPr/>
            </p:nvPicPr>
            <p:blipFill>
              <a:blip r:embed="rId245"/>
              <a:stretch>
                <a:fillRect/>
              </a:stretch>
            </p:blipFill>
            <p:spPr>
              <a:xfrm>
                <a:off x="9850114" y="2983953"/>
                <a:ext cx="1882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2" name="Freihand 11">
                <a:extLst>
                  <a:ext uri="{FF2B5EF4-FFF2-40B4-BE49-F238E27FC236}">
                    <a16:creationId xmlns:a16="http://schemas.microsoft.com/office/drawing/2014/main" id="{27C3F1D1-F766-681E-0A59-14E116992837}"/>
                  </a:ext>
                </a:extLst>
              </p14:cNvPr>
              <p14:cNvContentPartPr/>
              <p14:nvPr/>
            </p14:nvContentPartPr>
            <p14:xfrm>
              <a:off x="9915274" y="1339473"/>
              <a:ext cx="50400" cy="300240"/>
            </p14:xfrm>
          </p:contentPart>
        </mc:Choice>
        <mc:Fallback xmlns="">
          <p:pic>
            <p:nvPicPr>
              <p:cNvPr id="12" name="Freihand 11">
                <a:extLst>
                  <a:ext uri="{FF2B5EF4-FFF2-40B4-BE49-F238E27FC236}">
                    <a16:creationId xmlns:a16="http://schemas.microsoft.com/office/drawing/2014/main" id="{27C3F1D1-F766-681E-0A59-14E116992837}"/>
                  </a:ext>
                </a:extLst>
              </p:cNvPr>
              <p:cNvPicPr/>
              <p:nvPr/>
            </p:nvPicPr>
            <p:blipFill>
              <a:blip r:embed="rId247"/>
              <a:stretch>
                <a:fillRect/>
              </a:stretch>
            </p:blipFill>
            <p:spPr>
              <a:xfrm>
                <a:off x="9906634" y="1330833"/>
                <a:ext cx="680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 name="Freihand 12">
                <a:extLst>
                  <a:ext uri="{FF2B5EF4-FFF2-40B4-BE49-F238E27FC236}">
                    <a16:creationId xmlns:a16="http://schemas.microsoft.com/office/drawing/2014/main" id="{E4DD1F59-5B65-5D43-B91D-F0522F737053}"/>
                  </a:ext>
                </a:extLst>
              </p14:cNvPr>
              <p14:cNvContentPartPr/>
              <p14:nvPr/>
            </p14:nvContentPartPr>
            <p14:xfrm>
              <a:off x="9798994" y="1300593"/>
              <a:ext cx="239400" cy="69120"/>
            </p14:xfrm>
          </p:contentPart>
        </mc:Choice>
        <mc:Fallback xmlns="">
          <p:pic>
            <p:nvPicPr>
              <p:cNvPr id="13" name="Freihand 12">
                <a:extLst>
                  <a:ext uri="{FF2B5EF4-FFF2-40B4-BE49-F238E27FC236}">
                    <a16:creationId xmlns:a16="http://schemas.microsoft.com/office/drawing/2014/main" id="{E4DD1F59-5B65-5D43-B91D-F0522F737053}"/>
                  </a:ext>
                </a:extLst>
              </p:cNvPr>
              <p:cNvPicPr/>
              <p:nvPr/>
            </p:nvPicPr>
            <p:blipFill>
              <a:blip r:embed="rId249"/>
              <a:stretch>
                <a:fillRect/>
              </a:stretch>
            </p:blipFill>
            <p:spPr>
              <a:xfrm>
                <a:off x="9790354" y="1291593"/>
                <a:ext cx="257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 name="Freihand 14">
                <a:extLst>
                  <a:ext uri="{FF2B5EF4-FFF2-40B4-BE49-F238E27FC236}">
                    <a16:creationId xmlns:a16="http://schemas.microsoft.com/office/drawing/2014/main" id="{20629022-3C27-0C4D-BECC-BC0ACC8BF5EF}"/>
                  </a:ext>
                </a:extLst>
              </p14:cNvPr>
              <p14:cNvContentPartPr/>
              <p14:nvPr/>
            </p14:nvContentPartPr>
            <p14:xfrm>
              <a:off x="10051714" y="1451433"/>
              <a:ext cx="44280" cy="167760"/>
            </p14:xfrm>
          </p:contentPart>
        </mc:Choice>
        <mc:Fallback xmlns="">
          <p:pic>
            <p:nvPicPr>
              <p:cNvPr id="15" name="Freihand 14">
                <a:extLst>
                  <a:ext uri="{FF2B5EF4-FFF2-40B4-BE49-F238E27FC236}">
                    <a16:creationId xmlns:a16="http://schemas.microsoft.com/office/drawing/2014/main" id="{20629022-3C27-0C4D-BECC-BC0ACC8BF5EF}"/>
                  </a:ext>
                </a:extLst>
              </p:cNvPr>
              <p:cNvPicPr/>
              <p:nvPr/>
            </p:nvPicPr>
            <p:blipFill>
              <a:blip r:embed="rId251"/>
              <a:stretch>
                <a:fillRect/>
              </a:stretch>
            </p:blipFill>
            <p:spPr>
              <a:xfrm>
                <a:off x="10042714" y="1442433"/>
                <a:ext cx="61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 name="Freihand 15">
                <a:extLst>
                  <a:ext uri="{FF2B5EF4-FFF2-40B4-BE49-F238E27FC236}">
                    <a16:creationId xmlns:a16="http://schemas.microsoft.com/office/drawing/2014/main" id="{1D7D817D-5E62-CDA4-6194-D477CFEF7789}"/>
                  </a:ext>
                </a:extLst>
              </p14:cNvPr>
              <p14:cNvContentPartPr/>
              <p14:nvPr/>
            </p14:nvContentPartPr>
            <p14:xfrm>
              <a:off x="10186714" y="1445313"/>
              <a:ext cx="16560" cy="166320"/>
            </p14:xfrm>
          </p:contentPart>
        </mc:Choice>
        <mc:Fallback xmlns="">
          <p:pic>
            <p:nvPicPr>
              <p:cNvPr id="16" name="Freihand 15">
                <a:extLst>
                  <a:ext uri="{FF2B5EF4-FFF2-40B4-BE49-F238E27FC236}">
                    <a16:creationId xmlns:a16="http://schemas.microsoft.com/office/drawing/2014/main" id="{1D7D817D-5E62-CDA4-6194-D477CFEF7789}"/>
                  </a:ext>
                </a:extLst>
              </p:cNvPr>
              <p:cNvPicPr/>
              <p:nvPr/>
            </p:nvPicPr>
            <p:blipFill>
              <a:blip r:embed="rId253"/>
              <a:stretch>
                <a:fillRect/>
              </a:stretch>
            </p:blipFill>
            <p:spPr>
              <a:xfrm>
                <a:off x="10177714" y="1436673"/>
                <a:ext cx="342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 name="Freihand 16">
                <a:extLst>
                  <a:ext uri="{FF2B5EF4-FFF2-40B4-BE49-F238E27FC236}">
                    <a16:creationId xmlns:a16="http://schemas.microsoft.com/office/drawing/2014/main" id="{83586D01-2F39-1588-C868-6AAB6FBE5C26}"/>
                  </a:ext>
                </a:extLst>
              </p14:cNvPr>
              <p14:cNvContentPartPr/>
              <p14:nvPr/>
            </p14:nvContentPartPr>
            <p14:xfrm>
              <a:off x="10217674" y="1291593"/>
              <a:ext cx="12600" cy="10440"/>
            </p14:xfrm>
          </p:contentPart>
        </mc:Choice>
        <mc:Fallback xmlns="">
          <p:pic>
            <p:nvPicPr>
              <p:cNvPr id="17" name="Freihand 16">
                <a:extLst>
                  <a:ext uri="{FF2B5EF4-FFF2-40B4-BE49-F238E27FC236}">
                    <a16:creationId xmlns:a16="http://schemas.microsoft.com/office/drawing/2014/main" id="{83586D01-2F39-1588-C868-6AAB6FBE5C26}"/>
                  </a:ext>
                </a:extLst>
              </p:cNvPr>
              <p:cNvPicPr/>
              <p:nvPr/>
            </p:nvPicPr>
            <p:blipFill>
              <a:blip r:embed="rId255"/>
              <a:stretch>
                <a:fillRect/>
              </a:stretch>
            </p:blipFill>
            <p:spPr>
              <a:xfrm>
                <a:off x="10209034" y="1282953"/>
                <a:ext cx="302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7" name="Freihand 6">
                <a:extLst>
                  <a:ext uri="{FF2B5EF4-FFF2-40B4-BE49-F238E27FC236}">
                    <a16:creationId xmlns:a16="http://schemas.microsoft.com/office/drawing/2014/main" id="{071E61B0-10ED-5641-55D5-0C5E4EBF528E}"/>
                  </a:ext>
                </a:extLst>
              </p14:cNvPr>
              <p14:cNvContentPartPr/>
              <p14:nvPr/>
            </p14:nvContentPartPr>
            <p14:xfrm>
              <a:off x="9828874" y="732153"/>
              <a:ext cx="32760" cy="288360"/>
            </p14:xfrm>
          </p:contentPart>
        </mc:Choice>
        <mc:Fallback xmlns="">
          <p:pic>
            <p:nvPicPr>
              <p:cNvPr id="7" name="Freihand 6">
                <a:extLst>
                  <a:ext uri="{FF2B5EF4-FFF2-40B4-BE49-F238E27FC236}">
                    <a16:creationId xmlns:a16="http://schemas.microsoft.com/office/drawing/2014/main" id="{071E61B0-10ED-5641-55D5-0C5E4EBF528E}"/>
                  </a:ext>
                </a:extLst>
              </p:cNvPr>
              <p:cNvPicPr/>
              <p:nvPr/>
            </p:nvPicPr>
            <p:blipFill>
              <a:blip r:embed="rId257"/>
              <a:stretch>
                <a:fillRect/>
              </a:stretch>
            </p:blipFill>
            <p:spPr>
              <a:xfrm>
                <a:off x="9819874" y="723153"/>
                <a:ext cx="5040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8" name="Freihand 7">
                <a:extLst>
                  <a:ext uri="{FF2B5EF4-FFF2-40B4-BE49-F238E27FC236}">
                    <a16:creationId xmlns:a16="http://schemas.microsoft.com/office/drawing/2014/main" id="{95C14ADC-7152-601E-79BF-A795939DB3D7}"/>
                  </a:ext>
                </a:extLst>
              </p14:cNvPr>
              <p14:cNvContentPartPr/>
              <p14:nvPr/>
            </p14:nvContentPartPr>
            <p14:xfrm>
              <a:off x="9710794" y="732513"/>
              <a:ext cx="268560" cy="54720"/>
            </p14:xfrm>
          </p:contentPart>
        </mc:Choice>
        <mc:Fallback xmlns="">
          <p:pic>
            <p:nvPicPr>
              <p:cNvPr id="8" name="Freihand 7">
                <a:extLst>
                  <a:ext uri="{FF2B5EF4-FFF2-40B4-BE49-F238E27FC236}">
                    <a16:creationId xmlns:a16="http://schemas.microsoft.com/office/drawing/2014/main" id="{95C14ADC-7152-601E-79BF-A795939DB3D7}"/>
                  </a:ext>
                </a:extLst>
              </p:cNvPr>
              <p:cNvPicPr/>
              <p:nvPr/>
            </p:nvPicPr>
            <p:blipFill>
              <a:blip r:embed="rId259"/>
              <a:stretch>
                <a:fillRect/>
              </a:stretch>
            </p:blipFill>
            <p:spPr>
              <a:xfrm>
                <a:off x="9702154" y="723873"/>
                <a:ext cx="2862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9" name="Freihand 8">
                <a:extLst>
                  <a:ext uri="{FF2B5EF4-FFF2-40B4-BE49-F238E27FC236}">
                    <a16:creationId xmlns:a16="http://schemas.microsoft.com/office/drawing/2014/main" id="{3FF5A2D2-99D8-B80C-2854-450AF8E2EC27}"/>
                  </a:ext>
                </a:extLst>
              </p14:cNvPr>
              <p14:cNvContentPartPr/>
              <p14:nvPr/>
            </p14:nvContentPartPr>
            <p14:xfrm>
              <a:off x="9968554" y="834033"/>
              <a:ext cx="86040" cy="206640"/>
            </p14:xfrm>
          </p:contentPart>
        </mc:Choice>
        <mc:Fallback xmlns="">
          <p:pic>
            <p:nvPicPr>
              <p:cNvPr id="9" name="Freihand 8">
                <a:extLst>
                  <a:ext uri="{FF2B5EF4-FFF2-40B4-BE49-F238E27FC236}">
                    <a16:creationId xmlns:a16="http://schemas.microsoft.com/office/drawing/2014/main" id="{3FF5A2D2-99D8-B80C-2854-450AF8E2EC27}"/>
                  </a:ext>
                </a:extLst>
              </p:cNvPr>
              <p:cNvPicPr/>
              <p:nvPr/>
            </p:nvPicPr>
            <p:blipFill>
              <a:blip r:embed="rId261"/>
              <a:stretch>
                <a:fillRect/>
              </a:stretch>
            </p:blipFill>
            <p:spPr>
              <a:xfrm>
                <a:off x="9959554" y="825393"/>
                <a:ext cx="1036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0" name="Freihand 9">
                <a:extLst>
                  <a:ext uri="{FF2B5EF4-FFF2-40B4-BE49-F238E27FC236}">
                    <a16:creationId xmlns:a16="http://schemas.microsoft.com/office/drawing/2014/main" id="{C3C9440D-EE7A-E9F8-BFC3-7D3108075D1E}"/>
                  </a:ext>
                </a:extLst>
              </p14:cNvPr>
              <p14:cNvContentPartPr/>
              <p14:nvPr/>
            </p14:nvContentPartPr>
            <p14:xfrm>
              <a:off x="10094554" y="844473"/>
              <a:ext cx="64080" cy="160920"/>
            </p14:xfrm>
          </p:contentPart>
        </mc:Choice>
        <mc:Fallback xmlns="">
          <p:pic>
            <p:nvPicPr>
              <p:cNvPr id="10" name="Freihand 9">
                <a:extLst>
                  <a:ext uri="{FF2B5EF4-FFF2-40B4-BE49-F238E27FC236}">
                    <a16:creationId xmlns:a16="http://schemas.microsoft.com/office/drawing/2014/main" id="{C3C9440D-EE7A-E9F8-BFC3-7D3108075D1E}"/>
                  </a:ext>
                </a:extLst>
              </p:cNvPr>
              <p:cNvPicPr/>
              <p:nvPr/>
            </p:nvPicPr>
            <p:blipFill>
              <a:blip r:embed="rId263"/>
              <a:stretch>
                <a:fillRect/>
              </a:stretch>
            </p:blipFill>
            <p:spPr>
              <a:xfrm>
                <a:off x="10085914" y="835473"/>
                <a:ext cx="817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1" name="Freihand 10">
                <a:extLst>
                  <a:ext uri="{FF2B5EF4-FFF2-40B4-BE49-F238E27FC236}">
                    <a16:creationId xmlns:a16="http://schemas.microsoft.com/office/drawing/2014/main" id="{6FEEE2F3-FCC5-702B-5120-F328733C95E3}"/>
                  </a:ext>
                </a:extLst>
              </p14:cNvPr>
              <p14:cNvContentPartPr/>
              <p14:nvPr/>
            </p14:nvContentPartPr>
            <p14:xfrm>
              <a:off x="10117594" y="763113"/>
              <a:ext cx="12600" cy="12600"/>
            </p14:xfrm>
          </p:contentPart>
        </mc:Choice>
        <mc:Fallback xmlns="">
          <p:pic>
            <p:nvPicPr>
              <p:cNvPr id="11" name="Freihand 10">
                <a:extLst>
                  <a:ext uri="{FF2B5EF4-FFF2-40B4-BE49-F238E27FC236}">
                    <a16:creationId xmlns:a16="http://schemas.microsoft.com/office/drawing/2014/main" id="{6FEEE2F3-FCC5-702B-5120-F328733C95E3}"/>
                  </a:ext>
                </a:extLst>
              </p:cNvPr>
              <p:cNvPicPr/>
              <p:nvPr/>
            </p:nvPicPr>
            <p:blipFill>
              <a:blip r:embed="rId265"/>
              <a:stretch>
                <a:fillRect/>
              </a:stretch>
            </p:blipFill>
            <p:spPr>
              <a:xfrm>
                <a:off x="10108594" y="754473"/>
                <a:ext cx="30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7" name="Freihand 196">
                <a:extLst>
                  <a:ext uri="{FF2B5EF4-FFF2-40B4-BE49-F238E27FC236}">
                    <a16:creationId xmlns:a16="http://schemas.microsoft.com/office/drawing/2014/main" id="{3850EA51-6B06-1450-6243-057A3EEFE807}"/>
                  </a:ext>
                </a:extLst>
              </p14:cNvPr>
              <p14:cNvContentPartPr/>
              <p14:nvPr/>
            </p14:nvContentPartPr>
            <p14:xfrm>
              <a:off x="4460554" y="3499113"/>
              <a:ext cx="294480" cy="1482480"/>
            </p14:xfrm>
          </p:contentPart>
        </mc:Choice>
        <mc:Fallback xmlns="">
          <p:pic>
            <p:nvPicPr>
              <p:cNvPr id="197" name="Freihand 196">
                <a:extLst>
                  <a:ext uri="{FF2B5EF4-FFF2-40B4-BE49-F238E27FC236}">
                    <a16:creationId xmlns:a16="http://schemas.microsoft.com/office/drawing/2014/main" id="{3850EA51-6B06-1450-6243-057A3EEFE807}"/>
                  </a:ext>
                </a:extLst>
              </p:cNvPr>
              <p:cNvPicPr/>
              <p:nvPr/>
            </p:nvPicPr>
            <p:blipFill>
              <a:blip r:embed="rId267"/>
              <a:stretch>
                <a:fillRect/>
              </a:stretch>
            </p:blipFill>
            <p:spPr>
              <a:xfrm>
                <a:off x="4451554" y="3490113"/>
                <a:ext cx="312120" cy="15001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8" name="Freihand 197">
                <a:extLst>
                  <a:ext uri="{FF2B5EF4-FFF2-40B4-BE49-F238E27FC236}">
                    <a16:creationId xmlns:a16="http://schemas.microsoft.com/office/drawing/2014/main" id="{126BC9B5-D7EB-6999-3B45-6F8CD4386253}"/>
                  </a:ext>
                </a:extLst>
              </p14:cNvPr>
              <p14:cNvContentPartPr/>
              <p14:nvPr/>
            </p14:nvContentPartPr>
            <p14:xfrm>
              <a:off x="3957994" y="4137393"/>
              <a:ext cx="105120" cy="279000"/>
            </p14:xfrm>
          </p:contentPart>
        </mc:Choice>
        <mc:Fallback xmlns="">
          <p:pic>
            <p:nvPicPr>
              <p:cNvPr id="198" name="Freihand 197">
                <a:extLst>
                  <a:ext uri="{FF2B5EF4-FFF2-40B4-BE49-F238E27FC236}">
                    <a16:creationId xmlns:a16="http://schemas.microsoft.com/office/drawing/2014/main" id="{126BC9B5-D7EB-6999-3B45-6F8CD4386253}"/>
                  </a:ext>
                </a:extLst>
              </p:cNvPr>
              <p:cNvPicPr/>
              <p:nvPr/>
            </p:nvPicPr>
            <p:blipFill>
              <a:blip r:embed="rId269"/>
              <a:stretch>
                <a:fillRect/>
              </a:stretch>
            </p:blipFill>
            <p:spPr>
              <a:xfrm>
                <a:off x="3948994" y="4128393"/>
                <a:ext cx="1227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9" name="Freihand 198">
                <a:extLst>
                  <a:ext uri="{FF2B5EF4-FFF2-40B4-BE49-F238E27FC236}">
                    <a16:creationId xmlns:a16="http://schemas.microsoft.com/office/drawing/2014/main" id="{1C56C6A4-86A2-AEC9-F0FB-600105EAD1F0}"/>
                  </a:ext>
                </a:extLst>
              </p14:cNvPr>
              <p14:cNvContentPartPr/>
              <p14:nvPr/>
            </p14:nvContentPartPr>
            <p14:xfrm>
              <a:off x="4065994" y="4267353"/>
              <a:ext cx="177120" cy="115200"/>
            </p14:xfrm>
          </p:contentPart>
        </mc:Choice>
        <mc:Fallback xmlns="">
          <p:pic>
            <p:nvPicPr>
              <p:cNvPr id="199" name="Freihand 198">
                <a:extLst>
                  <a:ext uri="{FF2B5EF4-FFF2-40B4-BE49-F238E27FC236}">
                    <a16:creationId xmlns:a16="http://schemas.microsoft.com/office/drawing/2014/main" id="{1C56C6A4-86A2-AEC9-F0FB-600105EAD1F0}"/>
                  </a:ext>
                </a:extLst>
              </p:cNvPr>
              <p:cNvPicPr/>
              <p:nvPr/>
            </p:nvPicPr>
            <p:blipFill>
              <a:blip r:embed="rId271"/>
              <a:stretch>
                <a:fillRect/>
              </a:stretch>
            </p:blipFill>
            <p:spPr>
              <a:xfrm>
                <a:off x="4057354" y="4258713"/>
                <a:ext cx="194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0" name="Freihand 199">
                <a:extLst>
                  <a:ext uri="{FF2B5EF4-FFF2-40B4-BE49-F238E27FC236}">
                    <a16:creationId xmlns:a16="http://schemas.microsoft.com/office/drawing/2014/main" id="{938F5C44-3994-591C-B81B-B1D9663D1E8E}"/>
                  </a:ext>
                </a:extLst>
              </p14:cNvPr>
              <p14:cNvContentPartPr/>
              <p14:nvPr/>
            </p14:nvContentPartPr>
            <p14:xfrm>
              <a:off x="4259674" y="4191393"/>
              <a:ext cx="183240" cy="254880"/>
            </p14:xfrm>
          </p:contentPart>
        </mc:Choice>
        <mc:Fallback xmlns="">
          <p:pic>
            <p:nvPicPr>
              <p:cNvPr id="200" name="Freihand 199">
                <a:extLst>
                  <a:ext uri="{FF2B5EF4-FFF2-40B4-BE49-F238E27FC236}">
                    <a16:creationId xmlns:a16="http://schemas.microsoft.com/office/drawing/2014/main" id="{938F5C44-3994-591C-B81B-B1D9663D1E8E}"/>
                  </a:ext>
                </a:extLst>
              </p:cNvPr>
              <p:cNvPicPr/>
              <p:nvPr/>
            </p:nvPicPr>
            <p:blipFill>
              <a:blip r:embed="rId273"/>
              <a:stretch>
                <a:fillRect/>
              </a:stretch>
            </p:blipFill>
            <p:spPr>
              <a:xfrm>
                <a:off x="4251034" y="4182753"/>
                <a:ext cx="2008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53" name="Freihand 252">
                <a:extLst>
                  <a:ext uri="{FF2B5EF4-FFF2-40B4-BE49-F238E27FC236}">
                    <a16:creationId xmlns:a16="http://schemas.microsoft.com/office/drawing/2014/main" id="{6A508892-6354-3329-9BA4-404D0FDA6BA9}"/>
                  </a:ext>
                </a:extLst>
              </p14:cNvPr>
              <p14:cNvContentPartPr/>
              <p14:nvPr/>
            </p14:nvContentPartPr>
            <p14:xfrm>
              <a:off x="4935754" y="3128673"/>
              <a:ext cx="124920" cy="210600"/>
            </p14:xfrm>
          </p:contentPart>
        </mc:Choice>
        <mc:Fallback xmlns="">
          <p:pic>
            <p:nvPicPr>
              <p:cNvPr id="253" name="Freihand 252">
                <a:extLst>
                  <a:ext uri="{FF2B5EF4-FFF2-40B4-BE49-F238E27FC236}">
                    <a16:creationId xmlns:a16="http://schemas.microsoft.com/office/drawing/2014/main" id="{6A508892-6354-3329-9BA4-404D0FDA6BA9}"/>
                  </a:ext>
                </a:extLst>
              </p:cNvPr>
              <p:cNvPicPr/>
              <p:nvPr/>
            </p:nvPicPr>
            <p:blipFill>
              <a:blip r:embed="rId275"/>
              <a:stretch>
                <a:fillRect/>
              </a:stretch>
            </p:blipFill>
            <p:spPr>
              <a:xfrm>
                <a:off x="4927114" y="3120033"/>
                <a:ext cx="1425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54" name="Freihand 253">
                <a:extLst>
                  <a:ext uri="{FF2B5EF4-FFF2-40B4-BE49-F238E27FC236}">
                    <a16:creationId xmlns:a16="http://schemas.microsoft.com/office/drawing/2014/main" id="{37F63533-4ED6-28C0-7125-F7CC26BD48A0}"/>
                  </a:ext>
                </a:extLst>
              </p14:cNvPr>
              <p14:cNvContentPartPr/>
              <p14:nvPr/>
            </p14:nvContentPartPr>
            <p14:xfrm>
              <a:off x="5088754" y="3072873"/>
              <a:ext cx="105480" cy="218520"/>
            </p14:xfrm>
          </p:contentPart>
        </mc:Choice>
        <mc:Fallback xmlns="">
          <p:pic>
            <p:nvPicPr>
              <p:cNvPr id="254" name="Freihand 253">
                <a:extLst>
                  <a:ext uri="{FF2B5EF4-FFF2-40B4-BE49-F238E27FC236}">
                    <a16:creationId xmlns:a16="http://schemas.microsoft.com/office/drawing/2014/main" id="{37F63533-4ED6-28C0-7125-F7CC26BD48A0}"/>
                  </a:ext>
                </a:extLst>
              </p:cNvPr>
              <p:cNvPicPr/>
              <p:nvPr/>
            </p:nvPicPr>
            <p:blipFill>
              <a:blip r:embed="rId277"/>
              <a:stretch>
                <a:fillRect/>
              </a:stretch>
            </p:blipFill>
            <p:spPr>
              <a:xfrm>
                <a:off x="5079754" y="3064233"/>
                <a:ext cx="1231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55" name="Freihand 254">
                <a:extLst>
                  <a:ext uri="{FF2B5EF4-FFF2-40B4-BE49-F238E27FC236}">
                    <a16:creationId xmlns:a16="http://schemas.microsoft.com/office/drawing/2014/main" id="{69C1F7AD-D48D-1456-73BE-EB243FB153E2}"/>
                  </a:ext>
                </a:extLst>
              </p14:cNvPr>
              <p14:cNvContentPartPr/>
              <p14:nvPr/>
            </p14:nvContentPartPr>
            <p14:xfrm>
              <a:off x="4828474" y="2954793"/>
              <a:ext cx="428400" cy="469440"/>
            </p14:xfrm>
          </p:contentPart>
        </mc:Choice>
        <mc:Fallback xmlns="">
          <p:pic>
            <p:nvPicPr>
              <p:cNvPr id="255" name="Freihand 254">
                <a:extLst>
                  <a:ext uri="{FF2B5EF4-FFF2-40B4-BE49-F238E27FC236}">
                    <a16:creationId xmlns:a16="http://schemas.microsoft.com/office/drawing/2014/main" id="{69C1F7AD-D48D-1456-73BE-EB243FB153E2}"/>
                  </a:ext>
                </a:extLst>
              </p:cNvPr>
              <p:cNvPicPr/>
              <p:nvPr/>
            </p:nvPicPr>
            <p:blipFill>
              <a:blip r:embed="rId279"/>
              <a:stretch>
                <a:fillRect/>
              </a:stretch>
            </p:blipFill>
            <p:spPr>
              <a:xfrm>
                <a:off x="4819474" y="2946153"/>
                <a:ext cx="44604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54" name="Freihand 153">
                <a:extLst>
                  <a:ext uri="{FF2B5EF4-FFF2-40B4-BE49-F238E27FC236}">
                    <a16:creationId xmlns:a16="http://schemas.microsoft.com/office/drawing/2014/main" id="{87E6F2CD-2AAA-921D-6D7C-93DC0727A906}"/>
                  </a:ext>
                </a:extLst>
              </p14:cNvPr>
              <p14:cNvContentPartPr/>
              <p14:nvPr/>
            </p14:nvContentPartPr>
            <p14:xfrm>
              <a:off x="4886794" y="4293273"/>
              <a:ext cx="22320" cy="196560"/>
            </p14:xfrm>
          </p:contentPart>
        </mc:Choice>
        <mc:Fallback xmlns="">
          <p:pic>
            <p:nvPicPr>
              <p:cNvPr id="154" name="Freihand 153">
                <a:extLst>
                  <a:ext uri="{FF2B5EF4-FFF2-40B4-BE49-F238E27FC236}">
                    <a16:creationId xmlns:a16="http://schemas.microsoft.com/office/drawing/2014/main" id="{87E6F2CD-2AAA-921D-6D7C-93DC0727A906}"/>
                  </a:ext>
                </a:extLst>
              </p:cNvPr>
              <p:cNvPicPr/>
              <p:nvPr/>
            </p:nvPicPr>
            <p:blipFill>
              <a:blip r:embed="rId281"/>
              <a:stretch>
                <a:fillRect/>
              </a:stretch>
            </p:blipFill>
            <p:spPr>
              <a:xfrm>
                <a:off x="4878154" y="4284273"/>
                <a:ext cx="399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55" name="Freihand 154">
                <a:extLst>
                  <a:ext uri="{FF2B5EF4-FFF2-40B4-BE49-F238E27FC236}">
                    <a16:creationId xmlns:a16="http://schemas.microsoft.com/office/drawing/2014/main" id="{47912759-4D8C-8BE4-A17C-C8ADF1F0A45A}"/>
                  </a:ext>
                </a:extLst>
              </p14:cNvPr>
              <p14:cNvContentPartPr/>
              <p14:nvPr/>
            </p14:nvContentPartPr>
            <p14:xfrm>
              <a:off x="4803634" y="4238553"/>
              <a:ext cx="167400" cy="252000"/>
            </p14:xfrm>
          </p:contentPart>
        </mc:Choice>
        <mc:Fallback xmlns="">
          <p:pic>
            <p:nvPicPr>
              <p:cNvPr id="155" name="Freihand 154">
                <a:extLst>
                  <a:ext uri="{FF2B5EF4-FFF2-40B4-BE49-F238E27FC236}">
                    <a16:creationId xmlns:a16="http://schemas.microsoft.com/office/drawing/2014/main" id="{47912759-4D8C-8BE4-A17C-C8ADF1F0A45A}"/>
                  </a:ext>
                </a:extLst>
              </p:cNvPr>
              <p:cNvPicPr/>
              <p:nvPr/>
            </p:nvPicPr>
            <p:blipFill>
              <a:blip r:embed="rId283"/>
              <a:stretch>
                <a:fillRect/>
              </a:stretch>
            </p:blipFill>
            <p:spPr>
              <a:xfrm>
                <a:off x="4794994" y="4229913"/>
                <a:ext cx="1850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56" name="Freihand 155">
                <a:extLst>
                  <a:ext uri="{FF2B5EF4-FFF2-40B4-BE49-F238E27FC236}">
                    <a16:creationId xmlns:a16="http://schemas.microsoft.com/office/drawing/2014/main" id="{22FBC839-B249-7593-5B81-FE3FEC580B30}"/>
                  </a:ext>
                </a:extLst>
              </p14:cNvPr>
              <p14:cNvContentPartPr/>
              <p14:nvPr/>
            </p14:nvContentPartPr>
            <p14:xfrm>
              <a:off x="4991914" y="4218753"/>
              <a:ext cx="110880" cy="213480"/>
            </p14:xfrm>
          </p:contentPart>
        </mc:Choice>
        <mc:Fallback xmlns="">
          <p:pic>
            <p:nvPicPr>
              <p:cNvPr id="156" name="Freihand 155">
                <a:extLst>
                  <a:ext uri="{FF2B5EF4-FFF2-40B4-BE49-F238E27FC236}">
                    <a16:creationId xmlns:a16="http://schemas.microsoft.com/office/drawing/2014/main" id="{22FBC839-B249-7593-5B81-FE3FEC580B30}"/>
                  </a:ext>
                </a:extLst>
              </p:cNvPr>
              <p:cNvPicPr/>
              <p:nvPr/>
            </p:nvPicPr>
            <p:blipFill>
              <a:blip r:embed="rId285"/>
              <a:stretch>
                <a:fillRect/>
              </a:stretch>
            </p:blipFill>
            <p:spPr>
              <a:xfrm>
                <a:off x="4982914" y="4209753"/>
                <a:ext cx="1285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57" name="Freihand 156">
                <a:extLst>
                  <a:ext uri="{FF2B5EF4-FFF2-40B4-BE49-F238E27FC236}">
                    <a16:creationId xmlns:a16="http://schemas.microsoft.com/office/drawing/2014/main" id="{024D7584-829B-B2BA-A4D8-CE4AA5E49422}"/>
                  </a:ext>
                </a:extLst>
              </p14:cNvPr>
              <p14:cNvContentPartPr/>
              <p14:nvPr/>
            </p14:nvContentPartPr>
            <p14:xfrm>
              <a:off x="5133754" y="4298313"/>
              <a:ext cx="61560" cy="114120"/>
            </p14:xfrm>
          </p:contentPart>
        </mc:Choice>
        <mc:Fallback xmlns="">
          <p:pic>
            <p:nvPicPr>
              <p:cNvPr id="157" name="Freihand 156">
                <a:extLst>
                  <a:ext uri="{FF2B5EF4-FFF2-40B4-BE49-F238E27FC236}">
                    <a16:creationId xmlns:a16="http://schemas.microsoft.com/office/drawing/2014/main" id="{024D7584-829B-B2BA-A4D8-CE4AA5E49422}"/>
                  </a:ext>
                </a:extLst>
              </p:cNvPr>
              <p:cNvPicPr/>
              <p:nvPr/>
            </p:nvPicPr>
            <p:blipFill>
              <a:blip r:embed="rId287"/>
              <a:stretch>
                <a:fillRect/>
              </a:stretch>
            </p:blipFill>
            <p:spPr>
              <a:xfrm>
                <a:off x="5124754" y="4289673"/>
                <a:ext cx="79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58" name="Freihand 157">
                <a:extLst>
                  <a:ext uri="{FF2B5EF4-FFF2-40B4-BE49-F238E27FC236}">
                    <a16:creationId xmlns:a16="http://schemas.microsoft.com/office/drawing/2014/main" id="{FCA818CB-DBDB-DD11-E85D-4CDD47C98C04}"/>
                  </a:ext>
                </a:extLst>
              </p14:cNvPr>
              <p14:cNvContentPartPr/>
              <p14:nvPr/>
            </p14:nvContentPartPr>
            <p14:xfrm>
              <a:off x="5213314" y="4182033"/>
              <a:ext cx="41040" cy="209520"/>
            </p14:xfrm>
          </p:contentPart>
        </mc:Choice>
        <mc:Fallback xmlns="">
          <p:pic>
            <p:nvPicPr>
              <p:cNvPr id="158" name="Freihand 157">
                <a:extLst>
                  <a:ext uri="{FF2B5EF4-FFF2-40B4-BE49-F238E27FC236}">
                    <a16:creationId xmlns:a16="http://schemas.microsoft.com/office/drawing/2014/main" id="{FCA818CB-DBDB-DD11-E85D-4CDD47C98C04}"/>
                  </a:ext>
                </a:extLst>
              </p:cNvPr>
              <p:cNvPicPr/>
              <p:nvPr/>
            </p:nvPicPr>
            <p:blipFill>
              <a:blip r:embed="rId289"/>
              <a:stretch>
                <a:fillRect/>
              </a:stretch>
            </p:blipFill>
            <p:spPr>
              <a:xfrm>
                <a:off x="5204314" y="4173393"/>
                <a:ext cx="586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59" name="Freihand 158">
                <a:extLst>
                  <a:ext uri="{FF2B5EF4-FFF2-40B4-BE49-F238E27FC236}">
                    <a16:creationId xmlns:a16="http://schemas.microsoft.com/office/drawing/2014/main" id="{50803E06-F5C4-BC0D-7F98-8C8D3981E850}"/>
                  </a:ext>
                </a:extLst>
              </p14:cNvPr>
              <p14:cNvContentPartPr/>
              <p14:nvPr/>
            </p14:nvContentPartPr>
            <p14:xfrm>
              <a:off x="5286394" y="4199313"/>
              <a:ext cx="217080" cy="361440"/>
            </p14:xfrm>
          </p:contentPart>
        </mc:Choice>
        <mc:Fallback xmlns="">
          <p:pic>
            <p:nvPicPr>
              <p:cNvPr id="159" name="Freihand 158">
                <a:extLst>
                  <a:ext uri="{FF2B5EF4-FFF2-40B4-BE49-F238E27FC236}">
                    <a16:creationId xmlns:a16="http://schemas.microsoft.com/office/drawing/2014/main" id="{50803E06-F5C4-BC0D-7F98-8C8D3981E850}"/>
                  </a:ext>
                </a:extLst>
              </p:cNvPr>
              <p:cNvPicPr/>
              <p:nvPr/>
            </p:nvPicPr>
            <p:blipFill>
              <a:blip r:embed="rId291"/>
              <a:stretch>
                <a:fillRect/>
              </a:stretch>
            </p:blipFill>
            <p:spPr>
              <a:xfrm>
                <a:off x="5277754" y="4190673"/>
                <a:ext cx="23472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1" name="Freihand 180">
                <a:extLst>
                  <a:ext uri="{FF2B5EF4-FFF2-40B4-BE49-F238E27FC236}">
                    <a16:creationId xmlns:a16="http://schemas.microsoft.com/office/drawing/2014/main" id="{808ACEF6-53D2-80A1-A1D4-F62B24C1CC8A}"/>
                  </a:ext>
                </a:extLst>
              </p14:cNvPr>
              <p14:cNvContentPartPr/>
              <p14:nvPr/>
            </p14:nvContentPartPr>
            <p14:xfrm>
              <a:off x="4954834" y="4619433"/>
              <a:ext cx="137160" cy="195840"/>
            </p14:xfrm>
          </p:contentPart>
        </mc:Choice>
        <mc:Fallback xmlns="">
          <p:pic>
            <p:nvPicPr>
              <p:cNvPr id="181" name="Freihand 180">
                <a:extLst>
                  <a:ext uri="{FF2B5EF4-FFF2-40B4-BE49-F238E27FC236}">
                    <a16:creationId xmlns:a16="http://schemas.microsoft.com/office/drawing/2014/main" id="{808ACEF6-53D2-80A1-A1D4-F62B24C1CC8A}"/>
                  </a:ext>
                </a:extLst>
              </p:cNvPr>
              <p:cNvPicPr/>
              <p:nvPr/>
            </p:nvPicPr>
            <p:blipFill>
              <a:blip r:embed="rId293"/>
              <a:stretch>
                <a:fillRect/>
              </a:stretch>
            </p:blipFill>
            <p:spPr>
              <a:xfrm>
                <a:off x="4946194" y="4610433"/>
                <a:ext cx="1548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2" name="Freihand 181">
                <a:extLst>
                  <a:ext uri="{FF2B5EF4-FFF2-40B4-BE49-F238E27FC236}">
                    <a16:creationId xmlns:a16="http://schemas.microsoft.com/office/drawing/2014/main" id="{D886A8B7-C6BF-501F-7291-2C5D085339C0}"/>
                  </a:ext>
                </a:extLst>
              </p14:cNvPr>
              <p14:cNvContentPartPr/>
              <p14:nvPr/>
            </p14:nvContentPartPr>
            <p14:xfrm>
              <a:off x="5142754" y="4691433"/>
              <a:ext cx="49680" cy="232560"/>
            </p14:xfrm>
          </p:contentPart>
        </mc:Choice>
        <mc:Fallback xmlns="">
          <p:pic>
            <p:nvPicPr>
              <p:cNvPr id="182" name="Freihand 181">
                <a:extLst>
                  <a:ext uri="{FF2B5EF4-FFF2-40B4-BE49-F238E27FC236}">
                    <a16:creationId xmlns:a16="http://schemas.microsoft.com/office/drawing/2014/main" id="{D886A8B7-C6BF-501F-7291-2C5D085339C0}"/>
                  </a:ext>
                </a:extLst>
              </p:cNvPr>
              <p:cNvPicPr/>
              <p:nvPr/>
            </p:nvPicPr>
            <p:blipFill>
              <a:blip r:embed="rId295"/>
              <a:stretch>
                <a:fillRect/>
              </a:stretch>
            </p:blipFill>
            <p:spPr>
              <a:xfrm>
                <a:off x="5134114" y="4682793"/>
                <a:ext cx="673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83" name="Freihand 182">
                <a:extLst>
                  <a:ext uri="{FF2B5EF4-FFF2-40B4-BE49-F238E27FC236}">
                    <a16:creationId xmlns:a16="http://schemas.microsoft.com/office/drawing/2014/main" id="{ABB540B0-BB3C-000D-2E23-A0625CF70D44}"/>
                  </a:ext>
                </a:extLst>
              </p14:cNvPr>
              <p14:cNvContentPartPr/>
              <p14:nvPr/>
            </p14:nvContentPartPr>
            <p14:xfrm>
              <a:off x="5248594" y="4668753"/>
              <a:ext cx="151920" cy="108000"/>
            </p14:xfrm>
          </p:contentPart>
        </mc:Choice>
        <mc:Fallback xmlns="">
          <p:pic>
            <p:nvPicPr>
              <p:cNvPr id="183" name="Freihand 182">
                <a:extLst>
                  <a:ext uri="{FF2B5EF4-FFF2-40B4-BE49-F238E27FC236}">
                    <a16:creationId xmlns:a16="http://schemas.microsoft.com/office/drawing/2014/main" id="{ABB540B0-BB3C-000D-2E23-A0625CF70D44}"/>
                  </a:ext>
                </a:extLst>
              </p:cNvPr>
              <p:cNvPicPr/>
              <p:nvPr/>
            </p:nvPicPr>
            <p:blipFill>
              <a:blip r:embed="rId297"/>
              <a:stretch>
                <a:fillRect/>
              </a:stretch>
            </p:blipFill>
            <p:spPr>
              <a:xfrm>
                <a:off x="5239594" y="4659753"/>
                <a:ext cx="169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4" name="Freihand 183">
                <a:extLst>
                  <a:ext uri="{FF2B5EF4-FFF2-40B4-BE49-F238E27FC236}">
                    <a16:creationId xmlns:a16="http://schemas.microsoft.com/office/drawing/2014/main" id="{B9F6EFBA-03E2-DEA9-BB7C-6CA80B6781C6}"/>
                  </a:ext>
                </a:extLst>
              </p14:cNvPr>
              <p14:cNvContentPartPr/>
              <p14:nvPr/>
            </p14:nvContentPartPr>
            <p14:xfrm>
              <a:off x="5419954" y="4649673"/>
              <a:ext cx="192600" cy="70920"/>
            </p14:xfrm>
          </p:contentPart>
        </mc:Choice>
        <mc:Fallback xmlns="">
          <p:pic>
            <p:nvPicPr>
              <p:cNvPr id="184" name="Freihand 183">
                <a:extLst>
                  <a:ext uri="{FF2B5EF4-FFF2-40B4-BE49-F238E27FC236}">
                    <a16:creationId xmlns:a16="http://schemas.microsoft.com/office/drawing/2014/main" id="{B9F6EFBA-03E2-DEA9-BB7C-6CA80B6781C6}"/>
                  </a:ext>
                </a:extLst>
              </p:cNvPr>
              <p:cNvPicPr/>
              <p:nvPr/>
            </p:nvPicPr>
            <p:blipFill>
              <a:blip r:embed="rId299"/>
              <a:stretch>
                <a:fillRect/>
              </a:stretch>
            </p:blipFill>
            <p:spPr>
              <a:xfrm>
                <a:off x="5410954" y="4641033"/>
                <a:ext cx="2102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85" name="Freihand 184">
                <a:extLst>
                  <a:ext uri="{FF2B5EF4-FFF2-40B4-BE49-F238E27FC236}">
                    <a16:creationId xmlns:a16="http://schemas.microsoft.com/office/drawing/2014/main" id="{5A637441-5ABF-3708-6649-999D7B3FB730}"/>
                  </a:ext>
                </a:extLst>
              </p14:cNvPr>
              <p14:cNvContentPartPr/>
              <p14:nvPr/>
            </p14:nvContentPartPr>
            <p14:xfrm>
              <a:off x="5391874" y="4535553"/>
              <a:ext cx="19080" cy="25560"/>
            </p14:xfrm>
          </p:contentPart>
        </mc:Choice>
        <mc:Fallback xmlns="">
          <p:pic>
            <p:nvPicPr>
              <p:cNvPr id="185" name="Freihand 184">
                <a:extLst>
                  <a:ext uri="{FF2B5EF4-FFF2-40B4-BE49-F238E27FC236}">
                    <a16:creationId xmlns:a16="http://schemas.microsoft.com/office/drawing/2014/main" id="{5A637441-5ABF-3708-6649-999D7B3FB730}"/>
                  </a:ext>
                </a:extLst>
              </p:cNvPr>
              <p:cNvPicPr/>
              <p:nvPr/>
            </p:nvPicPr>
            <p:blipFill>
              <a:blip r:embed="rId301"/>
              <a:stretch>
                <a:fillRect/>
              </a:stretch>
            </p:blipFill>
            <p:spPr>
              <a:xfrm>
                <a:off x="5382874" y="4526913"/>
                <a:ext cx="36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28" name="Freihand 127">
                <a:extLst>
                  <a:ext uri="{FF2B5EF4-FFF2-40B4-BE49-F238E27FC236}">
                    <a16:creationId xmlns:a16="http://schemas.microsoft.com/office/drawing/2014/main" id="{2F04BD67-E4EB-A118-8E1C-5D8F55B75DE7}"/>
                  </a:ext>
                </a:extLst>
              </p14:cNvPr>
              <p14:cNvContentPartPr/>
              <p14:nvPr/>
            </p14:nvContentPartPr>
            <p14:xfrm>
              <a:off x="4662514" y="3497673"/>
              <a:ext cx="120960" cy="255960"/>
            </p14:xfrm>
          </p:contentPart>
        </mc:Choice>
        <mc:Fallback xmlns="">
          <p:pic>
            <p:nvPicPr>
              <p:cNvPr id="128" name="Freihand 127">
                <a:extLst>
                  <a:ext uri="{FF2B5EF4-FFF2-40B4-BE49-F238E27FC236}">
                    <a16:creationId xmlns:a16="http://schemas.microsoft.com/office/drawing/2014/main" id="{2F04BD67-E4EB-A118-8E1C-5D8F55B75DE7}"/>
                  </a:ext>
                </a:extLst>
              </p:cNvPr>
              <p:cNvPicPr/>
              <p:nvPr/>
            </p:nvPicPr>
            <p:blipFill>
              <a:blip r:embed="rId303"/>
              <a:stretch>
                <a:fillRect/>
              </a:stretch>
            </p:blipFill>
            <p:spPr>
              <a:xfrm>
                <a:off x="4653514" y="3488673"/>
                <a:ext cx="1386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29" name="Freihand 128">
                <a:extLst>
                  <a:ext uri="{FF2B5EF4-FFF2-40B4-BE49-F238E27FC236}">
                    <a16:creationId xmlns:a16="http://schemas.microsoft.com/office/drawing/2014/main" id="{AE3EEB1D-A523-A8A1-D6E4-EE10CB2B80CC}"/>
                  </a:ext>
                </a:extLst>
              </p14:cNvPr>
              <p14:cNvContentPartPr/>
              <p14:nvPr/>
            </p14:nvContentPartPr>
            <p14:xfrm>
              <a:off x="4807594" y="3578673"/>
              <a:ext cx="479520" cy="134280"/>
            </p14:xfrm>
          </p:contentPart>
        </mc:Choice>
        <mc:Fallback xmlns="">
          <p:pic>
            <p:nvPicPr>
              <p:cNvPr id="129" name="Freihand 128">
                <a:extLst>
                  <a:ext uri="{FF2B5EF4-FFF2-40B4-BE49-F238E27FC236}">
                    <a16:creationId xmlns:a16="http://schemas.microsoft.com/office/drawing/2014/main" id="{AE3EEB1D-A523-A8A1-D6E4-EE10CB2B80CC}"/>
                  </a:ext>
                </a:extLst>
              </p:cNvPr>
              <p:cNvPicPr/>
              <p:nvPr/>
            </p:nvPicPr>
            <p:blipFill>
              <a:blip r:embed="rId305"/>
              <a:stretch>
                <a:fillRect/>
              </a:stretch>
            </p:blipFill>
            <p:spPr>
              <a:xfrm>
                <a:off x="4798954" y="3570033"/>
                <a:ext cx="497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1" name="Freihand 130">
                <a:extLst>
                  <a:ext uri="{FF2B5EF4-FFF2-40B4-BE49-F238E27FC236}">
                    <a16:creationId xmlns:a16="http://schemas.microsoft.com/office/drawing/2014/main" id="{BFF92131-80B5-254F-B196-9832B431909D}"/>
                  </a:ext>
                </a:extLst>
              </p14:cNvPr>
              <p14:cNvContentPartPr/>
              <p14:nvPr/>
            </p14:nvContentPartPr>
            <p14:xfrm>
              <a:off x="5369554" y="3498393"/>
              <a:ext cx="447480" cy="351360"/>
            </p14:xfrm>
          </p:contentPart>
        </mc:Choice>
        <mc:Fallback xmlns="">
          <p:pic>
            <p:nvPicPr>
              <p:cNvPr id="131" name="Freihand 130">
                <a:extLst>
                  <a:ext uri="{FF2B5EF4-FFF2-40B4-BE49-F238E27FC236}">
                    <a16:creationId xmlns:a16="http://schemas.microsoft.com/office/drawing/2014/main" id="{BFF92131-80B5-254F-B196-9832B431909D}"/>
                  </a:ext>
                </a:extLst>
              </p:cNvPr>
              <p:cNvPicPr/>
              <p:nvPr/>
            </p:nvPicPr>
            <p:blipFill>
              <a:blip r:embed="rId307"/>
              <a:stretch>
                <a:fillRect/>
              </a:stretch>
            </p:blipFill>
            <p:spPr>
              <a:xfrm>
                <a:off x="5360914" y="3489753"/>
                <a:ext cx="4651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36" name="Freihand 135">
                <a:extLst>
                  <a:ext uri="{FF2B5EF4-FFF2-40B4-BE49-F238E27FC236}">
                    <a16:creationId xmlns:a16="http://schemas.microsoft.com/office/drawing/2014/main" id="{55320603-9F34-A00F-CFEA-74730F907C5B}"/>
                  </a:ext>
                </a:extLst>
              </p14:cNvPr>
              <p14:cNvContentPartPr/>
              <p14:nvPr/>
            </p14:nvContentPartPr>
            <p14:xfrm>
              <a:off x="4758634" y="3923193"/>
              <a:ext cx="27000" cy="175680"/>
            </p14:xfrm>
          </p:contentPart>
        </mc:Choice>
        <mc:Fallback xmlns="">
          <p:pic>
            <p:nvPicPr>
              <p:cNvPr id="136" name="Freihand 135">
                <a:extLst>
                  <a:ext uri="{FF2B5EF4-FFF2-40B4-BE49-F238E27FC236}">
                    <a16:creationId xmlns:a16="http://schemas.microsoft.com/office/drawing/2014/main" id="{55320603-9F34-A00F-CFEA-74730F907C5B}"/>
                  </a:ext>
                </a:extLst>
              </p:cNvPr>
              <p:cNvPicPr/>
              <p:nvPr/>
            </p:nvPicPr>
            <p:blipFill>
              <a:blip r:embed="rId309"/>
              <a:stretch>
                <a:fillRect/>
              </a:stretch>
            </p:blipFill>
            <p:spPr>
              <a:xfrm>
                <a:off x="4749634" y="3914553"/>
                <a:ext cx="446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37" name="Freihand 136">
                <a:extLst>
                  <a:ext uri="{FF2B5EF4-FFF2-40B4-BE49-F238E27FC236}">
                    <a16:creationId xmlns:a16="http://schemas.microsoft.com/office/drawing/2014/main" id="{E5ED417F-C889-BDE6-2E56-9D385991926E}"/>
                  </a:ext>
                </a:extLst>
              </p14:cNvPr>
              <p14:cNvContentPartPr/>
              <p14:nvPr/>
            </p14:nvContentPartPr>
            <p14:xfrm>
              <a:off x="4672234" y="3880353"/>
              <a:ext cx="166680" cy="109080"/>
            </p14:xfrm>
          </p:contentPart>
        </mc:Choice>
        <mc:Fallback xmlns="">
          <p:pic>
            <p:nvPicPr>
              <p:cNvPr id="137" name="Freihand 136">
                <a:extLst>
                  <a:ext uri="{FF2B5EF4-FFF2-40B4-BE49-F238E27FC236}">
                    <a16:creationId xmlns:a16="http://schemas.microsoft.com/office/drawing/2014/main" id="{E5ED417F-C889-BDE6-2E56-9D385991926E}"/>
                  </a:ext>
                </a:extLst>
              </p:cNvPr>
              <p:cNvPicPr/>
              <p:nvPr/>
            </p:nvPicPr>
            <p:blipFill>
              <a:blip r:embed="rId311"/>
              <a:stretch>
                <a:fillRect/>
              </a:stretch>
            </p:blipFill>
            <p:spPr>
              <a:xfrm>
                <a:off x="4663234" y="3871713"/>
                <a:ext cx="1843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38" name="Freihand 137">
                <a:extLst>
                  <a:ext uri="{FF2B5EF4-FFF2-40B4-BE49-F238E27FC236}">
                    <a16:creationId xmlns:a16="http://schemas.microsoft.com/office/drawing/2014/main" id="{67928D55-A4E1-0966-F9DD-27F821CB74A9}"/>
                  </a:ext>
                </a:extLst>
              </p14:cNvPr>
              <p14:cNvContentPartPr/>
              <p14:nvPr/>
            </p14:nvContentPartPr>
            <p14:xfrm>
              <a:off x="4878514" y="3980793"/>
              <a:ext cx="50400" cy="86760"/>
            </p14:xfrm>
          </p:contentPart>
        </mc:Choice>
        <mc:Fallback xmlns="">
          <p:pic>
            <p:nvPicPr>
              <p:cNvPr id="138" name="Freihand 137">
                <a:extLst>
                  <a:ext uri="{FF2B5EF4-FFF2-40B4-BE49-F238E27FC236}">
                    <a16:creationId xmlns:a16="http://schemas.microsoft.com/office/drawing/2014/main" id="{67928D55-A4E1-0966-F9DD-27F821CB74A9}"/>
                  </a:ext>
                </a:extLst>
              </p:cNvPr>
              <p:cNvPicPr/>
              <p:nvPr/>
            </p:nvPicPr>
            <p:blipFill>
              <a:blip r:embed="rId313"/>
              <a:stretch>
                <a:fillRect/>
              </a:stretch>
            </p:blipFill>
            <p:spPr>
              <a:xfrm>
                <a:off x="4869514" y="3971793"/>
                <a:ext cx="68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39" name="Freihand 138">
                <a:extLst>
                  <a:ext uri="{FF2B5EF4-FFF2-40B4-BE49-F238E27FC236}">
                    <a16:creationId xmlns:a16="http://schemas.microsoft.com/office/drawing/2014/main" id="{21A05579-386B-8017-85FC-52036F8AE8C9}"/>
                  </a:ext>
                </a:extLst>
              </p14:cNvPr>
              <p14:cNvContentPartPr/>
              <p14:nvPr/>
            </p14:nvContentPartPr>
            <p14:xfrm>
              <a:off x="4955194" y="3946233"/>
              <a:ext cx="266760" cy="93960"/>
            </p14:xfrm>
          </p:contentPart>
        </mc:Choice>
        <mc:Fallback xmlns="">
          <p:pic>
            <p:nvPicPr>
              <p:cNvPr id="139" name="Freihand 138">
                <a:extLst>
                  <a:ext uri="{FF2B5EF4-FFF2-40B4-BE49-F238E27FC236}">
                    <a16:creationId xmlns:a16="http://schemas.microsoft.com/office/drawing/2014/main" id="{21A05579-386B-8017-85FC-52036F8AE8C9}"/>
                  </a:ext>
                </a:extLst>
              </p:cNvPr>
              <p:cNvPicPr/>
              <p:nvPr/>
            </p:nvPicPr>
            <p:blipFill>
              <a:blip r:embed="rId315"/>
              <a:stretch>
                <a:fillRect/>
              </a:stretch>
            </p:blipFill>
            <p:spPr>
              <a:xfrm>
                <a:off x="4946554" y="3937233"/>
                <a:ext cx="284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40" name="Freihand 139">
                <a:extLst>
                  <a:ext uri="{FF2B5EF4-FFF2-40B4-BE49-F238E27FC236}">
                    <a16:creationId xmlns:a16="http://schemas.microsoft.com/office/drawing/2014/main" id="{FF81E605-9B8C-2745-91A7-2D0C8306437B}"/>
                  </a:ext>
                </a:extLst>
              </p14:cNvPr>
              <p14:cNvContentPartPr/>
              <p14:nvPr/>
            </p14:nvContentPartPr>
            <p14:xfrm>
              <a:off x="5295754" y="3902313"/>
              <a:ext cx="114120" cy="100080"/>
            </p14:xfrm>
          </p:contentPart>
        </mc:Choice>
        <mc:Fallback xmlns="">
          <p:pic>
            <p:nvPicPr>
              <p:cNvPr id="140" name="Freihand 139">
                <a:extLst>
                  <a:ext uri="{FF2B5EF4-FFF2-40B4-BE49-F238E27FC236}">
                    <a16:creationId xmlns:a16="http://schemas.microsoft.com/office/drawing/2014/main" id="{FF81E605-9B8C-2745-91A7-2D0C8306437B}"/>
                  </a:ext>
                </a:extLst>
              </p:cNvPr>
              <p:cNvPicPr/>
              <p:nvPr/>
            </p:nvPicPr>
            <p:blipFill>
              <a:blip r:embed="rId317"/>
              <a:stretch>
                <a:fillRect/>
              </a:stretch>
            </p:blipFill>
            <p:spPr>
              <a:xfrm>
                <a:off x="5286754" y="3893673"/>
                <a:ext cx="131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41" name="Freihand 140">
                <a:extLst>
                  <a:ext uri="{FF2B5EF4-FFF2-40B4-BE49-F238E27FC236}">
                    <a16:creationId xmlns:a16="http://schemas.microsoft.com/office/drawing/2014/main" id="{687E7D72-F483-EDDB-8B23-75E116B42454}"/>
                  </a:ext>
                </a:extLst>
              </p14:cNvPr>
              <p14:cNvContentPartPr/>
              <p14:nvPr/>
            </p14:nvContentPartPr>
            <p14:xfrm>
              <a:off x="5423914" y="3893673"/>
              <a:ext cx="131760" cy="96480"/>
            </p14:xfrm>
          </p:contentPart>
        </mc:Choice>
        <mc:Fallback xmlns="">
          <p:pic>
            <p:nvPicPr>
              <p:cNvPr id="141" name="Freihand 140">
                <a:extLst>
                  <a:ext uri="{FF2B5EF4-FFF2-40B4-BE49-F238E27FC236}">
                    <a16:creationId xmlns:a16="http://schemas.microsoft.com/office/drawing/2014/main" id="{687E7D72-F483-EDDB-8B23-75E116B42454}"/>
                  </a:ext>
                </a:extLst>
              </p:cNvPr>
              <p:cNvPicPr/>
              <p:nvPr/>
            </p:nvPicPr>
            <p:blipFill>
              <a:blip r:embed="rId319"/>
              <a:stretch>
                <a:fillRect/>
              </a:stretch>
            </p:blipFill>
            <p:spPr>
              <a:xfrm>
                <a:off x="5414914" y="3885033"/>
                <a:ext cx="149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57" name="Freihand 256">
                <a:extLst>
                  <a:ext uri="{FF2B5EF4-FFF2-40B4-BE49-F238E27FC236}">
                    <a16:creationId xmlns:a16="http://schemas.microsoft.com/office/drawing/2014/main" id="{58C2A508-E9CF-05DF-53D0-9B31BC07E644}"/>
                  </a:ext>
                </a:extLst>
              </p14:cNvPr>
              <p14:cNvContentPartPr/>
              <p14:nvPr/>
            </p14:nvContentPartPr>
            <p14:xfrm>
              <a:off x="4949074" y="3759753"/>
              <a:ext cx="87480" cy="153000"/>
            </p14:xfrm>
          </p:contentPart>
        </mc:Choice>
        <mc:Fallback xmlns="">
          <p:pic>
            <p:nvPicPr>
              <p:cNvPr id="257" name="Freihand 256">
                <a:extLst>
                  <a:ext uri="{FF2B5EF4-FFF2-40B4-BE49-F238E27FC236}">
                    <a16:creationId xmlns:a16="http://schemas.microsoft.com/office/drawing/2014/main" id="{58C2A508-E9CF-05DF-53D0-9B31BC07E644}"/>
                  </a:ext>
                </a:extLst>
              </p:cNvPr>
              <p:cNvPicPr/>
              <p:nvPr/>
            </p:nvPicPr>
            <p:blipFill>
              <a:blip r:embed="rId321"/>
              <a:stretch>
                <a:fillRect/>
              </a:stretch>
            </p:blipFill>
            <p:spPr>
              <a:xfrm>
                <a:off x="4940074" y="3750753"/>
                <a:ext cx="105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58" name="Freihand 257">
                <a:extLst>
                  <a:ext uri="{FF2B5EF4-FFF2-40B4-BE49-F238E27FC236}">
                    <a16:creationId xmlns:a16="http://schemas.microsoft.com/office/drawing/2014/main" id="{55FD2D6F-D94F-C267-E9A2-FC7E26A95D70}"/>
                  </a:ext>
                </a:extLst>
              </p14:cNvPr>
              <p14:cNvContentPartPr/>
              <p14:nvPr/>
            </p14:nvContentPartPr>
            <p14:xfrm>
              <a:off x="5109634" y="3723753"/>
              <a:ext cx="100080" cy="140760"/>
            </p14:xfrm>
          </p:contentPart>
        </mc:Choice>
        <mc:Fallback xmlns="">
          <p:pic>
            <p:nvPicPr>
              <p:cNvPr id="258" name="Freihand 257">
                <a:extLst>
                  <a:ext uri="{FF2B5EF4-FFF2-40B4-BE49-F238E27FC236}">
                    <a16:creationId xmlns:a16="http://schemas.microsoft.com/office/drawing/2014/main" id="{55FD2D6F-D94F-C267-E9A2-FC7E26A95D70}"/>
                  </a:ext>
                </a:extLst>
              </p:cNvPr>
              <p:cNvPicPr/>
              <p:nvPr/>
            </p:nvPicPr>
            <p:blipFill>
              <a:blip r:embed="rId323"/>
              <a:stretch>
                <a:fillRect/>
              </a:stretch>
            </p:blipFill>
            <p:spPr>
              <a:xfrm>
                <a:off x="5100994" y="3715113"/>
                <a:ext cx="1177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60" name="Freihand 259">
                <a:extLst>
                  <a:ext uri="{FF2B5EF4-FFF2-40B4-BE49-F238E27FC236}">
                    <a16:creationId xmlns:a16="http://schemas.microsoft.com/office/drawing/2014/main" id="{4A05C314-9941-8247-EEF5-9FF74E992E91}"/>
                  </a:ext>
                </a:extLst>
              </p14:cNvPr>
              <p14:cNvContentPartPr/>
              <p14:nvPr/>
            </p14:nvContentPartPr>
            <p14:xfrm>
              <a:off x="5056714" y="4060353"/>
              <a:ext cx="93960" cy="157680"/>
            </p14:xfrm>
          </p:contentPart>
        </mc:Choice>
        <mc:Fallback xmlns="">
          <p:pic>
            <p:nvPicPr>
              <p:cNvPr id="260" name="Freihand 259">
                <a:extLst>
                  <a:ext uri="{FF2B5EF4-FFF2-40B4-BE49-F238E27FC236}">
                    <a16:creationId xmlns:a16="http://schemas.microsoft.com/office/drawing/2014/main" id="{4A05C314-9941-8247-EEF5-9FF74E992E91}"/>
                  </a:ext>
                </a:extLst>
              </p:cNvPr>
              <p:cNvPicPr/>
              <p:nvPr/>
            </p:nvPicPr>
            <p:blipFill>
              <a:blip r:embed="rId325"/>
              <a:stretch>
                <a:fillRect/>
              </a:stretch>
            </p:blipFill>
            <p:spPr>
              <a:xfrm>
                <a:off x="5048074" y="4051713"/>
                <a:ext cx="111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61" name="Freihand 260">
                <a:extLst>
                  <a:ext uri="{FF2B5EF4-FFF2-40B4-BE49-F238E27FC236}">
                    <a16:creationId xmlns:a16="http://schemas.microsoft.com/office/drawing/2014/main" id="{C72DB7A3-4FFE-FC4A-1B6B-5E075816474D}"/>
                  </a:ext>
                </a:extLst>
              </p14:cNvPr>
              <p14:cNvContentPartPr/>
              <p14:nvPr/>
            </p14:nvContentPartPr>
            <p14:xfrm>
              <a:off x="5189914" y="4064313"/>
              <a:ext cx="77040" cy="98280"/>
            </p14:xfrm>
          </p:contentPart>
        </mc:Choice>
        <mc:Fallback xmlns="">
          <p:pic>
            <p:nvPicPr>
              <p:cNvPr id="261" name="Freihand 260">
                <a:extLst>
                  <a:ext uri="{FF2B5EF4-FFF2-40B4-BE49-F238E27FC236}">
                    <a16:creationId xmlns:a16="http://schemas.microsoft.com/office/drawing/2014/main" id="{C72DB7A3-4FFE-FC4A-1B6B-5E075816474D}"/>
                  </a:ext>
                </a:extLst>
              </p:cNvPr>
              <p:cNvPicPr/>
              <p:nvPr/>
            </p:nvPicPr>
            <p:blipFill>
              <a:blip r:embed="rId327"/>
              <a:stretch>
                <a:fillRect/>
              </a:stretch>
            </p:blipFill>
            <p:spPr>
              <a:xfrm>
                <a:off x="5180914" y="4055313"/>
                <a:ext cx="94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79" name="Freihand 278">
                <a:extLst>
                  <a:ext uri="{FF2B5EF4-FFF2-40B4-BE49-F238E27FC236}">
                    <a16:creationId xmlns:a16="http://schemas.microsoft.com/office/drawing/2014/main" id="{3EB6AC32-3FAA-7EBC-584A-DCD4FD828D8B}"/>
                  </a:ext>
                </a:extLst>
              </p14:cNvPr>
              <p14:cNvContentPartPr/>
              <p14:nvPr/>
            </p14:nvContentPartPr>
            <p14:xfrm>
              <a:off x="5127274" y="4499913"/>
              <a:ext cx="72000" cy="136440"/>
            </p14:xfrm>
          </p:contentPart>
        </mc:Choice>
        <mc:Fallback xmlns="">
          <p:pic>
            <p:nvPicPr>
              <p:cNvPr id="279" name="Freihand 278">
                <a:extLst>
                  <a:ext uri="{FF2B5EF4-FFF2-40B4-BE49-F238E27FC236}">
                    <a16:creationId xmlns:a16="http://schemas.microsoft.com/office/drawing/2014/main" id="{3EB6AC32-3FAA-7EBC-584A-DCD4FD828D8B}"/>
                  </a:ext>
                </a:extLst>
              </p:cNvPr>
              <p:cNvPicPr/>
              <p:nvPr/>
            </p:nvPicPr>
            <p:blipFill>
              <a:blip r:embed="rId329"/>
              <a:stretch>
                <a:fillRect/>
              </a:stretch>
            </p:blipFill>
            <p:spPr>
              <a:xfrm>
                <a:off x="5118274" y="4491273"/>
                <a:ext cx="89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80" name="Freihand 279">
                <a:extLst>
                  <a:ext uri="{FF2B5EF4-FFF2-40B4-BE49-F238E27FC236}">
                    <a16:creationId xmlns:a16="http://schemas.microsoft.com/office/drawing/2014/main" id="{ED790561-BAAF-EAB3-DF25-5285B9C96E04}"/>
                  </a:ext>
                </a:extLst>
              </p14:cNvPr>
              <p14:cNvContentPartPr/>
              <p14:nvPr/>
            </p14:nvContentPartPr>
            <p14:xfrm>
              <a:off x="5233114" y="4468953"/>
              <a:ext cx="54360" cy="102240"/>
            </p14:xfrm>
          </p:contentPart>
        </mc:Choice>
        <mc:Fallback xmlns="">
          <p:pic>
            <p:nvPicPr>
              <p:cNvPr id="280" name="Freihand 279">
                <a:extLst>
                  <a:ext uri="{FF2B5EF4-FFF2-40B4-BE49-F238E27FC236}">
                    <a16:creationId xmlns:a16="http://schemas.microsoft.com/office/drawing/2014/main" id="{ED790561-BAAF-EAB3-DF25-5285B9C96E04}"/>
                  </a:ext>
                </a:extLst>
              </p:cNvPr>
              <p:cNvPicPr/>
              <p:nvPr/>
            </p:nvPicPr>
            <p:blipFill>
              <a:blip r:embed="rId331"/>
              <a:stretch>
                <a:fillRect/>
              </a:stretch>
            </p:blipFill>
            <p:spPr>
              <a:xfrm>
                <a:off x="5224114" y="4459953"/>
                <a:ext cx="72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81" name="Freihand 280">
                <a:extLst>
                  <a:ext uri="{FF2B5EF4-FFF2-40B4-BE49-F238E27FC236}">
                    <a16:creationId xmlns:a16="http://schemas.microsoft.com/office/drawing/2014/main" id="{87404C1D-F7F9-A8F6-F6DF-87E06E674D97}"/>
                  </a:ext>
                </a:extLst>
              </p14:cNvPr>
              <p14:cNvContentPartPr/>
              <p14:nvPr/>
            </p14:nvContentPartPr>
            <p14:xfrm>
              <a:off x="5230954" y="4442313"/>
              <a:ext cx="70200" cy="33480"/>
            </p14:xfrm>
          </p:contentPart>
        </mc:Choice>
        <mc:Fallback xmlns="">
          <p:pic>
            <p:nvPicPr>
              <p:cNvPr id="281" name="Freihand 280">
                <a:extLst>
                  <a:ext uri="{FF2B5EF4-FFF2-40B4-BE49-F238E27FC236}">
                    <a16:creationId xmlns:a16="http://schemas.microsoft.com/office/drawing/2014/main" id="{87404C1D-F7F9-A8F6-F6DF-87E06E674D97}"/>
                  </a:ext>
                </a:extLst>
              </p:cNvPr>
              <p:cNvPicPr/>
              <p:nvPr/>
            </p:nvPicPr>
            <p:blipFill>
              <a:blip r:embed="rId333"/>
              <a:stretch>
                <a:fillRect/>
              </a:stretch>
            </p:blipFill>
            <p:spPr>
              <a:xfrm>
                <a:off x="5221954" y="4433673"/>
                <a:ext cx="87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92" name="Freihand 91">
                <a:extLst>
                  <a:ext uri="{FF2B5EF4-FFF2-40B4-BE49-F238E27FC236}">
                    <a16:creationId xmlns:a16="http://schemas.microsoft.com/office/drawing/2014/main" id="{7ACC2978-75E4-7530-A516-9C1DAEBA9688}"/>
                  </a:ext>
                </a:extLst>
              </p14:cNvPr>
              <p14:cNvContentPartPr/>
              <p14:nvPr/>
            </p14:nvContentPartPr>
            <p14:xfrm>
              <a:off x="7254874" y="3027513"/>
              <a:ext cx="202320" cy="194040"/>
            </p14:xfrm>
          </p:contentPart>
        </mc:Choice>
        <mc:Fallback xmlns="">
          <p:pic>
            <p:nvPicPr>
              <p:cNvPr id="92" name="Freihand 91">
                <a:extLst>
                  <a:ext uri="{FF2B5EF4-FFF2-40B4-BE49-F238E27FC236}">
                    <a16:creationId xmlns:a16="http://schemas.microsoft.com/office/drawing/2014/main" id="{7ACC2978-75E4-7530-A516-9C1DAEBA9688}"/>
                  </a:ext>
                </a:extLst>
              </p:cNvPr>
              <p:cNvPicPr/>
              <p:nvPr/>
            </p:nvPicPr>
            <p:blipFill>
              <a:blip r:embed="rId335"/>
              <a:stretch>
                <a:fillRect/>
              </a:stretch>
            </p:blipFill>
            <p:spPr>
              <a:xfrm>
                <a:off x="7245874" y="3018513"/>
                <a:ext cx="2199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93" name="Freihand 92">
                <a:extLst>
                  <a:ext uri="{FF2B5EF4-FFF2-40B4-BE49-F238E27FC236}">
                    <a16:creationId xmlns:a16="http://schemas.microsoft.com/office/drawing/2014/main" id="{097165F4-40D7-6AD5-100F-9489AE1BD0FE}"/>
                  </a:ext>
                </a:extLst>
              </p14:cNvPr>
              <p14:cNvContentPartPr/>
              <p14:nvPr/>
            </p14:nvContentPartPr>
            <p14:xfrm>
              <a:off x="7435594" y="3072153"/>
              <a:ext cx="140400" cy="212760"/>
            </p14:xfrm>
          </p:contentPart>
        </mc:Choice>
        <mc:Fallback xmlns="">
          <p:pic>
            <p:nvPicPr>
              <p:cNvPr id="93" name="Freihand 92">
                <a:extLst>
                  <a:ext uri="{FF2B5EF4-FFF2-40B4-BE49-F238E27FC236}">
                    <a16:creationId xmlns:a16="http://schemas.microsoft.com/office/drawing/2014/main" id="{097165F4-40D7-6AD5-100F-9489AE1BD0FE}"/>
                  </a:ext>
                </a:extLst>
              </p:cNvPr>
              <p:cNvPicPr/>
              <p:nvPr/>
            </p:nvPicPr>
            <p:blipFill>
              <a:blip r:embed="rId337"/>
              <a:stretch>
                <a:fillRect/>
              </a:stretch>
            </p:blipFill>
            <p:spPr>
              <a:xfrm>
                <a:off x="7426594" y="3063513"/>
                <a:ext cx="1580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4" name="Freihand 243">
                <a:extLst>
                  <a:ext uri="{FF2B5EF4-FFF2-40B4-BE49-F238E27FC236}">
                    <a16:creationId xmlns:a16="http://schemas.microsoft.com/office/drawing/2014/main" id="{4DABEF00-B6AA-78E3-B132-01A7F8E89765}"/>
                  </a:ext>
                </a:extLst>
              </p14:cNvPr>
              <p14:cNvContentPartPr/>
              <p14:nvPr/>
            </p14:nvContentPartPr>
            <p14:xfrm>
              <a:off x="5958874" y="3286353"/>
              <a:ext cx="88560" cy="201240"/>
            </p14:xfrm>
          </p:contentPart>
        </mc:Choice>
        <mc:Fallback xmlns="">
          <p:pic>
            <p:nvPicPr>
              <p:cNvPr id="244" name="Freihand 243">
                <a:extLst>
                  <a:ext uri="{FF2B5EF4-FFF2-40B4-BE49-F238E27FC236}">
                    <a16:creationId xmlns:a16="http://schemas.microsoft.com/office/drawing/2014/main" id="{4DABEF00-B6AA-78E3-B132-01A7F8E89765}"/>
                  </a:ext>
                </a:extLst>
              </p:cNvPr>
              <p:cNvPicPr/>
              <p:nvPr/>
            </p:nvPicPr>
            <p:blipFill>
              <a:blip r:embed="rId339"/>
              <a:stretch>
                <a:fillRect/>
              </a:stretch>
            </p:blipFill>
            <p:spPr>
              <a:xfrm>
                <a:off x="5950234" y="3277713"/>
                <a:ext cx="1062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45" name="Freihand 244">
                <a:extLst>
                  <a:ext uri="{FF2B5EF4-FFF2-40B4-BE49-F238E27FC236}">
                    <a16:creationId xmlns:a16="http://schemas.microsoft.com/office/drawing/2014/main" id="{942FEAA7-81E6-3974-28B5-163BA4388709}"/>
                  </a:ext>
                </a:extLst>
              </p14:cNvPr>
              <p14:cNvContentPartPr/>
              <p14:nvPr/>
            </p14:nvContentPartPr>
            <p14:xfrm>
              <a:off x="6094234" y="3485793"/>
              <a:ext cx="15840" cy="93600"/>
            </p14:xfrm>
          </p:contentPart>
        </mc:Choice>
        <mc:Fallback xmlns="">
          <p:pic>
            <p:nvPicPr>
              <p:cNvPr id="245" name="Freihand 244">
                <a:extLst>
                  <a:ext uri="{FF2B5EF4-FFF2-40B4-BE49-F238E27FC236}">
                    <a16:creationId xmlns:a16="http://schemas.microsoft.com/office/drawing/2014/main" id="{942FEAA7-81E6-3974-28B5-163BA4388709}"/>
                  </a:ext>
                </a:extLst>
              </p:cNvPr>
              <p:cNvPicPr/>
              <p:nvPr/>
            </p:nvPicPr>
            <p:blipFill>
              <a:blip r:embed="rId341"/>
              <a:stretch>
                <a:fillRect/>
              </a:stretch>
            </p:blipFill>
            <p:spPr>
              <a:xfrm>
                <a:off x="6085594" y="3477153"/>
                <a:ext cx="33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46" name="Freihand 245">
                <a:extLst>
                  <a:ext uri="{FF2B5EF4-FFF2-40B4-BE49-F238E27FC236}">
                    <a16:creationId xmlns:a16="http://schemas.microsoft.com/office/drawing/2014/main" id="{255440F6-20A8-C461-1D0D-1AA3AF96F725}"/>
                  </a:ext>
                </a:extLst>
              </p14:cNvPr>
              <p14:cNvContentPartPr/>
              <p14:nvPr/>
            </p14:nvContentPartPr>
            <p14:xfrm>
              <a:off x="6124474" y="3295353"/>
              <a:ext cx="99000" cy="178560"/>
            </p14:xfrm>
          </p:contentPart>
        </mc:Choice>
        <mc:Fallback xmlns="">
          <p:pic>
            <p:nvPicPr>
              <p:cNvPr id="246" name="Freihand 245">
                <a:extLst>
                  <a:ext uri="{FF2B5EF4-FFF2-40B4-BE49-F238E27FC236}">
                    <a16:creationId xmlns:a16="http://schemas.microsoft.com/office/drawing/2014/main" id="{255440F6-20A8-C461-1D0D-1AA3AF96F725}"/>
                  </a:ext>
                </a:extLst>
              </p:cNvPr>
              <p:cNvPicPr/>
              <p:nvPr/>
            </p:nvPicPr>
            <p:blipFill>
              <a:blip r:embed="rId343"/>
              <a:stretch>
                <a:fillRect/>
              </a:stretch>
            </p:blipFill>
            <p:spPr>
              <a:xfrm>
                <a:off x="6115834" y="3286353"/>
                <a:ext cx="1166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47" name="Freihand 246">
                <a:extLst>
                  <a:ext uri="{FF2B5EF4-FFF2-40B4-BE49-F238E27FC236}">
                    <a16:creationId xmlns:a16="http://schemas.microsoft.com/office/drawing/2014/main" id="{A58EFD7F-BBF7-DFEB-3A88-687F641453C0}"/>
                  </a:ext>
                </a:extLst>
              </p14:cNvPr>
              <p14:cNvContentPartPr/>
              <p14:nvPr/>
            </p14:nvContentPartPr>
            <p14:xfrm>
              <a:off x="6327514" y="3262593"/>
              <a:ext cx="54720" cy="138600"/>
            </p14:xfrm>
          </p:contentPart>
        </mc:Choice>
        <mc:Fallback xmlns="">
          <p:pic>
            <p:nvPicPr>
              <p:cNvPr id="247" name="Freihand 246">
                <a:extLst>
                  <a:ext uri="{FF2B5EF4-FFF2-40B4-BE49-F238E27FC236}">
                    <a16:creationId xmlns:a16="http://schemas.microsoft.com/office/drawing/2014/main" id="{A58EFD7F-BBF7-DFEB-3A88-687F641453C0}"/>
                  </a:ext>
                </a:extLst>
              </p:cNvPr>
              <p:cNvPicPr/>
              <p:nvPr/>
            </p:nvPicPr>
            <p:blipFill>
              <a:blip r:embed="rId345"/>
              <a:stretch>
                <a:fillRect/>
              </a:stretch>
            </p:blipFill>
            <p:spPr>
              <a:xfrm>
                <a:off x="6318514" y="3253953"/>
                <a:ext cx="72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48" name="Freihand 247">
                <a:extLst>
                  <a:ext uri="{FF2B5EF4-FFF2-40B4-BE49-F238E27FC236}">
                    <a16:creationId xmlns:a16="http://schemas.microsoft.com/office/drawing/2014/main" id="{FEC067E3-F81C-B47D-28A4-655E4412DB04}"/>
                  </a:ext>
                </a:extLst>
              </p14:cNvPr>
              <p14:cNvContentPartPr/>
              <p14:nvPr/>
            </p14:nvContentPartPr>
            <p14:xfrm>
              <a:off x="6218794" y="3201393"/>
              <a:ext cx="172440" cy="77040"/>
            </p14:xfrm>
          </p:contentPart>
        </mc:Choice>
        <mc:Fallback xmlns="">
          <p:pic>
            <p:nvPicPr>
              <p:cNvPr id="248" name="Freihand 247">
                <a:extLst>
                  <a:ext uri="{FF2B5EF4-FFF2-40B4-BE49-F238E27FC236}">
                    <a16:creationId xmlns:a16="http://schemas.microsoft.com/office/drawing/2014/main" id="{FEC067E3-F81C-B47D-28A4-655E4412DB04}"/>
                  </a:ext>
                </a:extLst>
              </p:cNvPr>
              <p:cNvPicPr/>
              <p:nvPr/>
            </p:nvPicPr>
            <p:blipFill>
              <a:blip r:embed="rId347"/>
              <a:stretch>
                <a:fillRect/>
              </a:stretch>
            </p:blipFill>
            <p:spPr>
              <a:xfrm>
                <a:off x="6210154" y="3192753"/>
                <a:ext cx="190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49" name="Freihand 248">
                <a:extLst>
                  <a:ext uri="{FF2B5EF4-FFF2-40B4-BE49-F238E27FC236}">
                    <a16:creationId xmlns:a16="http://schemas.microsoft.com/office/drawing/2014/main" id="{F1FE74BF-9F27-4B66-7AAE-C56554ABE4DA}"/>
                  </a:ext>
                </a:extLst>
              </p14:cNvPr>
              <p14:cNvContentPartPr/>
              <p14:nvPr/>
            </p14:nvContentPartPr>
            <p14:xfrm>
              <a:off x="6409594" y="3186633"/>
              <a:ext cx="122760" cy="196200"/>
            </p14:xfrm>
          </p:contentPart>
        </mc:Choice>
        <mc:Fallback xmlns="">
          <p:pic>
            <p:nvPicPr>
              <p:cNvPr id="249" name="Freihand 248">
                <a:extLst>
                  <a:ext uri="{FF2B5EF4-FFF2-40B4-BE49-F238E27FC236}">
                    <a16:creationId xmlns:a16="http://schemas.microsoft.com/office/drawing/2014/main" id="{F1FE74BF-9F27-4B66-7AAE-C56554ABE4DA}"/>
                  </a:ext>
                </a:extLst>
              </p:cNvPr>
              <p:cNvPicPr/>
              <p:nvPr/>
            </p:nvPicPr>
            <p:blipFill>
              <a:blip r:embed="rId349"/>
              <a:stretch>
                <a:fillRect/>
              </a:stretch>
            </p:blipFill>
            <p:spPr>
              <a:xfrm>
                <a:off x="6400594" y="3177993"/>
                <a:ext cx="1404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0" name="Freihand 249">
                <a:extLst>
                  <a:ext uri="{FF2B5EF4-FFF2-40B4-BE49-F238E27FC236}">
                    <a16:creationId xmlns:a16="http://schemas.microsoft.com/office/drawing/2014/main" id="{0515B0AD-2DFB-8783-C333-FC6007162D76}"/>
                  </a:ext>
                </a:extLst>
              </p14:cNvPr>
              <p14:cNvContentPartPr/>
              <p14:nvPr/>
            </p14:nvContentPartPr>
            <p14:xfrm>
              <a:off x="6706954" y="3166473"/>
              <a:ext cx="114840" cy="141840"/>
            </p14:xfrm>
          </p:contentPart>
        </mc:Choice>
        <mc:Fallback xmlns="">
          <p:pic>
            <p:nvPicPr>
              <p:cNvPr id="250" name="Freihand 249">
                <a:extLst>
                  <a:ext uri="{FF2B5EF4-FFF2-40B4-BE49-F238E27FC236}">
                    <a16:creationId xmlns:a16="http://schemas.microsoft.com/office/drawing/2014/main" id="{0515B0AD-2DFB-8783-C333-FC6007162D76}"/>
                  </a:ext>
                </a:extLst>
              </p:cNvPr>
              <p:cNvPicPr/>
              <p:nvPr/>
            </p:nvPicPr>
            <p:blipFill>
              <a:blip r:embed="rId351"/>
              <a:stretch>
                <a:fillRect/>
              </a:stretch>
            </p:blipFill>
            <p:spPr>
              <a:xfrm>
                <a:off x="6698314" y="3157473"/>
                <a:ext cx="132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1" name="Freihand 250">
                <a:extLst>
                  <a:ext uri="{FF2B5EF4-FFF2-40B4-BE49-F238E27FC236}">
                    <a16:creationId xmlns:a16="http://schemas.microsoft.com/office/drawing/2014/main" id="{BE01BC97-DCC8-891B-F2E8-4663C0C88974}"/>
                  </a:ext>
                </a:extLst>
              </p14:cNvPr>
              <p14:cNvContentPartPr/>
              <p14:nvPr/>
            </p14:nvContentPartPr>
            <p14:xfrm>
              <a:off x="6632794" y="3187713"/>
              <a:ext cx="192240" cy="128160"/>
            </p14:xfrm>
          </p:contentPart>
        </mc:Choice>
        <mc:Fallback xmlns="">
          <p:pic>
            <p:nvPicPr>
              <p:cNvPr id="251" name="Freihand 250">
                <a:extLst>
                  <a:ext uri="{FF2B5EF4-FFF2-40B4-BE49-F238E27FC236}">
                    <a16:creationId xmlns:a16="http://schemas.microsoft.com/office/drawing/2014/main" id="{BE01BC97-DCC8-891B-F2E8-4663C0C88974}"/>
                  </a:ext>
                </a:extLst>
              </p:cNvPr>
              <p:cNvPicPr/>
              <p:nvPr/>
            </p:nvPicPr>
            <p:blipFill>
              <a:blip r:embed="rId353"/>
              <a:stretch>
                <a:fillRect/>
              </a:stretch>
            </p:blipFill>
            <p:spPr>
              <a:xfrm>
                <a:off x="6623794" y="3179073"/>
                <a:ext cx="209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3" name="Freihand 262">
                <a:extLst>
                  <a:ext uri="{FF2B5EF4-FFF2-40B4-BE49-F238E27FC236}">
                    <a16:creationId xmlns:a16="http://schemas.microsoft.com/office/drawing/2014/main" id="{AE3E13B9-E065-F2D3-A645-FF8BA7AE4AA0}"/>
                  </a:ext>
                </a:extLst>
              </p14:cNvPr>
              <p14:cNvContentPartPr/>
              <p14:nvPr/>
            </p14:nvContentPartPr>
            <p14:xfrm>
              <a:off x="5981914" y="3697113"/>
              <a:ext cx="136080" cy="145440"/>
            </p14:xfrm>
          </p:contentPart>
        </mc:Choice>
        <mc:Fallback xmlns="">
          <p:pic>
            <p:nvPicPr>
              <p:cNvPr id="263" name="Freihand 262">
                <a:extLst>
                  <a:ext uri="{FF2B5EF4-FFF2-40B4-BE49-F238E27FC236}">
                    <a16:creationId xmlns:a16="http://schemas.microsoft.com/office/drawing/2014/main" id="{AE3E13B9-E065-F2D3-A645-FF8BA7AE4AA0}"/>
                  </a:ext>
                </a:extLst>
              </p:cNvPr>
              <p:cNvPicPr/>
              <p:nvPr/>
            </p:nvPicPr>
            <p:blipFill>
              <a:blip r:embed="rId355"/>
              <a:stretch>
                <a:fillRect/>
              </a:stretch>
            </p:blipFill>
            <p:spPr>
              <a:xfrm>
                <a:off x="5972914" y="3688113"/>
                <a:ext cx="153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4" name="Freihand 263">
                <a:extLst>
                  <a:ext uri="{FF2B5EF4-FFF2-40B4-BE49-F238E27FC236}">
                    <a16:creationId xmlns:a16="http://schemas.microsoft.com/office/drawing/2014/main" id="{34C4DB0B-4EA6-16AB-09EA-EDE8DC2CF557}"/>
                  </a:ext>
                </a:extLst>
              </p14:cNvPr>
              <p14:cNvContentPartPr/>
              <p14:nvPr/>
            </p14:nvContentPartPr>
            <p14:xfrm>
              <a:off x="6156514" y="3760113"/>
              <a:ext cx="9000" cy="81360"/>
            </p14:xfrm>
          </p:contentPart>
        </mc:Choice>
        <mc:Fallback xmlns="">
          <p:pic>
            <p:nvPicPr>
              <p:cNvPr id="264" name="Freihand 263">
                <a:extLst>
                  <a:ext uri="{FF2B5EF4-FFF2-40B4-BE49-F238E27FC236}">
                    <a16:creationId xmlns:a16="http://schemas.microsoft.com/office/drawing/2014/main" id="{34C4DB0B-4EA6-16AB-09EA-EDE8DC2CF557}"/>
                  </a:ext>
                </a:extLst>
              </p:cNvPr>
              <p:cNvPicPr/>
              <p:nvPr/>
            </p:nvPicPr>
            <p:blipFill>
              <a:blip r:embed="rId357"/>
              <a:stretch>
                <a:fillRect/>
              </a:stretch>
            </p:blipFill>
            <p:spPr>
              <a:xfrm>
                <a:off x="6147874" y="3751473"/>
                <a:ext cx="26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5" name="Freihand 264">
                <a:extLst>
                  <a:ext uri="{FF2B5EF4-FFF2-40B4-BE49-F238E27FC236}">
                    <a16:creationId xmlns:a16="http://schemas.microsoft.com/office/drawing/2014/main" id="{D2743014-C233-75F9-87C5-A82AC5BD733E}"/>
                  </a:ext>
                </a:extLst>
              </p14:cNvPr>
              <p14:cNvContentPartPr/>
              <p14:nvPr/>
            </p14:nvContentPartPr>
            <p14:xfrm>
              <a:off x="6215554" y="3586233"/>
              <a:ext cx="107280" cy="171720"/>
            </p14:xfrm>
          </p:contentPart>
        </mc:Choice>
        <mc:Fallback xmlns="">
          <p:pic>
            <p:nvPicPr>
              <p:cNvPr id="265" name="Freihand 264">
                <a:extLst>
                  <a:ext uri="{FF2B5EF4-FFF2-40B4-BE49-F238E27FC236}">
                    <a16:creationId xmlns:a16="http://schemas.microsoft.com/office/drawing/2014/main" id="{D2743014-C233-75F9-87C5-A82AC5BD733E}"/>
                  </a:ext>
                </a:extLst>
              </p:cNvPr>
              <p:cNvPicPr/>
              <p:nvPr/>
            </p:nvPicPr>
            <p:blipFill>
              <a:blip r:embed="rId359"/>
              <a:stretch>
                <a:fillRect/>
              </a:stretch>
            </p:blipFill>
            <p:spPr>
              <a:xfrm>
                <a:off x="6206554" y="3577233"/>
                <a:ext cx="124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6" name="Freihand 265">
                <a:extLst>
                  <a:ext uri="{FF2B5EF4-FFF2-40B4-BE49-F238E27FC236}">
                    <a16:creationId xmlns:a16="http://schemas.microsoft.com/office/drawing/2014/main" id="{887DDBCD-73AC-F0B2-9187-B26E3F079B1A}"/>
                  </a:ext>
                </a:extLst>
              </p14:cNvPr>
              <p14:cNvContentPartPr/>
              <p14:nvPr/>
            </p14:nvContentPartPr>
            <p14:xfrm>
              <a:off x="6400954" y="3488673"/>
              <a:ext cx="126000" cy="182520"/>
            </p14:xfrm>
          </p:contentPart>
        </mc:Choice>
        <mc:Fallback xmlns="">
          <p:pic>
            <p:nvPicPr>
              <p:cNvPr id="266" name="Freihand 265">
                <a:extLst>
                  <a:ext uri="{FF2B5EF4-FFF2-40B4-BE49-F238E27FC236}">
                    <a16:creationId xmlns:a16="http://schemas.microsoft.com/office/drawing/2014/main" id="{887DDBCD-73AC-F0B2-9187-B26E3F079B1A}"/>
                  </a:ext>
                </a:extLst>
              </p:cNvPr>
              <p:cNvPicPr/>
              <p:nvPr/>
            </p:nvPicPr>
            <p:blipFill>
              <a:blip r:embed="rId361"/>
              <a:stretch>
                <a:fillRect/>
              </a:stretch>
            </p:blipFill>
            <p:spPr>
              <a:xfrm>
                <a:off x="6391954" y="3479673"/>
                <a:ext cx="1436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7" name="Freihand 266">
                <a:extLst>
                  <a:ext uri="{FF2B5EF4-FFF2-40B4-BE49-F238E27FC236}">
                    <a16:creationId xmlns:a16="http://schemas.microsoft.com/office/drawing/2014/main" id="{745A93D8-4DB1-1EE0-27A5-795032999092}"/>
                  </a:ext>
                </a:extLst>
              </p14:cNvPr>
              <p14:cNvContentPartPr/>
              <p14:nvPr/>
            </p14:nvContentPartPr>
            <p14:xfrm>
              <a:off x="6546034" y="3510633"/>
              <a:ext cx="140040" cy="117000"/>
            </p14:xfrm>
          </p:contentPart>
        </mc:Choice>
        <mc:Fallback xmlns="">
          <p:pic>
            <p:nvPicPr>
              <p:cNvPr id="267" name="Freihand 266">
                <a:extLst>
                  <a:ext uri="{FF2B5EF4-FFF2-40B4-BE49-F238E27FC236}">
                    <a16:creationId xmlns:a16="http://schemas.microsoft.com/office/drawing/2014/main" id="{745A93D8-4DB1-1EE0-27A5-795032999092}"/>
                  </a:ext>
                </a:extLst>
              </p:cNvPr>
              <p:cNvPicPr/>
              <p:nvPr/>
            </p:nvPicPr>
            <p:blipFill>
              <a:blip r:embed="rId363"/>
              <a:stretch>
                <a:fillRect/>
              </a:stretch>
            </p:blipFill>
            <p:spPr>
              <a:xfrm>
                <a:off x="6537394" y="3501993"/>
                <a:ext cx="157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8" name="Freihand 267">
                <a:extLst>
                  <a:ext uri="{FF2B5EF4-FFF2-40B4-BE49-F238E27FC236}">
                    <a16:creationId xmlns:a16="http://schemas.microsoft.com/office/drawing/2014/main" id="{CD254121-C55B-4719-D136-C30D9B18EF4A}"/>
                  </a:ext>
                </a:extLst>
              </p14:cNvPr>
              <p14:cNvContentPartPr/>
              <p14:nvPr/>
            </p14:nvContentPartPr>
            <p14:xfrm>
              <a:off x="6633154" y="3454833"/>
              <a:ext cx="9720" cy="5760"/>
            </p14:xfrm>
          </p:contentPart>
        </mc:Choice>
        <mc:Fallback xmlns="">
          <p:pic>
            <p:nvPicPr>
              <p:cNvPr id="268" name="Freihand 267">
                <a:extLst>
                  <a:ext uri="{FF2B5EF4-FFF2-40B4-BE49-F238E27FC236}">
                    <a16:creationId xmlns:a16="http://schemas.microsoft.com/office/drawing/2014/main" id="{CD254121-C55B-4719-D136-C30D9B18EF4A}"/>
                  </a:ext>
                </a:extLst>
              </p:cNvPr>
              <p:cNvPicPr/>
              <p:nvPr/>
            </p:nvPicPr>
            <p:blipFill>
              <a:blip r:embed="rId365"/>
              <a:stretch>
                <a:fillRect/>
              </a:stretch>
            </p:blipFill>
            <p:spPr>
              <a:xfrm>
                <a:off x="6624514" y="3446193"/>
                <a:ext cx="27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70" name="Freihand 269">
                <a:extLst>
                  <a:ext uri="{FF2B5EF4-FFF2-40B4-BE49-F238E27FC236}">
                    <a16:creationId xmlns:a16="http://schemas.microsoft.com/office/drawing/2014/main" id="{F8BC4456-3BAD-00E4-C678-EE4D5927528E}"/>
                  </a:ext>
                </a:extLst>
              </p14:cNvPr>
              <p14:cNvContentPartPr/>
              <p14:nvPr/>
            </p14:nvContentPartPr>
            <p14:xfrm>
              <a:off x="6053914" y="3977193"/>
              <a:ext cx="98640" cy="109800"/>
            </p14:xfrm>
          </p:contentPart>
        </mc:Choice>
        <mc:Fallback xmlns="">
          <p:pic>
            <p:nvPicPr>
              <p:cNvPr id="270" name="Freihand 269">
                <a:extLst>
                  <a:ext uri="{FF2B5EF4-FFF2-40B4-BE49-F238E27FC236}">
                    <a16:creationId xmlns:a16="http://schemas.microsoft.com/office/drawing/2014/main" id="{F8BC4456-3BAD-00E4-C678-EE4D5927528E}"/>
                  </a:ext>
                </a:extLst>
              </p:cNvPr>
              <p:cNvPicPr/>
              <p:nvPr/>
            </p:nvPicPr>
            <p:blipFill>
              <a:blip r:embed="rId367"/>
              <a:stretch>
                <a:fillRect/>
              </a:stretch>
            </p:blipFill>
            <p:spPr>
              <a:xfrm>
                <a:off x="6044914" y="3968553"/>
                <a:ext cx="116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71" name="Freihand 270">
                <a:extLst>
                  <a:ext uri="{FF2B5EF4-FFF2-40B4-BE49-F238E27FC236}">
                    <a16:creationId xmlns:a16="http://schemas.microsoft.com/office/drawing/2014/main" id="{C89AD98B-1675-B4FB-A29F-5E80B73C3E58}"/>
                  </a:ext>
                </a:extLst>
              </p14:cNvPr>
              <p14:cNvContentPartPr/>
              <p14:nvPr/>
            </p14:nvContentPartPr>
            <p14:xfrm>
              <a:off x="6201154" y="4009233"/>
              <a:ext cx="24120" cy="88560"/>
            </p14:xfrm>
          </p:contentPart>
        </mc:Choice>
        <mc:Fallback xmlns="">
          <p:pic>
            <p:nvPicPr>
              <p:cNvPr id="271" name="Freihand 270">
                <a:extLst>
                  <a:ext uri="{FF2B5EF4-FFF2-40B4-BE49-F238E27FC236}">
                    <a16:creationId xmlns:a16="http://schemas.microsoft.com/office/drawing/2014/main" id="{C89AD98B-1675-B4FB-A29F-5E80B73C3E58}"/>
                  </a:ext>
                </a:extLst>
              </p:cNvPr>
              <p:cNvPicPr/>
              <p:nvPr/>
            </p:nvPicPr>
            <p:blipFill>
              <a:blip r:embed="rId369"/>
              <a:stretch>
                <a:fillRect/>
              </a:stretch>
            </p:blipFill>
            <p:spPr>
              <a:xfrm>
                <a:off x="6192514" y="4000593"/>
                <a:ext cx="417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72" name="Freihand 271">
                <a:extLst>
                  <a:ext uri="{FF2B5EF4-FFF2-40B4-BE49-F238E27FC236}">
                    <a16:creationId xmlns:a16="http://schemas.microsoft.com/office/drawing/2014/main" id="{AC563C46-92FB-C999-BC0F-EF660F26E10E}"/>
                  </a:ext>
                </a:extLst>
              </p14:cNvPr>
              <p14:cNvContentPartPr/>
              <p14:nvPr/>
            </p14:nvContentPartPr>
            <p14:xfrm>
              <a:off x="6274954" y="3832473"/>
              <a:ext cx="94680" cy="207360"/>
            </p14:xfrm>
          </p:contentPart>
        </mc:Choice>
        <mc:Fallback xmlns="">
          <p:pic>
            <p:nvPicPr>
              <p:cNvPr id="272" name="Freihand 271">
                <a:extLst>
                  <a:ext uri="{FF2B5EF4-FFF2-40B4-BE49-F238E27FC236}">
                    <a16:creationId xmlns:a16="http://schemas.microsoft.com/office/drawing/2014/main" id="{AC563C46-92FB-C999-BC0F-EF660F26E10E}"/>
                  </a:ext>
                </a:extLst>
              </p:cNvPr>
              <p:cNvPicPr/>
              <p:nvPr/>
            </p:nvPicPr>
            <p:blipFill>
              <a:blip r:embed="rId371"/>
              <a:stretch>
                <a:fillRect/>
              </a:stretch>
            </p:blipFill>
            <p:spPr>
              <a:xfrm>
                <a:off x="6266314" y="3823473"/>
                <a:ext cx="1123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73" name="Freihand 272">
                <a:extLst>
                  <a:ext uri="{FF2B5EF4-FFF2-40B4-BE49-F238E27FC236}">
                    <a16:creationId xmlns:a16="http://schemas.microsoft.com/office/drawing/2014/main" id="{4EBCC688-8ABF-D312-6AE8-1C955DD1AECC}"/>
                  </a:ext>
                </a:extLst>
              </p14:cNvPr>
              <p14:cNvContentPartPr/>
              <p14:nvPr/>
            </p14:nvContentPartPr>
            <p14:xfrm>
              <a:off x="6552874" y="3779193"/>
              <a:ext cx="42120" cy="116280"/>
            </p14:xfrm>
          </p:contentPart>
        </mc:Choice>
        <mc:Fallback xmlns="">
          <p:pic>
            <p:nvPicPr>
              <p:cNvPr id="273" name="Freihand 272">
                <a:extLst>
                  <a:ext uri="{FF2B5EF4-FFF2-40B4-BE49-F238E27FC236}">
                    <a16:creationId xmlns:a16="http://schemas.microsoft.com/office/drawing/2014/main" id="{4EBCC688-8ABF-D312-6AE8-1C955DD1AECC}"/>
                  </a:ext>
                </a:extLst>
              </p:cNvPr>
              <p:cNvPicPr/>
              <p:nvPr/>
            </p:nvPicPr>
            <p:blipFill>
              <a:blip r:embed="rId373"/>
              <a:stretch>
                <a:fillRect/>
              </a:stretch>
            </p:blipFill>
            <p:spPr>
              <a:xfrm>
                <a:off x="6543874" y="3770193"/>
                <a:ext cx="59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4" name="Freihand 273">
                <a:extLst>
                  <a:ext uri="{FF2B5EF4-FFF2-40B4-BE49-F238E27FC236}">
                    <a16:creationId xmlns:a16="http://schemas.microsoft.com/office/drawing/2014/main" id="{F9EDAF74-28EB-EE07-3571-14044AA832C0}"/>
                  </a:ext>
                </a:extLst>
              </p14:cNvPr>
              <p14:cNvContentPartPr/>
              <p14:nvPr/>
            </p14:nvContentPartPr>
            <p14:xfrm>
              <a:off x="6485194" y="3720513"/>
              <a:ext cx="131400" cy="63000"/>
            </p14:xfrm>
          </p:contentPart>
        </mc:Choice>
        <mc:Fallback xmlns="">
          <p:pic>
            <p:nvPicPr>
              <p:cNvPr id="274" name="Freihand 273">
                <a:extLst>
                  <a:ext uri="{FF2B5EF4-FFF2-40B4-BE49-F238E27FC236}">
                    <a16:creationId xmlns:a16="http://schemas.microsoft.com/office/drawing/2014/main" id="{F9EDAF74-28EB-EE07-3571-14044AA832C0}"/>
                  </a:ext>
                </a:extLst>
              </p:cNvPr>
              <p:cNvPicPr/>
              <p:nvPr/>
            </p:nvPicPr>
            <p:blipFill>
              <a:blip r:embed="rId375"/>
              <a:stretch>
                <a:fillRect/>
              </a:stretch>
            </p:blipFill>
            <p:spPr>
              <a:xfrm>
                <a:off x="6476194" y="3711873"/>
                <a:ext cx="149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76" name="Freihand 275">
                <a:extLst>
                  <a:ext uri="{FF2B5EF4-FFF2-40B4-BE49-F238E27FC236}">
                    <a16:creationId xmlns:a16="http://schemas.microsoft.com/office/drawing/2014/main" id="{6DDE28D6-456E-77BB-7600-B6F2BA84628B}"/>
                  </a:ext>
                </a:extLst>
              </p14:cNvPr>
              <p14:cNvContentPartPr/>
              <p14:nvPr/>
            </p14:nvContentPartPr>
            <p14:xfrm>
              <a:off x="6641434" y="3741393"/>
              <a:ext cx="161280" cy="135360"/>
            </p14:xfrm>
          </p:contentPart>
        </mc:Choice>
        <mc:Fallback xmlns="">
          <p:pic>
            <p:nvPicPr>
              <p:cNvPr id="276" name="Freihand 275">
                <a:extLst>
                  <a:ext uri="{FF2B5EF4-FFF2-40B4-BE49-F238E27FC236}">
                    <a16:creationId xmlns:a16="http://schemas.microsoft.com/office/drawing/2014/main" id="{6DDE28D6-456E-77BB-7600-B6F2BA84628B}"/>
                  </a:ext>
                </a:extLst>
              </p:cNvPr>
              <p:cNvPicPr/>
              <p:nvPr/>
            </p:nvPicPr>
            <p:blipFill>
              <a:blip r:embed="rId377"/>
              <a:stretch>
                <a:fillRect/>
              </a:stretch>
            </p:blipFill>
            <p:spPr>
              <a:xfrm>
                <a:off x="6632794" y="3732753"/>
                <a:ext cx="178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7" name="Freihand 276">
                <a:extLst>
                  <a:ext uri="{FF2B5EF4-FFF2-40B4-BE49-F238E27FC236}">
                    <a16:creationId xmlns:a16="http://schemas.microsoft.com/office/drawing/2014/main" id="{F14E1629-59E4-7CA8-9757-C2E4886EA4E7}"/>
                  </a:ext>
                </a:extLst>
              </p14:cNvPr>
              <p14:cNvContentPartPr/>
              <p14:nvPr/>
            </p14:nvContentPartPr>
            <p14:xfrm>
              <a:off x="6730714" y="3619353"/>
              <a:ext cx="7560" cy="17280"/>
            </p14:xfrm>
          </p:contentPart>
        </mc:Choice>
        <mc:Fallback xmlns="">
          <p:pic>
            <p:nvPicPr>
              <p:cNvPr id="277" name="Freihand 276">
                <a:extLst>
                  <a:ext uri="{FF2B5EF4-FFF2-40B4-BE49-F238E27FC236}">
                    <a16:creationId xmlns:a16="http://schemas.microsoft.com/office/drawing/2014/main" id="{F14E1629-59E4-7CA8-9757-C2E4886EA4E7}"/>
                  </a:ext>
                </a:extLst>
              </p:cNvPr>
              <p:cNvPicPr/>
              <p:nvPr/>
            </p:nvPicPr>
            <p:blipFill>
              <a:blip r:embed="rId379"/>
              <a:stretch>
                <a:fillRect/>
              </a:stretch>
            </p:blipFill>
            <p:spPr>
              <a:xfrm>
                <a:off x="6722074" y="3610353"/>
                <a:ext cx="25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83" name="Freihand 282">
                <a:extLst>
                  <a:ext uri="{FF2B5EF4-FFF2-40B4-BE49-F238E27FC236}">
                    <a16:creationId xmlns:a16="http://schemas.microsoft.com/office/drawing/2014/main" id="{F45C9837-1799-CA3D-FB0D-041081C166AA}"/>
                  </a:ext>
                </a:extLst>
              </p14:cNvPr>
              <p14:cNvContentPartPr/>
              <p14:nvPr/>
            </p14:nvContentPartPr>
            <p14:xfrm>
              <a:off x="6165874" y="4255833"/>
              <a:ext cx="70920" cy="140040"/>
            </p14:xfrm>
          </p:contentPart>
        </mc:Choice>
        <mc:Fallback xmlns="">
          <p:pic>
            <p:nvPicPr>
              <p:cNvPr id="283" name="Freihand 282">
                <a:extLst>
                  <a:ext uri="{FF2B5EF4-FFF2-40B4-BE49-F238E27FC236}">
                    <a16:creationId xmlns:a16="http://schemas.microsoft.com/office/drawing/2014/main" id="{F45C9837-1799-CA3D-FB0D-041081C166AA}"/>
                  </a:ext>
                </a:extLst>
              </p:cNvPr>
              <p:cNvPicPr/>
              <p:nvPr/>
            </p:nvPicPr>
            <p:blipFill>
              <a:blip r:embed="rId381"/>
              <a:stretch>
                <a:fillRect/>
              </a:stretch>
            </p:blipFill>
            <p:spPr>
              <a:xfrm>
                <a:off x="6157234" y="4247193"/>
                <a:ext cx="885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84" name="Freihand 283">
                <a:extLst>
                  <a:ext uri="{FF2B5EF4-FFF2-40B4-BE49-F238E27FC236}">
                    <a16:creationId xmlns:a16="http://schemas.microsoft.com/office/drawing/2014/main" id="{FF10B01D-687F-104A-06AA-3916063BCC76}"/>
                  </a:ext>
                </a:extLst>
              </p14:cNvPr>
              <p14:cNvContentPartPr/>
              <p14:nvPr/>
            </p14:nvContentPartPr>
            <p14:xfrm>
              <a:off x="6313474" y="4294353"/>
              <a:ext cx="45000" cy="101160"/>
            </p14:xfrm>
          </p:contentPart>
        </mc:Choice>
        <mc:Fallback xmlns="">
          <p:pic>
            <p:nvPicPr>
              <p:cNvPr id="284" name="Freihand 283">
                <a:extLst>
                  <a:ext uri="{FF2B5EF4-FFF2-40B4-BE49-F238E27FC236}">
                    <a16:creationId xmlns:a16="http://schemas.microsoft.com/office/drawing/2014/main" id="{FF10B01D-687F-104A-06AA-3916063BCC76}"/>
                  </a:ext>
                </a:extLst>
              </p:cNvPr>
              <p:cNvPicPr/>
              <p:nvPr/>
            </p:nvPicPr>
            <p:blipFill>
              <a:blip r:embed="rId383"/>
              <a:stretch>
                <a:fillRect/>
              </a:stretch>
            </p:blipFill>
            <p:spPr>
              <a:xfrm>
                <a:off x="6304834" y="4285353"/>
                <a:ext cx="626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85" name="Freihand 284">
                <a:extLst>
                  <a:ext uri="{FF2B5EF4-FFF2-40B4-BE49-F238E27FC236}">
                    <a16:creationId xmlns:a16="http://schemas.microsoft.com/office/drawing/2014/main" id="{77D5126E-5A54-FC0C-4A72-0F1248528711}"/>
                  </a:ext>
                </a:extLst>
              </p14:cNvPr>
              <p14:cNvContentPartPr/>
              <p14:nvPr/>
            </p14:nvContentPartPr>
            <p14:xfrm>
              <a:off x="6359554" y="4134513"/>
              <a:ext cx="96480" cy="167040"/>
            </p14:xfrm>
          </p:contentPart>
        </mc:Choice>
        <mc:Fallback xmlns="">
          <p:pic>
            <p:nvPicPr>
              <p:cNvPr id="285" name="Freihand 284">
                <a:extLst>
                  <a:ext uri="{FF2B5EF4-FFF2-40B4-BE49-F238E27FC236}">
                    <a16:creationId xmlns:a16="http://schemas.microsoft.com/office/drawing/2014/main" id="{77D5126E-5A54-FC0C-4A72-0F1248528711}"/>
                  </a:ext>
                </a:extLst>
              </p:cNvPr>
              <p:cNvPicPr/>
              <p:nvPr/>
            </p:nvPicPr>
            <p:blipFill>
              <a:blip r:embed="rId385"/>
              <a:stretch>
                <a:fillRect/>
              </a:stretch>
            </p:blipFill>
            <p:spPr>
              <a:xfrm>
                <a:off x="6350554" y="4125513"/>
                <a:ext cx="114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86" name="Freihand 285">
                <a:extLst>
                  <a:ext uri="{FF2B5EF4-FFF2-40B4-BE49-F238E27FC236}">
                    <a16:creationId xmlns:a16="http://schemas.microsoft.com/office/drawing/2014/main" id="{66DAFEEA-F149-11FF-65DD-96FF50531C37}"/>
                  </a:ext>
                </a:extLst>
              </p14:cNvPr>
              <p14:cNvContentPartPr/>
              <p14:nvPr/>
            </p14:nvContentPartPr>
            <p14:xfrm>
              <a:off x="6639994" y="4058553"/>
              <a:ext cx="43200" cy="109800"/>
            </p14:xfrm>
          </p:contentPart>
        </mc:Choice>
        <mc:Fallback xmlns="">
          <p:pic>
            <p:nvPicPr>
              <p:cNvPr id="286" name="Freihand 285">
                <a:extLst>
                  <a:ext uri="{FF2B5EF4-FFF2-40B4-BE49-F238E27FC236}">
                    <a16:creationId xmlns:a16="http://schemas.microsoft.com/office/drawing/2014/main" id="{66DAFEEA-F149-11FF-65DD-96FF50531C37}"/>
                  </a:ext>
                </a:extLst>
              </p:cNvPr>
              <p:cNvPicPr/>
              <p:nvPr/>
            </p:nvPicPr>
            <p:blipFill>
              <a:blip r:embed="rId387"/>
              <a:stretch>
                <a:fillRect/>
              </a:stretch>
            </p:blipFill>
            <p:spPr>
              <a:xfrm>
                <a:off x="6630994" y="4049913"/>
                <a:ext cx="60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87" name="Freihand 286">
                <a:extLst>
                  <a:ext uri="{FF2B5EF4-FFF2-40B4-BE49-F238E27FC236}">
                    <a16:creationId xmlns:a16="http://schemas.microsoft.com/office/drawing/2014/main" id="{515AAA1A-638C-97C6-F1DC-55AA049BC1E3}"/>
                  </a:ext>
                </a:extLst>
              </p14:cNvPr>
              <p14:cNvContentPartPr/>
              <p14:nvPr/>
            </p14:nvContentPartPr>
            <p14:xfrm>
              <a:off x="6587434" y="3999513"/>
              <a:ext cx="89640" cy="74160"/>
            </p14:xfrm>
          </p:contentPart>
        </mc:Choice>
        <mc:Fallback xmlns="">
          <p:pic>
            <p:nvPicPr>
              <p:cNvPr id="287" name="Freihand 286">
                <a:extLst>
                  <a:ext uri="{FF2B5EF4-FFF2-40B4-BE49-F238E27FC236}">
                    <a16:creationId xmlns:a16="http://schemas.microsoft.com/office/drawing/2014/main" id="{515AAA1A-638C-97C6-F1DC-55AA049BC1E3}"/>
                  </a:ext>
                </a:extLst>
              </p:cNvPr>
              <p:cNvPicPr/>
              <p:nvPr/>
            </p:nvPicPr>
            <p:blipFill>
              <a:blip r:embed="rId389"/>
              <a:stretch>
                <a:fillRect/>
              </a:stretch>
            </p:blipFill>
            <p:spPr>
              <a:xfrm>
                <a:off x="6578794" y="3990513"/>
                <a:ext cx="107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8" name="Freihand 287">
                <a:extLst>
                  <a:ext uri="{FF2B5EF4-FFF2-40B4-BE49-F238E27FC236}">
                    <a16:creationId xmlns:a16="http://schemas.microsoft.com/office/drawing/2014/main" id="{10782629-871D-282B-B35C-9CEDACC59AF6}"/>
                  </a:ext>
                </a:extLst>
              </p14:cNvPr>
              <p14:cNvContentPartPr/>
              <p14:nvPr/>
            </p14:nvContentPartPr>
            <p14:xfrm>
              <a:off x="6705874" y="3938673"/>
              <a:ext cx="154080" cy="200160"/>
            </p14:xfrm>
          </p:contentPart>
        </mc:Choice>
        <mc:Fallback xmlns="">
          <p:pic>
            <p:nvPicPr>
              <p:cNvPr id="288" name="Freihand 287">
                <a:extLst>
                  <a:ext uri="{FF2B5EF4-FFF2-40B4-BE49-F238E27FC236}">
                    <a16:creationId xmlns:a16="http://schemas.microsoft.com/office/drawing/2014/main" id="{10782629-871D-282B-B35C-9CEDACC59AF6}"/>
                  </a:ext>
                </a:extLst>
              </p:cNvPr>
              <p:cNvPicPr/>
              <p:nvPr/>
            </p:nvPicPr>
            <p:blipFill>
              <a:blip r:embed="rId391"/>
              <a:stretch>
                <a:fillRect/>
              </a:stretch>
            </p:blipFill>
            <p:spPr>
              <a:xfrm>
                <a:off x="6697234" y="3930033"/>
                <a:ext cx="1717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90" name="Freihand 289">
                <a:extLst>
                  <a:ext uri="{FF2B5EF4-FFF2-40B4-BE49-F238E27FC236}">
                    <a16:creationId xmlns:a16="http://schemas.microsoft.com/office/drawing/2014/main" id="{E32AB5E2-15CD-CB2F-80A1-3F92F3325032}"/>
                  </a:ext>
                </a:extLst>
              </p14:cNvPr>
              <p14:cNvContentPartPr/>
              <p14:nvPr/>
            </p14:nvContentPartPr>
            <p14:xfrm>
              <a:off x="5991274" y="3492633"/>
              <a:ext cx="222480" cy="85680"/>
            </p14:xfrm>
          </p:contentPart>
        </mc:Choice>
        <mc:Fallback xmlns="">
          <p:pic>
            <p:nvPicPr>
              <p:cNvPr id="290" name="Freihand 289">
                <a:extLst>
                  <a:ext uri="{FF2B5EF4-FFF2-40B4-BE49-F238E27FC236}">
                    <a16:creationId xmlns:a16="http://schemas.microsoft.com/office/drawing/2014/main" id="{E32AB5E2-15CD-CB2F-80A1-3F92F3325032}"/>
                  </a:ext>
                </a:extLst>
              </p:cNvPr>
              <p:cNvPicPr/>
              <p:nvPr/>
            </p:nvPicPr>
            <p:blipFill>
              <a:blip r:embed="rId393"/>
              <a:stretch>
                <a:fillRect/>
              </a:stretch>
            </p:blipFill>
            <p:spPr>
              <a:xfrm>
                <a:off x="5982634" y="3483633"/>
                <a:ext cx="240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92" name="Freihand 291">
                <a:extLst>
                  <a:ext uri="{FF2B5EF4-FFF2-40B4-BE49-F238E27FC236}">
                    <a16:creationId xmlns:a16="http://schemas.microsoft.com/office/drawing/2014/main" id="{2EFCF03E-6388-D202-9E31-CFEF5FAD5E01}"/>
                  </a:ext>
                </a:extLst>
              </p14:cNvPr>
              <p14:cNvContentPartPr/>
              <p14:nvPr/>
            </p14:nvContentPartPr>
            <p14:xfrm>
              <a:off x="6075154" y="3750753"/>
              <a:ext cx="329760" cy="164520"/>
            </p14:xfrm>
          </p:contentPart>
        </mc:Choice>
        <mc:Fallback xmlns="">
          <p:pic>
            <p:nvPicPr>
              <p:cNvPr id="292" name="Freihand 291">
                <a:extLst>
                  <a:ext uri="{FF2B5EF4-FFF2-40B4-BE49-F238E27FC236}">
                    <a16:creationId xmlns:a16="http://schemas.microsoft.com/office/drawing/2014/main" id="{2EFCF03E-6388-D202-9E31-CFEF5FAD5E01}"/>
                  </a:ext>
                </a:extLst>
              </p:cNvPr>
              <p:cNvPicPr/>
              <p:nvPr/>
            </p:nvPicPr>
            <p:blipFill>
              <a:blip r:embed="rId395"/>
              <a:stretch>
                <a:fillRect/>
              </a:stretch>
            </p:blipFill>
            <p:spPr>
              <a:xfrm>
                <a:off x="6066154" y="3741753"/>
                <a:ext cx="347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94" name="Freihand 293">
                <a:extLst>
                  <a:ext uri="{FF2B5EF4-FFF2-40B4-BE49-F238E27FC236}">
                    <a16:creationId xmlns:a16="http://schemas.microsoft.com/office/drawing/2014/main" id="{19E82AD9-915A-FF3F-A0F4-8A0B652BC950}"/>
                  </a:ext>
                </a:extLst>
              </p14:cNvPr>
              <p14:cNvContentPartPr/>
              <p14:nvPr/>
            </p14:nvContentPartPr>
            <p14:xfrm>
              <a:off x="6135274" y="4051353"/>
              <a:ext cx="282240" cy="159120"/>
            </p14:xfrm>
          </p:contentPart>
        </mc:Choice>
        <mc:Fallback xmlns="">
          <p:pic>
            <p:nvPicPr>
              <p:cNvPr id="294" name="Freihand 293">
                <a:extLst>
                  <a:ext uri="{FF2B5EF4-FFF2-40B4-BE49-F238E27FC236}">
                    <a16:creationId xmlns:a16="http://schemas.microsoft.com/office/drawing/2014/main" id="{19E82AD9-915A-FF3F-A0F4-8A0B652BC950}"/>
                  </a:ext>
                </a:extLst>
              </p:cNvPr>
              <p:cNvPicPr/>
              <p:nvPr/>
            </p:nvPicPr>
            <p:blipFill>
              <a:blip r:embed="rId397"/>
              <a:stretch>
                <a:fillRect/>
              </a:stretch>
            </p:blipFill>
            <p:spPr>
              <a:xfrm>
                <a:off x="6126634" y="4042353"/>
                <a:ext cx="299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98" name="Freihand 297">
                <a:extLst>
                  <a:ext uri="{FF2B5EF4-FFF2-40B4-BE49-F238E27FC236}">
                    <a16:creationId xmlns:a16="http://schemas.microsoft.com/office/drawing/2014/main" id="{24FB1E58-01B0-7A59-B354-7E627337DA7B}"/>
                  </a:ext>
                </a:extLst>
              </p14:cNvPr>
              <p14:cNvContentPartPr/>
              <p14:nvPr/>
            </p14:nvContentPartPr>
            <p14:xfrm>
              <a:off x="6412834" y="4710153"/>
              <a:ext cx="127080" cy="153000"/>
            </p14:xfrm>
          </p:contentPart>
        </mc:Choice>
        <mc:Fallback xmlns="">
          <p:pic>
            <p:nvPicPr>
              <p:cNvPr id="298" name="Freihand 297">
                <a:extLst>
                  <a:ext uri="{FF2B5EF4-FFF2-40B4-BE49-F238E27FC236}">
                    <a16:creationId xmlns:a16="http://schemas.microsoft.com/office/drawing/2014/main" id="{24FB1E58-01B0-7A59-B354-7E627337DA7B}"/>
                  </a:ext>
                </a:extLst>
              </p:cNvPr>
              <p:cNvPicPr/>
              <p:nvPr/>
            </p:nvPicPr>
            <p:blipFill>
              <a:blip r:embed="rId399"/>
              <a:stretch>
                <a:fillRect/>
              </a:stretch>
            </p:blipFill>
            <p:spPr>
              <a:xfrm>
                <a:off x="6403834" y="4701513"/>
                <a:ext cx="1447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99" name="Freihand 298">
                <a:extLst>
                  <a:ext uri="{FF2B5EF4-FFF2-40B4-BE49-F238E27FC236}">
                    <a16:creationId xmlns:a16="http://schemas.microsoft.com/office/drawing/2014/main" id="{95970CF4-5867-E1F8-8F1E-D9A683B38F14}"/>
                  </a:ext>
                </a:extLst>
              </p14:cNvPr>
              <p14:cNvContentPartPr/>
              <p14:nvPr/>
            </p14:nvContentPartPr>
            <p14:xfrm>
              <a:off x="6354514" y="4645353"/>
              <a:ext cx="231840" cy="251640"/>
            </p14:xfrm>
          </p:contentPart>
        </mc:Choice>
        <mc:Fallback xmlns="">
          <p:pic>
            <p:nvPicPr>
              <p:cNvPr id="299" name="Freihand 298">
                <a:extLst>
                  <a:ext uri="{FF2B5EF4-FFF2-40B4-BE49-F238E27FC236}">
                    <a16:creationId xmlns:a16="http://schemas.microsoft.com/office/drawing/2014/main" id="{95970CF4-5867-E1F8-8F1E-D9A683B38F14}"/>
                  </a:ext>
                </a:extLst>
              </p:cNvPr>
              <p:cNvPicPr/>
              <p:nvPr/>
            </p:nvPicPr>
            <p:blipFill>
              <a:blip r:embed="rId401"/>
              <a:stretch>
                <a:fillRect/>
              </a:stretch>
            </p:blipFill>
            <p:spPr>
              <a:xfrm>
                <a:off x="6345514" y="4636353"/>
                <a:ext cx="2494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00" name="Freihand 299">
                <a:extLst>
                  <a:ext uri="{FF2B5EF4-FFF2-40B4-BE49-F238E27FC236}">
                    <a16:creationId xmlns:a16="http://schemas.microsoft.com/office/drawing/2014/main" id="{442EF260-DDDD-DB4D-1FB2-58BA5B0AC776}"/>
                  </a:ext>
                </a:extLst>
              </p14:cNvPr>
              <p14:cNvContentPartPr/>
              <p14:nvPr/>
            </p14:nvContentPartPr>
            <p14:xfrm>
              <a:off x="6577714" y="4693593"/>
              <a:ext cx="96120" cy="73080"/>
            </p14:xfrm>
          </p:contentPart>
        </mc:Choice>
        <mc:Fallback xmlns="">
          <p:pic>
            <p:nvPicPr>
              <p:cNvPr id="300" name="Freihand 299">
                <a:extLst>
                  <a:ext uri="{FF2B5EF4-FFF2-40B4-BE49-F238E27FC236}">
                    <a16:creationId xmlns:a16="http://schemas.microsoft.com/office/drawing/2014/main" id="{442EF260-DDDD-DB4D-1FB2-58BA5B0AC776}"/>
                  </a:ext>
                </a:extLst>
              </p:cNvPr>
              <p:cNvPicPr/>
              <p:nvPr/>
            </p:nvPicPr>
            <p:blipFill>
              <a:blip r:embed="rId403"/>
              <a:stretch>
                <a:fillRect/>
              </a:stretch>
            </p:blipFill>
            <p:spPr>
              <a:xfrm>
                <a:off x="6568714" y="4684593"/>
                <a:ext cx="113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01" name="Freihand 300">
                <a:extLst>
                  <a:ext uri="{FF2B5EF4-FFF2-40B4-BE49-F238E27FC236}">
                    <a16:creationId xmlns:a16="http://schemas.microsoft.com/office/drawing/2014/main" id="{A623B6D9-ED25-3D2E-1DFB-1450F5543B08}"/>
                  </a:ext>
                </a:extLst>
              </p14:cNvPr>
              <p14:cNvContentPartPr/>
              <p14:nvPr/>
            </p14:nvContentPartPr>
            <p14:xfrm>
              <a:off x="6645754" y="4556433"/>
              <a:ext cx="167760" cy="140760"/>
            </p14:xfrm>
          </p:contentPart>
        </mc:Choice>
        <mc:Fallback xmlns="">
          <p:pic>
            <p:nvPicPr>
              <p:cNvPr id="301" name="Freihand 300">
                <a:extLst>
                  <a:ext uri="{FF2B5EF4-FFF2-40B4-BE49-F238E27FC236}">
                    <a16:creationId xmlns:a16="http://schemas.microsoft.com/office/drawing/2014/main" id="{A623B6D9-ED25-3D2E-1DFB-1450F5543B08}"/>
                  </a:ext>
                </a:extLst>
              </p:cNvPr>
              <p:cNvPicPr/>
              <p:nvPr/>
            </p:nvPicPr>
            <p:blipFill>
              <a:blip r:embed="rId405"/>
              <a:stretch>
                <a:fillRect/>
              </a:stretch>
            </p:blipFill>
            <p:spPr>
              <a:xfrm>
                <a:off x="6637114" y="4547793"/>
                <a:ext cx="185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02" name="Freihand 301">
                <a:extLst>
                  <a:ext uri="{FF2B5EF4-FFF2-40B4-BE49-F238E27FC236}">
                    <a16:creationId xmlns:a16="http://schemas.microsoft.com/office/drawing/2014/main" id="{60611EC6-ECE7-2DD8-D61B-EE4D9E0B031C}"/>
                  </a:ext>
                </a:extLst>
              </p14:cNvPr>
              <p14:cNvContentPartPr/>
              <p14:nvPr/>
            </p14:nvContentPartPr>
            <p14:xfrm>
              <a:off x="6836554" y="4553193"/>
              <a:ext cx="70920" cy="81360"/>
            </p14:xfrm>
          </p:contentPart>
        </mc:Choice>
        <mc:Fallback xmlns="">
          <p:pic>
            <p:nvPicPr>
              <p:cNvPr id="302" name="Freihand 301">
                <a:extLst>
                  <a:ext uri="{FF2B5EF4-FFF2-40B4-BE49-F238E27FC236}">
                    <a16:creationId xmlns:a16="http://schemas.microsoft.com/office/drawing/2014/main" id="{60611EC6-ECE7-2DD8-D61B-EE4D9E0B031C}"/>
                  </a:ext>
                </a:extLst>
              </p:cNvPr>
              <p:cNvPicPr/>
              <p:nvPr/>
            </p:nvPicPr>
            <p:blipFill>
              <a:blip r:embed="rId407"/>
              <a:stretch>
                <a:fillRect/>
              </a:stretch>
            </p:blipFill>
            <p:spPr>
              <a:xfrm>
                <a:off x="6827914" y="4544193"/>
                <a:ext cx="88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03" name="Freihand 302">
                <a:extLst>
                  <a:ext uri="{FF2B5EF4-FFF2-40B4-BE49-F238E27FC236}">
                    <a16:creationId xmlns:a16="http://schemas.microsoft.com/office/drawing/2014/main" id="{4186F173-9ADB-DE94-699D-1F1042B37414}"/>
                  </a:ext>
                </a:extLst>
              </p14:cNvPr>
              <p14:cNvContentPartPr/>
              <p14:nvPr/>
            </p14:nvContentPartPr>
            <p14:xfrm>
              <a:off x="6890914" y="4378953"/>
              <a:ext cx="127440" cy="187560"/>
            </p14:xfrm>
          </p:contentPart>
        </mc:Choice>
        <mc:Fallback xmlns="">
          <p:pic>
            <p:nvPicPr>
              <p:cNvPr id="303" name="Freihand 302">
                <a:extLst>
                  <a:ext uri="{FF2B5EF4-FFF2-40B4-BE49-F238E27FC236}">
                    <a16:creationId xmlns:a16="http://schemas.microsoft.com/office/drawing/2014/main" id="{4186F173-9ADB-DE94-699D-1F1042B37414}"/>
                  </a:ext>
                </a:extLst>
              </p:cNvPr>
              <p:cNvPicPr/>
              <p:nvPr/>
            </p:nvPicPr>
            <p:blipFill>
              <a:blip r:embed="rId409"/>
              <a:stretch>
                <a:fillRect/>
              </a:stretch>
            </p:blipFill>
            <p:spPr>
              <a:xfrm>
                <a:off x="6881914" y="4370313"/>
                <a:ext cx="145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04" name="Freihand 303">
                <a:extLst>
                  <a:ext uri="{FF2B5EF4-FFF2-40B4-BE49-F238E27FC236}">
                    <a16:creationId xmlns:a16="http://schemas.microsoft.com/office/drawing/2014/main" id="{76415E00-44DB-DC09-2E0B-A1F3230F3111}"/>
                  </a:ext>
                </a:extLst>
              </p14:cNvPr>
              <p14:cNvContentPartPr/>
              <p14:nvPr/>
            </p14:nvContentPartPr>
            <p14:xfrm>
              <a:off x="7056874" y="4116513"/>
              <a:ext cx="525600" cy="372960"/>
            </p14:xfrm>
          </p:contentPart>
        </mc:Choice>
        <mc:Fallback xmlns="">
          <p:pic>
            <p:nvPicPr>
              <p:cNvPr id="304" name="Freihand 303">
                <a:extLst>
                  <a:ext uri="{FF2B5EF4-FFF2-40B4-BE49-F238E27FC236}">
                    <a16:creationId xmlns:a16="http://schemas.microsoft.com/office/drawing/2014/main" id="{76415E00-44DB-DC09-2E0B-A1F3230F3111}"/>
                  </a:ext>
                </a:extLst>
              </p:cNvPr>
              <p:cNvPicPr/>
              <p:nvPr/>
            </p:nvPicPr>
            <p:blipFill>
              <a:blip r:embed="rId411"/>
              <a:stretch>
                <a:fillRect/>
              </a:stretch>
            </p:blipFill>
            <p:spPr>
              <a:xfrm>
                <a:off x="7048234" y="4107513"/>
                <a:ext cx="54324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05" name="Freihand 304">
                <a:extLst>
                  <a:ext uri="{FF2B5EF4-FFF2-40B4-BE49-F238E27FC236}">
                    <a16:creationId xmlns:a16="http://schemas.microsoft.com/office/drawing/2014/main" id="{2D0DD3ED-ED2D-F29B-DAED-5093ED6C7644}"/>
                  </a:ext>
                </a:extLst>
              </p14:cNvPr>
              <p14:cNvContentPartPr/>
              <p14:nvPr/>
            </p14:nvContentPartPr>
            <p14:xfrm>
              <a:off x="6619834" y="5051793"/>
              <a:ext cx="58680" cy="106920"/>
            </p14:xfrm>
          </p:contentPart>
        </mc:Choice>
        <mc:Fallback xmlns="">
          <p:pic>
            <p:nvPicPr>
              <p:cNvPr id="305" name="Freihand 304">
                <a:extLst>
                  <a:ext uri="{FF2B5EF4-FFF2-40B4-BE49-F238E27FC236}">
                    <a16:creationId xmlns:a16="http://schemas.microsoft.com/office/drawing/2014/main" id="{2D0DD3ED-ED2D-F29B-DAED-5093ED6C7644}"/>
                  </a:ext>
                </a:extLst>
              </p:cNvPr>
              <p:cNvPicPr/>
              <p:nvPr/>
            </p:nvPicPr>
            <p:blipFill>
              <a:blip r:embed="rId413"/>
              <a:stretch>
                <a:fillRect/>
              </a:stretch>
            </p:blipFill>
            <p:spPr>
              <a:xfrm>
                <a:off x="6611194" y="5043153"/>
                <a:ext cx="76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06" name="Freihand 305">
                <a:extLst>
                  <a:ext uri="{FF2B5EF4-FFF2-40B4-BE49-F238E27FC236}">
                    <a16:creationId xmlns:a16="http://schemas.microsoft.com/office/drawing/2014/main" id="{E81B9DFD-320F-C60B-BC03-ED0DD333A71D}"/>
                  </a:ext>
                </a:extLst>
              </p14:cNvPr>
              <p14:cNvContentPartPr/>
              <p14:nvPr/>
            </p14:nvContentPartPr>
            <p14:xfrm>
              <a:off x="6598594" y="4950993"/>
              <a:ext cx="131400" cy="129960"/>
            </p14:xfrm>
          </p:contentPart>
        </mc:Choice>
        <mc:Fallback xmlns="">
          <p:pic>
            <p:nvPicPr>
              <p:cNvPr id="306" name="Freihand 305">
                <a:extLst>
                  <a:ext uri="{FF2B5EF4-FFF2-40B4-BE49-F238E27FC236}">
                    <a16:creationId xmlns:a16="http://schemas.microsoft.com/office/drawing/2014/main" id="{E81B9DFD-320F-C60B-BC03-ED0DD333A71D}"/>
                  </a:ext>
                </a:extLst>
              </p:cNvPr>
              <p:cNvPicPr/>
              <p:nvPr/>
            </p:nvPicPr>
            <p:blipFill>
              <a:blip r:embed="rId415"/>
              <a:stretch>
                <a:fillRect/>
              </a:stretch>
            </p:blipFill>
            <p:spPr>
              <a:xfrm>
                <a:off x="6589594" y="4942353"/>
                <a:ext cx="149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07" name="Freihand 306">
                <a:extLst>
                  <a:ext uri="{FF2B5EF4-FFF2-40B4-BE49-F238E27FC236}">
                    <a16:creationId xmlns:a16="http://schemas.microsoft.com/office/drawing/2014/main" id="{F79AEFDC-AB7B-A95F-B1F9-382604B52DBD}"/>
                  </a:ext>
                </a:extLst>
              </p14:cNvPr>
              <p14:cNvContentPartPr/>
              <p14:nvPr/>
            </p14:nvContentPartPr>
            <p14:xfrm>
              <a:off x="6672754" y="5072673"/>
              <a:ext cx="95760" cy="105480"/>
            </p14:xfrm>
          </p:contentPart>
        </mc:Choice>
        <mc:Fallback xmlns="">
          <p:pic>
            <p:nvPicPr>
              <p:cNvPr id="307" name="Freihand 306">
                <a:extLst>
                  <a:ext uri="{FF2B5EF4-FFF2-40B4-BE49-F238E27FC236}">
                    <a16:creationId xmlns:a16="http://schemas.microsoft.com/office/drawing/2014/main" id="{F79AEFDC-AB7B-A95F-B1F9-382604B52DBD}"/>
                  </a:ext>
                </a:extLst>
              </p:cNvPr>
              <p:cNvPicPr/>
              <p:nvPr/>
            </p:nvPicPr>
            <p:blipFill>
              <a:blip r:embed="rId417"/>
              <a:stretch>
                <a:fillRect/>
              </a:stretch>
            </p:blipFill>
            <p:spPr>
              <a:xfrm>
                <a:off x="6664114" y="5064033"/>
                <a:ext cx="113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08" name="Freihand 307">
                <a:extLst>
                  <a:ext uri="{FF2B5EF4-FFF2-40B4-BE49-F238E27FC236}">
                    <a16:creationId xmlns:a16="http://schemas.microsoft.com/office/drawing/2014/main" id="{D13F479E-5060-F189-3746-21CF9E1DF234}"/>
                  </a:ext>
                </a:extLst>
              </p14:cNvPr>
              <p14:cNvContentPartPr/>
              <p14:nvPr/>
            </p14:nvContentPartPr>
            <p14:xfrm>
              <a:off x="6768874" y="4911393"/>
              <a:ext cx="166680" cy="161280"/>
            </p14:xfrm>
          </p:contentPart>
        </mc:Choice>
        <mc:Fallback xmlns="">
          <p:pic>
            <p:nvPicPr>
              <p:cNvPr id="308" name="Freihand 307">
                <a:extLst>
                  <a:ext uri="{FF2B5EF4-FFF2-40B4-BE49-F238E27FC236}">
                    <a16:creationId xmlns:a16="http://schemas.microsoft.com/office/drawing/2014/main" id="{D13F479E-5060-F189-3746-21CF9E1DF234}"/>
                  </a:ext>
                </a:extLst>
              </p:cNvPr>
              <p:cNvPicPr/>
              <p:nvPr/>
            </p:nvPicPr>
            <p:blipFill>
              <a:blip r:embed="rId419"/>
              <a:stretch>
                <a:fillRect/>
              </a:stretch>
            </p:blipFill>
            <p:spPr>
              <a:xfrm>
                <a:off x="6759874" y="4902393"/>
                <a:ext cx="1843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09" name="Freihand 308">
                <a:extLst>
                  <a:ext uri="{FF2B5EF4-FFF2-40B4-BE49-F238E27FC236}">
                    <a16:creationId xmlns:a16="http://schemas.microsoft.com/office/drawing/2014/main" id="{F97DEA1E-BB31-7384-6BC8-164544DEB05A}"/>
                  </a:ext>
                </a:extLst>
              </p14:cNvPr>
              <p14:cNvContentPartPr/>
              <p14:nvPr/>
            </p14:nvContentPartPr>
            <p14:xfrm>
              <a:off x="6962194" y="4816713"/>
              <a:ext cx="74520" cy="136800"/>
            </p14:xfrm>
          </p:contentPart>
        </mc:Choice>
        <mc:Fallback xmlns="">
          <p:pic>
            <p:nvPicPr>
              <p:cNvPr id="309" name="Freihand 308">
                <a:extLst>
                  <a:ext uri="{FF2B5EF4-FFF2-40B4-BE49-F238E27FC236}">
                    <a16:creationId xmlns:a16="http://schemas.microsoft.com/office/drawing/2014/main" id="{F97DEA1E-BB31-7384-6BC8-164544DEB05A}"/>
                  </a:ext>
                </a:extLst>
              </p:cNvPr>
              <p:cNvPicPr/>
              <p:nvPr/>
            </p:nvPicPr>
            <p:blipFill>
              <a:blip r:embed="rId421"/>
              <a:stretch>
                <a:fillRect/>
              </a:stretch>
            </p:blipFill>
            <p:spPr>
              <a:xfrm>
                <a:off x="6953554" y="4807713"/>
                <a:ext cx="921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10" name="Freihand 309">
                <a:extLst>
                  <a:ext uri="{FF2B5EF4-FFF2-40B4-BE49-F238E27FC236}">
                    <a16:creationId xmlns:a16="http://schemas.microsoft.com/office/drawing/2014/main" id="{84AF31AC-3F96-1B1B-BA2B-960405608327}"/>
                  </a:ext>
                </a:extLst>
              </p14:cNvPr>
              <p14:cNvContentPartPr/>
              <p14:nvPr/>
            </p14:nvContentPartPr>
            <p14:xfrm>
              <a:off x="7088554" y="4732833"/>
              <a:ext cx="109440" cy="121320"/>
            </p14:xfrm>
          </p:contentPart>
        </mc:Choice>
        <mc:Fallback xmlns="">
          <p:pic>
            <p:nvPicPr>
              <p:cNvPr id="310" name="Freihand 309">
                <a:extLst>
                  <a:ext uri="{FF2B5EF4-FFF2-40B4-BE49-F238E27FC236}">
                    <a16:creationId xmlns:a16="http://schemas.microsoft.com/office/drawing/2014/main" id="{84AF31AC-3F96-1B1B-BA2B-960405608327}"/>
                  </a:ext>
                </a:extLst>
              </p:cNvPr>
              <p:cNvPicPr/>
              <p:nvPr/>
            </p:nvPicPr>
            <p:blipFill>
              <a:blip r:embed="rId423"/>
              <a:stretch>
                <a:fillRect/>
              </a:stretch>
            </p:blipFill>
            <p:spPr>
              <a:xfrm>
                <a:off x="7079554" y="4724193"/>
                <a:ext cx="127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11" name="Freihand 310">
                <a:extLst>
                  <a:ext uri="{FF2B5EF4-FFF2-40B4-BE49-F238E27FC236}">
                    <a16:creationId xmlns:a16="http://schemas.microsoft.com/office/drawing/2014/main" id="{F39BF2D3-3D9D-DB23-EBB8-010D2A045777}"/>
                  </a:ext>
                </a:extLst>
              </p14:cNvPr>
              <p14:cNvContentPartPr/>
              <p14:nvPr/>
            </p14:nvContentPartPr>
            <p14:xfrm>
              <a:off x="7078474" y="4740033"/>
              <a:ext cx="79560" cy="79200"/>
            </p14:xfrm>
          </p:contentPart>
        </mc:Choice>
        <mc:Fallback xmlns="">
          <p:pic>
            <p:nvPicPr>
              <p:cNvPr id="311" name="Freihand 310">
                <a:extLst>
                  <a:ext uri="{FF2B5EF4-FFF2-40B4-BE49-F238E27FC236}">
                    <a16:creationId xmlns:a16="http://schemas.microsoft.com/office/drawing/2014/main" id="{F39BF2D3-3D9D-DB23-EBB8-010D2A045777}"/>
                  </a:ext>
                </a:extLst>
              </p:cNvPr>
              <p:cNvPicPr/>
              <p:nvPr/>
            </p:nvPicPr>
            <p:blipFill>
              <a:blip r:embed="rId425"/>
              <a:stretch>
                <a:fillRect/>
              </a:stretch>
            </p:blipFill>
            <p:spPr>
              <a:xfrm>
                <a:off x="7069834" y="4731033"/>
                <a:ext cx="972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12" name="Freihand 311">
                <a:extLst>
                  <a:ext uri="{FF2B5EF4-FFF2-40B4-BE49-F238E27FC236}">
                    <a16:creationId xmlns:a16="http://schemas.microsoft.com/office/drawing/2014/main" id="{D590DCE2-7CB7-DCB2-C4BF-5A4E57EA24B7}"/>
                  </a:ext>
                </a:extLst>
              </p14:cNvPr>
              <p14:cNvContentPartPr/>
              <p14:nvPr/>
            </p14:nvContentPartPr>
            <p14:xfrm>
              <a:off x="7186834" y="4543833"/>
              <a:ext cx="257040" cy="214920"/>
            </p14:xfrm>
          </p:contentPart>
        </mc:Choice>
        <mc:Fallback xmlns="">
          <p:pic>
            <p:nvPicPr>
              <p:cNvPr id="312" name="Freihand 311">
                <a:extLst>
                  <a:ext uri="{FF2B5EF4-FFF2-40B4-BE49-F238E27FC236}">
                    <a16:creationId xmlns:a16="http://schemas.microsoft.com/office/drawing/2014/main" id="{D590DCE2-7CB7-DCB2-C4BF-5A4E57EA24B7}"/>
                  </a:ext>
                </a:extLst>
              </p:cNvPr>
              <p:cNvPicPr/>
              <p:nvPr/>
            </p:nvPicPr>
            <p:blipFill>
              <a:blip r:embed="rId427"/>
              <a:stretch>
                <a:fillRect/>
              </a:stretch>
            </p:blipFill>
            <p:spPr>
              <a:xfrm>
                <a:off x="7177834" y="4534833"/>
                <a:ext cx="2746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24" name="Freihand 323">
                <a:extLst>
                  <a:ext uri="{FF2B5EF4-FFF2-40B4-BE49-F238E27FC236}">
                    <a16:creationId xmlns:a16="http://schemas.microsoft.com/office/drawing/2014/main" id="{8DB1D79D-1B2E-D2A7-C438-56AAF529B953}"/>
                  </a:ext>
                </a:extLst>
              </p14:cNvPr>
              <p14:cNvContentPartPr/>
              <p14:nvPr/>
            </p14:nvContentPartPr>
            <p14:xfrm>
              <a:off x="6876514" y="5148273"/>
              <a:ext cx="200160" cy="142560"/>
            </p14:xfrm>
          </p:contentPart>
        </mc:Choice>
        <mc:Fallback xmlns="">
          <p:pic>
            <p:nvPicPr>
              <p:cNvPr id="324" name="Freihand 323">
                <a:extLst>
                  <a:ext uri="{FF2B5EF4-FFF2-40B4-BE49-F238E27FC236}">
                    <a16:creationId xmlns:a16="http://schemas.microsoft.com/office/drawing/2014/main" id="{8DB1D79D-1B2E-D2A7-C438-56AAF529B953}"/>
                  </a:ext>
                </a:extLst>
              </p:cNvPr>
              <p:cNvPicPr/>
              <p:nvPr/>
            </p:nvPicPr>
            <p:blipFill>
              <a:blip r:embed="rId429"/>
              <a:stretch>
                <a:fillRect/>
              </a:stretch>
            </p:blipFill>
            <p:spPr>
              <a:xfrm>
                <a:off x="6867514" y="5139633"/>
                <a:ext cx="217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25" name="Freihand 324">
                <a:extLst>
                  <a:ext uri="{FF2B5EF4-FFF2-40B4-BE49-F238E27FC236}">
                    <a16:creationId xmlns:a16="http://schemas.microsoft.com/office/drawing/2014/main" id="{FC79C1C1-3A4B-D40D-3B39-89D443F9EE50}"/>
                  </a:ext>
                </a:extLst>
              </p14:cNvPr>
              <p14:cNvContentPartPr/>
              <p14:nvPr/>
            </p14:nvContentPartPr>
            <p14:xfrm>
              <a:off x="7102954" y="4944153"/>
              <a:ext cx="165240" cy="220320"/>
            </p14:xfrm>
          </p:contentPart>
        </mc:Choice>
        <mc:Fallback xmlns="">
          <p:pic>
            <p:nvPicPr>
              <p:cNvPr id="325" name="Freihand 324">
                <a:extLst>
                  <a:ext uri="{FF2B5EF4-FFF2-40B4-BE49-F238E27FC236}">
                    <a16:creationId xmlns:a16="http://schemas.microsoft.com/office/drawing/2014/main" id="{FC79C1C1-3A4B-D40D-3B39-89D443F9EE50}"/>
                  </a:ext>
                </a:extLst>
              </p:cNvPr>
              <p:cNvPicPr/>
              <p:nvPr/>
            </p:nvPicPr>
            <p:blipFill>
              <a:blip r:embed="rId431"/>
              <a:stretch>
                <a:fillRect/>
              </a:stretch>
            </p:blipFill>
            <p:spPr>
              <a:xfrm>
                <a:off x="7094314" y="4935153"/>
                <a:ext cx="182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26" name="Freihand 325">
                <a:extLst>
                  <a:ext uri="{FF2B5EF4-FFF2-40B4-BE49-F238E27FC236}">
                    <a16:creationId xmlns:a16="http://schemas.microsoft.com/office/drawing/2014/main" id="{2304236A-0D46-D917-6266-097F5F2E7661}"/>
                  </a:ext>
                </a:extLst>
              </p14:cNvPr>
              <p14:cNvContentPartPr/>
              <p14:nvPr/>
            </p14:nvContentPartPr>
            <p14:xfrm>
              <a:off x="7303474" y="4873593"/>
              <a:ext cx="89280" cy="157320"/>
            </p14:xfrm>
          </p:contentPart>
        </mc:Choice>
        <mc:Fallback xmlns="">
          <p:pic>
            <p:nvPicPr>
              <p:cNvPr id="326" name="Freihand 325">
                <a:extLst>
                  <a:ext uri="{FF2B5EF4-FFF2-40B4-BE49-F238E27FC236}">
                    <a16:creationId xmlns:a16="http://schemas.microsoft.com/office/drawing/2014/main" id="{2304236A-0D46-D917-6266-097F5F2E7661}"/>
                  </a:ext>
                </a:extLst>
              </p:cNvPr>
              <p:cNvPicPr/>
              <p:nvPr/>
            </p:nvPicPr>
            <p:blipFill>
              <a:blip r:embed="rId433"/>
              <a:stretch>
                <a:fillRect/>
              </a:stretch>
            </p:blipFill>
            <p:spPr>
              <a:xfrm>
                <a:off x="7294474" y="4864953"/>
                <a:ext cx="106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27" name="Freihand 326">
                <a:extLst>
                  <a:ext uri="{FF2B5EF4-FFF2-40B4-BE49-F238E27FC236}">
                    <a16:creationId xmlns:a16="http://schemas.microsoft.com/office/drawing/2014/main" id="{0A94780E-EFB3-769A-90D8-3C0C0819B06F}"/>
                  </a:ext>
                </a:extLst>
              </p14:cNvPr>
              <p14:cNvContentPartPr/>
              <p14:nvPr/>
            </p14:nvContentPartPr>
            <p14:xfrm>
              <a:off x="7313914" y="4734273"/>
              <a:ext cx="251640" cy="159480"/>
            </p14:xfrm>
          </p:contentPart>
        </mc:Choice>
        <mc:Fallback xmlns="">
          <p:pic>
            <p:nvPicPr>
              <p:cNvPr id="327" name="Freihand 326">
                <a:extLst>
                  <a:ext uri="{FF2B5EF4-FFF2-40B4-BE49-F238E27FC236}">
                    <a16:creationId xmlns:a16="http://schemas.microsoft.com/office/drawing/2014/main" id="{0A94780E-EFB3-769A-90D8-3C0C0819B06F}"/>
                  </a:ext>
                </a:extLst>
              </p:cNvPr>
              <p:cNvPicPr/>
              <p:nvPr/>
            </p:nvPicPr>
            <p:blipFill>
              <a:blip r:embed="rId435"/>
              <a:stretch>
                <a:fillRect/>
              </a:stretch>
            </p:blipFill>
            <p:spPr>
              <a:xfrm>
                <a:off x="7304914" y="4725273"/>
                <a:ext cx="2692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28" name="Freihand 327">
                <a:extLst>
                  <a:ext uri="{FF2B5EF4-FFF2-40B4-BE49-F238E27FC236}">
                    <a16:creationId xmlns:a16="http://schemas.microsoft.com/office/drawing/2014/main" id="{9B77C562-ECCB-5A4F-EC45-5855F1E4ACBC}"/>
                  </a:ext>
                </a:extLst>
              </p14:cNvPr>
              <p14:cNvContentPartPr/>
              <p14:nvPr/>
            </p14:nvContentPartPr>
            <p14:xfrm>
              <a:off x="7157674" y="4721673"/>
              <a:ext cx="572400" cy="555120"/>
            </p14:xfrm>
          </p:contentPart>
        </mc:Choice>
        <mc:Fallback xmlns="">
          <p:pic>
            <p:nvPicPr>
              <p:cNvPr id="328" name="Freihand 327">
                <a:extLst>
                  <a:ext uri="{FF2B5EF4-FFF2-40B4-BE49-F238E27FC236}">
                    <a16:creationId xmlns:a16="http://schemas.microsoft.com/office/drawing/2014/main" id="{9B77C562-ECCB-5A4F-EC45-5855F1E4ACBC}"/>
                  </a:ext>
                </a:extLst>
              </p:cNvPr>
              <p:cNvPicPr/>
              <p:nvPr/>
            </p:nvPicPr>
            <p:blipFill>
              <a:blip r:embed="rId437"/>
              <a:stretch>
                <a:fillRect/>
              </a:stretch>
            </p:blipFill>
            <p:spPr>
              <a:xfrm>
                <a:off x="7149034" y="4713033"/>
                <a:ext cx="59004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30" name="Freihand 329">
                <a:extLst>
                  <a:ext uri="{FF2B5EF4-FFF2-40B4-BE49-F238E27FC236}">
                    <a16:creationId xmlns:a16="http://schemas.microsoft.com/office/drawing/2014/main" id="{8FDA46E0-53A2-610F-CE28-D7B130548534}"/>
                  </a:ext>
                </a:extLst>
              </p14:cNvPr>
              <p14:cNvContentPartPr/>
              <p14:nvPr/>
            </p14:nvContentPartPr>
            <p14:xfrm>
              <a:off x="6655474" y="5777553"/>
              <a:ext cx="234360" cy="176760"/>
            </p14:xfrm>
          </p:contentPart>
        </mc:Choice>
        <mc:Fallback xmlns="">
          <p:pic>
            <p:nvPicPr>
              <p:cNvPr id="330" name="Freihand 329">
                <a:extLst>
                  <a:ext uri="{FF2B5EF4-FFF2-40B4-BE49-F238E27FC236}">
                    <a16:creationId xmlns:a16="http://schemas.microsoft.com/office/drawing/2014/main" id="{8FDA46E0-53A2-610F-CE28-D7B130548534}"/>
                  </a:ext>
                </a:extLst>
              </p:cNvPr>
              <p:cNvPicPr/>
              <p:nvPr/>
            </p:nvPicPr>
            <p:blipFill>
              <a:blip r:embed="rId439"/>
              <a:stretch>
                <a:fillRect/>
              </a:stretch>
            </p:blipFill>
            <p:spPr>
              <a:xfrm>
                <a:off x="6646834" y="5768913"/>
                <a:ext cx="252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31" name="Freihand 330">
                <a:extLst>
                  <a:ext uri="{FF2B5EF4-FFF2-40B4-BE49-F238E27FC236}">
                    <a16:creationId xmlns:a16="http://schemas.microsoft.com/office/drawing/2014/main" id="{2C582E9F-58EE-2DC6-3AC4-D724B306ABE8}"/>
                  </a:ext>
                </a:extLst>
              </p14:cNvPr>
              <p14:cNvContentPartPr/>
              <p14:nvPr/>
            </p14:nvContentPartPr>
            <p14:xfrm>
              <a:off x="6829354" y="5646873"/>
              <a:ext cx="147240" cy="226080"/>
            </p14:xfrm>
          </p:contentPart>
        </mc:Choice>
        <mc:Fallback xmlns="">
          <p:pic>
            <p:nvPicPr>
              <p:cNvPr id="331" name="Freihand 330">
                <a:extLst>
                  <a:ext uri="{FF2B5EF4-FFF2-40B4-BE49-F238E27FC236}">
                    <a16:creationId xmlns:a16="http://schemas.microsoft.com/office/drawing/2014/main" id="{2C582E9F-58EE-2DC6-3AC4-D724B306ABE8}"/>
                  </a:ext>
                </a:extLst>
              </p:cNvPr>
              <p:cNvPicPr/>
              <p:nvPr/>
            </p:nvPicPr>
            <p:blipFill>
              <a:blip r:embed="rId441"/>
              <a:stretch>
                <a:fillRect/>
              </a:stretch>
            </p:blipFill>
            <p:spPr>
              <a:xfrm>
                <a:off x="6820714" y="5637873"/>
                <a:ext cx="1648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32" name="Freihand 331">
                <a:extLst>
                  <a:ext uri="{FF2B5EF4-FFF2-40B4-BE49-F238E27FC236}">
                    <a16:creationId xmlns:a16="http://schemas.microsoft.com/office/drawing/2014/main" id="{96454449-E5CA-5147-A1AB-0AFE119B3B2B}"/>
                  </a:ext>
                </a:extLst>
              </p14:cNvPr>
              <p14:cNvContentPartPr/>
              <p14:nvPr/>
            </p14:nvContentPartPr>
            <p14:xfrm>
              <a:off x="7103674" y="5400993"/>
              <a:ext cx="171360" cy="259200"/>
            </p14:xfrm>
          </p:contentPart>
        </mc:Choice>
        <mc:Fallback xmlns="">
          <p:pic>
            <p:nvPicPr>
              <p:cNvPr id="332" name="Freihand 331">
                <a:extLst>
                  <a:ext uri="{FF2B5EF4-FFF2-40B4-BE49-F238E27FC236}">
                    <a16:creationId xmlns:a16="http://schemas.microsoft.com/office/drawing/2014/main" id="{96454449-E5CA-5147-A1AB-0AFE119B3B2B}"/>
                  </a:ext>
                </a:extLst>
              </p:cNvPr>
              <p:cNvPicPr/>
              <p:nvPr/>
            </p:nvPicPr>
            <p:blipFill>
              <a:blip r:embed="rId443"/>
              <a:stretch>
                <a:fillRect/>
              </a:stretch>
            </p:blipFill>
            <p:spPr>
              <a:xfrm>
                <a:off x="7094674" y="5391993"/>
                <a:ext cx="1890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33" name="Freihand 332">
                <a:extLst>
                  <a:ext uri="{FF2B5EF4-FFF2-40B4-BE49-F238E27FC236}">
                    <a16:creationId xmlns:a16="http://schemas.microsoft.com/office/drawing/2014/main" id="{29CA91CC-2EF2-765F-EC94-985AFA421781}"/>
                  </a:ext>
                </a:extLst>
              </p14:cNvPr>
              <p14:cNvContentPartPr/>
              <p14:nvPr/>
            </p14:nvContentPartPr>
            <p14:xfrm>
              <a:off x="7294114" y="5238273"/>
              <a:ext cx="301320" cy="266760"/>
            </p14:xfrm>
          </p:contentPart>
        </mc:Choice>
        <mc:Fallback xmlns="">
          <p:pic>
            <p:nvPicPr>
              <p:cNvPr id="333" name="Freihand 332">
                <a:extLst>
                  <a:ext uri="{FF2B5EF4-FFF2-40B4-BE49-F238E27FC236}">
                    <a16:creationId xmlns:a16="http://schemas.microsoft.com/office/drawing/2014/main" id="{29CA91CC-2EF2-765F-EC94-985AFA421781}"/>
                  </a:ext>
                </a:extLst>
              </p:cNvPr>
              <p:cNvPicPr/>
              <p:nvPr/>
            </p:nvPicPr>
            <p:blipFill>
              <a:blip r:embed="rId445"/>
              <a:stretch>
                <a:fillRect/>
              </a:stretch>
            </p:blipFill>
            <p:spPr>
              <a:xfrm>
                <a:off x="7285114" y="5229273"/>
                <a:ext cx="3189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34" name="Freihand 333">
                <a:extLst>
                  <a:ext uri="{FF2B5EF4-FFF2-40B4-BE49-F238E27FC236}">
                    <a16:creationId xmlns:a16="http://schemas.microsoft.com/office/drawing/2014/main" id="{B01AB999-5237-0A68-8449-F38ED30FA8F3}"/>
                  </a:ext>
                </a:extLst>
              </p14:cNvPr>
              <p14:cNvContentPartPr/>
              <p14:nvPr/>
            </p14:nvContentPartPr>
            <p14:xfrm>
              <a:off x="7613074" y="5038113"/>
              <a:ext cx="302040" cy="200160"/>
            </p14:xfrm>
          </p:contentPart>
        </mc:Choice>
        <mc:Fallback xmlns="">
          <p:pic>
            <p:nvPicPr>
              <p:cNvPr id="334" name="Freihand 333">
                <a:extLst>
                  <a:ext uri="{FF2B5EF4-FFF2-40B4-BE49-F238E27FC236}">
                    <a16:creationId xmlns:a16="http://schemas.microsoft.com/office/drawing/2014/main" id="{B01AB999-5237-0A68-8449-F38ED30FA8F3}"/>
                  </a:ext>
                </a:extLst>
              </p:cNvPr>
              <p:cNvPicPr/>
              <p:nvPr/>
            </p:nvPicPr>
            <p:blipFill>
              <a:blip r:embed="rId447"/>
              <a:stretch>
                <a:fillRect/>
              </a:stretch>
            </p:blipFill>
            <p:spPr>
              <a:xfrm>
                <a:off x="7604074" y="5029473"/>
                <a:ext cx="3196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36" name="Freihand 335">
                <a:extLst>
                  <a:ext uri="{FF2B5EF4-FFF2-40B4-BE49-F238E27FC236}">
                    <a16:creationId xmlns:a16="http://schemas.microsoft.com/office/drawing/2014/main" id="{7EB4EEBF-9302-A876-6D1B-56CEE2D21ED4}"/>
                  </a:ext>
                </a:extLst>
              </p14:cNvPr>
              <p14:cNvContentPartPr/>
              <p14:nvPr/>
            </p14:nvContentPartPr>
            <p14:xfrm>
              <a:off x="7965514" y="4872153"/>
              <a:ext cx="61560" cy="100800"/>
            </p14:xfrm>
          </p:contentPart>
        </mc:Choice>
        <mc:Fallback xmlns="">
          <p:pic>
            <p:nvPicPr>
              <p:cNvPr id="336" name="Freihand 335">
                <a:extLst>
                  <a:ext uri="{FF2B5EF4-FFF2-40B4-BE49-F238E27FC236}">
                    <a16:creationId xmlns:a16="http://schemas.microsoft.com/office/drawing/2014/main" id="{7EB4EEBF-9302-A876-6D1B-56CEE2D21ED4}"/>
                  </a:ext>
                </a:extLst>
              </p:cNvPr>
              <p:cNvPicPr/>
              <p:nvPr/>
            </p:nvPicPr>
            <p:blipFill>
              <a:blip r:embed="rId449"/>
              <a:stretch>
                <a:fillRect/>
              </a:stretch>
            </p:blipFill>
            <p:spPr>
              <a:xfrm>
                <a:off x="7956874" y="4863513"/>
                <a:ext cx="79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38" name="Freihand 337">
                <a:extLst>
                  <a:ext uri="{FF2B5EF4-FFF2-40B4-BE49-F238E27FC236}">
                    <a16:creationId xmlns:a16="http://schemas.microsoft.com/office/drawing/2014/main" id="{F816844B-6AA0-5E4A-AD9A-1BC9C6963229}"/>
                  </a:ext>
                </a:extLst>
              </p14:cNvPr>
              <p14:cNvContentPartPr/>
              <p14:nvPr/>
            </p14:nvContentPartPr>
            <p14:xfrm>
              <a:off x="8069194" y="4807713"/>
              <a:ext cx="42120" cy="99000"/>
            </p14:xfrm>
          </p:contentPart>
        </mc:Choice>
        <mc:Fallback xmlns="">
          <p:pic>
            <p:nvPicPr>
              <p:cNvPr id="338" name="Freihand 337">
                <a:extLst>
                  <a:ext uri="{FF2B5EF4-FFF2-40B4-BE49-F238E27FC236}">
                    <a16:creationId xmlns:a16="http://schemas.microsoft.com/office/drawing/2014/main" id="{F816844B-6AA0-5E4A-AD9A-1BC9C6963229}"/>
                  </a:ext>
                </a:extLst>
              </p:cNvPr>
              <p:cNvPicPr/>
              <p:nvPr/>
            </p:nvPicPr>
            <p:blipFill>
              <a:blip r:embed="rId451"/>
              <a:stretch>
                <a:fillRect/>
              </a:stretch>
            </p:blipFill>
            <p:spPr>
              <a:xfrm>
                <a:off x="8060554" y="4799073"/>
                <a:ext cx="59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39" name="Freihand 338">
                <a:extLst>
                  <a:ext uri="{FF2B5EF4-FFF2-40B4-BE49-F238E27FC236}">
                    <a16:creationId xmlns:a16="http://schemas.microsoft.com/office/drawing/2014/main" id="{5C52FF58-4CED-3D4E-0976-3E5008F38E5C}"/>
                  </a:ext>
                </a:extLst>
              </p14:cNvPr>
              <p14:cNvContentPartPr/>
              <p14:nvPr/>
            </p14:nvContentPartPr>
            <p14:xfrm>
              <a:off x="8052994" y="4760913"/>
              <a:ext cx="84240" cy="145800"/>
            </p14:xfrm>
          </p:contentPart>
        </mc:Choice>
        <mc:Fallback xmlns="">
          <p:pic>
            <p:nvPicPr>
              <p:cNvPr id="339" name="Freihand 338">
                <a:extLst>
                  <a:ext uri="{FF2B5EF4-FFF2-40B4-BE49-F238E27FC236}">
                    <a16:creationId xmlns:a16="http://schemas.microsoft.com/office/drawing/2014/main" id="{5C52FF58-4CED-3D4E-0976-3E5008F38E5C}"/>
                  </a:ext>
                </a:extLst>
              </p:cNvPr>
              <p:cNvPicPr/>
              <p:nvPr/>
            </p:nvPicPr>
            <p:blipFill>
              <a:blip r:embed="rId453"/>
              <a:stretch>
                <a:fillRect/>
              </a:stretch>
            </p:blipFill>
            <p:spPr>
              <a:xfrm>
                <a:off x="8043994" y="4751913"/>
                <a:ext cx="101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41" name="Freihand 340">
                <a:extLst>
                  <a:ext uri="{FF2B5EF4-FFF2-40B4-BE49-F238E27FC236}">
                    <a16:creationId xmlns:a16="http://schemas.microsoft.com/office/drawing/2014/main" id="{7B681BE2-9874-A6A1-0D57-FBD89DD6780C}"/>
                  </a:ext>
                </a:extLst>
              </p14:cNvPr>
              <p14:cNvContentPartPr/>
              <p14:nvPr/>
            </p14:nvContentPartPr>
            <p14:xfrm>
              <a:off x="7080634" y="5922633"/>
              <a:ext cx="94320" cy="177120"/>
            </p14:xfrm>
          </p:contentPart>
        </mc:Choice>
        <mc:Fallback xmlns="">
          <p:pic>
            <p:nvPicPr>
              <p:cNvPr id="341" name="Freihand 340">
                <a:extLst>
                  <a:ext uri="{FF2B5EF4-FFF2-40B4-BE49-F238E27FC236}">
                    <a16:creationId xmlns:a16="http://schemas.microsoft.com/office/drawing/2014/main" id="{7B681BE2-9874-A6A1-0D57-FBD89DD6780C}"/>
                  </a:ext>
                </a:extLst>
              </p:cNvPr>
              <p:cNvPicPr/>
              <p:nvPr/>
            </p:nvPicPr>
            <p:blipFill>
              <a:blip r:embed="rId455"/>
              <a:stretch>
                <a:fillRect/>
              </a:stretch>
            </p:blipFill>
            <p:spPr>
              <a:xfrm>
                <a:off x="7071634" y="5913633"/>
                <a:ext cx="111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42" name="Freihand 341">
                <a:extLst>
                  <a:ext uri="{FF2B5EF4-FFF2-40B4-BE49-F238E27FC236}">
                    <a16:creationId xmlns:a16="http://schemas.microsoft.com/office/drawing/2014/main" id="{AD901E88-75B2-602A-B98C-A0367D0B7DD5}"/>
                  </a:ext>
                </a:extLst>
              </p14:cNvPr>
              <p14:cNvContentPartPr/>
              <p14:nvPr/>
            </p14:nvContentPartPr>
            <p14:xfrm>
              <a:off x="7186834" y="5782953"/>
              <a:ext cx="209880" cy="215640"/>
            </p14:xfrm>
          </p:contentPart>
        </mc:Choice>
        <mc:Fallback xmlns="">
          <p:pic>
            <p:nvPicPr>
              <p:cNvPr id="342" name="Freihand 341">
                <a:extLst>
                  <a:ext uri="{FF2B5EF4-FFF2-40B4-BE49-F238E27FC236}">
                    <a16:creationId xmlns:a16="http://schemas.microsoft.com/office/drawing/2014/main" id="{AD901E88-75B2-602A-B98C-A0367D0B7DD5}"/>
                  </a:ext>
                </a:extLst>
              </p:cNvPr>
              <p:cNvPicPr/>
              <p:nvPr/>
            </p:nvPicPr>
            <p:blipFill>
              <a:blip r:embed="rId457"/>
              <a:stretch>
                <a:fillRect/>
              </a:stretch>
            </p:blipFill>
            <p:spPr>
              <a:xfrm>
                <a:off x="7178194" y="5774313"/>
                <a:ext cx="2275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43" name="Freihand 342">
                <a:extLst>
                  <a:ext uri="{FF2B5EF4-FFF2-40B4-BE49-F238E27FC236}">
                    <a16:creationId xmlns:a16="http://schemas.microsoft.com/office/drawing/2014/main" id="{FF087C32-B12A-AD77-CEB7-CDDF78C1A82F}"/>
                  </a:ext>
                </a:extLst>
              </p14:cNvPr>
              <p14:cNvContentPartPr/>
              <p14:nvPr/>
            </p14:nvContentPartPr>
            <p14:xfrm>
              <a:off x="7406794" y="5704833"/>
              <a:ext cx="169560" cy="237960"/>
            </p14:xfrm>
          </p:contentPart>
        </mc:Choice>
        <mc:Fallback xmlns="">
          <p:pic>
            <p:nvPicPr>
              <p:cNvPr id="343" name="Freihand 342">
                <a:extLst>
                  <a:ext uri="{FF2B5EF4-FFF2-40B4-BE49-F238E27FC236}">
                    <a16:creationId xmlns:a16="http://schemas.microsoft.com/office/drawing/2014/main" id="{FF087C32-B12A-AD77-CEB7-CDDF78C1A82F}"/>
                  </a:ext>
                </a:extLst>
              </p:cNvPr>
              <p:cNvPicPr/>
              <p:nvPr/>
            </p:nvPicPr>
            <p:blipFill>
              <a:blip r:embed="rId459"/>
              <a:stretch>
                <a:fillRect/>
              </a:stretch>
            </p:blipFill>
            <p:spPr>
              <a:xfrm>
                <a:off x="7397794" y="5695833"/>
                <a:ext cx="1872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44" name="Freihand 343">
                <a:extLst>
                  <a:ext uri="{FF2B5EF4-FFF2-40B4-BE49-F238E27FC236}">
                    <a16:creationId xmlns:a16="http://schemas.microsoft.com/office/drawing/2014/main" id="{496EF978-5CBF-E6B4-3836-D89750AE2C2B}"/>
                  </a:ext>
                </a:extLst>
              </p14:cNvPr>
              <p14:cNvContentPartPr/>
              <p14:nvPr/>
            </p14:nvContentPartPr>
            <p14:xfrm>
              <a:off x="7467994" y="5631033"/>
              <a:ext cx="115560" cy="106920"/>
            </p14:xfrm>
          </p:contentPart>
        </mc:Choice>
        <mc:Fallback xmlns="">
          <p:pic>
            <p:nvPicPr>
              <p:cNvPr id="344" name="Freihand 343">
                <a:extLst>
                  <a:ext uri="{FF2B5EF4-FFF2-40B4-BE49-F238E27FC236}">
                    <a16:creationId xmlns:a16="http://schemas.microsoft.com/office/drawing/2014/main" id="{496EF978-5CBF-E6B4-3836-D89750AE2C2B}"/>
                  </a:ext>
                </a:extLst>
              </p:cNvPr>
              <p:cNvPicPr/>
              <p:nvPr/>
            </p:nvPicPr>
            <p:blipFill>
              <a:blip r:embed="rId461"/>
              <a:stretch>
                <a:fillRect/>
              </a:stretch>
            </p:blipFill>
            <p:spPr>
              <a:xfrm>
                <a:off x="7459354" y="5622033"/>
                <a:ext cx="133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45" name="Freihand 344">
                <a:extLst>
                  <a:ext uri="{FF2B5EF4-FFF2-40B4-BE49-F238E27FC236}">
                    <a16:creationId xmlns:a16="http://schemas.microsoft.com/office/drawing/2014/main" id="{2C0F280D-C339-166B-88A9-206E3BE2A02C}"/>
                  </a:ext>
                </a:extLst>
              </p14:cNvPr>
              <p14:cNvContentPartPr/>
              <p14:nvPr/>
            </p14:nvContentPartPr>
            <p14:xfrm>
              <a:off x="7560154" y="5533113"/>
              <a:ext cx="252000" cy="207720"/>
            </p14:xfrm>
          </p:contentPart>
        </mc:Choice>
        <mc:Fallback xmlns="">
          <p:pic>
            <p:nvPicPr>
              <p:cNvPr id="345" name="Freihand 344">
                <a:extLst>
                  <a:ext uri="{FF2B5EF4-FFF2-40B4-BE49-F238E27FC236}">
                    <a16:creationId xmlns:a16="http://schemas.microsoft.com/office/drawing/2014/main" id="{2C0F280D-C339-166B-88A9-206E3BE2A02C}"/>
                  </a:ext>
                </a:extLst>
              </p:cNvPr>
              <p:cNvPicPr/>
              <p:nvPr/>
            </p:nvPicPr>
            <p:blipFill>
              <a:blip r:embed="rId463"/>
              <a:stretch>
                <a:fillRect/>
              </a:stretch>
            </p:blipFill>
            <p:spPr>
              <a:xfrm>
                <a:off x="7551154" y="5524113"/>
                <a:ext cx="269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46" name="Freihand 345">
                <a:extLst>
                  <a:ext uri="{FF2B5EF4-FFF2-40B4-BE49-F238E27FC236}">
                    <a16:creationId xmlns:a16="http://schemas.microsoft.com/office/drawing/2014/main" id="{41B14F84-CC4A-1031-EE62-6482085C32BD}"/>
                  </a:ext>
                </a:extLst>
              </p14:cNvPr>
              <p14:cNvContentPartPr/>
              <p14:nvPr/>
            </p14:nvContentPartPr>
            <p14:xfrm>
              <a:off x="7832674" y="5330433"/>
              <a:ext cx="195840" cy="140040"/>
            </p14:xfrm>
          </p:contentPart>
        </mc:Choice>
        <mc:Fallback xmlns="">
          <p:pic>
            <p:nvPicPr>
              <p:cNvPr id="346" name="Freihand 345">
                <a:extLst>
                  <a:ext uri="{FF2B5EF4-FFF2-40B4-BE49-F238E27FC236}">
                    <a16:creationId xmlns:a16="http://schemas.microsoft.com/office/drawing/2014/main" id="{41B14F84-CC4A-1031-EE62-6482085C32BD}"/>
                  </a:ext>
                </a:extLst>
              </p:cNvPr>
              <p:cNvPicPr/>
              <p:nvPr/>
            </p:nvPicPr>
            <p:blipFill>
              <a:blip r:embed="rId465"/>
              <a:stretch>
                <a:fillRect/>
              </a:stretch>
            </p:blipFill>
            <p:spPr>
              <a:xfrm>
                <a:off x="7823674" y="5321793"/>
                <a:ext cx="2134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47" name="Freihand 346">
                <a:extLst>
                  <a:ext uri="{FF2B5EF4-FFF2-40B4-BE49-F238E27FC236}">
                    <a16:creationId xmlns:a16="http://schemas.microsoft.com/office/drawing/2014/main" id="{EA578DFD-67D5-CA04-E2E6-EC9AA5D4F80C}"/>
                  </a:ext>
                </a:extLst>
              </p14:cNvPr>
              <p14:cNvContentPartPr/>
              <p14:nvPr/>
            </p14:nvContentPartPr>
            <p14:xfrm>
              <a:off x="8025634" y="5103633"/>
              <a:ext cx="101880" cy="255960"/>
            </p14:xfrm>
          </p:contentPart>
        </mc:Choice>
        <mc:Fallback xmlns="">
          <p:pic>
            <p:nvPicPr>
              <p:cNvPr id="347" name="Freihand 346">
                <a:extLst>
                  <a:ext uri="{FF2B5EF4-FFF2-40B4-BE49-F238E27FC236}">
                    <a16:creationId xmlns:a16="http://schemas.microsoft.com/office/drawing/2014/main" id="{EA578DFD-67D5-CA04-E2E6-EC9AA5D4F80C}"/>
                  </a:ext>
                </a:extLst>
              </p:cNvPr>
              <p:cNvPicPr/>
              <p:nvPr/>
            </p:nvPicPr>
            <p:blipFill>
              <a:blip r:embed="rId467"/>
              <a:stretch>
                <a:fillRect/>
              </a:stretch>
            </p:blipFill>
            <p:spPr>
              <a:xfrm>
                <a:off x="8016994" y="5094993"/>
                <a:ext cx="1195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48" name="Freihand 347">
                <a:extLst>
                  <a:ext uri="{FF2B5EF4-FFF2-40B4-BE49-F238E27FC236}">
                    <a16:creationId xmlns:a16="http://schemas.microsoft.com/office/drawing/2014/main" id="{5854433F-F65D-B61C-A280-9B517B687340}"/>
                  </a:ext>
                </a:extLst>
              </p14:cNvPr>
              <p14:cNvContentPartPr/>
              <p14:nvPr/>
            </p14:nvContentPartPr>
            <p14:xfrm>
              <a:off x="8085034" y="4989873"/>
              <a:ext cx="191160" cy="188640"/>
            </p14:xfrm>
          </p:contentPart>
        </mc:Choice>
        <mc:Fallback xmlns="">
          <p:pic>
            <p:nvPicPr>
              <p:cNvPr id="348" name="Freihand 347">
                <a:extLst>
                  <a:ext uri="{FF2B5EF4-FFF2-40B4-BE49-F238E27FC236}">
                    <a16:creationId xmlns:a16="http://schemas.microsoft.com/office/drawing/2014/main" id="{5854433F-F65D-B61C-A280-9B517B687340}"/>
                  </a:ext>
                </a:extLst>
              </p:cNvPr>
              <p:cNvPicPr/>
              <p:nvPr/>
            </p:nvPicPr>
            <p:blipFill>
              <a:blip r:embed="rId469"/>
              <a:stretch>
                <a:fillRect/>
              </a:stretch>
            </p:blipFill>
            <p:spPr>
              <a:xfrm>
                <a:off x="8076394" y="4980873"/>
                <a:ext cx="208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49" name="Freihand 348">
                <a:extLst>
                  <a:ext uri="{FF2B5EF4-FFF2-40B4-BE49-F238E27FC236}">
                    <a16:creationId xmlns:a16="http://schemas.microsoft.com/office/drawing/2014/main" id="{3446704E-6F08-223A-C4B0-D9D8992E0938}"/>
                  </a:ext>
                </a:extLst>
              </p14:cNvPr>
              <p14:cNvContentPartPr/>
              <p14:nvPr/>
            </p14:nvContentPartPr>
            <p14:xfrm>
              <a:off x="8334874" y="5060073"/>
              <a:ext cx="96840" cy="111240"/>
            </p14:xfrm>
          </p:contentPart>
        </mc:Choice>
        <mc:Fallback xmlns="">
          <p:pic>
            <p:nvPicPr>
              <p:cNvPr id="349" name="Freihand 348">
                <a:extLst>
                  <a:ext uri="{FF2B5EF4-FFF2-40B4-BE49-F238E27FC236}">
                    <a16:creationId xmlns:a16="http://schemas.microsoft.com/office/drawing/2014/main" id="{3446704E-6F08-223A-C4B0-D9D8992E0938}"/>
                  </a:ext>
                </a:extLst>
              </p:cNvPr>
              <p:cNvPicPr/>
              <p:nvPr/>
            </p:nvPicPr>
            <p:blipFill>
              <a:blip r:embed="rId471"/>
              <a:stretch>
                <a:fillRect/>
              </a:stretch>
            </p:blipFill>
            <p:spPr>
              <a:xfrm>
                <a:off x="8326234" y="5051073"/>
                <a:ext cx="114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50" name="Freihand 349">
                <a:extLst>
                  <a:ext uri="{FF2B5EF4-FFF2-40B4-BE49-F238E27FC236}">
                    <a16:creationId xmlns:a16="http://schemas.microsoft.com/office/drawing/2014/main" id="{28A9E7E8-32F5-F462-DB52-A6F1826D90CC}"/>
                  </a:ext>
                </a:extLst>
              </p14:cNvPr>
              <p14:cNvContentPartPr/>
              <p14:nvPr/>
            </p14:nvContentPartPr>
            <p14:xfrm>
              <a:off x="7301674" y="6027753"/>
              <a:ext cx="267840" cy="307800"/>
            </p14:xfrm>
          </p:contentPart>
        </mc:Choice>
        <mc:Fallback xmlns="">
          <p:pic>
            <p:nvPicPr>
              <p:cNvPr id="350" name="Freihand 349">
                <a:extLst>
                  <a:ext uri="{FF2B5EF4-FFF2-40B4-BE49-F238E27FC236}">
                    <a16:creationId xmlns:a16="http://schemas.microsoft.com/office/drawing/2014/main" id="{28A9E7E8-32F5-F462-DB52-A6F1826D90CC}"/>
                  </a:ext>
                </a:extLst>
              </p:cNvPr>
              <p:cNvPicPr/>
              <p:nvPr/>
            </p:nvPicPr>
            <p:blipFill>
              <a:blip r:embed="rId473"/>
              <a:stretch>
                <a:fillRect/>
              </a:stretch>
            </p:blipFill>
            <p:spPr>
              <a:xfrm>
                <a:off x="7293034" y="6019113"/>
                <a:ext cx="28548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51" name="Freihand 350">
                <a:extLst>
                  <a:ext uri="{FF2B5EF4-FFF2-40B4-BE49-F238E27FC236}">
                    <a16:creationId xmlns:a16="http://schemas.microsoft.com/office/drawing/2014/main" id="{279715A3-78C4-0549-5DC2-46189E412B80}"/>
                  </a:ext>
                </a:extLst>
              </p14:cNvPr>
              <p14:cNvContentPartPr/>
              <p14:nvPr/>
            </p14:nvContentPartPr>
            <p14:xfrm>
              <a:off x="7534234" y="5832273"/>
              <a:ext cx="307440" cy="251280"/>
            </p14:xfrm>
          </p:contentPart>
        </mc:Choice>
        <mc:Fallback xmlns="">
          <p:pic>
            <p:nvPicPr>
              <p:cNvPr id="351" name="Freihand 350">
                <a:extLst>
                  <a:ext uri="{FF2B5EF4-FFF2-40B4-BE49-F238E27FC236}">
                    <a16:creationId xmlns:a16="http://schemas.microsoft.com/office/drawing/2014/main" id="{279715A3-78C4-0549-5DC2-46189E412B80}"/>
                  </a:ext>
                </a:extLst>
              </p:cNvPr>
              <p:cNvPicPr/>
              <p:nvPr/>
            </p:nvPicPr>
            <p:blipFill>
              <a:blip r:embed="rId475"/>
              <a:stretch>
                <a:fillRect/>
              </a:stretch>
            </p:blipFill>
            <p:spPr>
              <a:xfrm>
                <a:off x="7525234" y="5823273"/>
                <a:ext cx="3250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52" name="Freihand 351">
                <a:extLst>
                  <a:ext uri="{FF2B5EF4-FFF2-40B4-BE49-F238E27FC236}">
                    <a16:creationId xmlns:a16="http://schemas.microsoft.com/office/drawing/2014/main" id="{3320FE50-752A-71A5-CBD9-20A0A2CA5D83}"/>
                  </a:ext>
                </a:extLst>
              </p14:cNvPr>
              <p14:cNvContentPartPr/>
              <p14:nvPr/>
            </p14:nvContentPartPr>
            <p14:xfrm>
              <a:off x="7868314" y="5618433"/>
              <a:ext cx="127440" cy="224280"/>
            </p14:xfrm>
          </p:contentPart>
        </mc:Choice>
        <mc:Fallback xmlns="">
          <p:pic>
            <p:nvPicPr>
              <p:cNvPr id="352" name="Freihand 351">
                <a:extLst>
                  <a:ext uri="{FF2B5EF4-FFF2-40B4-BE49-F238E27FC236}">
                    <a16:creationId xmlns:a16="http://schemas.microsoft.com/office/drawing/2014/main" id="{3320FE50-752A-71A5-CBD9-20A0A2CA5D83}"/>
                  </a:ext>
                </a:extLst>
              </p:cNvPr>
              <p:cNvPicPr/>
              <p:nvPr/>
            </p:nvPicPr>
            <p:blipFill>
              <a:blip r:embed="rId477"/>
              <a:stretch>
                <a:fillRect/>
              </a:stretch>
            </p:blipFill>
            <p:spPr>
              <a:xfrm>
                <a:off x="7859314" y="5609793"/>
                <a:ext cx="145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53" name="Freihand 352">
                <a:extLst>
                  <a:ext uri="{FF2B5EF4-FFF2-40B4-BE49-F238E27FC236}">
                    <a16:creationId xmlns:a16="http://schemas.microsoft.com/office/drawing/2014/main" id="{E6BE4133-BFAC-0056-770C-2B700E0F4CA8}"/>
                  </a:ext>
                </a:extLst>
              </p14:cNvPr>
              <p14:cNvContentPartPr/>
              <p14:nvPr/>
            </p14:nvContentPartPr>
            <p14:xfrm>
              <a:off x="7914394" y="5701953"/>
              <a:ext cx="111240" cy="60840"/>
            </p14:xfrm>
          </p:contentPart>
        </mc:Choice>
        <mc:Fallback xmlns="">
          <p:pic>
            <p:nvPicPr>
              <p:cNvPr id="353" name="Freihand 352">
                <a:extLst>
                  <a:ext uri="{FF2B5EF4-FFF2-40B4-BE49-F238E27FC236}">
                    <a16:creationId xmlns:a16="http://schemas.microsoft.com/office/drawing/2014/main" id="{E6BE4133-BFAC-0056-770C-2B700E0F4CA8}"/>
                  </a:ext>
                </a:extLst>
              </p:cNvPr>
              <p:cNvPicPr/>
              <p:nvPr/>
            </p:nvPicPr>
            <p:blipFill>
              <a:blip r:embed="rId479"/>
              <a:stretch>
                <a:fillRect/>
              </a:stretch>
            </p:blipFill>
            <p:spPr>
              <a:xfrm>
                <a:off x="7905754" y="5693313"/>
                <a:ext cx="1288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54" name="Freihand 353">
                <a:extLst>
                  <a:ext uri="{FF2B5EF4-FFF2-40B4-BE49-F238E27FC236}">
                    <a16:creationId xmlns:a16="http://schemas.microsoft.com/office/drawing/2014/main" id="{6660E224-DD35-5FC5-AC0E-F9703650B0FC}"/>
                  </a:ext>
                </a:extLst>
              </p14:cNvPr>
              <p14:cNvContentPartPr/>
              <p14:nvPr/>
            </p14:nvContentPartPr>
            <p14:xfrm>
              <a:off x="8011594" y="5615193"/>
              <a:ext cx="161640" cy="227520"/>
            </p14:xfrm>
          </p:contentPart>
        </mc:Choice>
        <mc:Fallback xmlns="">
          <p:pic>
            <p:nvPicPr>
              <p:cNvPr id="354" name="Freihand 353">
                <a:extLst>
                  <a:ext uri="{FF2B5EF4-FFF2-40B4-BE49-F238E27FC236}">
                    <a16:creationId xmlns:a16="http://schemas.microsoft.com/office/drawing/2014/main" id="{6660E224-DD35-5FC5-AC0E-F9703650B0FC}"/>
                  </a:ext>
                </a:extLst>
              </p:cNvPr>
              <p:cNvPicPr/>
              <p:nvPr/>
            </p:nvPicPr>
            <p:blipFill>
              <a:blip r:embed="rId481"/>
              <a:stretch>
                <a:fillRect/>
              </a:stretch>
            </p:blipFill>
            <p:spPr>
              <a:xfrm>
                <a:off x="8002594" y="5606193"/>
                <a:ext cx="1792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55" name="Freihand 354">
                <a:extLst>
                  <a:ext uri="{FF2B5EF4-FFF2-40B4-BE49-F238E27FC236}">
                    <a16:creationId xmlns:a16="http://schemas.microsoft.com/office/drawing/2014/main" id="{F22CC74D-C516-66D1-5150-B0BA63E1DF67}"/>
                  </a:ext>
                </a:extLst>
              </p14:cNvPr>
              <p14:cNvContentPartPr/>
              <p14:nvPr/>
            </p14:nvContentPartPr>
            <p14:xfrm>
              <a:off x="8181154" y="5451753"/>
              <a:ext cx="192600" cy="199800"/>
            </p14:xfrm>
          </p:contentPart>
        </mc:Choice>
        <mc:Fallback xmlns="">
          <p:pic>
            <p:nvPicPr>
              <p:cNvPr id="355" name="Freihand 354">
                <a:extLst>
                  <a:ext uri="{FF2B5EF4-FFF2-40B4-BE49-F238E27FC236}">
                    <a16:creationId xmlns:a16="http://schemas.microsoft.com/office/drawing/2014/main" id="{F22CC74D-C516-66D1-5150-B0BA63E1DF67}"/>
                  </a:ext>
                </a:extLst>
              </p:cNvPr>
              <p:cNvPicPr/>
              <p:nvPr/>
            </p:nvPicPr>
            <p:blipFill>
              <a:blip r:embed="rId483"/>
              <a:stretch>
                <a:fillRect/>
              </a:stretch>
            </p:blipFill>
            <p:spPr>
              <a:xfrm>
                <a:off x="8172514" y="5443113"/>
                <a:ext cx="2102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56" name="Freihand 355">
                <a:extLst>
                  <a:ext uri="{FF2B5EF4-FFF2-40B4-BE49-F238E27FC236}">
                    <a16:creationId xmlns:a16="http://schemas.microsoft.com/office/drawing/2014/main" id="{DB599A41-C465-032D-AF6D-33CD858FA9B7}"/>
                  </a:ext>
                </a:extLst>
              </p14:cNvPr>
              <p14:cNvContentPartPr/>
              <p14:nvPr/>
            </p14:nvContentPartPr>
            <p14:xfrm>
              <a:off x="8292034" y="5421513"/>
              <a:ext cx="77400" cy="77040"/>
            </p14:xfrm>
          </p:contentPart>
        </mc:Choice>
        <mc:Fallback xmlns="">
          <p:pic>
            <p:nvPicPr>
              <p:cNvPr id="356" name="Freihand 355">
                <a:extLst>
                  <a:ext uri="{FF2B5EF4-FFF2-40B4-BE49-F238E27FC236}">
                    <a16:creationId xmlns:a16="http://schemas.microsoft.com/office/drawing/2014/main" id="{DB599A41-C465-032D-AF6D-33CD858FA9B7}"/>
                  </a:ext>
                </a:extLst>
              </p:cNvPr>
              <p:cNvPicPr/>
              <p:nvPr/>
            </p:nvPicPr>
            <p:blipFill>
              <a:blip r:embed="rId485"/>
              <a:stretch>
                <a:fillRect/>
              </a:stretch>
            </p:blipFill>
            <p:spPr>
              <a:xfrm>
                <a:off x="8283034" y="5412873"/>
                <a:ext cx="950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57" name="Freihand 356">
                <a:extLst>
                  <a:ext uri="{FF2B5EF4-FFF2-40B4-BE49-F238E27FC236}">
                    <a16:creationId xmlns:a16="http://schemas.microsoft.com/office/drawing/2014/main" id="{48D296FB-818B-53C0-1C5E-CA1A3E747CA6}"/>
                  </a:ext>
                </a:extLst>
              </p14:cNvPr>
              <p14:cNvContentPartPr/>
              <p14:nvPr/>
            </p14:nvContentPartPr>
            <p14:xfrm>
              <a:off x="8376634" y="5233233"/>
              <a:ext cx="205920" cy="215640"/>
            </p14:xfrm>
          </p:contentPart>
        </mc:Choice>
        <mc:Fallback xmlns="">
          <p:pic>
            <p:nvPicPr>
              <p:cNvPr id="357" name="Freihand 356">
                <a:extLst>
                  <a:ext uri="{FF2B5EF4-FFF2-40B4-BE49-F238E27FC236}">
                    <a16:creationId xmlns:a16="http://schemas.microsoft.com/office/drawing/2014/main" id="{48D296FB-818B-53C0-1C5E-CA1A3E747CA6}"/>
                  </a:ext>
                </a:extLst>
              </p:cNvPr>
              <p:cNvPicPr/>
              <p:nvPr/>
            </p:nvPicPr>
            <p:blipFill>
              <a:blip r:embed="rId487"/>
              <a:stretch>
                <a:fillRect/>
              </a:stretch>
            </p:blipFill>
            <p:spPr>
              <a:xfrm>
                <a:off x="8367634" y="5224233"/>
                <a:ext cx="2235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58" name="Freihand 357">
                <a:extLst>
                  <a:ext uri="{FF2B5EF4-FFF2-40B4-BE49-F238E27FC236}">
                    <a16:creationId xmlns:a16="http://schemas.microsoft.com/office/drawing/2014/main" id="{C019C0FE-7F00-C852-7130-4572E1914642}"/>
                  </a:ext>
                </a:extLst>
              </p14:cNvPr>
              <p14:cNvContentPartPr/>
              <p14:nvPr/>
            </p14:nvContentPartPr>
            <p14:xfrm>
              <a:off x="8007634" y="5337273"/>
              <a:ext cx="637200" cy="642600"/>
            </p14:xfrm>
          </p:contentPart>
        </mc:Choice>
        <mc:Fallback xmlns="">
          <p:pic>
            <p:nvPicPr>
              <p:cNvPr id="358" name="Freihand 357">
                <a:extLst>
                  <a:ext uri="{FF2B5EF4-FFF2-40B4-BE49-F238E27FC236}">
                    <a16:creationId xmlns:a16="http://schemas.microsoft.com/office/drawing/2014/main" id="{C019C0FE-7F00-C852-7130-4572E1914642}"/>
                  </a:ext>
                </a:extLst>
              </p:cNvPr>
              <p:cNvPicPr/>
              <p:nvPr/>
            </p:nvPicPr>
            <p:blipFill>
              <a:blip r:embed="rId489"/>
              <a:stretch>
                <a:fillRect/>
              </a:stretch>
            </p:blipFill>
            <p:spPr>
              <a:xfrm>
                <a:off x="7998634" y="5328273"/>
                <a:ext cx="654840" cy="6602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60" name="Freihand 359">
                <a:extLst>
                  <a:ext uri="{FF2B5EF4-FFF2-40B4-BE49-F238E27FC236}">
                    <a16:creationId xmlns:a16="http://schemas.microsoft.com/office/drawing/2014/main" id="{62F657CC-D881-4F38-BDAF-4BE72A3C40B2}"/>
                  </a:ext>
                </a:extLst>
              </p14:cNvPr>
              <p14:cNvContentPartPr/>
              <p14:nvPr/>
            </p14:nvContentPartPr>
            <p14:xfrm>
              <a:off x="7544674" y="6401793"/>
              <a:ext cx="207000" cy="147240"/>
            </p14:xfrm>
          </p:contentPart>
        </mc:Choice>
        <mc:Fallback xmlns="">
          <p:pic>
            <p:nvPicPr>
              <p:cNvPr id="360" name="Freihand 359">
                <a:extLst>
                  <a:ext uri="{FF2B5EF4-FFF2-40B4-BE49-F238E27FC236}">
                    <a16:creationId xmlns:a16="http://schemas.microsoft.com/office/drawing/2014/main" id="{62F657CC-D881-4F38-BDAF-4BE72A3C40B2}"/>
                  </a:ext>
                </a:extLst>
              </p:cNvPr>
              <p:cNvPicPr/>
              <p:nvPr/>
            </p:nvPicPr>
            <p:blipFill>
              <a:blip r:embed="rId491"/>
              <a:stretch>
                <a:fillRect/>
              </a:stretch>
            </p:blipFill>
            <p:spPr>
              <a:xfrm>
                <a:off x="7536034" y="6393153"/>
                <a:ext cx="224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61" name="Freihand 360">
                <a:extLst>
                  <a:ext uri="{FF2B5EF4-FFF2-40B4-BE49-F238E27FC236}">
                    <a16:creationId xmlns:a16="http://schemas.microsoft.com/office/drawing/2014/main" id="{80C150AA-83AB-8A3C-9323-12B38F669EB8}"/>
                  </a:ext>
                </a:extLst>
              </p14:cNvPr>
              <p14:cNvContentPartPr/>
              <p14:nvPr/>
            </p14:nvContentPartPr>
            <p14:xfrm>
              <a:off x="7861474" y="6213153"/>
              <a:ext cx="116640" cy="236880"/>
            </p14:xfrm>
          </p:contentPart>
        </mc:Choice>
        <mc:Fallback xmlns="">
          <p:pic>
            <p:nvPicPr>
              <p:cNvPr id="361" name="Freihand 360">
                <a:extLst>
                  <a:ext uri="{FF2B5EF4-FFF2-40B4-BE49-F238E27FC236}">
                    <a16:creationId xmlns:a16="http://schemas.microsoft.com/office/drawing/2014/main" id="{80C150AA-83AB-8A3C-9323-12B38F669EB8}"/>
                  </a:ext>
                </a:extLst>
              </p:cNvPr>
              <p:cNvPicPr/>
              <p:nvPr/>
            </p:nvPicPr>
            <p:blipFill>
              <a:blip r:embed="rId493"/>
              <a:stretch>
                <a:fillRect/>
              </a:stretch>
            </p:blipFill>
            <p:spPr>
              <a:xfrm>
                <a:off x="7852834" y="6204513"/>
                <a:ext cx="1342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62" name="Freihand 361">
                <a:extLst>
                  <a:ext uri="{FF2B5EF4-FFF2-40B4-BE49-F238E27FC236}">
                    <a16:creationId xmlns:a16="http://schemas.microsoft.com/office/drawing/2014/main" id="{D72E59A2-E7D9-0D30-437D-33B0FAAD9642}"/>
                  </a:ext>
                </a:extLst>
              </p14:cNvPr>
              <p14:cNvContentPartPr/>
              <p14:nvPr/>
            </p14:nvContentPartPr>
            <p14:xfrm>
              <a:off x="7960834" y="6112353"/>
              <a:ext cx="136080" cy="186840"/>
            </p14:xfrm>
          </p:contentPart>
        </mc:Choice>
        <mc:Fallback xmlns="">
          <p:pic>
            <p:nvPicPr>
              <p:cNvPr id="362" name="Freihand 361">
                <a:extLst>
                  <a:ext uri="{FF2B5EF4-FFF2-40B4-BE49-F238E27FC236}">
                    <a16:creationId xmlns:a16="http://schemas.microsoft.com/office/drawing/2014/main" id="{D72E59A2-E7D9-0D30-437D-33B0FAAD9642}"/>
                  </a:ext>
                </a:extLst>
              </p:cNvPr>
              <p:cNvPicPr/>
              <p:nvPr/>
            </p:nvPicPr>
            <p:blipFill>
              <a:blip r:embed="rId495"/>
              <a:stretch>
                <a:fillRect/>
              </a:stretch>
            </p:blipFill>
            <p:spPr>
              <a:xfrm>
                <a:off x="7951834" y="6103713"/>
                <a:ext cx="1537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63" name="Freihand 362">
                <a:extLst>
                  <a:ext uri="{FF2B5EF4-FFF2-40B4-BE49-F238E27FC236}">
                    <a16:creationId xmlns:a16="http://schemas.microsoft.com/office/drawing/2014/main" id="{87966F45-A7FA-E248-B3BF-FB38708B338C}"/>
                  </a:ext>
                </a:extLst>
              </p14:cNvPr>
              <p14:cNvContentPartPr/>
              <p14:nvPr/>
            </p14:nvContentPartPr>
            <p14:xfrm>
              <a:off x="8131114" y="6082833"/>
              <a:ext cx="92880" cy="95040"/>
            </p14:xfrm>
          </p:contentPart>
        </mc:Choice>
        <mc:Fallback xmlns="">
          <p:pic>
            <p:nvPicPr>
              <p:cNvPr id="363" name="Freihand 362">
                <a:extLst>
                  <a:ext uri="{FF2B5EF4-FFF2-40B4-BE49-F238E27FC236}">
                    <a16:creationId xmlns:a16="http://schemas.microsoft.com/office/drawing/2014/main" id="{87966F45-A7FA-E248-B3BF-FB38708B338C}"/>
                  </a:ext>
                </a:extLst>
              </p:cNvPr>
              <p:cNvPicPr/>
              <p:nvPr/>
            </p:nvPicPr>
            <p:blipFill>
              <a:blip r:embed="rId497"/>
              <a:stretch>
                <a:fillRect/>
              </a:stretch>
            </p:blipFill>
            <p:spPr>
              <a:xfrm>
                <a:off x="8122114" y="6074193"/>
                <a:ext cx="110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64" name="Freihand 363">
                <a:extLst>
                  <a:ext uri="{FF2B5EF4-FFF2-40B4-BE49-F238E27FC236}">
                    <a16:creationId xmlns:a16="http://schemas.microsoft.com/office/drawing/2014/main" id="{25C3EEC7-189E-7821-30F3-DE3C5A1B5EFA}"/>
                  </a:ext>
                </a:extLst>
              </p14:cNvPr>
              <p14:cNvContentPartPr/>
              <p14:nvPr/>
            </p14:nvContentPartPr>
            <p14:xfrm>
              <a:off x="8233354" y="5938473"/>
              <a:ext cx="79200" cy="173880"/>
            </p14:xfrm>
          </p:contentPart>
        </mc:Choice>
        <mc:Fallback xmlns="">
          <p:pic>
            <p:nvPicPr>
              <p:cNvPr id="364" name="Freihand 363">
                <a:extLst>
                  <a:ext uri="{FF2B5EF4-FFF2-40B4-BE49-F238E27FC236}">
                    <a16:creationId xmlns:a16="http://schemas.microsoft.com/office/drawing/2014/main" id="{25C3EEC7-189E-7821-30F3-DE3C5A1B5EFA}"/>
                  </a:ext>
                </a:extLst>
              </p:cNvPr>
              <p:cNvPicPr/>
              <p:nvPr/>
            </p:nvPicPr>
            <p:blipFill>
              <a:blip r:embed="rId499"/>
              <a:stretch>
                <a:fillRect/>
              </a:stretch>
            </p:blipFill>
            <p:spPr>
              <a:xfrm>
                <a:off x="8224714" y="5929833"/>
                <a:ext cx="96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65" name="Freihand 364">
                <a:extLst>
                  <a:ext uri="{FF2B5EF4-FFF2-40B4-BE49-F238E27FC236}">
                    <a16:creationId xmlns:a16="http://schemas.microsoft.com/office/drawing/2014/main" id="{41541396-5BFC-A195-2111-597DCF06B6CB}"/>
                  </a:ext>
                </a:extLst>
              </p14:cNvPr>
              <p14:cNvContentPartPr/>
              <p14:nvPr/>
            </p14:nvContentPartPr>
            <p14:xfrm>
              <a:off x="8293114" y="5893473"/>
              <a:ext cx="116640" cy="151920"/>
            </p14:xfrm>
          </p:contentPart>
        </mc:Choice>
        <mc:Fallback xmlns="">
          <p:pic>
            <p:nvPicPr>
              <p:cNvPr id="365" name="Freihand 364">
                <a:extLst>
                  <a:ext uri="{FF2B5EF4-FFF2-40B4-BE49-F238E27FC236}">
                    <a16:creationId xmlns:a16="http://schemas.microsoft.com/office/drawing/2014/main" id="{41541396-5BFC-A195-2111-597DCF06B6CB}"/>
                  </a:ext>
                </a:extLst>
              </p:cNvPr>
              <p:cNvPicPr/>
              <p:nvPr/>
            </p:nvPicPr>
            <p:blipFill>
              <a:blip r:embed="rId501"/>
              <a:stretch>
                <a:fillRect/>
              </a:stretch>
            </p:blipFill>
            <p:spPr>
              <a:xfrm>
                <a:off x="8284114" y="5884473"/>
                <a:ext cx="1342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66" name="Freihand 365">
                <a:extLst>
                  <a:ext uri="{FF2B5EF4-FFF2-40B4-BE49-F238E27FC236}">
                    <a16:creationId xmlns:a16="http://schemas.microsoft.com/office/drawing/2014/main" id="{DA5307A0-EA89-2E90-3D40-A54B0A3939AA}"/>
                  </a:ext>
                </a:extLst>
              </p14:cNvPr>
              <p14:cNvContentPartPr/>
              <p14:nvPr/>
            </p14:nvContentPartPr>
            <p14:xfrm>
              <a:off x="8300314" y="5783673"/>
              <a:ext cx="65880" cy="79200"/>
            </p14:xfrm>
          </p:contentPart>
        </mc:Choice>
        <mc:Fallback xmlns="">
          <p:pic>
            <p:nvPicPr>
              <p:cNvPr id="366" name="Freihand 365">
                <a:extLst>
                  <a:ext uri="{FF2B5EF4-FFF2-40B4-BE49-F238E27FC236}">
                    <a16:creationId xmlns:a16="http://schemas.microsoft.com/office/drawing/2014/main" id="{DA5307A0-EA89-2E90-3D40-A54B0A3939AA}"/>
                  </a:ext>
                </a:extLst>
              </p:cNvPr>
              <p:cNvPicPr/>
              <p:nvPr/>
            </p:nvPicPr>
            <p:blipFill>
              <a:blip r:embed="rId503"/>
              <a:stretch>
                <a:fillRect/>
              </a:stretch>
            </p:blipFill>
            <p:spPr>
              <a:xfrm>
                <a:off x="8291314" y="5774673"/>
                <a:ext cx="835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67" name="Freihand 366">
                <a:extLst>
                  <a:ext uri="{FF2B5EF4-FFF2-40B4-BE49-F238E27FC236}">
                    <a16:creationId xmlns:a16="http://schemas.microsoft.com/office/drawing/2014/main" id="{96A5411E-FE35-81B1-0648-D10DD1CA1B5D}"/>
                  </a:ext>
                </a:extLst>
              </p14:cNvPr>
              <p14:cNvContentPartPr/>
              <p14:nvPr/>
            </p14:nvContentPartPr>
            <p14:xfrm>
              <a:off x="7763554" y="6634353"/>
              <a:ext cx="96840" cy="78120"/>
            </p14:xfrm>
          </p:contentPart>
        </mc:Choice>
        <mc:Fallback xmlns="">
          <p:pic>
            <p:nvPicPr>
              <p:cNvPr id="367" name="Freihand 366">
                <a:extLst>
                  <a:ext uri="{FF2B5EF4-FFF2-40B4-BE49-F238E27FC236}">
                    <a16:creationId xmlns:a16="http://schemas.microsoft.com/office/drawing/2014/main" id="{96A5411E-FE35-81B1-0648-D10DD1CA1B5D}"/>
                  </a:ext>
                </a:extLst>
              </p:cNvPr>
              <p:cNvPicPr/>
              <p:nvPr/>
            </p:nvPicPr>
            <p:blipFill>
              <a:blip r:embed="rId505"/>
              <a:stretch>
                <a:fillRect/>
              </a:stretch>
            </p:blipFill>
            <p:spPr>
              <a:xfrm>
                <a:off x="7754554" y="6625713"/>
                <a:ext cx="114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68" name="Freihand 367">
                <a:extLst>
                  <a:ext uri="{FF2B5EF4-FFF2-40B4-BE49-F238E27FC236}">
                    <a16:creationId xmlns:a16="http://schemas.microsoft.com/office/drawing/2014/main" id="{C2974764-6365-E328-CC05-5D0E2F19B737}"/>
                  </a:ext>
                </a:extLst>
              </p14:cNvPr>
              <p14:cNvContentPartPr/>
              <p14:nvPr/>
            </p14:nvContentPartPr>
            <p14:xfrm>
              <a:off x="7681834" y="6503673"/>
              <a:ext cx="124920" cy="156240"/>
            </p14:xfrm>
          </p:contentPart>
        </mc:Choice>
        <mc:Fallback xmlns="">
          <p:pic>
            <p:nvPicPr>
              <p:cNvPr id="368" name="Freihand 367">
                <a:extLst>
                  <a:ext uri="{FF2B5EF4-FFF2-40B4-BE49-F238E27FC236}">
                    <a16:creationId xmlns:a16="http://schemas.microsoft.com/office/drawing/2014/main" id="{C2974764-6365-E328-CC05-5D0E2F19B737}"/>
                  </a:ext>
                </a:extLst>
              </p:cNvPr>
              <p:cNvPicPr/>
              <p:nvPr/>
            </p:nvPicPr>
            <p:blipFill>
              <a:blip r:embed="rId507"/>
              <a:stretch>
                <a:fillRect/>
              </a:stretch>
            </p:blipFill>
            <p:spPr>
              <a:xfrm>
                <a:off x="7673194" y="6495033"/>
                <a:ext cx="1425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69" name="Freihand 368">
                <a:extLst>
                  <a:ext uri="{FF2B5EF4-FFF2-40B4-BE49-F238E27FC236}">
                    <a16:creationId xmlns:a16="http://schemas.microsoft.com/office/drawing/2014/main" id="{400B1726-9048-B5EE-6FB0-53244B9E4CF0}"/>
                  </a:ext>
                </a:extLst>
              </p14:cNvPr>
              <p14:cNvContentPartPr/>
              <p14:nvPr/>
            </p14:nvContentPartPr>
            <p14:xfrm>
              <a:off x="7847434" y="6451473"/>
              <a:ext cx="174240" cy="209880"/>
            </p14:xfrm>
          </p:contentPart>
        </mc:Choice>
        <mc:Fallback xmlns="">
          <p:pic>
            <p:nvPicPr>
              <p:cNvPr id="369" name="Freihand 368">
                <a:extLst>
                  <a:ext uri="{FF2B5EF4-FFF2-40B4-BE49-F238E27FC236}">
                    <a16:creationId xmlns:a16="http://schemas.microsoft.com/office/drawing/2014/main" id="{400B1726-9048-B5EE-6FB0-53244B9E4CF0}"/>
                  </a:ext>
                </a:extLst>
              </p:cNvPr>
              <p:cNvPicPr/>
              <p:nvPr/>
            </p:nvPicPr>
            <p:blipFill>
              <a:blip r:embed="rId509"/>
              <a:stretch>
                <a:fillRect/>
              </a:stretch>
            </p:blipFill>
            <p:spPr>
              <a:xfrm>
                <a:off x="7838794" y="6442833"/>
                <a:ext cx="1918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70" name="Freihand 369">
                <a:extLst>
                  <a:ext uri="{FF2B5EF4-FFF2-40B4-BE49-F238E27FC236}">
                    <a16:creationId xmlns:a16="http://schemas.microsoft.com/office/drawing/2014/main" id="{B652C9A6-3C56-C005-27B7-E6284C03F4DF}"/>
                  </a:ext>
                </a:extLst>
              </p14:cNvPr>
              <p14:cNvContentPartPr/>
              <p14:nvPr/>
            </p14:nvContentPartPr>
            <p14:xfrm>
              <a:off x="8132194" y="6287673"/>
              <a:ext cx="137160" cy="187560"/>
            </p14:xfrm>
          </p:contentPart>
        </mc:Choice>
        <mc:Fallback xmlns="">
          <p:pic>
            <p:nvPicPr>
              <p:cNvPr id="370" name="Freihand 369">
                <a:extLst>
                  <a:ext uri="{FF2B5EF4-FFF2-40B4-BE49-F238E27FC236}">
                    <a16:creationId xmlns:a16="http://schemas.microsoft.com/office/drawing/2014/main" id="{B652C9A6-3C56-C005-27B7-E6284C03F4DF}"/>
                  </a:ext>
                </a:extLst>
              </p:cNvPr>
              <p:cNvPicPr/>
              <p:nvPr/>
            </p:nvPicPr>
            <p:blipFill>
              <a:blip r:embed="rId511"/>
              <a:stretch>
                <a:fillRect/>
              </a:stretch>
            </p:blipFill>
            <p:spPr>
              <a:xfrm>
                <a:off x="8123194" y="6278673"/>
                <a:ext cx="1548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71" name="Freihand 370">
                <a:extLst>
                  <a:ext uri="{FF2B5EF4-FFF2-40B4-BE49-F238E27FC236}">
                    <a16:creationId xmlns:a16="http://schemas.microsoft.com/office/drawing/2014/main" id="{9F69519D-1AC9-5BDF-147A-476A05DF134F}"/>
                  </a:ext>
                </a:extLst>
              </p14:cNvPr>
              <p14:cNvContentPartPr/>
              <p14:nvPr/>
            </p14:nvContentPartPr>
            <p14:xfrm>
              <a:off x="8105194" y="6298833"/>
              <a:ext cx="133560" cy="167400"/>
            </p14:xfrm>
          </p:contentPart>
        </mc:Choice>
        <mc:Fallback xmlns="">
          <p:pic>
            <p:nvPicPr>
              <p:cNvPr id="371" name="Freihand 370">
                <a:extLst>
                  <a:ext uri="{FF2B5EF4-FFF2-40B4-BE49-F238E27FC236}">
                    <a16:creationId xmlns:a16="http://schemas.microsoft.com/office/drawing/2014/main" id="{9F69519D-1AC9-5BDF-147A-476A05DF134F}"/>
                  </a:ext>
                </a:extLst>
              </p:cNvPr>
              <p:cNvPicPr/>
              <p:nvPr/>
            </p:nvPicPr>
            <p:blipFill>
              <a:blip r:embed="rId513"/>
              <a:stretch>
                <a:fillRect/>
              </a:stretch>
            </p:blipFill>
            <p:spPr>
              <a:xfrm>
                <a:off x="8096194" y="6290193"/>
                <a:ext cx="151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73" name="Freihand 372">
                <a:extLst>
                  <a:ext uri="{FF2B5EF4-FFF2-40B4-BE49-F238E27FC236}">
                    <a16:creationId xmlns:a16="http://schemas.microsoft.com/office/drawing/2014/main" id="{A6D72AAF-5F31-FFF6-6C3B-24FDDAF44EFE}"/>
                  </a:ext>
                </a:extLst>
              </p14:cNvPr>
              <p14:cNvContentPartPr/>
              <p14:nvPr/>
            </p14:nvContentPartPr>
            <p14:xfrm>
              <a:off x="7305634" y="6643353"/>
              <a:ext cx="263880" cy="28080"/>
            </p14:xfrm>
          </p:contentPart>
        </mc:Choice>
        <mc:Fallback xmlns="">
          <p:pic>
            <p:nvPicPr>
              <p:cNvPr id="373" name="Freihand 372">
                <a:extLst>
                  <a:ext uri="{FF2B5EF4-FFF2-40B4-BE49-F238E27FC236}">
                    <a16:creationId xmlns:a16="http://schemas.microsoft.com/office/drawing/2014/main" id="{A6D72AAF-5F31-FFF6-6C3B-24FDDAF44EFE}"/>
                  </a:ext>
                </a:extLst>
              </p:cNvPr>
              <p:cNvPicPr/>
              <p:nvPr/>
            </p:nvPicPr>
            <p:blipFill>
              <a:blip r:embed="rId515"/>
              <a:stretch>
                <a:fillRect/>
              </a:stretch>
            </p:blipFill>
            <p:spPr>
              <a:xfrm>
                <a:off x="7296634" y="6634353"/>
                <a:ext cx="281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74" name="Freihand 373">
                <a:extLst>
                  <a:ext uri="{FF2B5EF4-FFF2-40B4-BE49-F238E27FC236}">
                    <a16:creationId xmlns:a16="http://schemas.microsoft.com/office/drawing/2014/main" id="{11DF95A5-C313-97CF-4C9A-F03FE1F50CCF}"/>
                  </a:ext>
                </a:extLst>
              </p14:cNvPr>
              <p14:cNvContentPartPr/>
              <p14:nvPr/>
            </p14:nvContentPartPr>
            <p14:xfrm>
              <a:off x="7424434" y="6560913"/>
              <a:ext cx="199440" cy="176400"/>
            </p14:xfrm>
          </p:contentPart>
        </mc:Choice>
        <mc:Fallback xmlns="">
          <p:pic>
            <p:nvPicPr>
              <p:cNvPr id="374" name="Freihand 373">
                <a:extLst>
                  <a:ext uri="{FF2B5EF4-FFF2-40B4-BE49-F238E27FC236}">
                    <a16:creationId xmlns:a16="http://schemas.microsoft.com/office/drawing/2014/main" id="{11DF95A5-C313-97CF-4C9A-F03FE1F50CCF}"/>
                  </a:ext>
                </a:extLst>
              </p:cNvPr>
              <p:cNvPicPr/>
              <p:nvPr/>
            </p:nvPicPr>
            <p:blipFill>
              <a:blip r:embed="rId517"/>
              <a:stretch>
                <a:fillRect/>
              </a:stretch>
            </p:blipFill>
            <p:spPr>
              <a:xfrm>
                <a:off x="7415794" y="6552273"/>
                <a:ext cx="2170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76" name="Freihand 375">
                <a:extLst>
                  <a:ext uri="{FF2B5EF4-FFF2-40B4-BE49-F238E27FC236}">
                    <a16:creationId xmlns:a16="http://schemas.microsoft.com/office/drawing/2014/main" id="{81BC2C3C-C582-2FF5-863D-D4A56E4D3550}"/>
                  </a:ext>
                </a:extLst>
              </p14:cNvPr>
              <p14:cNvContentPartPr/>
              <p14:nvPr/>
            </p14:nvContentPartPr>
            <p14:xfrm>
              <a:off x="6142834" y="6608793"/>
              <a:ext cx="179280" cy="209160"/>
            </p14:xfrm>
          </p:contentPart>
        </mc:Choice>
        <mc:Fallback xmlns="">
          <p:pic>
            <p:nvPicPr>
              <p:cNvPr id="376" name="Freihand 375">
                <a:extLst>
                  <a:ext uri="{FF2B5EF4-FFF2-40B4-BE49-F238E27FC236}">
                    <a16:creationId xmlns:a16="http://schemas.microsoft.com/office/drawing/2014/main" id="{81BC2C3C-C582-2FF5-863D-D4A56E4D3550}"/>
                  </a:ext>
                </a:extLst>
              </p:cNvPr>
              <p:cNvPicPr/>
              <p:nvPr/>
            </p:nvPicPr>
            <p:blipFill>
              <a:blip r:embed="rId519"/>
              <a:stretch>
                <a:fillRect/>
              </a:stretch>
            </p:blipFill>
            <p:spPr>
              <a:xfrm>
                <a:off x="6134194" y="6599793"/>
                <a:ext cx="1969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77" name="Freihand 376">
                <a:extLst>
                  <a:ext uri="{FF2B5EF4-FFF2-40B4-BE49-F238E27FC236}">
                    <a16:creationId xmlns:a16="http://schemas.microsoft.com/office/drawing/2014/main" id="{B8918CCD-46FC-088B-940B-81FE14FC19D5}"/>
                  </a:ext>
                </a:extLst>
              </p14:cNvPr>
              <p14:cNvContentPartPr/>
              <p14:nvPr/>
            </p14:nvContentPartPr>
            <p14:xfrm>
              <a:off x="6285394" y="6578553"/>
              <a:ext cx="165600" cy="226800"/>
            </p14:xfrm>
          </p:contentPart>
        </mc:Choice>
        <mc:Fallback xmlns="">
          <p:pic>
            <p:nvPicPr>
              <p:cNvPr id="377" name="Freihand 376">
                <a:extLst>
                  <a:ext uri="{FF2B5EF4-FFF2-40B4-BE49-F238E27FC236}">
                    <a16:creationId xmlns:a16="http://schemas.microsoft.com/office/drawing/2014/main" id="{B8918CCD-46FC-088B-940B-81FE14FC19D5}"/>
                  </a:ext>
                </a:extLst>
              </p:cNvPr>
              <p:cNvPicPr/>
              <p:nvPr/>
            </p:nvPicPr>
            <p:blipFill>
              <a:blip r:embed="rId521"/>
              <a:stretch>
                <a:fillRect/>
              </a:stretch>
            </p:blipFill>
            <p:spPr>
              <a:xfrm>
                <a:off x="6276754" y="6569553"/>
                <a:ext cx="1832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78" name="Freihand 377">
                <a:extLst>
                  <a:ext uri="{FF2B5EF4-FFF2-40B4-BE49-F238E27FC236}">
                    <a16:creationId xmlns:a16="http://schemas.microsoft.com/office/drawing/2014/main" id="{5B05F9DA-2FC2-8624-CB3A-C635E9C72F91}"/>
                  </a:ext>
                </a:extLst>
              </p14:cNvPr>
              <p14:cNvContentPartPr/>
              <p14:nvPr/>
            </p14:nvContentPartPr>
            <p14:xfrm>
              <a:off x="6445234" y="6537153"/>
              <a:ext cx="149760" cy="205200"/>
            </p14:xfrm>
          </p:contentPart>
        </mc:Choice>
        <mc:Fallback xmlns="">
          <p:pic>
            <p:nvPicPr>
              <p:cNvPr id="378" name="Freihand 377">
                <a:extLst>
                  <a:ext uri="{FF2B5EF4-FFF2-40B4-BE49-F238E27FC236}">
                    <a16:creationId xmlns:a16="http://schemas.microsoft.com/office/drawing/2014/main" id="{5B05F9DA-2FC2-8624-CB3A-C635E9C72F91}"/>
                  </a:ext>
                </a:extLst>
              </p:cNvPr>
              <p:cNvPicPr/>
              <p:nvPr/>
            </p:nvPicPr>
            <p:blipFill>
              <a:blip r:embed="rId523"/>
              <a:stretch>
                <a:fillRect/>
              </a:stretch>
            </p:blipFill>
            <p:spPr>
              <a:xfrm>
                <a:off x="6436594" y="6528513"/>
                <a:ext cx="1674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79" name="Freihand 378">
                <a:extLst>
                  <a:ext uri="{FF2B5EF4-FFF2-40B4-BE49-F238E27FC236}">
                    <a16:creationId xmlns:a16="http://schemas.microsoft.com/office/drawing/2014/main" id="{AEC21195-D0D9-E20B-2FBE-3A97C8FF4A4D}"/>
                  </a:ext>
                </a:extLst>
              </p14:cNvPr>
              <p14:cNvContentPartPr/>
              <p14:nvPr/>
            </p14:nvContentPartPr>
            <p14:xfrm>
              <a:off x="6661954" y="6539313"/>
              <a:ext cx="85680" cy="180360"/>
            </p14:xfrm>
          </p:contentPart>
        </mc:Choice>
        <mc:Fallback xmlns="">
          <p:pic>
            <p:nvPicPr>
              <p:cNvPr id="379" name="Freihand 378">
                <a:extLst>
                  <a:ext uri="{FF2B5EF4-FFF2-40B4-BE49-F238E27FC236}">
                    <a16:creationId xmlns:a16="http://schemas.microsoft.com/office/drawing/2014/main" id="{AEC21195-D0D9-E20B-2FBE-3A97C8FF4A4D}"/>
                  </a:ext>
                </a:extLst>
              </p:cNvPr>
              <p:cNvPicPr/>
              <p:nvPr/>
            </p:nvPicPr>
            <p:blipFill>
              <a:blip r:embed="rId525"/>
              <a:stretch>
                <a:fillRect/>
              </a:stretch>
            </p:blipFill>
            <p:spPr>
              <a:xfrm>
                <a:off x="6652954" y="6530313"/>
                <a:ext cx="103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80" name="Freihand 379">
                <a:extLst>
                  <a:ext uri="{FF2B5EF4-FFF2-40B4-BE49-F238E27FC236}">
                    <a16:creationId xmlns:a16="http://schemas.microsoft.com/office/drawing/2014/main" id="{29BA2B73-4BC1-3744-9BF0-5460B887C99A}"/>
                  </a:ext>
                </a:extLst>
              </p14:cNvPr>
              <p14:cNvContentPartPr/>
              <p14:nvPr/>
            </p14:nvContentPartPr>
            <p14:xfrm>
              <a:off x="6692194" y="6578193"/>
              <a:ext cx="70200" cy="64800"/>
            </p14:xfrm>
          </p:contentPart>
        </mc:Choice>
        <mc:Fallback xmlns="">
          <p:pic>
            <p:nvPicPr>
              <p:cNvPr id="380" name="Freihand 379">
                <a:extLst>
                  <a:ext uri="{FF2B5EF4-FFF2-40B4-BE49-F238E27FC236}">
                    <a16:creationId xmlns:a16="http://schemas.microsoft.com/office/drawing/2014/main" id="{29BA2B73-4BC1-3744-9BF0-5460B887C99A}"/>
                  </a:ext>
                </a:extLst>
              </p:cNvPr>
              <p:cNvPicPr/>
              <p:nvPr/>
            </p:nvPicPr>
            <p:blipFill>
              <a:blip r:embed="rId527"/>
              <a:stretch>
                <a:fillRect/>
              </a:stretch>
            </p:blipFill>
            <p:spPr>
              <a:xfrm>
                <a:off x="6683554" y="6569553"/>
                <a:ext cx="87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81" name="Freihand 380">
                <a:extLst>
                  <a:ext uri="{FF2B5EF4-FFF2-40B4-BE49-F238E27FC236}">
                    <a16:creationId xmlns:a16="http://schemas.microsoft.com/office/drawing/2014/main" id="{C43D079C-1C59-A2A3-5B44-222333674026}"/>
                  </a:ext>
                </a:extLst>
              </p14:cNvPr>
              <p14:cNvContentPartPr/>
              <p14:nvPr/>
            </p14:nvContentPartPr>
            <p14:xfrm>
              <a:off x="6750154" y="6590073"/>
              <a:ext cx="150480" cy="121680"/>
            </p14:xfrm>
          </p:contentPart>
        </mc:Choice>
        <mc:Fallback xmlns="">
          <p:pic>
            <p:nvPicPr>
              <p:cNvPr id="381" name="Freihand 380">
                <a:extLst>
                  <a:ext uri="{FF2B5EF4-FFF2-40B4-BE49-F238E27FC236}">
                    <a16:creationId xmlns:a16="http://schemas.microsoft.com/office/drawing/2014/main" id="{C43D079C-1C59-A2A3-5B44-222333674026}"/>
                  </a:ext>
                </a:extLst>
              </p:cNvPr>
              <p:cNvPicPr/>
              <p:nvPr/>
            </p:nvPicPr>
            <p:blipFill>
              <a:blip r:embed="rId529"/>
              <a:stretch>
                <a:fillRect/>
              </a:stretch>
            </p:blipFill>
            <p:spPr>
              <a:xfrm>
                <a:off x="6741154" y="6581433"/>
                <a:ext cx="168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82" name="Freihand 381">
                <a:extLst>
                  <a:ext uri="{FF2B5EF4-FFF2-40B4-BE49-F238E27FC236}">
                    <a16:creationId xmlns:a16="http://schemas.microsoft.com/office/drawing/2014/main" id="{3CB80540-68C2-F824-40BB-BFE42EA0E405}"/>
                  </a:ext>
                </a:extLst>
              </p14:cNvPr>
              <p14:cNvContentPartPr/>
              <p14:nvPr/>
            </p14:nvContentPartPr>
            <p14:xfrm>
              <a:off x="6911074" y="6505473"/>
              <a:ext cx="176760" cy="142560"/>
            </p14:xfrm>
          </p:contentPart>
        </mc:Choice>
        <mc:Fallback xmlns="">
          <p:pic>
            <p:nvPicPr>
              <p:cNvPr id="382" name="Freihand 381">
                <a:extLst>
                  <a:ext uri="{FF2B5EF4-FFF2-40B4-BE49-F238E27FC236}">
                    <a16:creationId xmlns:a16="http://schemas.microsoft.com/office/drawing/2014/main" id="{3CB80540-68C2-F824-40BB-BFE42EA0E405}"/>
                  </a:ext>
                </a:extLst>
              </p:cNvPr>
              <p:cNvPicPr/>
              <p:nvPr/>
            </p:nvPicPr>
            <p:blipFill>
              <a:blip r:embed="rId531"/>
              <a:stretch>
                <a:fillRect/>
              </a:stretch>
            </p:blipFill>
            <p:spPr>
              <a:xfrm>
                <a:off x="6902074" y="6496833"/>
                <a:ext cx="1944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83" name="Freihand 382">
                <a:extLst>
                  <a:ext uri="{FF2B5EF4-FFF2-40B4-BE49-F238E27FC236}">
                    <a16:creationId xmlns:a16="http://schemas.microsoft.com/office/drawing/2014/main" id="{9997C61C-7712-310C-C65D-B26BD25E0C65}"/>
                  </a:ext>
                </a:extLst>
              </p14:cNvPr>
              <p14:cNvContentPartPr/>
              <p14:nvPr/>
            </p14:nvContentPartPr>
            <p14:xfrm>
              <a:off x="7019434" y="6508713"/>
              <a:ext cx="51120" cy="42120"/>
            </p14:xfrm>
          </p:contentPart>
        </mc:Choice>
        <mc:Fallback xmlns="">
          <p:pic>
            <p:nvPicPr>
              <p:cNvPr id="383" name="Freihand 382">
                <a:extLst>
                  <a:ext uri="{FF2B5EF4-FFF2-40B4-BE49-F238E27FC236}">
                    <a16:creationId xmlns:a16="http://schemas.microsoft.com/office/drawing/2014/main" id="{9997C61C-7712-310C-C65D-B26BD25E0C65}"/>
                  </a:ext>
                </a:extLst>
              </p:cNvPr>
              <p:cNvPicPr/>
              <p:nvPr/>
            </p:nvPicPr>
            <p:blipFill>
              <a:blip r:embed="rId533"/>
              <a:stretch>
                <a:fillRect/>
              </a:stretch>
            </p:blipFill>
            <p:spPr>
              <a:xfrm>
                <a:off x="7010794" y="6500073"/>
                <a:ext cx="68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84" name="Freihand 383">
                <a:extLst>
                  <a:ext uri="{FF2B5EF4-FFF2-40B4-BE49-F238E27FC236}">
                    <a16:creationId xmlns:a16="http://schemas.microsoft.com/office/drawing/2014/main" id="{F513180D-4F0D-9C48-65AD-E00037A0F167}"/>
                  </a:ext>
                </a:extLst>
              </p14:cNvPr>
              <p14:cNvContentPartPr/>
              <p14:nvPr/>
            </p14:nvContentPartPr>
            <p14:xfrm>
              <a:off x="7111234" y="6421233"/>
              <a:ext cx="228600" cy="133920"/>
            </p14:xfrm>
          </p:contentPart>
        </mc:Choice>
        <mc:Fallback xmlns="">
          <p:pic>
            <p:nvPicPr>
              <p:cNvPr id="384" name="Freihand 383">
                <a:extLst>
                  <a:ext uri="{FF2B5EF4-FFF2-40B4-BE49-F238E27FC236}">
                    <a16:creationId xmlns:a16="http://schemas.microsoft.com/office/drawing/2014/main" id="{F513180D-4F0D-9C48-65AD-E00037A0F167}"/>
                  </a:ext>
                </a:extLst>
              </p:cNvPr>
              <p:cNvPicPr/>
              <p:nvPr/>
            </p:nvPicPr>
            <p:blipFill>
              <a:blip r:embed="rId535"/>
              <a:stretch>
                <a:fillRect/>
              </a:stretch>
            </p:blipFill>
            <p:spPr>
              <a:xfrm>
                <a:off x="7102594" y="6412233"/>
                <a:ext cx="2462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85" name="Freihand 384">
                <a:extLst>
                  <a:ext uri="{FF2B5EF4-FFF2-40B4-BE49-F238E27FC236}">
                    <a16:creationId xmlns:a16="http://schemas.microsoft.com/office/drawing/2014/main" id="{0F143072-4266-9581-78C4-80A029A0E6ED}"/>
                  </a:ext>
                </a:extLst>
              </p14:cNvPr>
              <p14:cNvContentPartPr/>
              <p14:nvPr/>
            </p14:nvContentPartPr>
            <p14:xfrm>
              <a:off x="6618754" y="6483873"/>
              <a:ext cx="785880" cy="369720"/>
            </p14:xfrm>
          </p:contentPart>
        </mc:Choice>
        <mc:Fallback xmlns="">
          <p:pic>
            <p:nvPicPr>
              <p:cNvPr id="385" name="Freihand 384">
                <a:extLst>
                  <a:ext uri="{FF2B5EF4-FFF2-40B4-BE49-F238E27FC236}">
                    <a16:creationId xmlns:a16="http://schemas.microsoft.com/office/drawing/2014/main" id="{0F143072-4266-9581-78C4-80A029A0E6ED}"/>
                  </a:ext>
                </a:extLst>
              </p:cNvPr>
              <p:cNvPicPr/>
              <p:nvPr/>
            </p:nvPicPr>
            <p:blipFill>
              <a:blip r:embed="rId537"/>
              <a:stretch>
                <a:fillRect/>
              </a:stretch>
            </p:blipFill>
            <p:spPr>
              <a:xfrm>
                <a:off x="6610114" y="6475233"/>
                <a:ext cx="80352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89" name="Freihand 388">
                <a:extLst>
                  <a:ext uri="{FF2B5EF4-FFF2-40B4-BE49-F238E27FC236}">
                    <a16:creationId xmlns:a16="http://schemas.microsoft.com/office/drawing/2014/main" id="{278CA365-50AE-3B4A-D68F-153F745C5D11}"/>
                  </a:ext>
                </a:extLst>
              </p14:cNvPr>
              <p14:cNvContentPartPr/>
              <p14:nvPr/>
            </p14:nvContentPartPr>
            <p14:xfrm>
              <a:off x="8276554" y="3834273"/>
              <a:ext cx="729360" cy="1054080"/>
            </p14:xfrm>
          </p:contentPart>
        </mc:Choice>
        <mc:Fallback xmlns="">
          <p:pic>
            <p:nvPicPr>
              <p:cNvPr id="389" name="Freihand 388">
                <a:extLst>
                  <a:ext uri="{FF2B5EF4-FFF2-40B4-BE49-F238E27FC236}">
                    <a16:creationId xmlns:a16="http://schemas.microsoft.com/office/drawing/2014/main" id="{278CA365-50AE-3B4A-D68F-153F745C5D11}"/>
                  </a:ext>
                </a:extLst>
              </p:cNvPr>
              <p:cNvPicPr/>
              <p:nvPr/>
            </p:nvPicPr>
            <p:blipFill>
              <a:blip r:embed="rId539"/>
              <a:stretch>
                <a:fillRect/>
              </a:stretch>
            </p:blipFill>
            <p:spPr>
              <a:xfrm>
                <a:off x="8267554" y="3825273"/>
                <a:ext cx="747000" cy="10717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90" name="Freihand 389">
                <a:extLst>
                  <a:ext uri="{FF2B5EF4-FFF2-40B4-BE49-F238E27FC236}">
                    <a16:creationId xmlns:a16="http://schemas.microsoft.com/office/drawing/2014/main" id="{8EC23DD9-2080-292F-F689-DDB1FFC942D9}"/>
                  </a:ext>
                </a:extLst>
              </p14:cNvPr>
              <p14:cNvContentPartPr/>
              <p14:nvPr/>
            </p14:nvContentPartPr>
            <p14:xfrm>
              <a:off x="8951914" y="3716553"/>
              <a:ext cx="218160" cy="245880"/>
            </p14:xfrm>
          </p:contentPart>
        </mc:Choice>
        <mc:Fallback xmlns="">
          <p:pic>
            <p:nvPicPr>
              <p:cNvPr id="390" name="Freihand 389">
                <a:extLst>
                  <a:ext uri="{FF2B5EF4-FFF2-40B4-BE49-F238E27FC236}">
                    <a16:creationId xmlns:a16="http://schemas.microsoft.com/office/drawing/2014/main" id="{8EC23DD9-2080-292F-F689-DDB1FFC942D9}"/>
                  </a:ext>
                </a:extLst>
              </p:cNvPr>
              <p:cNvPicPr/>
              <p:nvPr/>
            </p:nvPicPr>
            <p:blipFill>
              <a:blip r:embed="rId541"/>
              <a:stretch>
                <a:fillRect/>
              </a:stretch>
            </p:blipFill>
            <p:spPr>
              <a:xfrm>
                <a:off x="8943274" y="3707553"/>
                <a:ext cx="2358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91" name="Freihand 390">
                <a:extLst>
                  <a:ext uri="{FF2B5EF4-FFF2-40B4-BE49-F238E27FC236}">
                    <a16:creationId xmlns:a16="http://schemas.microsoft.com/office/drawing/2014/main" id="{A1B4307F-71BC-ECC5-49C4-90530D3C0189}"/>
                  </a:ext>
                </a:extLst>
              </p14:cNvPr>
              <p14:cNvContentPartPr/>
              <p14:nvPr/>
            </p14:nvContentPartPr>
            <p14:xfrm>
              <a:off x="9505594" y="3620793"/>
              <a:ext cx="141840" cy="123120"/>
            </p14:xfrm>
          </p:contentPart>
        </mc:Choice>
        <mc:Fallback xmlns="">
          <p:pic>
            <p:nvPicPr>
              <p:cNvPr id="391" name="Freihand 390">
                <a:extLst>
                  <a:ext uri="{FF2B5EF4-FFF2-40B4-BE49-F238E27FC236}">
                    <a16:creationId xmlns:a16="http://schemas.microsoft.com/office/drawing/2014/main" id="{A1B4307F-71BC-ECC5-49C4-90530D3C0189}"/>
                  </a:ext>
                </a:extLst>
              </p:cNvPr>
              <p:cNvPicPr/>
              <p:nvPr/>
            </p:nvPicPr>
            <p:blipFill>
              <a:blip r:embed="rId543"/>
              <a:stretch>
                <a:fillRect/>
              </a:stretch>
            </p:blipFill>
            <p:spPr>
              <a:xfrm>
                <a:off x="9496594" y="3611793"/>
                <a:ext cx="159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92" name="Freihand 391">
                <a:extLst>
                  <a:ext uri="{FF2B5EF4-FFF2-40B4-BE49-F238E27FC236}">
                    <a16:creationId xmlns:a16="http://schemas.microsoft.com/office/drawing/2014/main" id="{C229259C-C4E5-2584-9C6B-441E03182258}"/>
                  </a:ext>
                </a:extLst>
              </p14:cNvPr>
              <p14:cNvContentPartPr/>
              <p14:nvPr/>
            </p14:nvContentPartPr>
            <p14:xfrm>
              <a:off x="9682354" y="3480033"/>
              <a:ext cx="250200" cy="279720"/>
            </p14:xfrm>
          </p:contentPart>
        </mc:Choice>
        <mc:Fallback xmlns="">
          <p:pic>
            <p:nvPicPr>
              <p:cNvPr id="392" name="Freihand 391">
                <a:extLst>
                  <a:ext uri="{FF2B5EF4-FFF2-40B4-BE49-F238E27FC236}">
                    <a16:creationId xmlns:a16="http://schemas.microsoft.com/office/drawing/2014/main" id="{C229259C-C4E5-2584-9C6B-441E03182258}"/>
                  </a:ext>
                </a:extLst>
              </p:cNvPr>
              <p:cNvPicPr/>
              <p:nvPr/>
            </p:nvPicPr>
            <p:blipFill>
              <a:blip r:embed="rId545"/>
              <a:stretch>
                <a:fillRect/>
              </a:stretch>
            </p:blipFill>
            <p:spPr>
              <a:xfrm>
                <a:off x="9673714" y="3471033"/>
                <a:ext cx="2678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93" name="Freihand 392">
                <a:extLst>
                  <a:ext uri="{FF2B5EF4-FFF2-40B4-BE49-F238E27FC236}">
                    <a16:creationId xmlns:a16="http://schemas.microsoft.com/office/drawing/2014/main" id="{2CBD6964-15EF-4A78-E66F-8CEB60DCF315}"/>
                  </a:ext>
                </a:extLst>
              </p14:cNvPr>
              <p14:cNvContentPartPr/>
              <p14:nvPr/>
            </p14:nvContentPartPr>
            <p14:xfrm>
              <a:off x="9852994" y="3460953"/>
              <a:ext cx="209160" cy="102600"/>
            </p14:xfrm>
          </p:contentPart>
        </mc:Choice>
        <mc:Fallback xmlns="">
          <p:pic>
            <p:nvPicPr>
              <p:cNvPr id="393" name="Freihand 392">
                <a:extLst>
                  <a:ext uri="{FF2B5EF4-FFF2-40B4-BE49-F238E27FC236}">
                    <a16:creationId xmlns:a16="http://schemas.microsoft.com/office/drawing/2014/main" id="{2CBD6964-15EF-4A78-E66F-8CEB60DCF315}"/>
                  </a:ext>
                </a:extLst>
              </p:cNvPr>
              <p:cNvPicPr/>
              <p:nvPr/>
            </p:nvPicPr>
            <p:blipFill>
              <a:blip r:embed="rId547"/>
              <a:stretch>
                <a:fillRect/>
              </a:stretch>
            </p:blipFill>
            <p:spPr>
              <a:xfrm>
                <a:off x="9844354" y="3452313"/>
                <a:ext cx="2268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94" name="Freihand 393">
                <a:extLst>
                  <a:ext uri="{FF2B5EF4-FFF2-40B4-BE49-F238E27FC236}">
                    <a16:creationId xmlns:a16="http://schemas.microsoft.com/office/drawing/2014/main" id="{2C57B3A3-F842-17A3-FDB3-4F0BEFEBBAD7}"/>
                  </a:ext>
                </a:extLst>
              </p14:cNvPr>
              <p14:cNvContentPartPr/>
              <p14:nvPr/>
            </p14:nvContentPartPr>
            <p14:xfrm>
              <a:off x="10102834" y="3394353"/>
              <a:ext cx="85680" cy="166680"/>
            </p14:xfrm>
          </p:contentPart>
        </mc:Choice>
        <mc:Fallback xmlns="">
          <p:pic>
            <p:nvPicPr>
              <p:cNvPr id="394" name="Freihand 393">
                <a:extLst>
                  <a:ext uri="{FF2B5EF4-FFF2-40B4-BE49-F238E27FC236}">
                    <a16:creationId xmlns:a16="http://schemas.microsoft.com/office/drawing/2014/main" id="{2C57B3A3-F842-17A3-FDB3-4F0BEFEBBAD7}"/>
                  </a:ext>
                </a:extLst>
              </p:cNvPr>
              <p:cNvPicPr/>
              <p:nvPr/>
            </p:nvPicPr>
            <p:blipFill>
              <a:blip r:embed="rId549"/>
              <a:stretch>
                <a:fillRect/>
              </a:stretch>
            </p:blipFill>
            <p:spPr>
              <a:xfrm>
                <a:off x="10093834" y="3385713"/>
                <a:ext cx="1033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95" name="Freihand 394">
                <a:extLst>
                  <a:ext uri="{FF2B5EF4-FFF2-40B4-BE49-F238E27FC236}">
                    <a16:creationId xmlns:a16="http://schemas.microsoft.com/office/drawing/2014/main" id="{13484D06-35E7-AC5A-2BB2-9FB3757EF225}"/>
                  </a:ext>
                </a:extLst>
              </p14:cNvPr>
              <p14:cNvContentPartPr/>
              <p14:nvPr/>
            </p14:nvContentPartPr>
            <p14:xfrm>
              <a:off x="10219834" y="3279513"/>
              <a:ext cx="278280" cy="219240"/>
            </p14:xfrm>
          </p:contentPart>
        </mc:Choice>
        <mc:Fallback xmlns="">
          <p:pic>
            <p:nvPicPr>
              <p:cNvPr id="395" name="Freihand 394">
                <a:extLst>
                  <a:ext uri="{FF2B5EF4-FFF2-40B4-BE49-F238E27FC236}">
                    <a16:creationId xmlns:a16="http://schemas.microsoft.com/office/drawing/2014/main" id="{13484D06-35E7-AC5A-2BB2-9FB3757EF225}"/>
                  </a:ext>
                </a:extLst>
              </p:cNvPr>
              <p:cNvPicPr/>
              <p:nvPr/>
            </p:nvPicPr>
            <p:blipFill>
              <a:blip r:embed="rId551"/>
              <a:stretch>
                <a:fillRect/>
              </a:stretch>
            </p:blipFill>
            <p:spPr>
              <a:xfrm>
                <a:off x="10210834" y="3270873"/>
                <a:ext cx="2959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96" name="Freihand 395">
                <a:extLst>
                  <a:ext uri="{FF2B5EF4-FFF2-40B4-BE49-F238E27FC236}">
                    <a16:creationId xmlns:a16="http://schemas.microsoft.com/office/drawing/2014/main" id="{C44D84FB-8769-FF1D-2A27-09A7B091C6D4}"/>
                  </a:ext>
                </a:extLst>
              </p14:cNvPr>
              <p14:cNvContentPartPr/>
              <p14:nvPr/>
            </p14:nvContentPartPr>
            <p14:xfrm>
              <a:off x="10671994" y="3231993"/>
              <a:ext cx="438840" cy="186840"/>
            </p14:xfrm>
          </p:contentPart>
        </mc:Choice>
        <mc:Fallback xmlns="">
          <p:pic>
            <p:nvPicPr>
              <p:cNvPr id="396" name="Freihand 395">
                <a:extLst>
                  <a:ext uri="{FF2B5EF4-FFF2-40B4-BE49-F238E27FC236}">
                    <a16:creationId xmlns:a16="http://schemas.microsoft.com/office/drawing/2014/main" id="{C44D84FB-8769-FF1D-2A27-09A7B091C6D4}"/>
                  </a:ext>
                </a:extLst>
              </p:cNvPr>
              <p:cNvPicPr/>
              <p:nvPr/>
            </p:nvPicPr>
            <p:blipFill>
              <a:blip r:embed="rId553"/>
              <a:stretch>
                <a:fillRect/>
              </a:stretch>
            </p:blipFill>
            <p:spPr>
              <a:xfrm>
                <a:off x="10662994" y="3222993"/>
                <a:ext cx="456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97" name="Freihand 396">
                <a:extLst>
                  <a:ext uri="{FF2B5EF4-FFF2-40B4-BE49-F238E27FC236}">
                    <a16:creationId xmlns:a16="http://schemas.microsoft.com/office/drawing/2014/main" id="{AD20968F-0ECC-E946-928E-37AE1AF1F5FD}"/>
                  </a:ext>
                </a:extLst>
              </p14:cNvPr>
              <p14:cNvContentPartPr/>
              <p14:nvPr/>
            </p14:nvContentPartPr>
            <p14:xfrm>
              <a:off x="11130634" y="3068553"/>
              <a:ext cx="117360" cy="174240"/>
            </p14:xfrm>
          </p:contentPart>
        </mc:Choice>
        <mc:Fallback xmlns="">
          <p:pic>
            <p:nvPicPr>
              <p:cNvPr id="397" name="Freihand 396">
                <a:extLst>
                  <a:ext uri="{FF2B5EF4-FFF2-40B4-BE49-F238E27FC236}">
                    <a16:creationId xmlns:a16="http://schemas.microsoft.com/office/drawing/2014/main" id="{AD20968F-0ECC-E946-928E-37AE1AF1F5FD}"/>
                  </a:ext>
                </a:extLst>
              </p:cNvPr>
              <p:cNvPicPr/>
              <p:nvPr/>
            </p:nvPicPr>
            <p:blipFill>
              <a:blip r:embed="rId555"/>
              <a:stretch>
                <a:fillRect/>
              </a:stretch>
            </p:blipFill>
            <p:spPr>
              <a:xfrm>
                <a:off x="11121634" y="3059913"/>
                <a:ext cx="135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98" name="Freihand 397">
                <a:extLst>
                  <a:ext uri="{FF2B5EF4-FFF2-40B4-BE49-F238E27FC236}">
                    <a16:creationId xmlns:a16="http://schemas.microsoft.com/office/drawing/2014/main" id="{2F4149CB-9562-FD4D-1B11-67D8616BA3EB}"/>
                  </a:ext>
                </a:extLst>
              </p14:cNvPr>
              <p14:cNvContentPartPr/>
              <p14:nvPr/>
            </p14:nvContentPartPr>
            <p14:xfrm>
              <a:off x="11256274" y="3044433"/>
              <a:ext cx="246960" cy="139320"/>
            </p14:xfrm>
          </p:contentPart>
        </mc:Choice>
        <mc:Fallback xmlns="">
          <p:pic>
            <p:nvPicPr>
              <p:cNvPr id="398" name="Freihand 397">
                <a:extLst>
                  <a:ext uri="{FF2B5EF4-FFF2-40B4-BE49-F238E27FC236}">
                    <a16:creationId xmlns:a16="http://schemas.microsoft.com/office/drawing/2014/main" id="{2F4149CB-9562-FD4D-1B11-67D8616BA3EB}"/>
                  </a:ext>
                </a:extLst>
              </p:cNvPr>
              <p:cNvPicPr/>
              <p:nvPr/>
            </p:nvPicPr>
            <p:blipFill>
              <a:blip r:embed="rId557"/>
              <a:stretch>
                <a:fillRect/>
              </a:stretch>
            </p:blipFill>
            <p:spPr>
              <a:xfrm>
                <a:off x="11247634" y="3035793"/>
                <a:ext cx="264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99" name="Freihand 398">
                <a:extLst>
                  <a:ext uri="{FF2B5EF4-FFF2-40B4-BE49-F238E27FC236}">
                    <a16:creationId xmlns:a16="http://schemas.microsoft.com/office/drawing/2014/main" id="{CB71879B-3D0C-612B-5813-2931DF3536C1}"/>
                  </a:ext>
                </a:extLst>
              </p14:cNvPr>
              <p14:cNvContentPartPr/>
              <p14:nvPr/>
            </p14:nvContentPartPr>
            <p14:xfrm>
              <a:off x="10243594" y="3721953"/>
              <a:ext cx="280080" cy="188640"/>
            </p14:xfrm>
          </p:contentPart>
        </mc:Choice>
        <mc:Fallback xmlns="">
          <p:pic>
            <p:nvPicPr>
              <p:cNvPr id="399" name="Freihand 398">
                <a:extLst>
                  <a:ext uri="{FF2B5EF4-FFF2-40B4-BE49-F238E27FC236}">
                    <a16:creationId xmlns:a16="http://schemas.microsoft.com/office/drawing/2014/main" id="{CB71879B-3D0C-612B-5813-2931DF3536C1}"/>
                  </a:ext>
                </a:extLst>
              </p:cNvPr>
              <p:cNvPicPr/>
              <p:nvPr/>
            </p:nvPicPr>
            <p:blipFill>
              <a:blip r:embed="rId559"/>
              <a:stretch>
                <a:fillRect/>
              </a:stretch>
            </p:blipFill>
            <p:spPr>
              <a:xfrm>
                <a:off x="10234954" y="3712953"/>
                <a:ext cx="2977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401" name="Freihand 400">
                <a:extLst>
                  <a:ext uri="{FF2B5EF4-FFF2-40B4-BE49-F238E27FC236}">
                    <a16:creationId xmlns:a16="http://schemas.microsoft.com/office/drawing/2014/main" id="{36E3B868-BE8D-0AAF-4582-CA4D502683EE}"/>
                  </a:ext>
                </a:extLst>
              </p14:cNvPr>
              <p14:cNvContentPartPr/>
              <p14:nvPr/>
            </p14:nvContentPartPr>
            <p14:xfrm>
              <a:off x="10656874" y="3642753"/>
              <a:ext cx="126720" cy="227160"/>
            </p14:xfrm>
          </p:contentPart>
        </mc:Choice>
        <mc:Fallback xmlns="">
          <p:pic>
            <p:nvPicPr>
              <p:cNvPr id="401" name="Freihand 400">
                <a:extLst>
                  <a:ext uri="{FF2B5EF4-FFF2-40B4-BE49-F238E27FC236}">
                    <a16:creationId xmlns:a16="http://schemas.microsoft.com/office/drawing/2014/main" id="{36E3B868-BE8D-0AAF-4582-CA4D502683EE}"/>
                  </a:ext>
                </a:extLst>
              </p:cNvPr>
              <p:cNvPicPr/>
              <p:nvPr/>
            </p:nvPicPr>
            <p:blipFill>
              <a:blip r:embed="rId561"/>
              <a:stretch>
                <a:fillRect/>
              </a:stretch>
            </p:blipFill>
            <p:spPr>
              <a:xfrm>
                <a:off x="10648234" y="3633753"/>
                <a:ext cx="1443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402" name="Freihand 401">
                <a:extLst>
                  <a:ext uri="{FF2B5EF4-FFF2-40B4-BE49-F238E27FC236}">
                    <a16:creationId xmlns:a16="http://schemas.microsoft.com/office/drawing/2014/main" id="{8956FCEC-F739-8FCE-AE1B-BAEC9A5CBB0B}"/>
                  </a:ext>
                </a:extLst>
              </p14:cNvPr>
              <p14:cNvContentPartPr/>
              <p14:nvPr/>
            </p14:nvContentPartPr>
            <p14:xfrm>
              <a:off x="10818874" y="3546993"/>
              <a:ext cx="168480" cy="200160"/>
            </p14:xfrm>
          </p:contentPart>
        </mc:Choice>
        <mc:Fallback xmlns="">
          <p:pic>
            <p:nvPicPr>
              <p:cNvPr id="402" name="Freihand 401">
                <a:extLst>
                  <a:ext uri="{FF2B5EF4-FFF2-40B4-BE49-F238E27FC236}">
                    <a16:creationId xmlns:a16="http://schemas.microsoft.com/office/drawing/2014/main" id="{8956FCEC-F739-8FCE-AE1B-BAEC9A5CBB0B}"/>
                  </a:ext>
                </a:extLst>
              </p:cNvPr>
              <p:cNvPicPr/>
              <p:nvPr/>
            </p:nvPicPr>
            <p:blipFill>
              <a:blip r:embed="rId563"/>
              <a:stretch>
                <a:fillRect/>
              </a:stretch>
            </p:blipFill>
            <p:spPr>
              <a:xfrm>
                <a:off x="10810234" y="3538353"/>
                <a:ext cx="186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03" name="Freihand 402">
                <a:extLst>
                  <a:ext uri="{FF2B5EF4-FFF2-40B4-BE49-F238E27FC236}">
                    <a16:creationId xmlns:a16="http://schemas.microsoft.com/office/drawing/2014/main" id="{15A8DF5D-8CFF-38B4-62DE-923D642F6C1D}"/>
                  </a:ext>
                </a:extLst>
              </p14:cNvPr>
              <p14:cNvContentPartPr/>
              <p14:nvPr/>
            </p14:nvContentPartPr>
            <p14:xfrm>
              <a:off x="11086354" y="3516033"/>
              <a:ext cx="63360" cy="164160"/>
            </p14:xfrm>
          </p:contentPart>
        </mc:Choice>
        <mc:Fallback xmlns="">
          <p:pic>
            <p:nvPicPr>
              <p:cNvPr id="403" name="Freihand 402">
                <a:extLst>
                  <a:ext uri="{FF2B5EF4-FFF2-40B4-BE49-F238E27FC236}">
                    <a16:creationId xmlns:a16="http://schemas.microsoft.com/office/drawing/2014/main" id="{15A8DF5D-8CFF-38B4-62DE-923D642F6C1D}"/>
                  </a:ext>
                </a:extLst>
              </p:cNvPr>
              <p:cNvPicPr/>
              <p:nvPr/>
            </p:nvPicPr>
            <p:blipFill>
              <a:blip r:embed="rId565"/>
              <a:stretch>
                <a:fillRect/>
              </a:stretch>
            </p:blipFill>
            <p:spPr>
              <a:xfrm>
                <a:off x="11077354" y="3507393"/>
                <a:ext cx="81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04" name="Freihand 403">
                <a:extLst>
                  <a:ext uri="{FF2B5EF4-FFF2-40B4-BE49-F238E27FC236}">
                    <a16:creationId xmlns:a16="http://schemas.microsoft.com/office/drawing/2014/main" id="{4A00D7A2-0B9E-C277-4A59-E7687590C58F}"/>
                  </a:ext>
                </a:extLst>
              </p14:cNvPr>
              <p14:cNvContentPartPr/>
              <p14:nvPr/>
            </p14:nvContentPartPr>
            <p14:xfrm>
              <a:off x="10970074" y="3449433"/>
              <a:ext cx="209160" cy="71280"/>
            </p14:xfrm>
          </p:contentPart>
        </mc:Choice>
        <mc:Fallback xmlns="">
          <p:pic>
            <p:nvPicPr>
              <p:cNvPr id="404" name="Freihand 403">
                <a:extLst>
                  <a:ext uri="{FF2B5EF4-FFF2-40B4-BE49-F238E27FC236}">
                    <a16:creationId xmlns:a16="http://schemas.microsoft.com/office/drawing/2014/main" id="{4A00D7A2-0B9E-C277-4A59-E7687590C58F}"/>
                  </a:ext>
                </a:extLst>
              </p:cNvPr>
              <p:cNvPicPr/>
              <p:nvPr/>
            </p:nvPicPr>
            <p:blipFill>
              <a:blip r:embed="rId567"/>
              <a:stretch>
                <a:fillRect/>
              </a:stretch>
            </p:blipFill>
            <p:spPr>
              <a:xfrm>
                <a:off x="10961074" y="3440793"/>
                <a:ext cx="226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05" name="Freihand 404">
                <a:extLst>
                  <a:ext uri="{FF2B5EF4-FFF2-40B4-BE49-F238E27FC236}">
                    <a16:creationId xmlns:a16="http://schemas.microsoft.com/office/drawing/2014/main" id="{ADBE0CCA-311C-07E7-E942-B6770A1382CB}"/>
                  </a:ext>
                </a:extLst>
              </p14:cNvPr>
              <p14:cNvContentPartPr/>
              <p14:nvPr/>
            </p14:nvContentPartPr>
            <p14:xfrm>
              <a:off x="11190394" y="3450513"/>
              <a:ext cx="213480" cy="180000"/>
            </p14:xfrm>
          </p:contentPart>
        </mc:Choice>
        <mc:Fallback xmlns="">
          <p:pic>
            <p:nvPicPr>
              <p:cNvPr id="405" name="Freihand 404">
                <a:extLst>
                  <a:ext uri="{FF2B5EF4-FFF2-40B4-BE49-F238E27FC236}">
                    <a16:creationId xmlns:a16="http://schemas.microsoft.com/office/drawing/2014/main" id="{ADBE0CCA-311C-07E7-E942-B6770A1382CB}"/>
                  </a:ext>
                </a:extLst>
              </p:cNvPr>
              <p:cNvPicPr/>
              <p:nvPr/>
            </p:nvPicPr>
            <p:blipFill>
              <a:blip r:embed="rId569"/>
              <a:stretch>
                <a:fillRect/>
              </a:stretch>
            </p:blipFill>
            <p:spPr>
              <a:xfrm>
                <a:off x="11181754" y="3441513"/>
                <a:ext cx="2311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06" name="Freihand 405">
                <a:extLst>
                  <a:ext uri="{FF2B5EF4-FFF2-40B4-BE49-F238E27FC236}">
                    <a16:creationId xmlns:a16="http://schemas.microsoft.com/office/drawing/2014/main" id="{62A27659-D416-56AF-ACA3-525090C194C1}"/>
                  </a:ext>
                </a:extLst>
              </p14:cNvPr>
              <p14:cNvContentPartPr/>
              <p14:nvPr/>
            </p14:nvContentPartPr>
            <p14:xfrm>
              <a:off x="11329354" y="3321273"/>
              <a:ext cx="4680" cy="20160"/>
            </p14:xfrm>
          </p:contentPart>
        </mc:Choice>
        <mc:Fallback xmlns="">
          <p:pic>
            <p:nvPicPr>
              <p:cNvPr id="406" name="Freihand 405">
                <a:extLst>
                  <a:ext uri="{FF2B5EF4-FFF2-40B4-BE49-F238E27FC236}">
                    <a16:creationId xmlns:a16="http://schemas.microsoft.com/office/drawing/2014/main" id="{62A27659-D416-56AF-ACA3-525090C194C1}"/>
                  </a:ext>
                </a:extLst>
              </p:cNvPr>
              <p:cNvPicPr/>
              <p:nvPr/>
            </p:nvPicPr>
            <p:blipFill>
              <a:blip r:embed="rId571"/>
              <a:stretch>
                <a:fillRect/>
              </a:stretch>
            </p:blipFill>
            <p:spPr>
              <a:xfrm>
                <a:off x="11320354" y="3312273"/>
                <a:ext cx="223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07" name="Freihand 406">
                <a:extLst>
                  <a:ext uri="{FF2B5EF4-FFF2-40B4-BE49-F238E27FC236}">
                    <a16:creationId xmlns:a16="http://schemas.microsoft.com/office/drawing/2014/main" id="{BBEAA8DE-FB7C-28C4-BD57-F41984878432}"/>
                  </a:ext>
                </a:extLst>
              </p14:cNvPr>
              <p14:cNvContentPartPr/>
              <p14:nvPr/>
            </p14:nvContentPartPr>
            <p14:xfrm>
              <a:off x="11555794" y="3287793"/>
              <a:ext cx="187200" cy="195840"/>
            </p14:xfrm>
          </p:contentPart>
        </mc:Choice>
        <mc:Fallback xmlns="">
          <p:pic>
            <p:nvPicPr>
              <p:cNvPr id="407" name="Freihand 406">
                <a:extLst>
                  <a:ext uri="{FF2B5EF4-FFF2-40B4-BE49-F238E27FC236}">
                    <a16:creationId xmlns:a16="http://schemas.microsoft.com/office/drawing/2014/main" id="{BBEAA8DE-FB7C-28C4-BD57-F41984878432}"/>
                  </a:ext>
                </a:extLst>
              </p:cNvPr>
              <p:cNvPicPr/>
              <p:nvPr/>
            </p:nvPicPr>
            <p:blipFill>
              <a:blip r:embed="rId573"/>
              <a:stretch>
                <a:fillRect/>
              </a:stretch>
            </p:blipFill>
            <p:spPr>
              <a:xfrm>
                <a:off x="11546794" y="3279153"/>
                <a:ext cx="2048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08" name="Freihand 407">
                <a:extLst>
                  <a:ext uri="{FF2B5EF4-FFF2-40B4-BE49-F238E27FC236}">
                    <a16:creationId xmlns:a16="http://schemas.microsoft.com/office/drawing/2014/main" id="{E9173957-DBFD-CD29-88F3-515E3830B0C8}"/>
                  </a:ext>
                </a:extLst>
              </p14:cNvPr>
              <p14:cNvContentPartPr/>
              <p14:nvPr/>
            </p14:nvContentPartPr>
            <p14:xfrm>
              <a:off x="11494234" y="3382113"/>
              <a:ext cx="246600" cy="123840"/>
            </p14:xfrm>
          </p:contentPart>
        </mc:Choice>
        <mc:Fallback xmlns="">
          <p:pic>
            <p:nvPicPr>
              <p:cNvPr id="408" name="Freihand 407">
                <a:extLst>
                  <a:ext uri="{FF2B5EF4-FFF2-40B4-BE49-F238E27FC236}">
                    <a16:creationId xmlns:a16="http://schemas.microsoft.com/office/drawing/2014/main" id="{E9173957-DBFD-CD29-88F3-515E3830B0C8}"/>
                  </a:ext>
                </a:extLst>
              </p:cNvPr>
              <p:cNvPicPr/>
              <p:nvPr/>
            </p:nvPicPr>
            <p:blipFill>
              <a:blip r:embed="rId575"/>
              <a:stretch>
                <a:fillRect/>
              </a:stretch>
            </p:blipFill>
            <p:spPr>
              <a:xfrm>
                <a:off x="11485234" y="3373473"/>
                <a:ext cx="264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09" name="Freihand 408">
                <a:extLst>
                  <a:ext uri="{FF2B5EF4-FFF2-40B4-BE49-F238E27FC236}">
                    <a16:creationId xmlns:a16="http://schemas.microsoft.com/office/drawing/2014/main" id="{02251E06-4FDE-E5C4-B767-301A11790655}"/>
                  </a:ext>
                </a:extLst>
              </p14:cNvPr>
              <p14:cNvContentPartPr/>
              <p14:nvPr/>
            </p14:nvContentPartPr>
            <p14:xfrm>
              <a:off x="10831834" y="3522153"/>
              <a:ext cx="1014480" cy="459360"/>
            </p14:xfrm>
          </p:contentPart>
        </mc:Choice>
        <mc:Fallback xmlns="">
          <p:pic>
            <p:nvPicPr>
              <p:cNvPr id="409" name="Freihand 408">
                <a:extLst>
                  <a:ext uri="{FF2B5EF4-FFF2-40B4-BE49-F238E27FC236}">
                    <a16:creationId xmlns:a16="http://schemas.microsoft.com/office/drawing/2014/main" id="{02251E06-4FDE-E5C4-B767-301A11790655}"/>
                  </a:ext>
                </a:extLst>
              </p:cNvPr>
              <p:cNvPicPr/>
              <p:nvPr/>
            </p:nvPicPr>
            <p:blipFill>
              <a:blip r:embed="rId577"/>
              <a:stretch>
                <a:fillRect/>
              </a:stretch>
            </p:blipFill>
            <p:spPr>
              <a:xfrm>
                <a:off x="10822834" y="3513513"/>
                <a:ext cx="103212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11" name="Freihand 410">
                <a:extLst>
                  <a:ext uri="{FF2B5EF4-FFF2-40B4-BE49-F238E27FC236}">
                    <a16:creationId xmlns:a16="http://schemas.microsoft.com/office/drawing/2014/main" id="{4BF23DB3-A2F4-9CA2-C686-B1F380C91ED7}"/>
                  </a:ext>
                </a:extLst>
              </p14:cNvPr>
              <p14:cNvContentPartPr/>
              <p14:nvPr/>
            </p14:nvContentPartPr>
            <p14:xfrm>
              <a:off x="5251114" y="354513"/>
              <a:ext cx="1547280" cy="587160"/>
            </p14:xfrm>
          </p:contentPart>
        </mc:Choice>
        <mc:Fallback xmlns="">
          <p:pic>
            <p:nvPicPr>
              <p:cNvPr id="411" name="Freihand 410">
                <a:extLst>
                  <a:ext uri="{FF2B5EF4-FFF2-40B4-BE49-F238E27FC236}">
                    <a16:creationId xmlns:a16="http://schemas.microsoft.com/office/drawing/2014/main" id="{4BF23DB3-A2F4-9CA2-C686-B1F380C91ED7}"/>
                  </a:ext>
                </a:extLst>
              </p:cNvPr>
              <p:cNvPicPr/>
              <p:nvPr/>
            </p:nvPicPr>
            <p:blipFill>
              <a:blip r:embed="rId579"/>
              <a:stretch>
                <a:fillRect/>
              </a:stretch>
            </p:blipFill>
            <p:spPr>
              <a:xfrm>
                <a:off x="5242474" y="345873"/>
                <a:ext cx="156492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13" name="Freihand 412">
                <a:extLst>
                  <a:ext uri="{FF2B5EF4-FFF2-40B4-BE49-F238E27FC236}">
                    <a16:creationId xmlns:a16="http://schemas.microsoft.com/office/drawing/2014/main" id="{BB232759-1469-1CF2-7AD1-24923A03E0EC}"/>
                  </a:ext>
                </a:extLst>
              </p14:cNvPr>
              <p14:cNvContentPartPr/>
              <p14:nvPr/>
            </p14:nvContentPartPr>
            <p14:xfrm>
              <a:off x="10427194" y="3224793"/>
              <a:ext cx="1531440" cy="851400"/>
            </p14:xfrm>
          </p:contentPart>
        </mc:Choice>
        <mc:Fallback xmlns="">
          <p:pic>
            <p:nvPicPr>
              <p:cNvPr id="413" name="Freihand 412">
                <a:extLst>
                  <a:ext uri="{FF2B5EF4-FFF2-40B4-BE49-F238E27FC236}">
                    <a16:creationId xmlns:a16="http://schemas.microsoft.com/office/drawing/2014/main" id="{BB232759-1469-1CF2-7AD1-24923A03E0EC}"/>
                  </a:ext>
                </a:extLst>
              </p:cNvPr>
              <p:cNvPicPr/>
              <p:nvPr/>
            </p:nvPicPr>
            <p:blipFill>
              <a:blip r:embed="rId581"/>
              <a:stretch>
                <a:fillRect/>
              </a:stretch>
            </p:blipFill>
            <p:spPr>
              <a:xfrm>
                <a:off x="10418554" y="3215793"/>
                <a:ext cx="1549080" cy="8690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414" name="Freihand 413">
                <a:extLst>
                  <a:ext uri="{FF2B5EF4-FFF2-40B4-BE49-F238E27FC236}">
                    <a16:creationId xmlns:a16="http://schemas.microsoft.com/office/drawing/2014/main" id="{61486871-43B3-AD31-C015-A3D96E933736}"/>
                  </a:ext>
                </a:extLst>
              </p14:cNvPr>
              <p14:cNvContentPartPr/>
              <p14:nvPr/>
            </p14:nvContentPartPr>
            <p14:xfrm>
              <a:off x="11238274" y="1105833"/>
              <a:ext cx="530280" cy="2292480"/>
            </p14:xfrm>
          </p:contentPart>
        </mc:Choice>
        <mc:Fallback xmlns="">
          <p:pic>
            <p:nvPicPr>
              <p:cNvPr id="414" name="Freihand 413">
                <a:extLst>
                  <a:ext uri="{FF2B5EF4-FFF2-40B4-BE49-F238E27FC236}">
                    <a16:creationId xmlns:a16="http://schemas.microsoft.com/office/drawing/2014/main" id="{61486871-43B3-AD31-C015-A3D96E933736}"/>
                  </a:ext>
                </a:extLst>
              </p:cNvPr>
              <p:cNvPicPr/>
              <p:nvPr/>
            </p:nvPicPr>
            <p:blipFill>
              <a:blip r:embed="rId583"/>
              <a:stretch>
                <a:fillRect/>
              </a:stretch>
            </p:blipFill>
            <p:spPr>
              <a:xfrm>
                <a:off x="11229634" y="1097193"/>
                <a:ext cx="547920" cy="23101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15" name="Freihand 414">
                <a:extLst>
                  <a:ext uri="{FF2B5EF4-FFF2-40B4-BE49-F238E27FC236}">
                    <a16:creationId xmlns:a16="http://schemas.microsoft.com/office/drawing/2014/main" id="{A4F52F81-4EB0-B196-B6CE-70FA47B088A7}"/>
                  </a:ext>
                </a:extLst>
              </p14:cNvPr>
              <p14:cNvContentPartPr/>
              <p14:nvPr/>
            </p14:nvContentPartPr>
            <p14:xfrm>
              <a:off x="11010394" y="843033"/>
              <a:ext cx="677880" cy="532440"/>
            </p14:xfrm>
          </p:contentPart>
        </mc:Choice>
        <mc:Fallback xmlns="">
          <p:pic>
            <p:nvPicPr>
              <p:cNvPr id="415" name="Freihand 414">
                <a:extLst>
                  <a:ext uri="{FF2B5EF4-FFF2-40B4-BE49-F238E27FC236}">
                    <a16:creationId xmlns:a16="http://schemas.microsoft.com/office/drawing/2014/main" id="{A4F52F81-4EB0-B196-B6CE-70FA47B088A7}"/>
                  </a:ext>
                </a:extLst>
              </p:cNvPr>
              <p:cNvPicPr/>
              <p:nvPr/>
            </p:nvPicPr>
            <p:blipFill>
              <a:blip r:embed="rId585"/>
              <a:stretch>
                <a:fillRect/>
              </a:stretch>
            </p:blipFill>
            <p:spPr>
              <a:xfrm>
                <a:off x="11001394" y="834033"/>
                <a:ext cx="69552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16" name="Freihand 415">
                <a:extLst>
                  <a:ext uri="{FF2B5EF4-FFF2-40B4-BE49-F238E27FC236}">
                    <a16:creationId xmlns:a16="http://schemas.microsoft.com/office/drawing/2014/main" id="{720B794D-A42A-BF60-1EBF-25B23F6B8B3A}"/>
                  </a:ext>
                </a:extLst>
              </p14:cNvPr>
              <p14:cNvContentPartPr/>
              <p14:nvPr/>
            </p14:nvContentPartPr>
            <p14:xfrm>
              <a:off x="11429074" y="2856153"/>
              <a:ext cx="528120" cy="624960"/>
            </p14:xfrm>
          </p:contentPart>
        </mc:Choice>
        <mc:Fallback xmlns="">
          <p:pic>
            <p:nvPicPr>
              <p:cNvPr id="416" name="Freihand 415">
                <a:extLst>
                  <a:ext uri="{FF2B5EF4-FFF2-40B4-BE49-F238E27FC236}">
                    <a16:creationId xmlns:a16="http://schemas.microsoft.com/office/drawing/2014/main" id="{720B794D-A42A-BF60-1EBF-25B23F6B8B3A}"/>
                  </a:ext>
                </a:extLst>
              </p:cNvPr>
              <p:cNvPicPr/>
              <p:nvPr/>
            </p:nvPicPr>
            <p:blipFill>
              <a:blip r:embed="rId587"/>
              <a:stretch>
                <a:fillRect/>
              </a:stretch>
            </p:blipFill>
            <p:spPr>
              <a:xfrm>
                <a:off x="11420074" y="2847153"/>
                <a:ext cx="54576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20" name="Freihand 419">
                <a:extLst>
                  <a:ext uri="{FF2B5EF4-FFF2-40B4-BE49-F238E27FC236}">
                    <a16:creationId xmlns:a16="http://schemas.microsoft.com/office/drawing/2014/main" id="{DE45107F-F27F-7E63-8B07-A46C8CB0993E}"/>
                  </a:ext>
                </a:extLst>
              </p14:cNvPr>
              <p14:cNvContentPartPr/>
              <p14:nvPr/>
            </p14:nvContentPartPr>
            <p14:xfrm>
              <a:off x="6998554" y="2302833"/>
              <a:ext cx="1485360" cy="214920"/>
            </p14:xfrm>
          </p:contentPart>
        </mc:Choice>
        <mc:Fallback xmlns="">
          <p:pic>
            <p:nvPicPr>
              <p:cNvPr id="420" name="Freihand 419">
                <a:extLst>
                  <a:ext uri="{FF2B5EF4-FFF2-40B4-BE49-F238E27FC236}">
                    <a16:creationId xmlns:a16="http://schemas.microsoft.com/office/drawing/2014/main" id="{DE45107F-F27F-7E63-8B07-A46C8CB0993E}"/>
                  </a:ext>
                </a:extLst>
              </p:cNvPr>
              <p:cNvPicPr/>
              <p:nvPr/>
            </p:nvPicPr>
            <p:blipFill>
              <a:blip r:embed="rId589"/>
              <a:stretch>
                <a:fillRect/>
              </a:stretch>
            </p:blipFill>
            <p:spPr>
              <a:xfrm>
                <a:off x="6989914" y="2293833"/>
                <a:ext cx="15030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21" name="Freihand 420">
                <a:extLst>
                  <a:ext uri="{FF2B5EF4-FFF2-40B4-BE49-F238E27FC236}">
                    <a16:creationId xmlns:a16="http://schemas.microsoft.com/office/drawing/2014/main" id="{BA337775-C830-670E-90C8-955109238941}"/>
                  </a:ext>
                </a:extLst>
              </p14:cNvPr>
              <p14:cNvContentPartPr/>
              <p14:nvPr/>
            </p14:nvContentPartPr>
            <p14:xfrm>
              <a:off x="7167394" y="2712153"/>
              <a:ext cx="1339920" cy="130320"/>
            </p14:xfrm>
          </p:contentPart>
        </mc:Choice>
        <mc:Fallback xmlns="">
          <p:pic>
            <p:nvPicPr>
              <p:cNvPr id="421" name="Freihand 420">
                <a:extLst>
                  <a:ext uri="{FF2B5EF4-FFF2-40B4-BE49-F238E27FC236}">
                    <a16:creationId xmlns:a16="http://schemas.microsoft.com/office/drawing/2014/main" id="{BA337775-C830-670E-90C8-955109238941}"/>
                  </a:ext>
                </a:extLst>
              </p:cNvPr>
              <p:cNvPicPr/>
              <p:nvPr/>
            </p:nvPicPr>
            <p:blipFill>
              <a:blip r:embed="rId591"/>
              <a:stretch>
                <a:fillRect/>
              </a:stretch>
            </p:blipFill>
            <p:spPr>
              <a:xfrm>
                <a:off x="7158394" y="2703513"/>
                <a:ext cx="1357560" cy="147960"/>
              </a:xfrm>
              <a:prstGeom prst="rect">
                <a:avLst/>
              </a:prstGeom>
            </p:spPr>
          </p:pic>
        </mc:Fallback>
      </mc:AlternateContent>
      <p:grpSp>
        <p:nvGrpSpPr>
          <p:cNvPr id="424" name="Gruppieren 423">
            <a:extLst>
              <a:ext uri="{FF2B5EF4-FFF2-40B4-BE49-F238E27FC236}">
                <a16:creationId xmlns:a16="http://schemas.microsoft.com/office/drawing/2014/main" id="{B2A5CC11-23B3-9BC7-183C-164481273BC4}"/>
              </a:ext>
            </a:extLst>
          </p:cNvPr>
          <p:cNvGrpSpPr/>
          <p:nvPr/>
        </p:nvGrpSpPr>
        <p:grpSpPr>
          <a:xfrm>
            <a:off x="5273434" y="63993"/>
            <a:ext cx="3161520" cy="1694880"/>
            <a:chOff x="5273434" y="63993"/>
            <a:chExt cx="3161520" cy="1694880"/>
          </a:xfrm>
        </p:grpSpPr>
        <mc:AlternateContent xmlns:mc="http://schemas.openxmlformats.org/markup-compatibility/2006" xmlns:p14="http://schemas.microsoft.com/office/powerpoint/2010/main">
          <mc:Choice Requires="p14">
            <p:contentPart p14:bwMode="auto" r:id="rId592">
              <p14:nvContentPartPr>
                <p14:cNvPr id="30" name="Freihand 29">
                  <a:extLst>
                    <a:ext uri="{FF2B5EF4-FFF2-40B4-BE49-F238E27FC236}">
                      <a16:creationId xmlns:a16="http://schemas.microsoft.com/office/drawing/2014/main" id="{84BA6B40-514B-581D-02D9-4E30FBD6FD1F}"/>
                    </a:ext>
                  </a:extLst>
                </p14:cNvPr>
                <p14:cNvContentPartPr/>
                <p14:nvPr/>
              </p14:nvContentPartPr>
              <p14:xfrm>
                <a:off x="5517154" y="157953"/>
                <a:ext cx="127080" cy="154440"/>
              </p14:xfrm>
            </p:contentPart>
          </mc:Choice>
          <mc:Fallback xmlns="">
            <p:pic>
              <p:nvPicPr>
                <p:cNvPr id="30" name="Freihand 29">
                  <a:extLst>
                    <a:ext uri="{FF2B5EF4-FFF2-40B4-BE49-F238E27FC236}">
                      <a16:creationId xmlns:a16="http://schemas.microsoft.com/office/drawing/2014/main" id="{84BA6B40-514B-581D-02D9-4E30FBD6FD1F}"/>
                    </a:ext>
                  </a:extLst>
                </p:cNvPr>
                <p:cNvPicPr/>
                <p:nvPr/>
              </p:nvPicPr>
              <p:blipFill>
                <a:blip r:embed="rId593"/>
                <a:stretch>
                  <a:fillRect/>
                </a:stretch>
              </p:blipFill>
              <p:spPr>
                <a:xfrm>
                  <a:off x="5508154" y="148953"/>
                  <a:ext cx="144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1" name="Freihand 30">
                  <a:extLst>
                    <a:ext uri="{FF2B5EF4-FFF2-40B4-BE49-F238E27FC236}">
                      <a16:creationId xmlns:a16="http://schemas.microsoft.com/office/drawing/2014/main" id="{18BF91DC-E36A-D82A-C1C0-5A069EACDA3D}"/>
                    </a:ext>
                  </a:extLst>
                </p14:cNvPr>
                <p14:cNvContentPartPr/>
                <p14:nvPr/>
              </p14:nvContentPartPr>
              <p14:xfrm>
                <a:off x="5603914" y="184953"/>
                <a:ext cx="334440" cy="131400"/>
              </p14:xfrm>
            </p:contentPart>
          </mc:Choice>
          <mc:Fallback xmlns="">
            <p:pic>
              <p:nvPicPr>
                <p:cNvPr id="31" name="Freihand 30">
                  <a:extLst>
                    <a:ext uri="{FF2B5EF4-FFF2-40B4-BE49-F238E27FC236}">
                      <a16:creationId xmlns:a16="http://schemas.microsoft.com/office/drawing/2014/main" id="{18BF91DC-E36A-D82A-C1C0-5A069EACDA3D}"/>
                    </a:ext>
                  </a:extLst>
                </p:cNvPr>
                <p:cNvPicPr/>
                <p:nvPr/>
              </p:nvPicPr>
              <p:blipFill>
                <a:blip r:embed="rId595"/>
                <a:stretch>
                  <a:fillRect/>
                </a:stretch>
              </p:blipFill>
              <p:spPr>
                <a:xfrm>
                  <a:off x="5594914" y="176313"/>
                  <a:ext cx="3520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2" name="Freihand 31">
                  <a:extLst>
                    <a:ext uri="{FF2B5EF4-FFF2-40B4-BE49-F238E27FC236}">
                      <a16:creationId xmlns:a16="http://schemas.microsoft.com/office/drawing/2014/main" id="{7AFF7E1B-9B86-AD8F-CB2A-8CD5DAAD4358}"/>
                    </a:ext>
                  </a:extLst>
                </p14:cNvPr>
                <p14:cNvContentPartPr/>
                <p14:nvPr/>
              </p14:nvContentPartPr>
              <p14:xfrm>
                <a:off x="5936554" y="169113"/>
                <a:ext cx="125640" cy="156600"/>
              </p14:xfrm>
            </p:contentPart>
          </mc:Choice>
          <mc:Fallback xmlns="">
            <p:pic>
              <p:nvPicPr>
                <p:cNvPr id="32" name="Freihand 31">
                  <a:extLst>
                    <a:ext uri="{FF2B5EF4-FFF2-40B4-BE49-F238E27FC236}">
                      <a16:creationId xmlns:a16="http://schemas.microsoft.com/office/drawing/2014/main" id="{7AFF7E1B-9B86-AD8F-CB2A-8CD5DAAD4358}"/>
                    </a:ext>
                  </a:extLst>
                </p:cNvPr>
                <p:cNvPicPr/>
                <p:nvPr/>
              </p:nvPicPr>
              <p:blipFill>
                <a:blip r:embed="rId597"/>
                <a:stretch>
                  <a:fillRect/>
                </a:stretch>
              </p:blipFill>
              <p:spPr>
                <a:xfrm>
                  <a:off x="5927554" y="160473"/>
                  <a:ext cx="1432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3" name="Freihand 32">
                  <a:extLst>
                    <a:ext uri="{FF2B5EF4-FFF2-40B4-BE49-F238E27FC236}">
                      <a16:creationId xmlns:a16="http://schemas.microsoft.com/office/drawing/2014/main" id="{4AF4220C-17A6-ABBC-5F66-94FE4EC5C659}"/>
                    </a:ext>
                  </a:extLst>
                </p14:cNvPr>
                <p14:cNvContentPartPr/>
                <p14:nvPr/>
              </p14:nvContentPartPr>
              <p14:xfrm>
                <a:off x="6119074" y="83433"/>
                <a:ext cx="159120" cy="206640"/>
              </p14:xfrm>
            </p:contentPart>
          </mc:Choice>
          <mc:Fallback xmlns="">
            <p:pic>
              <p:nvPicPr>
                <p:cNvPr id="33" name="Freihand 32">
                  <a:extLst>
                    <a:ext uri="{FF2B5EF4-FFF2-40B4-BE49-F238E27FC236}">
                      <a16:creationId xmlns:a16="http://schemas.microsoft.com/office/drawing/2014/main" id="{4AF4220C-17A6-ABBC-5F66-94FE4EC5C659}"/>
                    </a:ext>
                  </a:extLst>
                </p:cNvPr>
                <p:cNvPicPr/>
                <p:nvPr/>
              </p:nvPicPr>
              <p:blipFill>
                <a:blip r:embed="rId599"/>
                <a:stretch>
                  <a:fillRect/>
                </a:stretch>
              </p:blipFill>
              <p:spPr>
                <a:xfrm>
                  <a:off x="6110434" y="74793"/>
                  <a:ext cx="1767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4" name="Freihand 33">
                  <a:extLst>
                    <a:ext uri="{FF2B5EF4-FFF2-40B4-BE49-F238E27FC236}">
                      <a16:creationId xmlns:a16="http://schemas.microsoft.com/office/drawing/2014/main" id="{0E0DE60F-7C96-7AC5-CE1F-4E16C0B64763}"/>
                    </a:ext>
                  </a:extLst>
                </p14:cNvPr>
                <p14:cNvContentPartPr/>
                <p14:nvPr/>
              </p14:nvContentPartPr>
              <p14:xfrm>
                <a:off x="6337234" y="164433"/>
                <a:ext cx="212400" cy="109080"/>
              </p14:xfrm>
            </p:contentPart>
          </mc:Choice>
          <mc:Fallback xmlns="">
            <p:pic>
              <p:nvPicPr>
                <p:cNvPr id="34" name="Freihand 33">
                  <a:extLst>
                    <a:ext uri="{FF2B5EF4-FFF2-40B4-BE49-F238E27FC236}">
                      <a16:creationId xmlns:a16="http://schemas.microsoft.com/office/drawing/2014/main" id="{0E0DE60F-7C96-7AC5-CE1F-4E16C0B64763}"/>
                    </a:ext>
                  </a:extLst>
                </p:cNvPr>
                <p:cNvPicPr/>
                <p:nvPr/>
              </p:nvPicPr>
              <p:blipFill>
                <a:blip r:embed="rId601"/>
                <a:stretch>
                  <a:fillRect/>
                </a:stretch>
              </p:blipFill>
              <p:spPr>
                <a:xfrm>
                  <a:off x="6328594" y="155433"/>
                  <a:ext cx="2300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5" name="Freihand 34">
                  <a:extLst>
                    <a:ext uri="{FF2B5EF4-FFF2-40B4-BE49-F238E27FC236}">
                      <a16:creationId xmlns:a16="http://schemas.microsoft.com/office/drawing/2014/main" id="{87748FC8-8DF8-689E-007B-DB6C3EA6DAFC}"/>
                    </a:ext>
                  </a:extLst>
                </p14:cNvPr>
                <p14:cNvContentPartPr/>
                <p14:nvPr/>
              </p14:nvContentPartPr>
              <p14:xfrm>
                <a:off x="6669154" y="161913"/>
                <a:ext cx="11880" cy="118440"/>
              </p14:xfrm>
            </p:contentPart>
          </mc:Choice>
          <mc:Fallback xmlns="">
            <p:pic>
              <p:nvPicPr>
                <p:cNvPr id="35" name="Freihand 34">
                  <a:extLst>
                    <a:ext uri="{FF2B5EF4-FFF2-40B4-BE49-F238E27FC236}">
                      <a16:creationId xmlns:a16="http://schemas.microsoft.com/office/drawing/2014/main" id="{87748FC8-8DF8-689E-007B-DB6C3EA6DAFC}"/>
                    </a:ext>
                  </a:extLst>
                </p:cNvPr>
                <p:cNvPicPr/>
                <p:nvPr/>
              </p:nvPicPr>
              <p:blipFill>
                <a:blip r:embed="rId603"/>
                <a:stretch>
                  <a:fillRect/>
                </a:stretch>
              </p:blipFill>
              <p:spPr>
                <a:xfrm>
                  <a:off x="6660154" y="153273"/>
                  <a:ext cx="29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7" name="Freihand 36">
                  <a:extLst>
                    <a:ext uri="{FF2B5EF4-FFF2-40B4-BE49-F238E27FC236}">
                      <a16:creationId xmlns:a16="http://schemas.microsoft.com/office/drawing/2014/main" id="{A28AAA25-2F66-E979-C1C7-711FD3A6315A}"/>
                    </a:ext>
                  </a:extLst>
                </p14:cNvPr>
                <p14:cNvContentPartPr/>
                <p14:nvPr/>
              </p14:nvContentPartPr>
              <p14:xfrm>
                <a:off x="6893794" y="184233"/>
                <a:ext cx="15120" cy="95760"/>
              </p14:xfrm>
            </p:contentPart>
          </mc:Choice>
          <mc:Fallback xmlns="">
            <p:pic>
              <p:nvPicPr>
                <p:cNvPr id="37" name="Freihand 36">
                  <a:extLst>
                    <a:ext uri="{FF2B5EF4-FFF2-40B4-BE49-F238E27FC236}">
                      <a16:creationId xmlns:a16="http://schemas.microsoft.com/office/drawing/2014/main" id="{A28AAA25-2F66-E979-C1C7-711FD3A6315A}"/>
                    </a:ext>
                  </a:extLst>
                </p:cNvPr>
                <p:cNvPicPr/>
                <p:nvPr/>
              </p:nvPicPr>
              <p:blipFill>
                <a:blip r:embed="rId605"/>
                <a:stretch>
                  <a:fillRect/>
                </a:stretch>
              </p:blipFill>
              <p:spPr>
                <a:xfrm>
                  <a:off x="6885154" y="175233"/>
                  <a:ext cx="32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8" name="Freihand 37">
                  <a:extLst>
                    <a:ext uri="{FF2B5EF4-FFF2-40B4-BE49-F238E27FC236}">
                      <a16:creationId xmlns:a16="http://schemas.microsoft.com/office/drawing/2014/main" id="{F4074ABD-AB10-68B2-7234-B457FE8F0181}"/>
                    </a:ext>
                  </a:extLst>
                </p14:cNvPr>
                <p14:cNvContentPartPr/>
                <p14:nvPr/>
              </p14:nvContentPartPr>
              <p14:xfrm>
                <a:off x="6876874" y="101433"/>
                <a:ext cx="23040" cy="3240"/>
              </p14:xfrm>
            </p:contentPart>
          </mc:Choice>
          <mc:Fallback xmlns="">
            <p:pic>
              <p:nvPicPr>
                <p:cNvPr id="38" name="Freihand 37">
                  <a:extLst>
                    <a:ext uri="{FF2B5EF4-FFF2-40B4-BE49-F238E27FC236}">
                      <a16:creationId xmlns:a16="http://schemas.microsoft.com/office/drawing/2014/main" id="{F4074ABD-AB10-68B2-7234-B457FE8F0181}"/>
                    </a:ext>
                  </a:extLst>
                </p:cNvPr>
                <p:cNvPicPr/>
                <p:nvPr/>
              </p:nvPicPr>
              <p:blipFill>
                <a:blip r:embed="rId607"/>
                <a:stretch>
                  <a:fillRect/>
                </a:stretch>
              </p:blipFill>
              <p:spPr>
                <a:xfrm>
                  <a:off x="6867874" y="92793"/>
                  <a:ext cx="40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 name="Freihand 38">
                  <a:extLst>
                    <a:ext uri="{FF2B5EF4-FFF2-40B4-BE49-F238E27FC236}">
                      <a16:creationId xmlns:a16="http://schemas.microsoft.com/office/drawing/2014/main" id="{BC8227D2-81ED-09E4-9EAB-C62564BB8E2D}"/>
                    </a:ext>
                  </a:extLst>
                </p14:cNvPr>
                <p14:cNvContentPartPr/>
                <p14:nvPr/>
              </p14:nvContentPartPr>
              <p14:xfrm>
                <a:off x="6961834" y="151473"/>
                <a:ext cx="135360" cy="157320"/>
              </p14:xfrm>
            </p:contentPart>
          </mc:Choice>
          <mc:Fallback xmlns="">
            <p:pic>
              <p:nvPicPr>
                <p:cNvPr id="39" name="Freihand 38">
                  <a:extLst>
                    <a:ext uri="{FF2B5EF4-FFF2-40B4-BE49-F238E27FC236}">
                      <a16:creationId xmlns:a16="http://schemas.microsoft.com/office/drawing/2014/main" id="{BC8227D2-81ED-09E4-9EAB-C62564BB8E2D}"/>
                    </a:ext>
                  </a:extLst>
                </p:cNvPr>
                <p:cNvPicPr/>
                <p:nvPr/>
              </p:nvPicPr>
              <p:blipFill>
                <a:blip r:embed="rId609"/>
                <a:stretch>
                  <a:fillRect/>
                </a:stretch>
              </p:blipFill>
              <p:spPr>
                <a:xfrm>
                  <a:off x="6953194" y="142833"/>
                  <a:ext cx="153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1" name="Freihand 40">
                  <a:extLst>
                    <a:ext uri="{FF2B5EF4-FFF2-40B4-BE49-F238E27FC236}">
                      <a16:creationId xmlns:a16="http://schemas.microsoft.com/office/drawing/2014/main" id="{091E9D16-962D-4E0F-36F4-E6A4970624F7}"/>
                    </a:ext>
                  </a:extLst>
                </p14:cNvPr>
                <p14:cNvContentPartPr/>
                <p14:nvPr/>
              </p14:nvContentPartPr>
              <p14:xfrm>
                <a:off x="7317154" y="84873"/>
                <a:ext cx="262800" cy="172080"/>
              </p14:xfrm>
            </p:contentPart>
          </mc:Choice>
          <mc:Fallback xmlns="">
            <p:pic>
              <p:nvPicPr>
                <p:cNvPr id="41" name="Freihand 40">
                  <a:extLst>
                    <a:ext uri="{FF2B5EF4-FFF2-40B4-BE49-F238E27FC236}">
                      <a16:creationId xmlns:a16="http://schemas.microsoft.com/office/drawing/2014/main" id="{091E9D16-962D-4E0F-36F4-E6A4970624F7}"/>
                    </a:ext>
                  </a:extLst>
                </p:cNvPr>
                <p:cNvPicPr/>
                <p:nvPr/>
              </p:nvPicPr>
              <p:blipFill>
                <a:blip r:embed="rId611"/>
                <a:stretch>
                  <a:fillRect/>
                </a:stretch>
              </p:blipFill>
              <p:spPr>
                <a:xfrm>
                  <a:off x="7308154" y="76233"/>
                  <a:ext cx="2804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2" name="Freihand 41">
                  <a:extLst>
                    <a:ext uri="{FF2B5EF4-FFF2-40B4-BE49-F238E27FC236}">
                      <a16:creationId xmlns:a16="http://schemas.microsoft.com/office/drawing/2014/main" id="{E0F14888-3BB1-DE1E-64A8-D8FE43CE0290}"/>
                    </a:ext>
                  </a:extLst>
                </p14:cNvPr>
                <p14:cNvContentPartPr/>
                <p14:nvPr/>
              </p14:nvContentPartPr>
              <p14:xfrm>
                <a:off x="7560154" y="78753"/>
                <a:ext cx="30240" cy="12600"/>
              </p14:xfrm>
            </p:contentPart>
          </mc:Choice>
          <mc:Fallback xmlns="">
            <p:pic>
              <p:nvPicPr>
                <p:cNvPr id="42" name="Freihand 41">
                  <a:extLst>
                    <a:ext uri="{FF2B5EF4-FFF2-40B4-BE49-F238E27FC236}">
                      <a16:creationId xmlns:a16="http://schemas.microsoft.com/office/drawing/2014/main" id="{E0F14888-3BB1-DE1E-64A8-D8FE43CE0290}"/>
                    </a:ext>
                  </a:extLst>
                </p:cNvPr>
                <p:cNvPicPr/>
                <p:nvPr/>
              </p:nvPicPr>
              <p:blipFill>
                <a:blip r:embed="rId613"/>
                <a:stretch>
                  <a:fillRect/>
                </a:stretch>
              </p:blipFill>
              <p:spPr>
                <a:xfrm>
                  <a:off x="7551154" y="70113"/>
                  <a:ext cx="47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3" name="Freihand 42">
                  <a:extLst>
                    <a:ext uri="{FF2B5EF4-FFF2-40B4-BE49-F238E27FC236}">
                      <a16:creationId xmlns:a16="http://schemas.microsoft.com/office/drawing/2014/main" id="{F7CDAA0B-0480-968D-7A69-3DE8A438D08B}"/>
                    </a:ext>
                  </a:extLst>
                </p14:cNvPr>
                <p14:cNvContentPartPr/>
                <p14:nvPr/>
              </p14:nvContentPartPr>
              <p14:xfrm>
                <a:off x="7637194" y="101433"/>
                <a:ext cx="103320" cy="153000"/>
              </p14:xfrm>
            </p:contentPart>
          </mc:Choice>
          <mc:Fallback xmlns="">
            <p:pic>
              <p:nvPicPr>
                <p:cNvPr id="43" name="Freihand 42">
                  <a:extLst>
                    <a:ext uri="{FF2B5EF4-FFF2-40B4-BE49-F238E27FC236}">
                      <a16:creationId xmlns:a16="http://schemas.microsoft.com/office/drawing/2014/main" id="{F7CDAA0B-0480-968D-7A69-3DE8A438D08B}"/>
                    </a:ext>
                  </a:extLst>
                </p:cNvPr>
                <p:cNvPicPr/>
                <p:nvPr/>
              </p:nvPicPr>
              <p:blipFill>
                <a:blip r:embed="rId615"/>
                <a:stretch>
                  <a:fillRect/>
                </a:stretch>
              </p:blipFill>
              <p:spPr>
                <a:xfrm>
                  <a:off x="7628194" y="92793"/>
                  <a:ext cx="120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4" name="Freihand 43">
                  <a:extLst>
                    <a:ext uri="{FF2B5EF4-FFF2-40B4-BE49-F238E27FC236}">
                      <a16:creationId xmlns:a16="http://schemas.microsoft.com/office/drawing/2014/main" id="{4B714338-BED0-00E1-B312-14170564BF26}"/>
                    </a:ext>
                  </a:extLst>
                </p14:cNvPr>
                <p14:cNvContentPartPr/>
                <p14:nvPr/>
              </p14:nvContentPartPr>
              <p14:xfrm>
                <a:off x="8038234" y="156873"/>
                <a:ext cx="176760" cy="146520"/>
              </p14:xfrm>
            </p:contentPart>
          </mc:Choice>
          <mc:Fallback xmlns="">
            <p:pic>
              <p:nvPicPr>
                <p:cNvPr id="44" name="Freihand 43">
                  <a:extLst>
                    <a:ext uri="{FF2B5EF4-FFF2-40B4-BE49-F238E27FC236}">
                      <a16:creationId xmlns:a16="http://schemas.microsoft.com/office/drawing/2014/main" id="{4B714338-BED0-00E1-B312-14170564BF26}"/>
                    </a:ext>
                  </a:extLst>
                </p:cNvPr>
                <p:cNvPicPr/>
                <p:nvPr/>
              </p:nvPicPr>
              <p:blipFill>
                <a:blip r:embed="rId617"/>
                <a:stretch>
                  <a:fillRect/>
                </a:stretch>
              </p:blipFill>
              <p:spPr>
                <a:xfrm>
                  <a:off x="8029594" y="148233"/>
                  <a:ext cx="194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5" name="Freihand 44">
                  <a:extLst>
                    <a:ext uri="{FF2B5EF4-FFF2-40B4-BE49-F238E27FC236}">
                      <a16:creationId xmlns:a16="http://schemas.microsoft.com/office/drawing/2014/main" id="{78429941-A305-E929-142C-30722FC084AF}"/>
                    </a:ext>
                  </a:extLst>
                </p14:cNvPr>
                <p14:cNvContentPartPr/>
                <p14:nvPr/>
              </p14:nvContentPartPr>
              <p14:xfrm>
                <a:off x="5501674" y="559713"/>
                <a:ext cx="134280" cy="171000"/>
              </p14:xfrm>
            </p:contentPart>
          </mc:Choice>
          <mc:Fallback xmlns="">
            <p:pic>
              <p:nvPicPr>
                <p:cNvPr id="45" name="Freihand 44">
                  <a:extLst>
                    <a:ext uri="{FF2B5EF4-FFF2-40B4-BE49-F238E27FC236}">
                      <a16:creationId xmlns:a16="http://schemas.microsoft.com/office/drawing/2014/main" id="{78429941-A305-E929-142C-30722FC084AF}"/>
                    </a:ext>
                  </a:extLst>
                </p:cNvPr>
                <p:cNvPicPr/>
                <p:nvPr/>
              </p:nvPicPr>
              <p:blipFill>
                <a:blip r:embed="rId619"/>
                <a:stretch>
                  <a:fillRect/>
                </a:stretch>
              </p:blipFill>
              <p:spPr>
                <a:xfrm>
                  <a:off x="5492674" y="551073"/>
                  <a:ext cx="151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6" name="Freihand 45">
                  <a:extLst>
                    <a:ext uri="{FF2B5EF4-FFF2-40B4-BE49-F238E27FC236}">
                      <a16:creationId xmlns:a16="http://schemas.microsoft.com/office/drawing/2014/main" id="{DDD7023D-F2B8-6080-5F7E-3096D6B5EDE9}"/>
                    </a:ext>
                  </a:extLst>
                </p14:cNvPr>
                <p14:cNvContentPartPr/>
                <p14:nvPr/>
              </p14:nvContentPartPr>
              <p14:xfrm>
                <a:off x="5664394" y="589593"/>
                <a:ext cx="95760" cy="107640"/>
              </p14:xfrm>
            </p:contentPart>
          </mc:Choice>
          <mc:Fallback xmlns="">
            <p:pic>
              <p:nvPicPr>
                <p:cNvPr id="46" name="Freihand 45">
                  <a:extLst>
                    <a:ext uri="{FF2B5EF4-FFF2-40B4-BE49-F238E27FC236}">
                      <a16:creationId xmlns:a16="http://schemas.microsoft.com/office/drawing/2014/main" id="{DDD7023D-F2B8-6080-5F7E-3096D6B5EDE9}"/>
                    </a:ext>
                  </a:extLst>
                </p:cNvPr>
                <p:cNvPicPr/>
                <p:nvPr/>
              </p:nvPicPr>
              <p:blipFill>
                <a:blip r:embed="rId621"/>
                <a:stretch>
                  <a:fillRect/>
                </a:stretch>
              </p:blipFill>
              <p:spPr>
                <a:xfrm>
                  <a:off x="5655394" y="580953"/>
                  <a:ext cx="1134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7" name="Freihand 46">
                  <a:extLst>
                    <a:ext uri="{FF2B5EF4-FFF2-40B4-BE49-F238E27FC236}">
                      <a16:creationId xmlns:a16="http://schemas.microsoft.com/office/drawing/2014/main" id="{D082F538-38AE-5D85-65AD-D28C0B534D90}"/>
                    </a:ext>
                  </a:extLst>
                </p14:cNvPr>
                <p14:cNvContentPartPr/>
                <p14:nvPr/>
              </p14:nvContentPartPr>
              <p14:xfrm>
                <a:off x="5776354" y="557553"/>
                <a:ext cx="83520" cy="162360"/>
              </p14:xfrm>
            </p:contentPart>
          </mc:Choice>
          <mc:Fallback xmlns="">
            <p:pic>
              <p:nvPicPr>
                <p:cNvPr id="47" name="Freihand 46">
                  <a:extLst>
                    <a:ext uri="{FF2B5EF4-FFF2-40B4-BE49-F238E27FC236}">
                      <a16:creationId xmlns:a16="http://schemas.microsoft.com/office/drawing/2014/main" id="{D082F538-38AE-5D85-65AD-D28C0B534D90}"/>
                    </a:ext>
                  </a:extLst>
                </p:cNvPr>
                <p:cNvPicPr/>
                <p:nvPr/>
              </p:nvPicPr>
              <p:blipFill>
                <a:blip r:embed="rId623"/>
                <a:stretch>
                  <a:fillRect/>
                </a:stretch>
              </p:blipFill>
              <p:spPr>
                <a:xfrm>
                  <a:off x="5767714" y="548913"/>
                  <a:ext cx="101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8" name="Freihand 47">
                  <a:extLst>
                    <a:ext uri="{FF2B5EF4-FFF2-40B4-BE49-F238E27FC236}">
                      <a16:creationId xmlns:a16="http://schemas.microsoft.com/office/drawing/2014/main" id="{7CF5AEB3-DBBF-10FC-962C-51948E839E7D}"/>
                    </a:ext>
                  </a:extLst>
                </p14:cNvPr>
                <p14:cNvContentPartPr/>
                <p14:nvPr/>
              </p14:nvContentPartPr>
              <p14:xfrm>
                <a:off x="5908474" y="566913"/>
                <a:ext cx="212040" cy="98280"/>
              </p14:xfrm>
            </p:contentPart>
          </mc:Choice>
          <mc:Fallback xmlns="">
            <p:pic>
              <p:nvPicPr>
                <p:cNvPr id="48" name="Freihand 47">
                  <a:extLst>
                    <a:ext uri="{FF2B5EF4-FFF2-40B4-BE49-F238E27FC236}">
                      <a16:creationId xmlns:a16="http://schemas.microsoft.com/office/drawing/2014/main" id="{7CF5AEB3-DBBF-10FC-962C-51948E839E7D}"/>
                    </a:ext>
                  </a:extLst>
                </p:cNvPr>
                <p:cNvPicPr/>
                <p:nvPr/>
              </p:nvPicPr>
              <p:blipFill>
                <a:blip r:embed="rId625"/>
                <a:stretch>
                  <a:fillRect/>
                </a:stretch>
              </p:blipFill>
              <p:spPr>
                <a:xfrm>
                  <a:off x="5899474" y="558273"/>
                  <a:ext cx="229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9" name="Freihand 48">
                  <a:extLst>
                    <a:ext uri="{FF2B5EF4-FFF2-40B4-BE49-F238E27FC236}">
                      <a16:creationId xmlns:a16="http://schemas.microsoft.com/office/drawing/2014/main" id="{9E1FE771-BA0E-020C-6133-9352891E7DD4}"/>
                    </a:ext>
                  </a:extLst>
                </p14:cNvPr>
                <p14:cNvContentPartPr/>
                <p14:nvPr/>
              </p14:nvContentPartPr>
              <p14:xfrm>
                <a:off x="6157954" y="557193"/>
                <a:ext cx="132840" cy="81720"/>
              </p14:xfrm>
            </p:contentPart>
          </mc:Choice>
          <mc:Fallback xmlns="">
            <p:pic>
              <p:nvPicPr>
                <p:cNvPr id="49" name="Freihand 48">
                  <a:extLst>
                    <a:ext uri="{FF2B5EF4-FFF2-40B4-BE49-F238E27FC236}">
                      <a16:creationId xmlns:a16="http://schemas.microsoft.com/office/drawing/2014/main" id="{9E1FE771-BA0E-020C-6133-9352891E7DD4}"/>
                    </a:ext>
                  </a:extLst>
                </p:cNvPr>
                <p:cNvPicPr/>
                <p:nvPr/>
              </p:nvPicPr>
              <p:blipFill>
                <a:blip r:embed="rId627"/>
                <a:stretch>
                  <a:fillRect/>
                </a:stretch>
              </p:blipFill>
              <p:spPr>
                <a:xfrm>
                  <a:off x="6148954" y="548193"/>
                  <a:ext cx="1504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50" name="Freihand 49">
                  <a:extLst>
                    <a:ext uri="{FF2B5EF4-FFF2-40B4-BE49-F238E27FC236}">
                      <a16:creationId xmlns:a16="http://schemas.microsoft.com/office/drawing/2014/main" id="{4C6EB051-34A7-27C4-5227-9A8643FC11A3}"/>
                    </a:ext>
                  </a:extLst>
                </p14:cNvPr>
                <p14:cNvContentPartPr/>
                <p14:nvPr/>
              </p14:nvContentPartPr>
              <p14:xfrm>
                <a:off x="6296554" y="463593"/>
                <a:ext cx="187920" cy="162000"/>
              </p14:xfrm>
            </p:contentPart>
          </mc:Choice>
          <mc:Fallback xmlns="">
            <p:pic>
              <p:nvPicPr>
                <p:cNvPr id="50" name="Freihand 49">
                  <a:extLst>
                    <a:ext uri="{FF2B5EF4-FFF2-40B4-BE49-F238E27FC236}">
                      <a16:creationId xmlns:a16="http://schemas.microsoft.com/office/drawing/2014/main" id="{4C6EB051-34A7-27C4-5227-9A8643FC11A3}"/>
                    </a:ext>
                  </a:extLst>
                </p:cNvPr>
                <p:cNvPicPr/>
                <p:nvPr/>
              </p:nvPicPr>
              <p:blipFill>
                <a:blip r:embed="rId629"/>
                <a:stretch>
                  <a:fillRect/>
                </a:stretch>
              </p:blipFill>
              <p:spPr>
                <a:xfrm>
                  <a:off x="6287554" y="454593"/>
                  <a:ext cx="2055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51" name="Freihand 50">
                  <a:extLst>
                    <a:ext uri="{FF2B5EF4-FFF2-40B4-BE49-F238E27FC236}">
                      <a16:creationId xmlns:a16="http://schemas.microsoft.com/office/drawing/2014/main" id="{A5B17A21-4C0B-DDF7-5A4A-060D5C4E8F0D}"/>
                    </a:ext>
                  </a:extLst>
                </p14:cNvPr>
                <p14:cNvContentPartPr/>
                <p14:nvPr/>
              </p14:nvContentPartPr>
              <p14:xfrm>
                <a:off x="6515434" y="526233"/>
                <a:ext cx="129240" cy="94680"/>
              </p14:xfrm>
            </p:contentPart>
          </mc:Choice>
          <mc:Fallback xmlns="">
            <p:pic>
              <p:nvPicPr>
                <p:cNvPr id="51" name="Freihand 50">
                  <a:extLst>
                    <a:ext uri="{FF2B5EF4-FFF2-40B4-BE49-F238E27FC236}">
                      <a16:creationId xmlns:a16="http://schemas.microsoft.com/office/drawing/2014/main" id="{A5B17A21-4C0B-DDF7-5A4A-060D5C4E8F0D}"/>
                    </a:ext>
                  </a:extLst>
                </p:cNvPr>
                <p:cNvPicPr/>
                <p:nvPr/>
              </p:nvPicPr>
              <p:blipFill>
                <a:blip r:embed="rId631"/>
                <a:stretch>
                  <a:fillRect/>
                </a:stretch>
              </p:blipFill>
              <p:spPr>
                <a:xfrm>
                  <a:off x="6506434" y="517593"/>
                  <a:ext cx="146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54" name="Freihand 53">
                  <a:extLst>
                    <a:ext uri="{FF2B5EF4-FFF2-40B4-BE49-F238E27FC236}">
                      <a16:creationId xmlns:a16="http://schemas.microsoft.com/office/drawing/2014/main" id="{23906DCA-82F0-9373-ABB3-59A1F0811B2A}"/>
                    </a:ext>
                  </a:extLst>
                </p14:cNvPr>
                <p14:cNvContentPartPr/>
                <p14:nvPr/>
              </p14:nvContentPartPr>
              <p14:xfrm>
                <a:off x="6834754" y="524433"/>
                <a:ext cx="114120" cy="125640"/>
              </p14:xfrm>
            </p:contentPart>
          </mc:Choice>
          <mc:Fallback xmlns="">
            <p:pic>
              <p:nvPicPr>
                <p:cNvPr id="54" name="Freihand 53">
                  <a:extLst>
                    <a:ext uri="{FF2B5EF4-FFF2-40B4-BE49-F238E27FC236}">
                      <a16:creationId xmlns:a16="http://schemas.microsoft.com/office/drawing/2014/main" id="{23906DCA-82F0-9373-ABB3-59A1F0811B2A}"/>
                    </a:ext>
                  </a:extLst>
                </p:cNvPr>
                <p:cNvPicPr/>
                <p:nvPr/>
              </p:nvPicPr>
              <p:blipFill>
                <a:blip r:embed="rId633"/>
                <a:stretch>
                  <a:fillRect/>
                </a:stretch>
              </p:blipFill>
              <p:spPr>
                <a:xfrm>
                  <a:off x="6825754" y="515433"/>
                  <a:ext cx="131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55" name="Freihand 54">
                  <a:extLst>
                    <a:ext uri="{FF2B5EF4-FFF2-40B4-BE49-F238E27FC236}">
                      <a16:creationId xmlns:a16="http://schemas.microsoft.com/office/drawing/2014/main" id="{2A60CA3F-47D4-4602-1D30-EE6DBFC04C20}"/>
                    </a:ext>
                  </a:extLst>
                </p14:cNvPr>
                <p14:cNvContentPartPr/>
                <p14:nvPr/>
              </p14:nvContentPartPr>
              <p14:xfrm>
                <a:off x="6989914" y="527313"/>
                <a:ext cx="187560" cy="89640"/>
              </p14:xfrm>
            </p:contentPart>
          </mc:Choice>
          <mc:Fallback xmlns="">
            <p:pic>
              <p:nvPicPr>
                <p:cNvPr id="55" name="Freihand 54">
                  <a:extLst>
                    <a:ext uri="{FF2B5EF4-FFF2-40B4-BE49-F238E27FC236}">
                      <a16:creationId xmlns:a16="http://schemas.microsoft.com/office/drawing/2014/main" id="{2A60CA3F-47D4-4602-1D30-EE6DBFC04C20}"/>
                    </a:ext>
                  </a:extLst>
                </p:cNvPr>
                <p:cNvPicPr/>
                <p:nvPr/>
              </p:nvPicPr>
              <p:blipFill>
                <a:blip r:embed="rId635"/>
                <a:stretch>
                  <a:fillRect/>
                </a:stretch>
              </p:blipFill>
              <p:spPr>
                <a:xfrm>
                  <a:off x="6980914" y="518673"/>
                  <a:ext cx="2052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56" name="Freihand 55">
                  <a:extLst>
                    <a:ext uri="{FF2B5EF4-FFF2-40B4-BE49-F238E27FC236}">
                      <a16:creationId xmlns:a16="http://schemas.microsoft.com/office/drawing/2014/main" id="{EF33F6E3-8122-818B-9A05-7E9C32E1E8C7}"/>
                    </a:ext>
                  </a:extLst>
                </p14:cNvPr>
                <p14:cNvContentPartPr/>
                <p14:nvPr/>
              </p14:nvContentPartPr>
              <p14:xfrm>
                <a:off x="7255594" y="414273"/>
                <a:ext cx="324360" cy="187560"/>
              </p14:xfrm>
            </p:contentPart>
          </mc:Choice>
          <mc:Fallback xmlns="">
            <p:pic>
              <p:nvPicPr>
                <p:cNvPr id="56" name="Freihand 55">
                  <a:extLst>
                    <a:ext uri="{FF2B5EF4-FFF2-40B4-BE49-F238E27FC236}">
                      <a16:creationId xmlns:a16="http://schemas.microsoft.com/office/drawing/2014/main" id="{EF33F6E3-8122-818B-9A05-7E9C32E1E8C7}"/>
                    </a:ext>
                  </a:extLst>
                </p:cNvPr>
                <p:cNvPicPr/>
                <p:nvPr/>
              </p:nvPicPr>
              <p:blipFill>
                <a:blip r:embed="rId637"/>
                <a:stretch>
                  <a:fillRect/>
                </a:stretch>
              </p:blipFill>
              <p:spPr>
                <a:xfrm>
                  <a:off x="7246594" y="405633"/>
                  <a:ext cx="342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57" name="Freihand 56">
                  <a:extLst>
                    <a:ext uri="{FF2B5EF4-FFF2-40B4-BE49-F238E27FC236}">
                      <a16:creationId xmlns:a16="http://schemas.microsoft.com/office/drawing/2014/main" id="{E5AEBE26-5648-C6D4-5EEC-6FC5D32366B6}"/>
                    </a:ext>
                  </a:extLst>
                </p14:cNvPr>
                <p14:cNvContentPartPr/>
                <p14:nvPr/>
              </p14:nvContentPartPr>
              <p14:xfrm>
                <a:off x="7675714" y="452073"/>
                <a:ext cx="251280" cy="331560"/>
              </p14:xfrm>
            </p:contentPart>
          </mc:Choice>
          <mc:Fallback xmlns="">
            <p:pic>
              <p:nvPicPr>
                <p:cNvPr id="57" name="Freihand 56">
                  <a:extLst>
                    <a:ext uri="{FF2B5EF4-FFF2-40B4-BE49-F238E27FC236}">
                      <a16:creationId xmlns:a16="http://schemas.microsoft.com/office/drawing/2014/main" id="{E5AEBE26-5648-C6D4-5EEC-6FC5D32366B6}"/>
                    </a:ext>
                  </a:extLst>
                </p:cNvPr>
                <p:cNvPicPr/>
                <p:nvPr/>
              </p:nvPicPr>
              <p:blipFill>
                <a:blip r:embed="rId639"/>
                <a:stretch>
                  <a:fillRect/>
                </a:stretch>
              </p:blipFill>
              <p:spPr>
                <a:xfrm>
                  <a:off x="7666714" y="443073"/>
                  <a:ext cx="26892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58" name="Freihand 57">
                  <a:extLst>
                    <a:ext uri="{FF2B5EF4-FFF2-40B4-BE49-F238E27FC236}">
                      <a16:creationId xmlns:a16="http://schemas.microsoft.com/office/drawing/2014/main" id="{7A4E8069-D4C7-DDF8-1365-DA9DE30FA56C}"/>
                    </a:ext>
                  </a:extLst>
                </p14:cNvPr>
                <p14:cNvContentPartPr/>
                <p14:nvPr/>
              </p14:nvContentPartPr>
              <p14:xfrm>
                <a:off x="6713794" y="782193"/>
                <a:ext cx="303120" cy="318960"/>
              </p14:xfrm>
            </p:contentPart>
          </mc:Choice>
          <mc:Fallback xmlns="">
            <p:pic>
              <p:nvPicPr>
                <p:cNvPr id="58" name="Freihand 57">
                  <a:extLst>
                    <a:ext uri="{FF2B5EF4-FFF2-40B4-BE49-F238E27FC236}">
                      <a16:creationId xmlns:a16="http://schemas.microsoft.com/office/drawing/2014/main" id="{7A4E8069-D4C7-DDF8-1365-DA9DE30FA56C}"/>
                    </a:ext>
                  </a:extLst>
                </p:cNvPr>
                <p:cNvPicPr/>
                <p:nvPr/>
              </p:nvPicPr>
              <p:blipFill>
                <a:blip r:embed="rId641"/>
                <a:stretch>
                  <a:fillRect/>
                </a:stretch>
              </p:blipFill>
              <p:spPr>
                <a:xfrm>
                  <a:off x="6705154" y="773193"/>
                  <a:ext cx="32076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59" name="Freihand 58">
                  <a:extLst>
                    <a:ext uri="{FF2B5EF4-FFF2-40B4-BE49-F238E27FC236}">
                      <a16:creationId xmlns:a16="http://schemas.microsoft.com/office/drawing/2014/main" id="{34CFACBB-0160-CCA6-FE2D-FC09DF380814}"/>
                    </a:ext>
                  </a:extLst>
                </p14:cNvPr>
                <p14:cNvContentPartPr/>
                <p14:nvPr/>
              </p14:nvContentPartPr>
              <p14:xfrm>
                <a:off x="7111954" y="858513"/>
                <a:ext cx="228960" cy="124200"/>
              </p14:xfrm>
            </p:contentPart>
          </mc:Choice>
          <mc:Fallback xmlns="">
            <p:pic>
              <p:nvPicPr>
                <p:cNvPr id="59" name="Freihand 58">
                  <a:extLst>
                    <a:ext uri="{FF2B5EF4-FFF2-40B4-BE49-F238E27FC236}">
                      <a16:creationId xmlns:a16="http://schemas.microsoft.com/office/drawing/2014/main" id="{34CFACBB-0160-CCA6-FE2D-FC09DF380814}"/>
                    </a:ext>
                  </a:extLst>
                </p:cNvPr>
                <p:cNvPicPr/>
                <p:nvPr/>
              </p:nvPicPr>
              <p:blipFill>
                <a:blip r:embed="rId643"/>
                <a:stretch>
                  <a:fillRect/>
                </a:stretch>
              </p:blipFill>
              <p:spPr>
                <a:xfrm>
                  <a:off x="7103314" y="849873"/>
                  <a:ext cx="246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60" name="Freihand 59">
                  <a:extLst>
                    <a:ext uri="{FF2B5EF4-FFF2-40B4-BE49-F238E27FC236}">
                      <a16:creationId xmlns:a16="http://schemas.microsoft.com/office/drawing/2014/main" id="{0479A542-7CDB-C8F8-ED9B-457213D46663}"/>
                    </a:ext>
                  </a:extLst>
                </p14:cNvPr>
                <p14:cNvContentPartPr/>
                <p14:nvPr/>
              </p14:nvContentPartPr>
              <p14:xfrm>
                <a:off x="7392394" y="824313"/>
                <a:ext cx="512640" cy="357480"/>
              </p14:xfrm>
            </p:contentPart>
          </mc:Choice>
          <mc:Fallback xmlns="">
            <p:pic>
              <p:nvPicPr>
                <p:cNvPr id="60" name="Freihand 59">
                  <a:extLst>
                    <a:ext uri="{FF2B5EF4-FFF2-40B4-BE49-F238E27FC236}">
                      <a16:creationId xmlns:a16="http://schemas.microsoft.com/office/drawing/2014/main" id="{0479A542-7CDB-C8F8-ED9B-457213D46663}"/>
                    </a:ext>
                  </a:extLst>
                </p:cNvPr>
                <p:cNvPicPr/>
                <p:nvPr/>
              </p:nvPicPr>
              <p:blipFill>
                <a:blip r:embed="rId645"/>
                <a:stretch>
                  <a:fillRect/>
                </a:stretch>
              </p:blipFill>
              <p:spPr>
                <a:xfrm>
                  <a:off x="7383394" y="815673"/>
                  <a:ext cx="53028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61" name="Freihand 60">
                  <a:extLst>
                    <a:ext uri="{FF2B5EF4-FFF2-40B4-BE49-F238E27FC236}">
                      <a16:creationId xmlns:a16="http://schemas.microsoft.com/office/drawing/2014/main" id="{56F1228E-5EBA-1CF9-BB20-94B2CE55718E}"/>
                    </a:ext>
                  </a:extLst>
                </p14:cNvPr>
                <p14:cNvContentPartPr/>
                <p14:nvPr/>
              </p14:nvContentPartPr>
              <p14:xfrm>
                <a:off x="7951834" y="613713"/>
                <a:ext cx="131400" cy="174960"/>
              </p14:xfrm>
            </p:contentPart>
          </mc:Choice>
          <mc:Fallback xmlns="">
            <p:pic>
              <p:nvPicPr>
                <p:cNvPr id="61" name="Freihand 60">
                  <a:extLst>
                    <a:ext uri="{FF2B5EF4-FFF2-40B4-BE49-F238E27FC236}">
                      <a16:creationId xmlns:a16="http://schemas.microsoft.com/office/drawing/2014/main" id="{56F1228E-5EBA-1CF9-BB20-94B2CE55718E}"/>
                    </a:ext>
                  </a:extLst>
                </p:cNvPr>
                <p:cNvPicPr/>
                <p:nvPr/>
              </p:nvPicPr>
              <p:blipFill>
                <a:blip r:embed="rId647"/>
                <a:stretch>
                  <a:fillRect/>
                </a:stretch>
              </p:blipFill>
              <p:spPr>
                <a:xfrm>
                  <a:off x="7943194" y="604713"/>
                  <a:ext cx="1490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62" name="Freihand 61">
                  <a:extLst>
                    <a:ext uri="{FF2B5EF4-FFF2-40B4-BE49-F238E27FC236}">
                      <a16:creationId xmlns:a16="http://schemas.microsoft.com/office/drawing/2014/main" id="{F82F5D41-E04A-FE6C-BDD5-599FAB90E923}"/>
                    </a:ext>
                  </a:extLst>
                </p14:cNvPr>
                <p14:cNvContentPartPr/>
                <p14:nvPr/>
              </p14:nvContentPartPr>
              <p14:xfrm>
                <a:off x="8005834" y="919713"/>
                <a:ext cx="36000" cy="36720"/>
              </p14:xfrm>
            </p:contentPart>
          </mc:Choice>
          <mc:Fallback xmlns="">
            <p:pic>
              <p:nvPicPr>
                <p:cNvPr id="62" name="Freihand 61">
                  <a:extLst>
                    <a:ext uri="{FF2B5EF4-FFF2-40B4-BE49-F238E27FC236}">
                      <a16:creationId xmlns:a16="http://schemas.microsoft.com/office/drawing/2014/main" id="{F82F5D41-E04A-FE6C-BDD5-599FAB90E923}"/>
                    </a:ext>
                  </a:extLst>
                </p:cNvPr>
                <p:cNvPicPr/>
                <p:nvPr/>
              </p:nvPicPr>
              <p:blipFill>
                <a:blip r:embed="rId649"/>
                <a:stretch>
                  <a:fillRect/>
                </a:stretch>
              </p:blipFill>
              <p:spPr>
                <a:xfrm>
                  <a:off x="7997194" y="911073"/>
                  <a:ext cx="53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64" name="Freihand 63">
                  <a:extLst>
                    <a:ext uri="{FF2B5EF4-FFF2-40B4-BE49-F238E27FC236}">
                      <a16:creationId xmlns:a16="http://schemas.microsoft.com/office/drawing/2014/main" id="{619A3384-E3D1-39A0-3CD9-1F3589082C73}"/>
                    </a:ext>
                  </a:extLst>
                </p14:cNvPr>
                <p14:cNvContentPartPr/>
                <p14:nvPr/>
              </p14:nvContentPartPr>
              <p14:xfrm>
                <a:off x="7446034" y="1136433"/>
                <a:ext cx="8640" cy="25560"/>
              </p14:xfrm>
            </p:contentPart>
          </mc:Choice>
          <mc:Fallback xmlns="">
            <p:pic>
              <p:nvPicPr>
                <p:cNvPr id="64" name="Freihand 63">
                  <a:extLst>
                    <a:ext uri="{FF2B5EF4-FFF2-40B4-BE49-F238E27FC236}">
                      <a16:creationId xmlns:a16="http://schemas.microsoft.com/office/drawing/2014/main" id="{619A3384-E3D1-39A0-3CD9-1F3589082C73}"/>
                    </a:ext>
                  </a:extLst>
                </p:cNvPr>
                <p:cNvPicPr/>
                <p:nvPr/>
              </p:nvPicPr>
              <p:blipFill>
                <a:blip r:embed="rId651"/>
                <a:stretch>
                  <a:fillRect/>
                </a:stretch>
              </p:blipFill>
              <p:spPr>
                <a:xfrm>
                  <a:off x="7437394" y="1127433"/>
                  <a:ext cx="262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65" name="Freihand 64">
                  <a:extLst>
                    <a:ext uri="{FF2B5EF4-FFF2-40B4-BE49-F238E27FC236}">
                      <a16:creationId xmlns:a16="http://schemas.microsoft.com/office/drawing/2014/main" id="{FB564DFD-E18A-1DFA-4554-70380FA8AD9E}"/>
                    </a:ext>
                  </a:extLst>
                </p14:cNvPr>
                <p14:cNvContentPartPr/>
                <p14:nvPr/>
              </p14:nvContentPartPr>
              <p14:xfrm>
                <a:off x="7443154" y="1100793"/>
                <a:ext cx="16920" cy="268200"/>
              </p14:xfrm>
            </p:contentPart>
          </mc:Choice>
          <mc:Fallback xmlns="">
            <p:pic>
              <p:nvPicPr>
                <p:cNvPr id="65" name="Freihand 64">
                  <a:extLst>
                    <a:ext uri="{FF2B5EF4-FFF2-40B4-BE49-F238E27FC236}">
                      <a16:creationId xmlns:a16="http://schemas.microsoft.com/office/drawing/2014/main" id="{FB564DFD-E18A-1DFA-4554-70380FA8AD9E}"/>
                    </a:ext>
                  </a:extLst>
                </p:cNvPr>
                <p:cNvPicPr/>
                <p:nvPr/>
              </p:nvPicPr>
              <p:blipFill>
                <a:blip r:embed="rId653"/>
                <a:stretch>
                  <a:fillRect/>
                </a:stretch>
              </p:blipFill>
              <p:spPr>
                <a:xfrm>
                  <a:off x="7434514" y="1091793"/>
                  <a:ext cx="345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66" name="Freihand 65">
                  <a:extLst>
                    <a:ext uri="{FF2B5EF4-FFF2-40B4-BE49-F238E27FC236}">
                      <a16:creationId xmlns:a16="http://schemas.microsoft.com/office/drawing/2014/main" id="{BF589873-03FA-5AA1-C952-F83AE75201BE}"/>
                    </a:ext>
                  </a:extLst>
                </p14:cNvPr>
                <p14:cNvContentPartPr/>
                <p14:nvPr/>
              </p14:nvContentPartPr>
              <p14:xfrm>
                <a:off x="7344874" y="1287273"/>
                <a:ext cx="236520" cy="159120"/>
              </p14:xfrm>
            </p:contentPart>
          </mc:Choice>
          <mc:Fallback xmlns="">
            <p:pic>
              <p:nvPicPr>
                <p:cNvPr id="66" name="Freihand 65">
                  <a:extLst>
                    <a:ext uri="{FF2B5EF4-FFF2-40B4-BE49-F238E27FC236}">
                      <a16:creationId xmlns:a16="http://schemas.microsoft.com/office/drawing/2014/main" id="{BF589873-03FA-5AA1-C952-F83AE75201BE}"/>
                    </a:ext>
                  </a:extLst>
                </p:cNvPr>
                <p:cNvPicPr/>
                <p:nvPr/>
              </p:nvPicPr>
              <p:blipFill>
                <a:blip r:embed="rId655"/>
                <a:stretch>
                  <a:fillRect/>
                </a:stretch>
              </p:blipFill>
              <p:spPr>
                <a:xfrm>
                  <a:off x="7336234" y="1278273"/>
                  <a:ext cx="254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67" name="Freihand 66">
                  <a:extLst>
                    <a:ext uri="{FF2B5EF4-FFF2-40B4-BE49-F238E27FC236}">
                      <a16:creationId xmlns:a16="http://schemas.microsoft.com/office/drawing/2014/main" id="{B781C32A-0D67-EA85-794A-A273FC1BC15E}"/>
                    </a:ext>
                  </a:extLst>
                </p14:cNvPr>
                <p14:cNvContentPartPr/>
                <p14:nvPr/>
              </p14:nvContentPartPr>
              <p14:xfrm>
                <a:off x="6970114" y="1552593"/>
                <a:ext cx="254880" cy="146160"/>
              </p14:xfrm>
            </p:contentPart>
          </mc:Choice>
          <mc:Fallback xmlns="">
            <p:pic>
              <p:nvPicPr>
                <p:cNvPr id="67" name="Freihand 66">
                  <a:extLst>
                    <a:ext uri="{FF2B5EF4-FFF2-40B4-BE49-F238E27FC236}">
                      <a16:creationId xmlns:a16="http://schemas.microsoft.com/office/drawing/2014/main" id="{B781C32A-0D67-EA85-794A-A273FC1BC15E}"/>
                    </a:ext>
                  </a:extLst>
                </p:cNvPr>
                <p:cNvPicPr/>
                <p:nvPr/>
              </p:nvPicPr>
              <p:blipFill>
                <a:blip r:embed="rId657"/>
                <a:stretch>
                  <a:fillRect/>
                </a:stretch>
              </p:blipFill>
              <p:spPr>
                <a:xfrm>
                  <a:off x="6961114" y="1543593"/>
                  <a:ext cx="272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68" name="Freihand 67">
                  <a:extLst>
                    <a:ext uri="{FF2B5EF4-FFF2-40B4-BE49-F238E27FC236}">
                      <a16:creationId xmlns:a16="http://schemas.microsoft.com/office/drawing/2014/main" id="{3D35D7F7-6A01-E097-0424-61DED940844A}"/>
                    </a:ext>
                  </a:extLst>
                </p14:cNvPr>
                <p14:cNvContentPartPr/>
                <p14:nvPr/>
              </p14:nvContentPartPr>
              <p14:xfrm>
                <a:off x="7359634" y="1539993"/>
                <a:ext cx="123840" cy="116280"/>
              </p14:xfrm>
            </p:contentPart>
          </mc:Choice>
          <mc:Fallback xmlns="">
            <p:pic>
              <p:nvPicPr>
                <p:cNvPr id="68" name="Freihand 67">
                  <a:extLst>
                    <a:ext uri="{FF2B5EF4-FFF2-40B4-BE49-F238E27FC236}">
                      <a16:creationId xmlns:a16="http://schemas.microsoft.com/office/drawing/2014/main" id="{3D35D7F7-6A01-E097-0424-61DED940844A}"/>
                    </a:ext>
                  </a:extLst>
                </p:cNvPr>
                <p:cNvPicPr/>
                <p:nvPr/>
              </p:nvPicPr>
              <p:blipFill>
                <a:blip r:embed="rId659"/>
                <a:stretch>
                  <a:fillRect/>
                </a:stretch>
              </p:blipFill>
              <p:spPr>
                <a:xfrm>
                  <a:off x="7350994" y="1531353"/>
                  <a:ext cx="1414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69" name="Freihand 68">
                  <a:extLst>
                    <a:ext uri="{FF2B5EF4-FFF2-40B4-BE49-F238E27FC236}">
                      <a16:creationId xmlns:a16="http://schemas.microsoft.com/office/drawing/2014/main" id="{27981645-95A3-DD90-F4AF-2DD7147AC856}"/>
                    </a:ext>
                  </a:extLst>
                </p14:cNvPr>
                <p14:cNvContentPartPr/>
                <p14:nvPr/>
              </p14:nvContentPartPr>
              <p14:xfrm>
                <a:off x="7484554" y="1513713"/>
                <a:ext cx="118800" cy="138960"/>
              </p14:xfrm>
            </p:contentPart>
          </mc:Choice>
          <mc:Fallback xmlns="">
            <p:pic>
              <p:nvPicPr>
                <p:cNvPr id="69" name="Freihand 68">
                  <a:extLst>
                    <a:ext uri="{FF2B5EF4-FFF2-40B4-BE49-F238E27FC236}">
                      <a16:creationId xmlns:a16="http://schemas.microsoft.com/office/drawing/2014/main" id="{27981645-95A3-DD90-F4AF-2DD7147AC856}"/>
                    </a:ext>
                  </a:extLst>
                </p:cNvPr>
                <p:cNvPicPr/>
                <p:nvPr/>
              </p:nvPicPr>
              <p:blipFill>
                <a:blip r:embed="rId661"/>
                <a:stretch>
                  <a:fillRect/>
                </a:stretch>
              </p:blipFill>
              <p:spPr>
                <a:xfrm>
                  <a:off x="7475914" y="1505073"/>
                  <a:ext cx="1364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70" name="Freihand 69">
                  <a:extLst>
                    <a:ext uri="{FF2B5EF4-FFF2-40B4-BE49-F238E27FC236}">
                      <a16:creationId xmlns:a16="http://schemas.microsoft.com/office/drawing/2014/main" id="{51990C08-C433-B8F8-F132-E5F74EABE3CE}"/>
                    </a:ext>
                  </a:extLst>
                </p14:cNvPr>
                <p14:cNvContentPartPr/>
                <p14:nvPr/>
              </p14:nvContentPartPr>
              <p14:xfrm>
                <a:off x="7644754" y="1506513"/>
                <a:ext cx="70560" cy="101160"/>
              </p14:xfrm>
            </p:contentPart>
          </mc:Choice>
          <mc:Fallback xmlns="">
            <p:pic>
              <p:nvPicPr>
                <p:cNvPr id="70" name="Freihand 69">
                  <a:extLst>
                    <a:ext uri="{FF2B5EF4-FFF2-40B4-BE49-F238E27FC236}">
                      <a16:creationId xmlns:a16="http://schemas.microsoft.com/office/drawing/2014/main" id="{51990C08-C433-B8F8-F132-E5F74EABE3CE}"/>
                    </a:ext>
                  </a:extLst>
                </p:cNvPr>
                <p:cNvPicPr/>
                <p:nvPr/>
              </p:nvPicPr>
              <p:blipFill>
                <a:blip r:embed="rId663"/>
                <a:stretch>
                  <a:fillRect/>
                </a:stretch>
              </p:blipFill>
              <p:spPr>
                <a:xfrm>
                  <a:off x="7635754" y="1497873"/>
                  <a:ext cx="882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71" name="Freihand 70">
                  <a:extLst>
                    <a:ext uri="{FF2B5EF4-FFF2-40B4-BE49-F238E27FC236}">
                      <a16:creationId xmlns:a16="http://schemas.microsoft.com/office/drawing/2014/main" id="{F1024ED7-3FF4-FC7F-C40B-C4376D936324}"/>
                    </a:ext>
                  </a:extLst>
                </p14:cNvPr>
                <p14:cNvContentPartPr/>
                <p14:nvPr/>
              </p14:nvContentPartPr>
              <p14:xfrm>
                <a:off x="7735834" y="1426593"/>
                <a:ext cx="112320" cy="153000"/>
              </p14:xfrm>
            </p:contentPart>
          </mc:Choice>
          <mc:Fallback xmlns="">
            <p:pic>
              <p:nvPicPr>
                <p:cNvPr id="71" name="Freihand 70">
                  <a:extLst>
                    <a:ext uri="{FF2B5EF4-FFF2-40B4-BE49-F238E27FC236}">
                      <a16:creationId xmlns:a16="http://schemas.microsoft.com/office/drawing/2014/main" id="{F1024ED7-3FF4-FC7F-C40B-C4376D936324}"/>
                    </a:ext>
                  </a:extLst>
                </p:cNvPr>
                <p:cNvPicPr/>
                <p:nvPr/>
              </p:nvPicPr>
              <p:blipFill>
                <a:blip r:embed="rId665"/>
                <a:stretch>
                  <a:fillRect/>
                </a:stretch>
              </p:blipFill>
              <p:spPr>
                <a:xfrm>
                  <a:off x="7726834" y="1417953"/>
                  <a:ext cx="129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72" name="Freihand 71">
                  <a:extLst>
                    <a:ext uri="{FF2B5EF4-FFF2-40B4-BE49-F238E27FC236}">
                      <a16:creationId xmlns:a16="http://schemas.microsoft.com/office/drawing/2014/main" id="{178D66C8-F969-11A6-716D-159341C695D1}"/>
                    </a:ext>
                  </a:extLst>
                </p14:cNvPr>
                <p14:cNvContentPartPr/>
                <p14:nvPr/>
              </p14:nvContentPartPr>
              <p14:xfrm>
                <a:off x="7863994" y="1513713"/>
                <a:ext cx="222840" cy="58320"/>
              </p14:xfrm>
            </p:contentPart>
          </mc:Choice>
          <mc:Fallback xmlns="">
            <p:pic>
              <p:nvPicPr>
                <p:cNvPr id="72" name="Freihand 71">
                  <a:extLst>
                    <a:ext uri="{FF2B5EF4-FFF2-40B4-BE49-F238E27FC236}">
                      <a16:creationId xmlns:a16="http://schemas.microsoft.com/office/drawing/2014/main" id="{178D66C8-F969-11A6-716D-159341C695D1}"/>
                    </a:ext>
                  </a:extLst>
                </p:cNvPr>
                <p:cNvPicPr/>
                <p:nvPr/>
              </p:nvPicPr>
              <p:blipFill>
                <a:blip r:embed="rId667"/>
                <a:stretch>
                  <a:fillRect/>
                </a:stretch>
              </p:blipFill>
              <p:spPr>
                <a:xfrm>
                  <a:off x="7855354" y="1505073"/>
                  <a:ext cx="2404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73" name="Freihand 72">
                  <a:extLst>
                    <a:ext uri="{FF2B5EF4-FFF2-40B4-BE49-F238E27FC236}">
                      <a16:creationId xmlns:a16="http://schemas.microsoft.com/office/drawing/2014/main" id="{51C9450E-3CF3-8AC2-4AD0-6B19BB2EACCF}"/>
                    </a:ext>
                  </a:extLst>
                </p14:cNvPr>
                <p14:cNvContentPartPr/>
                <p14:nvPr/>
              </p14:nvContentPartPr>
              <p14:xfrm>
                <a:off x="8053714" y="1517673"/>
                <a:ext cx="94680" cy="53640"/>
              </p14:xfrm>
            </p:contentPart>
          </mc:Choice>
          <mc:Fallback xmlns="">
            <p:pic>
              <p:nvPicPr>
                <p:cNvPr id="73" name="Freihand 72">
                  <a:extLst>
                    <a:ext uri="{FF2B5EF4-FFF2-40B4-BE49-F238E27FC236}">
                      <a16:creationId xmlns:a16="http://schemas.microsoft.com/office/drawing/2014/main" id="{51C9450E-3CF3-8AC2-4AD0-6B19BB2EACCF}"/>
                    </a:ext>
                  </a:extLst>
                </p:cNvPr>
                <p:cNvPicPr/>
                <p:nvPr/>
              </p:nvPicPr>
              <p:blipFill>
                <a:blip r:embed="rId669"/>
                <a:stretch>
                  <a:fillRect/>
                </a:stretch>
              </p:blipFill>
              <p:spPr>
                <a:xfrm>
                  <a:off x="8044714" y="1508673"/>
                  <a:ext cx="1123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74" name="Freihand 73">
                  <a:extLst>
                    <a:ext uri="{FF2B5EF4-FFF2-40B4-BE49-F238E27FC236}">
                      <a16:creationId xmlns:a16="http://schemas.microsoft.com/office/drawing/2014/main" id="{8C3FD9C6-66B6-B4A2-5188-F2E3CBBAD080}"/>
                    </a:ext>
                  </a:extLst>
                </p14:cNvPr>
                <p14:cNvContentPartPr/>
                <p14:nvPr/>
              </p14:nvContentPartPr>
              <p14:xfrm>
                <a:off x="8218954" y="1443153"/>
                <a:ext cx="216000" cy="315720"/>
              </p14:xfrm>
            </p:contentPart>
          </mc:Choice>
          <mc:Fallback xmlns="">
            <p:pic>
              <p:nvPicPr>
                <p:cNvPr id="74" name="Freihand 73">
                  <a:extLst>
                    <a:ext uri="{FF2B5EF4-FFF2-40B4-BE49-F238E27FC236}">
                      <a16:creationId xmlns:a16="http://schemas.microsoft.com/office/drawing/2014/main" id="{8C3FD9C6-66B6-B4A2-5188-F2E3CBBAD080}"/>
                    </a:ext>
                  </a:extLst>
                </p:cNvPr>
                <p:cNvPicPr/>
                <p:nvPr/>
              </p:nvPicPr>
              <p:blipFill>
                <a:blip r:embed="rId671"/>
                <a:stretch>
                  <a:fillRect/>
                </a:stretch>
              </p:blipFill>
              <p:spPr>
                <a:xfrm>
                  <a:off x="8210314" y="1434513"/>
                  <a:ext cx="2336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23" name="Freihand 422">
                  <a:extLst>
                    <a:ext uri="{FF2B5EF4-FFF2-40B4-BE49-F238E27FC236}">
                      <a16:creationId xmlns:a16="http://schemas.microsoft.com/office/drawing/2014/main" id="{1E8BD3A1-0310-6208-CCF5-6CEF938CD062}"/>
                    </a:ext>
                  </a:extLst>
                </p14:cNvPr>
                <p14:cNvContentPartPr/>
                <p14:nvPr/>
              </p14:nvContentPartPr>
              <p14:xfrm>
                <a:off x="5273434" y="63993"/>
                <a:ext cx="2980440" cy="1144800"/>
              </p14:xfrm>
            </p:contentPart>
          </mc:Choice>
          <mc:Fallback xmlns="">
            <p:pic>
              <p:nvPicPr>
                <p:cNvPr id="423" name="Freihand 422">
                  <a:extLst>
                    <a:ext uri="{FF2B5EF4-FFF2-40B4-BE49-F238E27FC236}">
                      <a16:creationId xmlns:a16="http://schemas.microsoft.com/office/drawing/2014/main" id="{1E8BD3A1-0310-6208-CCF5-6CEF938CD062}"/>
                    </a:ext>
                  </a:extLst>
                </p:cNvPr>
                <p:cNvPicPr/>
                <p:nvPr/>
              </p:nvPicPr>
              <p:blipFill>
                <a:blip r:embed="rId673"/>
                <a:stretch>
                  <a:fillRect/>
                </a:stretch>
              </p:blipFill>
              <p:spPr>
                <a:xfrm>
                  <a:off x="5264794" y="54993"/>
                  <a:ext cx="2998080" cy="1162440"/>
                </a:xfrm>
                <a:prstGeom prst="rect">
                  <a:avLst/>
                </a:prstGeom>
              </p:spPr>
            </p:pic>
          </mc:Fallback>
        </mc:AlternateContent>
      </p:grpSp>
    </p:spTree>
    <p:extLst>
      <p:ext uri="{BB962C8B-B14F-4D97-AF65-F5344CB8AC3E}">
        <p14:creationId xmlns:p14="http://schemas.microsoft.com/office/powerpoint/2010/main" val="308540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4503510" cy="564050"/>
          </a:xfrm>
          <a:prstGeom prst="rect">
            <a:avLst/>
          </a:prstGeom>
          <a:noFill/>
          <a:ln>
            <a:noFill/>
          </a:ln>
        </p:spPr>
        <p:txBody>
          <a:bodyPr vert="horz" wrap="none" lIns="81646" tIns="40823" rIns="81646" bIns="40823" anchorCtr="0" compatLnSpc="0">
            <a:spAutoFit/>
          </a:bodyPr>
          <a:lstStyle/>
          <a:p>
            <a:r>
              <a:rPr lang="de-DE" sz="3266"/>
              <a:t>Quantity theory of money</a:t>
            </a:r>
            <a:endParaRPr lang="de-DE" sz="3266" dirty="0"/>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800">
                <a:solidFill>
                  <a:srgbClr val="000000"/>
                </a:solidFill>
              </a:rPr>
              <a:t>	</a:t>
            </a:r>
            <a:r>
              <a:rPr lang="de-DE" sz="2400">
                <a:solidFill>
                  <a:srgbClr val="000000"/>
                </a:solidFill>
              </a:rPr>
              <a:t>(total amount of money)</a:t>
            </a:r>
            <a:r>
              <a:rPr lang="de-DE" sz="2400" dirty="0">
                <a:solidFill>
                  <a:srgbClr val="000000"/>
                </a:solidFill>
              </a:rPr>
              <a:t>	x</a:t>
            </a:r>
            <a:r>
              <a:rPr lang="de-DE" sz="2400">
                <a:solidFill>
                  <a:srgbClr val="000000"/>
                </a:solidFill>
              </a:rPr>
              <a:t>	(velocity of money)</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r>
              <a:rPr lang="de-DE" sz="2400">
                <a:solidFill>
                  <a:srgbClr val="000000"/>
                </a:solidFill>
              </a:rPr>
              <a:t>	(price level)</a:t>
            </a:r>
            <a:r>
              <a:rPr lang="de-DE" sz="2400" dirty="0">
                <a:solidFill>
                  <a:srgbClr val="000000"/>
                </a:solidFill>
              </a:rPr>
              <a:t>	x </a:t>
            </a:r>
            <a:r>
              <a:rPr lang="de-DE" sz="2400">
                <a:solidFill>
                  <a:srgbClr val="000000"/>
                </a:solidFill>
              </a:rPr>
              <a:t>	(real output)</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a:t>
            </a:r>
            <a:r>
              <a:rPr lang="de-DE" sz="2400">
                <a:solidFill>
                  <a:srgbClr val="000000"/>
                </a:solidFill>
                <a:cs typeface="Times New Roman" pitchFamily="18" charset="0"/>
              </a:rPr>
              <a:t>	if in short term we assume the velocity of money as constant and real output is changing also slowly relative to prices, we obtain a directly proportional dependence between the growth rate of money and inflation.</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79942C0-9BFE-E10A-4B7E-B20237BB694C}"/>
                  </a:ext>
                </a:extLst>
              </p14:cNvPr>
              <p14:cNvContentPartPr/>
              <p14:nvPr/>
            </p14:nvContentPartPr>
            <p14:xfrm>
              <a:off x="2127754" y="1526068"/>
              <a:ext cx="3544920" cy="83520"/>
            </p14:xfrm>
          </p:contentPart>
        </mc:Choice>
        <mc:Fallback xmlns="">
          <p:pic>
            <p:nvPicPr>
              <p:cNvPr id="2" name="Freihand 1">
                <a:extLst>
                  <a:ext uri="{FF2B5EF4-FFF2-40B4-BE49-F238E27FC236}">
                    <a16:creationId xmlns:a16="http://schemas.microsoft.com/office/drawing/2014/main" id="{F79942C0-9BFE-E10A-4B7E-B20237BB694C}"/>
                  </a:ext>
                </a:extLst>
              </p:cNvPr>
              <p:cNvPicPr/>
              <p:nvPr/>
            </p:nvPicPr>
            <p:blipFill>
              <a:blip r:embed="rId4"/>
              <a:stretch>
                <a:fillRect/>
              </a:stretch>
            </p:blipFill>
            <p:spPr>
              <a:xfrm>
                <a:off x="2118754" y="1517428"/>
                <a:ext cx="3562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5E17F378-1CE8-7154-3857-0DCE5D41CD16}"/>
                  </a:ext>
                </a:extLst>
              </p14:cNvPr>
              <p14:cNvContentPartPr/>
              <p14:nvPr/>
            </p14:nvContentPartPr>
            <p14:xfrm>
              <a:off x="6031594" y="1546948"/>
              <a:ext cx="2360160" cy="75240"/>
            </p14:xfrm>
          </p:contentPart>
        </mc:Choice>
        <mc:Fallback xmlns="">
          <p:pic>
            <p:nvPicPr>
              <p:cNvPr id="4" name="Freihand 3">
                <a:extLst>
                  <a:ext uri="{FF2B5EF4-FFF2-40B4-BE49-F238E27FC236}">
                    <a16:creationId xmlns:a16="http://schemas.microsoft.com/office/drawing/2014/main" id="{5E17F378-1CE8-7154-3857-0DCE5D41CD16}"/>
                  </a:ext>
                </a:extLst>
              </p:cNvPr>
              <p:cNvPicPr/>
              <p:nvPr/>
            </p:nvPicPr>
            <p:blipFill>
              <a:blip r:embed="rId6"/>
              <a:stretch>
                <a:fillRect/>
              </a:stretch>
            </p:blipFill>
            <p:spPr>
              <a:xfrm>
                <a:off x="6022594" y="1538308"/>
                <a:ext cx="2377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4EF70645-0E84-AB89-414C-13A558AB37C0}"/>
                  </a:ext>
                </a:extLst>
              </p14:cNvPr>
              <p14:cNvContentPartPr/>
              <p14:nvPr/>
            </p14:nvContentPartPr>
            <p14:xfrm>
              <a:off x="2208394" y="2988388"/>
              <a:ext cx="4122720" cy="119880"/>
            </p14:xfrm>
          </p:contentPart>
        </mc:Choice>
        <mc:Fallback xmlns="">
          <p:pic>
            <p:nvPicPr>
              <p:cNvPr id="6" name="Freihand 5">
                <a:extLst>
                  <a:ext uri="{FF2B5EF4-FFF2-40B4-BE49-F238E27FC236}">
                    <a16:creationId xmlns:a16="http://schemas.microsoft.com/office/drawing/2014/main" id="{4EF70645-0E84-AB89-414C-13A558AB37C0}"/>
                  </a:ext>
                </a:extLst>
              </p:cNvPr>
              <p:cNvPicPr/>
              <p:nvPr/>
            </p:nvPicPr>
            <p:blipFill>
              <a:blip r:embed="rId8"/>
              <a:stretch>
                <a:fillRect/>
              </a:stretch>
            </p:blipFill>
            <p:spPr>
              <a:xfrm>
                <a:off x="2199394" y="2979748"/>
                <a:ext cx="41403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3838CF06-1E4D-0CB0-850B-BF297C542C43}"/>
                  </a:ext>
                </a:extLst>
              </p14:cNvPr>
              <p14:cNvContentPartPr/>
              <p14:nvPr/>
            </p14:nvContentPartPr>
            <p14:xfrm>
              <a:off x="6579154" y="1346788"/>
              <a:ext cx="1281240" cy="121680"/>
            </p14:xfrm>
          </p:contentPart>
        </mc:Choice>
        <mc:Fallback xmlns="">
          <p:pic>
            <p:nvPicPr>
              <p:cNvPr id="13" name="Freihand 12">
                <a:extLst>
                  <a:ext uri="{FF2B5EF4-FFF2-40B4-BE49-F238E27FC236}">
                    <a16:creationId xmlns:a16="http://schemas.microsoft.com/office/drawing/2014/main" id="{3838CF06-1E4D-0CB0-850B-BF297C542C43}"/>
                  </a:ext>
                </a:extLst>
              </p:cNvPr>
              <p:cNvPicPr/>
              <p:nvPr/>
            </p:nvPicPr>
            <p:blipFill>
              <a:blip r:embed="rId10"/>
              <a:stretch>
                <a:fillRect/>
              </a:stretch>
            </p:blipFill>
            <p:spPr>
              <a:xfrm>
                <a:off x="6570154" y="1338148"/>
                <a:ext cx="1298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9A25B88A-9B0A-9D52-BF3F-CC985CE86CE2}"/>
                  </a:ext>
                </a:extLst>
              </p14:cNvPr>
              <p14:cNvContentPartPr/>
              <p14:nvPr/>
            </p14:nvContentPartPr>
            <p14:xfrm>
              <a:off x="4425634" y="3635308"/>
              <a:ext cx="3681360" cy="65520"/>
            </p14:xfrm>
          </p:contentPart>
        </mc:Choice>
        <mc:Fallback xmlns="">
          <p:pic>
            <p:nvPicPr>
              <p:cNvPr id="15" name="Freihand 14">
                <a:extLst>
                  <a:ext uri="{FF2B5EF4-FFF2-40B4-BE49-F238E27FC236}">
                    <a16:creationId xmlns:a16="http://schemas.microsoft.com/office/drawing/2014/main" id="{9A25B88A-9B0A-9D52-BF3F-CC985CE86CE2}"/>
                  </a:ext>
                </a:extLst>
              </p:cNvPr>
              <p:cNvPicPr/>
              <p:nvPr/>
            </p:nvPicPr>
            <p:blipFill>
              <a:blip r:embed="rId12"/>
              <a:stretch>
                <a:fillRect/>
              </a:stretch>
            </p:blipFill>
            <p:spPr>
              <a:xfrm>
                <a:off x="4416994" y="3626668"/>
                <a:ext cx="3699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90C2DE0C-99DD-34BB-D862-1436483EB846}"/>
                  </a:ext>
                </a:extLst>
              </p14:cNvPr>
              <p14:cNvContentPartPr/>
              <p14:nvPr/>
            </p14:nvContentPartPr>
            <p14:xfrm>
              <a:off x="8563114" y="3584188"/>
              <a:ext cx="1226160" cy="75600"/>
            </p14:xfrm>
          </p:contentPart>
        </mc:Choice>
        <mc:Fallback xmlns="">
          <p:pic>
            <p:nvPicPr>
              <p:cNvPr id="16" name="Freihand 15">
                <a:extLst>
                  <a:ext uri="{FF2B5EF4-FFF2-40B4-BE49-F238E27FC236}">
                    <a16:creationId xmlns:a16="http://schemas.microsoft.com/office/drawing/2014/main" id="{90C2DE0C-99DD-34BB-D862-1436483EB846}"/>
                  </a:ext>
                </a:extLst>
              </p:cNvPr>
              <p:cNvPicPr/>
              <p:nvPr/>
            </p:nvPicPr>
            <p:blipFill>
              <a:blip r:embed="rId14"/>
              <a:stretch>
                <a:fillRect/>
              </a:stretch>
            </p:blipFill>
            <p:spPr>
              <a:xfrm>
                <a:off x="8554474" y="3575188"/>
                <a:ext cx="12438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92600597-0F4E-082D-91C3-5E69E0712B2E}"/>
                  </a:ext>
                </a:extLst>
              </p14:cNvPr>
              <p14:cNvContentPartPr/>
              <p14:nvPr/>
            </p14:nvContentPartPr>
            <p14:xfrm>
              <a:off x="4496194" y="2383588"/>
              <a:ext cx="1600920" cy="796320"/>
            </p14:xfrm>
          </p:contentPart>
        </mc:Choice>
        <mc:Fallback xmlns="">
          <p:pic>
            <p:nvPicPr>
              <p:cNvPr id="17" name="Freihand 16">
                <a:extLst>
                  <a:ext uri="{FF2B5EF4-FFF2-40B4-BE49-F238E27FC236}">
                    <a16:creationId xmlns:a16="http://schemas.microsoft.com/office/drawing/2014/main" id="{92600597-0F4E-082D-91C3-5E69E0712B2E}"/>
                  </a:ext>
                </a:extLst>
              </p:cNvPr>
              <p:cNvPicPr/>
              <p:nvPr/>
            </p:nvPicPr>
            <p:blipFill>
              <a:blip r:embed="rId16"/>
              <a:stretch>
                <a:fillRect/>
              </a:stretch>
            </p:blipFill>
            <p:spPr>
              <a:xfrm>
                <a:off x="4487194" y="2374588"/>
                <a:ext cx="1618560" cy="813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48C2FA15-21CA-FB5C-7FA8-2BB1075F09B9}"/>
                  </a:ext>
                </a:extLst>
              </p14:cNvPr>
              <p14:cNvContentPartPr/>
              <p14:nvPr/>
            </p14:nvContentPartPr>
            <p14:xfrm>
              <a:off x="2021554" y="2372428"/>
              <a:ext cx="1856160" cy="826560"/>
            </p14:xfrm>
          </p:contentPart>
        </mc:Choice>
        <mc:Fallback xmlns="">
          <p:pic>
            <p:nvPicPr>
              <p:cNvPr id="18" name="Freihand 17">
                <a:extLst>
                  <a:ext uri="{FF2B5EF4-FFF2-40B4-BE49-F238E27FC236}">
                    <a16:creationId xmlns:a16="http://schemas.microsoft.com/office/drawing/2014/main" id="{48C2FA15-21CA-FB5C-7FA8-2BB1075F09B9}"/>
                  </a:ext>
                </a:extLst>
              </p:cNvPr>
              <p:cNvPicPr/>
              <p:nvPr/>
            </p:nvPicPr>
            <p:blipFill>
              <a:blip r:embed="rId18"/>
              <a:stretch>
                <a:fillRect/>
              </a:stretch>
            </p:blipFill>
            <p:spPr>
              <a:xfrm>
                <a:off x="2012554" y="2363788"/>
                <a:ext cx="1873800" cy="844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D71C639B-7E7F-10D8-152D-0B988A789D1C}"/>
                  </a:ext>
                </a:extLst>
              </p14:cNvPr>
              <p14:cNvContentPartPr/>
              <p14:nvPr/>
            </p14:nvContentPartPr>
            <p14:xfrm>
              <a:off x="4391794" y="2388988"/>
              <a:ext cx="1878480" cy="698400"/>
            </p14:xfrm>
          </p:contentPart>
        </mc:Choice>
        <mc:Fallback xmlns="">
          <p:pic>
            <p:nvPicPr>
              <p:cNvPr id="19" name="Freihand 18">
                <a:extLst>
                  <a:ext uri="{FF2B5EF4-FFF2-40B4-BE49-F238E27FC236}">
                    <a16:creationId xmlns:a16="http://schemas.microsoft.com/office/drawing/2014/main" id="{D71C639B-7E7F-10D8-152D-0B988A789D1C}"/>
                  </a:ext>
                </a:extLst>
              </p:cNvPr>
              <p:cNvPicPr/>
              <p:nvPr/>
            </p:nvPicPr>
            <p:blipFill>
              <a:blip r:embed="rId20"/>
              <a:stretch>
                <a:fillRect/>
              </a:stretch>
            </p:blipFill>
            <p:spPr>
              <a:xfrm>
                <a:off x="4383154" y="2379988"/>
                <a:ext cx="1896120" cy="716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D425691E-10DF-27A0-4F93-40F3288AC75E}"/>
                  </a:ext>
                </a:extLst>
              </p14:cNvPr>
              <p14:cNvContentPartPr/>
              <p14:nvPr/>
            </p14:nvContentPartPr>
            <p14:xfrm>
              <a:off x="2231794" y="2378188"/>
              <a:ext cx="1579680" cy="685080"/>
            </p14:xfrm>
          </p:contentPart>
        </mc:Choice>
        <mc:Fallback xmlns="">
          <p:pic>
            <p:nvPicPr>
              <p:cNvPr id="20" name="Freihand 19">
                <a:extLst>
                  <a:ext uri="{FF2B5EF4-FFF2-40B4-BE49-F238E27FC236}">
                    <a16:creationId xmlns:a16="http://schemas.microsoft.com/office/drawing/2014/main" id="{D425691E-10DF-27A0-4F93-40F3288AC75E}"/>
                  </a:ext>
                </a:extLst>
              </p:cNvPr>
              <p:cNvPicPr/>
              <p:nvPr/>
            </p:nvPicPr>
            <p:blipFill>
              <a:blip r:embed="rId22"/>
              <a:stretch>
                <a:fillRect/>
              </a:stretch>
            </p:blipFill>
            <p:spPr>
              <a:xfrm>
                <a:off x="2222794" y="2369548"/>
                <a:ext cx="1597320" cy="702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Freihand 20">
                <a:extLst>
                  <a:ext uri="{FF2B5EF4-FFF2-40B4-BE49-F238E27FC236}">
                    <a16:creationId xmlns:a16="http://schemas.microsoft.com/office/drawing/2014/main" id="{D7A606D9-740D-2330-8108-87D56D8FD434}"/>
                  </a:ext>
                </a:extLst>
              </p14:cNvPr>
              <p14:cNvContentPartPr/>
              <p14:nvPr/>
            </p14:nvContentPartPr>
            <p14:xfrm>
              <a:off x="4379194" y="2937268"/>
              <a:ext cx="1522080" cy="203040"/>
            </p14:xfrm>
          </p:contentPart>
        </mc:Choice>
        <mc:Fallback xmlns="">
          <p:pic>
            <p:nvPicPr>
              <p:cNvPr id="21" name="Freihand 20">
                <a:extLst>
                  <a:ext uri="{FF2B5EF4-FFF2-40B4-BE49-F238E27FC236}">
                    <a16:creationId xmlns:a16="http://schemas.microsoft.com/office/drawing/2014/main" id="{D7A606D9-740D-2330-8108-87D56D8FD434}"/>
                  </a:ext>
                </a:extLst>
              </p:cNvPr>
              <p:cNvPicPr/>
              <p:nvPr/>
            </p:nvPicPr>
            <p:blipFill>
              <a:blip r:embed="rId24"/>
              <a:stretch>
                <a:fillRect/>
              </a:stretch>
            </p:blipFill>
            <p:spPr>
              <a:xfrm>
                <a:off x="4370194" y="2928268"/>
                <a:ext cx="1539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Freihand 25">
                <a:extLst>
                  <a:ext uri="{FF2B5EF4-FFF2-40B4-BE49-F238E27FC236}">
                    <a16:creationId xmlns:a16="http://schemas.microsoft.com/office/drawing/2014/main" id="{AFFBD7CC-4F52-A5F9-BC63-0499E394F4F9}"/>
                  </a:ext>
                </a:extLst>
              </p14:cNvPr>
              <p14:cNvContentPartPr/>
              <p14:nvPr/>
            </p14:nvContentPartPr>
            <p14:xfrm>
              <a:off x="3426634" y="569548"/>
              <a:ext cx="4600800" cy="248760"/>
            </p14:xfrm>
          </p:contentPart>
        </mc:Choice>
        <mc:Fallback xmlns="">
          <p:pic>
            <p:nvPicPr>
              <p:cNvPr id="26" name="Freihand 25">
                <a:extLst>
                  <a:ext uri="{FF2B5EF4-FFF2-40B4-BE49-F238E27FC236}">
                    <a16:creationId xmlns:a16="http://schemas.microsoft.com/office/drawing/2014/main" id="{AFFBD7CC-4F52-A5F9-BC63-0499E394F4F9}"/>
                  </a:ext>
                </a:extLst>
              </p:cNvPr>
              <p:cNvPicPr/>
              <p:nvPr/>
            </p:nvPicPr>
            <p:blipFill>
              <a:blip r:embed="rId26"/>
              <a:stretch>
                <a:fillRect/>
              </a:stretch>
            </p:blipFill>
            <p:spPr>
              <a:xfrm>
                <a:off x="3417994" y="560548"/>
                <a:ext cx="4618440" cy="266400"/>
              </a:xfrm>
              <a:prstGeom prst="rect">
                <a:avLst/>
              </a:prstGeom>
            </p:spPr>
          </p:pic>
        </mc:Fallback>
      </mc:AlternateContent>
      <p:grpSp>
        <p:nvGrpSpPr>
          <p:cNvPr id="32" name="Gruppieren 31">
            <a:extLst>
              <a:ext uri="{FF2B5EF4-FFF2-40B4-BE49-F238E27FC236}">
                <a16:creationId xmlns:a16="http://schemas.microsoft.com/office/drawing/2014/main" id="{AE826B31-075C-CBA3-D02A-1D4429373CC4}"/>
              </a:ext>
            </a:extLst>
          </p:cNvPr>
          <p:cNvGrpSpPr/>
          <p:nvPr/>
        </p:nvGrpSpPr>
        <p:grpSpPr>
          <a:xfrm>
            <a:off x="2717074" y="45388"/>
            <a:ext cx="6033960" cy="2285640"/>
            <a:chOff x="2717074" y="45388"/>
            <a:chExt cx="6033960" cy="2285640"/>
          </a:xfrm>
        </p:grpSpPr>
        <mc:AlternateContent xmlns:mc="http://schemas.openxmlformats.org/markup-compatibility/2006" xmlns:p14="http://schemas.microsoft.com/office/powerpoint/2010/main">
          <mc:Choice Requires="p14">
            <p:contentPart p14:bwMode="auto" r:id="rId27">
              <p14:nvContentPartPr>
                <p14:cNvPr id="8" name="Freihand 7">
                  <a:extLst>
                    <a:ext uri="{FF2B5EF4-FFF2-40B4-BE49-F238E27FC236}">
                      <a16:creationId xmlns:a16="http://schemas.microsoft.com/office/drawing/2014/main" id="{5A2DECFB-4573-F462-EA32-71B62BC63430}"/>
                    </a:ext>
                  </a:extLst>
                </p14:cNvPr>
                <p14:cNvContentPartPr/>
                <p14:nvPr/>
              </p14:nvContentPartPr>
              <p14:xfrm>
                <a:off x="7806394" y="892468"/>
                <a:ext cx="613800" cy="188640"/>
              </p14:xfrm>
            </p:contentPart>
          </mc:Choice>
          <mc:Fallback xmlns="">
            <p:pic>
              <p:nvPicPr>
                <p:cNvPr id="8" name="Freihand 7">
                  <a:extLst>
                    <a:ext uri="{FF2B5EF4-FFF2-40B4-BE49-F238E27FC236}">
                      <a16:creationId xmlns:a16="http://schemas.microsoft.com/office/drawing/2014/main" id="{5A2DECFB-4573-F462-EA32-71B62BC63430}"/>
                    </a:ext>
                  </a:extLst>
                </p:cNvPr>
                <p:cNvPicPr/>
                <p:nvPr/>
              </p:nvPicPr>
              <p:blipFill>
                <a:blip r:embed="rId28"/>
                <a:stretch>
                  <a:fillRect/>
                </a:stretch>
              </p:blipFill>
              <p:spPr>
                <a:xfrm>
                  <a:off x="7797754" y="883468"/>
                  <a:ext cx="6314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 name="Freihand 8">
                  <a:extLst>
                    <a:ext uri="{FF2B5EF4-FFF2-40B4-BE49-F238E27FC236}">
                      <a16:creationId xmlns:a16="http://schemas.microsoft.com/office/drawing/2014/main" id="{B90255F0-FF8C-EB0E-1C5F-62519BD37FAF}"/>
                    </a:ext>
                  </a:extLst>
                </p14:cNvPr>
                <p14:cNvContentPartPr/>
                <p14:nvPr/>
              </p14:nvContentPartPr>
              <p14:xfrm>
                <a:off x="6101074" y="809668"/>
                <a:ext cx="1019880" cy="161280"/>
              </p14:xfrm>
            </p:contentPart>
          </mc:Choice>
          <mc:Fallback xmlns="">
            <p:pic>
              <p:nvPicPr>
                <p:cNvPr id="9" name="Freihand 8">
                  <a:extLst>
                    <a:ext uri="{FF2B5EF4-FFF2-40B4-BE49-F238E27FC236}">
                      <a16:creationId xmlns:a16="http://schemas.microsoft.com/office/drawing/2014/main" id="{B90255F0-FF8C-EB0E-1C5F-62519BD37FAF}"/>
                    </a:ext>
                  </a:extLst>
                </p:cNvPr>
                <p:cNvPicPr/>
                <p:nvPr/>
              </p:nvPicPr>
              <p:blipFill>
                <a:blip r:embed="rId30"/>
                <a:stretch>
                  <a:fillRect/>
                </a:stretch>
              </p:blipFill>
              <p:spPr>
                <a:xfrm>
                  <a:off x="6092074" y="800668"/>
                  <a:ext cx="1037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 name="Freihand 9">
                  <a:extLst>
                    <a:ext uri="{FF2B5EF4-FFF2-40B4-BE49-F238E27FC236}">
                      <a16:creationId xmlns:a16="http://schemas.microsoft.com/office/drawing/2014/main" id="{10123643-B5D6-2930-62AB-E76307F5C2C1}"/>
                    </a:ext>
                  </a:extLst>
                </p14:cNvPr>
                <p14:cNvContentPartPr/>
                <p14:nvPr/>
              </p14:nvContentPartPr>
              <p14:xfrm>
                <a:off x="5854834" y="1146268"/>
                <a:ext cx="2487960" cy="762480"/>
              </p14:xfrm>
            </p:contentPart>
          </mc:Choice>
          <mc:Fallback xmlns="">
            <p:pic>
              <p:nvPicPr>
                <p:cNvPr id="10" name="Freihand 9">
                  <a:extLst>
                    <a:ext uri="{FF2B5EF4-FFF2-40B4-BE49-F238E27FC236}">
                      <a16:creationId xmlns:a16="http://schemas.microsoft.com/office/drawing/2014/main" id="{10123643-B5D6-2930-62AB-E76307F5C2C1}"/>
                    </a:ext>
                  </a:extLst>
                </p:cNvPr>
                <p:cNvPicPr/>
                <p:nvPr/>
              </p:nvPicPr>
              <p:blipFill>
                <a:blip r:embed="rId32"/>
                <a:stretch>
                  <a:fillRect/>
                </a:stretch>
              </p:blipFill>
              <p:spPr>
                <a:xfrm>
                  <a:off x="5846194" y="1137628"/>
                  <a:ext cx="2505600" cy="780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 name="Freihand 10">
                  <a:extLst>
                    <a:ext uri="{FF2B5EF4-FFF2-40B4-BE49-F238E27FC236}">
                      <a16:creationId xmlns:a16="http://schemas.microsoft.com/office/drawing/2014/main" id="{E2D88B17-6199-3ACF-EC0D-1D3FB0C4B55B}"/>
                    </a:ext>
                  </a:extLst>
                </p14:cNvPr>
                <p14:cNvContentPartPr/>
                <p14:nvPr/>
              </p14:nvContentPartPr>
              <p14:xfrm>
                <a:off x="8302474" y="865828"/>
                <a:ext cx="448560" cy="539640"/>
              </p14:xfrm>
            </p:contentPart>
          </mc:Choice>
          <mc:Fallback xmlns="">
            <p:pic>
              <p:nvPicPr>
                <p:cNvPr id="11" name="Freihand 10">
                  <a:extLst>
                    <a:ext uri="{FF2B5EF4-FFF2-40B4-BE49-F238E27FC236}">
                      <a16:creationId xmlns:a16="http://schemas.microsoft.com/office/drawing/2014/main" id="{E2D88B17-6199-3ACF-EC0D-1D3FB0C4B55B}"/>
                    </a:ext>
                  </a:extLst>
                </p:cNvPr>
                <p:cNvPicPr/>
                <p:nvPr/>
              </p:nvPicPr>
              <p:blipFill>
                <a:blip r:embed="rId34"/>
                <a:stretch>
                  <a:fillRect/>
                </a:stretch>
              </p:blipFill>
              <p:spPr>
                <a:xfrm>
                  <a:off x="8293474" y="857188"/>
                  <a:ext cx="466200" cy="557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BDE8D0B2-1093-8B86-9F1D-2D1492258912}"/>
                    </a:ext>
                  </a:extLst>
                </p14:cNvPr>
                <p14:cNvContentPartPr/>
                <p14:nvPr/>
              </p14:nvContentPartPr>
              <p14:xfrm>
                <a:off x="2862874" y="1667548"/>
                <a:ext cx="27360" cy="522360"/>
              </p14:xfrm>
            </p:contentPart>
          </mc:Choice>
          <mc:Fallback xmlns="">
            <p:pic>
              <p:nvPicPr>
                <p:cNvPr id="22" name="Freihand 21">
                  <a:extLst>
                    <a:ext uri="{FF2B5EF4-FFF2-40B4-BE49-F238E27FC236}">
                      <a16:creationId xmlns:a16="http://schemas.microsoft.com/office/drawing/2014/main" id="{BDE8D0B2-1093-8B86-9F1D-2D1492258912}"/>
                    </a:ext>
                  </a:extLst>
                </p:cNvPr>
                <p:cNvPicPr/>
                <p:nvPr/>
              </p:nvPicPr>
              <p:blipFill>
                <a:blip r:embed="rId36"/>
                <a:stretch>
                  <a:fillRect/>
                </a:stretch>
              </p:blipFill>
              <p:spPr>
                <a:xfrm>
                  <a:off x="2854234" y="1658908"/>
                  <a:ext cx="4500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ABAC797C-23AD-9C8C-C5C0-96A657DCF4F0}"/>
                    </a:ext>
                  </a:extLst>
                </p14:cNvPr>
                <p14:cNvContentPartPr/>
                <p14:nvPr/>
              </p14:nvContentPartPr>
              <p14:xfrm>
                <a:off x="2748394" y="1917388"/>
                <a:ext cx="302760" cy="413640"/>
              </p14:xfrm>
            </p:contentPart>
          </mc:Choice>
          <mc:Fallback xmlns="">
            <p:pic>
              <p:nvPicPr>
                <p:cNvPr id="23" name="Freihand 22">
                  <a:extLst>
                    <a:ext uri="{FF2B5EF4-FFF2-40B4-BE49-F238E27FC236}">
                      <a16:creationId xmlns:a16="http://schemas.microsoft.com/office/drawing/2014/main" id="{ABAC797C-23AD-9C8C-C5C0-96A657DCF4F0}"/>
                    </a:ext>
                  </a:extLst>
                </p:cNvPr>
                <p:cNvPicPr/>
                <p:nvPr/>
              </p:nvPicPr>
              <p:blipFill>
                <a:blip r:embed="rId38"/>
                <a:stretch>
                  <a:fillRect/>
                </a:stretch>
              </p:blipFill>
              <p:spPr>
                <a:xfrm>
                  <a:off x="2739394" y="1908388"/>
                  <a:ext cx="32040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BE6F5E8B-1456-2C54-AC23-676033F5C979}"/>
                    </a:ext>
                  </a:extLst>
                </p14:cNvPr>
                <p14:cNvContentPartPr/>
                <p14:nvPr/>
              </p14:nvContentPartPr>
              <p14:xfrm>
                <a:off x="2717074" y="1503748"/>
                <a:ext cx="285840" cy="286200"/>
              </p14:xfrm>
            </p:contentPart>
          </mc:Choice>
          <mc:Fallback xmlns="">
            <p:pic>
              <p:nvPicPr>
                <p:cNvPr id="24" name="Freihand 23">
                  <a:extLst>
                    <a:ext uri="{FF2B5EF4-FFF2-40B4-BE49-F238E27FC236}">
                      <a16:creationId xmlns:a16="http://schemas.microsoft.com/office/drawing/2014/main" id="{BE6F5E8B-1456-2C54-AC23-676033F5C979}"/>
                    </a:ext>
                  </a:extLst>
                </p:cNvPr>
                <p:cNvPicPr/>
                <p:nvPr/>
              </p:nvPicPr>
              <p:blipFill>
                <a:blip r:embed="rId40"/>
                <a:stretch>
                  <a:fillRect/>
                </a:stretch>
              </p:blipFill>
              <p:spPr>
                <a:xfrm>
                  <a:off x="2708074" y="1495108"/>
                  <a:ext cx="3034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5249EF61-2C53-0FE5-6E91-0482C8B1880E}"/>
                    </a:ext>
                  </a:extLst>
                </p14:cNvPr>
                <p14:cNvContentPartPr/>
                <p14:nvPr/>
              </p14:nvContentPartPr>
              <p14:xfrm>
                <a:off x="7719274" y="160588"/>
                <a:ext cx="354600" cy="26280"/>
              </p14:xfrm>
            </p:contentPart>
          </mc:Choice>
          <mc:Fallback xmlns="">
            <p:pic>
              <p:nvPicPr>
                <p:cNvPr id="28" name="Freihand 27">
                  <a:extLst>
                    <a:ext uri="{FF2B5EF4-FFF2-40B4-BE49-F238E27FC236}">
                      <a16:creationId xmlns:a16="http://schemas.microsoft.com/office/drawing/2014/main" id="{5249EF61-2C53-0FE5-6E91-0482C8B1880E}"/>
                    </a:ext>
                  </a:extLst>
                </p:cNvPr>
                <p:cNvPicPr/>
                <p:nvPr/>
              </p:nvPicPr>
              <p:blipFill>
                <a:blip r:embed="rId42"/>
                <a:stretch>
                  <a:fillRect/>
                </a:stretch>
              </p:blipFill>
              <p:spPr>
                <a:xfrm>
                  <a:off x="7710634" y="151588"/>
                  <a:ext cx="3722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E79C4978-0E18-3502-4918-9A38CA37DB47}"/>
                    </a:ext>
                  </a:extLst>
                </p14:cNvPr>
                <p14:cNvContentPartPr/>
                <p14:nvPr/>
              </p14:nvContentPartPr>
              <p14:xfrm>
                <a:off x="3352474" y="68428"/>
                <a:ext cx="4664880" cy="779040"/>
              </p14:xfrm>
            </p:contentPart>
          </mc:Choice>
          <mc:Fallback xmlns="">
            <p:pic>
              <p:nvPicPr>
                <p:cNvPr id="29" name="Freihand 28">
                  <a:extLst>
                    <a:ext uri="{FF2B5EF4-FFF2-40B4-BE49-F238E27FC236}">
                      <a16:creationId xmlns:a16="http://schemas.microsoft.com/office/drawing/2014/main" id="{E79C4978-0E18-3502-4918-9A38CA37DB47}"/>
                    </a:ext>
                  </a:extLst>
                </p:cNvPr>
                <p:cNvPicPr/>
                <p:nvPr/>
              </p:nvPicPr>
              <p:blipFill>
                <a:blip r:embed="rId44"/>
                <a:stretch>
                  <a:fillRect/>
                </a:stretch>
              </p:blipFill>
              <p:spPr>
                <a:xfrm>
                  <a:off x="3343474" y="59428"/>
                  <a:ext cx="4682520" cy="796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DE9791FD-F69F-1AA8-8472-D3669A67CA22}"/>
                    </a:ext>
                  </a:extLst>
                </p14:cNvPr>
                <p14:cNvContentPartPr/>
                <p14:nvPr/>
              </p14:nvContentPartPr>
              <p14:xfrm>
                <a:off x="4987234" y="45388"/>
                <a:ext cx="3256920" cy="581760"/>
              </p14:xfrm>
            </p:contentPart>
          </mc:Choice>
          <mc:Fallback xmlns="">
            <p:pic>
              <p:nvPicPr>
                <p:cNvPr id="31" name="Freihand 30">
                  <a:extLst>
                    <a:ext uri="{FF2B5EF4-FFF2-40B4-BE49-F238E27FC236}">
                      <a16:creationId xmlns:a16="http://schemas.microsoft.com/office/drawing/2014/main" id="{DE9791FD-F69F-1AA8-8472-D3669A67CA22}"/>
                    </a:ext>
                  </a:extLst>
                </p:cNvPr>
                <p:cNvPicPr/>
                <p:nvPr/>
              </p:nvPicPr>
              <p:blipFill>
                <a:blip r:embed="rId46"/>
                <a:stretch>
                  <a:fillRect/>
                </a:stretch>
              </p:blipFill>
              <p:spPr>
                <a:xfrm>
                  <a:off x="4978594" y="36748"/>
                  <a:ext cx="3274560" cy="599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12" name="Freihand 11">
                <a:extLst>
                  <a:ext uri="{FF2B5EF4-FFF2-40B4-BE49-F238E27FC236}">
                    <a16:creationId xmlns:a16="http://schemas.microsoft.com/office/drawing/2014/main" id="{7812D050-F41A-A111-3082-ECB9EBACBAF6}"/>
                  </a:ext>
                </a:extLst>
              </p14:cNvPr>
              <p14:cNvContentPartPr/>
              <p14:nvPr/>
            </p14:nvContentPartPr>
            <p14:xfrm>
              <a:off x="3354573" y="612213"/>
              <a:ext cx="4933440" cy="273240"/>
            </p14:xfrm>
          </p:contentPart>
        </mc:Choice>
        <mc:Fallback>
          <p:pic>
            <p:nvPicPr>
              <p:cNvPr id="12" name="Freihand 11">
                <a:extLst>
                  <a:ext uri="{FF2B5EF4-FFF2-40B4-BE49-F238E27FC236}">
                    <a16:creationId xmlns:a16="http://schemas.microsoft.com/office/drawing/2014/main" id="{7812D050-F41A-A111-3082-ECB9EBACBAF6}"/>
                  </a:ext>
                </a:extLst>
              </p:cNvPr>
              <p:cNvPicPr/>
              <p:nvPr/>
            </p:nvPicPr>
            <p:blipFill>
              <a:blip r:embed="rId48"/>
              <a:stretch>
                <a:fillRect/>
              </a:stretch>
            </p:blipFill>
            <p:spPr>
              <a:xfrm>
                <a:off x="3345933" y="603573"/>
                <a:ext cx="4951080" cy="290880"/>
              </a:xfrm>
              <a:prstGeom prst="rect">
                <a:avLst/>
              </a:prstGeom>
            </p:spPr>
          </p:pic>
        </mc:Fallback>
      </mc:AlternateContent>
      <p:grpSp>
        <p:nvGrpSpPr>
          <p:cNvPr id="27" name="Gruppieren 26">
            <a:extLst>
              <a:ext uri="{FF2B5EF4-FFF2-40B4-BE49-F238E27FC236}">
                <a16:creationId xmlns:a16="http://schemas.microsoft.com/office/drawing/2014/main" id="{081771FA-6B1B-6D95-038F-F60C00BC6ED9}"/>
              </a:ext>
            </a:extLst>
          </p:cNvPr>
          <p:cNvGrpSpPr/>
          <p:nvPr/>
        </p:nvGrpSpPr>
        <p:grpSpPr>
          <a:xfrm>
            <a:off x="1970013" y="2398533"/>
            <a:ext cx="4179960" cy="759240"/>
            <a:chOff x="1970013" y="2398533"/>
            <a:chExt cx="4179960" cy="759240"/>
          </a:xfrm>
        </p:grpSpPr>
        <mc:AlternateContent xmlns:mc="http://schemas.openxmlformats.org/markup-compatibility/2006">
          <mc:Choice xmlns:p14="http://schemas.microsoft.com/office/powerpoint/2010/main" Requires="p14">
            <p:contentPart p14:bwMode="auto" r:id="rId49">
              <p14:nvContentPartPr>
                <p14:cNvPr id="14" name="Freihand 13">
                  <a:extLst>
                    <a:ext uri="{FF2B5EF4-FFF2-40B4-BE49-F238E27FC236}">
                      <a16:creationId xmlns:a16="http://schemas.microsoft.com/office/drawing/2014/main" id="{34FC3A53-87F7-9D1E-56E8-F1ECEC9B0D11}"/>
                    </a:ext>
                  </a:extLst>
                </p14:cNvPr>
                <p14:cNvContentPartPr/>
                <p14:nvPr/>
              </p14:nvContentPartPr>
              <p14:xfrm>
                <a:off x="2075133" y="2964093"/>
                <a:ext cx="4074840" cy="90720"/>
              </p14:xfrm>
            </p:contentPart>
          </mc:Choice>
          <mc:Fallback>
            <p:pic>
              <p:nvPicPr>
                <p:cNvPr id="14" name="Freihand 13">
                  <a:extLst>
                    <a:ext uri="{FF2B5EF4-FFF2-40B4-BE49-F238E27FC236}">
                      <a16:creationId xmlns:a16="http://schemas.microsoft.com/office/drawing/2014/main" id="{34FC3A53-87F7-9D1E-56E8-F1ECEC9B0D11}"/>
                    </a:ext>
                  </a:extLst>
                </p:cNvPr>
                <p:cNvPicPr/>
                <p:nvPr/>
              </p:nvPicPr>
              <p:blipFill>
                <a:blip r:embed="rId50"/>
                <a:stretch>
                  <a:fillRect/>
                </a:stretch>
              </p:blipFill>
              <p:spPr>
                <a:xfrm>
                  <a:off x="2066133" y="2955093"/>
                  <a:ext cx="4092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5" name="Freihand 24">
                  <a:extLst>
                    <a:ext uri="{FF2B5EF4-FFF2-40B4-BE49-F238E27FC236}">
                      <a16:creationId xmlns:a16="http://schemas.microsoft.com/office/drawing/2014/main" id="{0B6FADEC-4727-9590-9151-4AF632A128BE}"/>
                    </a:ext>
                  </a:extLst>
                </p14:cNvPr>
                <p14:cNvContentPartPr/>
                <p14:nvPr/>
              </p14:nvContentPartPr>
              <p14:xfrm>
                <a:off x="1970013" y="2398533"/>
                <a:ext cx="2083320" cy="759240"/>
              </p14:xfrm>
            </p:contentPart>
          </mc:Choice>
          <mc:Fallback>
            <p:pic>
              <p:nvPicPr>
                <p:cNvPr id="25" name="Freihand 24">
                  <a:extLst>
                    <a:ext uri="{FF2B5EF4-FFF2-40B4-BE49-F238E27FC236}">
                      <a16:creationId xmlns:a16="http://schemas.microsoft.com/office/drawing/2014/main" id="{0B6FADEC-4727-9590-9151-4AF632A128BE}"/>
                    </a:ext>
                  </a:extLst>
                </p:cNvPr>
                <p:cNvPicPr/>
                <p:nvPr/>
              </p:nvPicPr>
              <p:blipFill>
                <a:blip r:embed="rId52"/>
                <a:stretch>
                  <a:fillRect/>
                </a:stretch>
              </p:blipFill>
              <p:spPr>
                <a:xfrm>
                  <a:off x="1961373" y="2389893"/>
                  <a:ext cx="2100960" cy="776880"/>
                </a:xfrm>
                <a:prstGeom prst="rect">
                  <a:avLst/>
                </a:prstGeom>
              </p:spPr>
            </p:pic>
          </mc:Fallback>
        </mc:AlternateContent>
      </p:grpSp>
    </p:spTree>
    <p:extLst>
      <p:ext uri="{BB962C8B-B14F-4D97-AF65-F5344CB8AC3E}">
        <p14:creationId xmlns:p14="http://schemas.microsoft.com/office/powerpoint/2010/main" val="315963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sz="3200"/>
              <a:t>Quantity theory of money and Money Demand</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a:t>Within the money market equilibrium we obtain:</a:t>
                </a:r>
                <a:endParaRPr lang="en-US" sz="2400" dirty="0"/>
              </a:p>
              <a:p>
                <a:pPr algn="ctr"/>
                <a:endParaRPr lang="en-US" sz="2400" dirty="0"/>
              </a:p>
              <a:p>
                <a:pPr algn="ctr"/>
                <a:r>
                  <a:rPr lang="en-US" sz="2400" dirty="0"/>
                  <a:t>M=</a:t>
                </a:r>
                <a:r>
                  <a:rPr lang="en-US" sz="2400"/>
                  <a:t>M</a:t>
                </a:r>
                <a:r>
                  <a:rPr lang="en-US" sz="2400" baseline="30000"/>
                  <a:t>d</a:t>
                </a:r>
                <a:r>
                  <a:rPr lang="en-US" sz="2400"/>
                  <a:t> (money demand)</a:t>
                </a:r>
                <a:endParaRPr lang="en-US" sz="2400" dirty="0"/>
              </a:p>
              <a:p>
                <a:pPr algn="ctr"/>
                <a:endParaRPr lang="en-US" sz="2400" dirty="0"/>
              </a:p>
              <a:p>
                <a:pPr algn="ctr"/>
                <a:r>
                  <a:rPr lang="en-US" sz="2400"/>
                  <a:t>Cash holding coefficient: </a:t>
                </a:r>
                <a:r>
                  <a:rPr lang="en-US" sz="2400" dirty="0"/>
                  <a:t>k = 1/V → M</a:t>
                </a:r>
                <a:r>
                  <a:rPr lang="en-US" sz="2400" baseline="30000" dirty="0"/>
                  <a:t>d</a:t>
                </a:r>
                <a:r>
                  <a:rPr lang="en-US" sz="2400" dirty="0"/>
                  <a:t> = k ∙ P ∙ Y </a:t>
                </a:r>
              </a:p>
              <a:p>
                <a:endParaRPr lang="en-US" sz="2400" dirty="0"/>
              </a:p>
              <a:p>
                <a:r>
                  <a:rPr lang="en-US" sz="2400"/>
                  <a:t>Assuming k to be constant in the short-run, then the level of transactions representet by PY determines the level of money demand M</a:t>
                </a:r>
                <a:r>
                  <a:rPr lang="en-US" sz="2400" baseline="30000"/>
                  <a:t>d</a:t>
                </a:r>
                <a:r>
                  <a:rPr lang="en-US" sz="2400"/>
                  <a:t> </a:t>
                </a:r>
                <a:endParaRPr lang="en-US" sz="2400" dirty="0"/>
              </a:p>
              <a:p>
                <a:endParaRPr lang="en-US" sz="2400" dirty="0"/>
              </a:p>
              <a:p>
                <a:r>
                  <a:rPr lang="en-US" sz="2400" dirty="0"/>
                  <a:t>→</a:t>
                </a:r>
                <a:r>
                  <a:rPr lang="en-US" sz="2400"/>
                  <a:t>	The real money demand </a:t>
                </a:r>
                <a:r>
                  <a:rPr lang="en-US" sz="2400" dirty="0"/>
                  <a:t>M</a:t>
                </a:r>
                <a:r>
                  <a:rPr lang="en-US" sz="2400" baseline="30000" dirty="0"/>
                  <a:t>d</a:t>
                </a:r>
                <a:r>
                  <a:rPr lang="en-US" sz="2400" dirty="0"/>
                  <a:t>/</a:t>
                </a:r>
                <a:r>
                  <a:rPr lang="en-US" sz="2400"/>
                  <a:t>P therefore depends only</a:t>
                </a:r>
              </a:p>
              <a:p>
                <a:r>
                  <a:rPr lang="en-US" sz="2400"/>
                  <a:t>	on Y and we obtain:</a:t>
                </a:r>
                <a:endParaRPr lang="en-US" sz="2400" dirty="0"/>
              </a:p>
              <a:p>
                <a:r>
                  <a:rPr lang="de-DE" sz="2800" dirty="0"/>
                  <a:t>		</a:t>
                </a:r>
              </a:p>
              <a:p>
                <a:r>
                  <a:rPr lang="de-DE" sz="2800" dirty="0"/>
                  <a:t>		Money Demand </a:t>
                </a:r>
                <a14:m>
                  <m:oMath xmlns:m="http://schemas.openxmlformats.org/officeDocument/2006/math">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651"/>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71" name="Freihand 70">
                <a:extLst>
                  <a:ext uri="{FF2B5EF4-FFF2-40B4-BE49-F238E27FC236}">
                    <a16:creationId xmlns:a16="http://schemas.microsoft.com/office/drawing/2014/main" id="{D0C4A01B-A6D3-40E8-216F-B467599279E3}"/>
                  </a:ext>
                </a:extLst>
              </p14:cNvPr>
              <p14:cNvContentPartPr/>
              <p14:nvPr/>
            </p14:nvContentPartPr>
            <p14:xfrm>
              <a:off x="3931714" y="2428588"/>
              <a:ext cx="2954160" cy="122760"/>
            </p14:xfrm>
          </p:contentPart>
        </mc:Choice>
        <mc:Fallback xmlns="">
          <p:pic>
            <p:nvPicPr>
              <p:cNvPr id="71" name="Freihand 70">
                <a:extLst>
                  <a:ext uri="{FF2B5EF4-FFF2-40B4-BE49-F238E27FC236}">
                    <a16:creationId xmlns:a16="http://schemas.microsoft.com/office/drawing/2014/main" id="{D0C4A01B-A6D3-40E8-216F-B467599279E3}"/>
                  </a:ext>
                </a:extLst>
              </p:cNvPr>
              <p:cNvPicPr/>
              <p:nvPr/>
            </p:nvPicPr>
            <p:blipFill>
              <a:blip r:embed="rId5"/>
              <a:stretch>
                <a:fillRect/>
              </a:stretch>
            </p:blipFill>
            <p:spPr>
              <a:xfrm>
                <a:off x="3923074" y="2419588"/>
                <a:ext cx="2971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2" name="Freihand 71">
                <a:extLst>
                  <a:ext uri="{FF2B5EF4-FFF2-40B4-BE49-F238E27FC236}">
                    <a16:creationId xmlns:a16="http://schemas.microsoft.com/office/drawing/2014/main" id="{208BBBDA-AD97-BBD7-AE77-25C12333B05C}"/>
                  </a:ext>
                </a:extLst>
              </p14:cNvPr>
              <p14:cNvContentPartPr/>
              <p14:nvPr/>
            </p14:nvContentPartPr>
            <p14:xfrm>
              <a:off x="5868514" y="2738548"/>
              <a:ext cx="635760" cy="573120"/>
            </p14:xfrm>
          </p:contentPart>
        </mc:Choice>
        <mc:Fallback xmlns="">
          <p:pic>
            <p:nvPicPr>
              <p:cNvPr id="72" name="Freihand 71">
                <a:extLst>
                  <a:ext uri="{FF2B5EF4-FFF2-40B4-BE49-F238E27FC236}">
                    <a16:creationId xmlns:a16="http://schemas.microsoft.com/office/drawing/2014/main" id="{208BBBDA-AD97-BBD7-AE77-25C12333B05C}"/>
                  </a:ext>
                </a:extLst>
              </p:cNvPr>
              <p:cNvPicPr/>
              <p:nvPr/>
            </p:nvPicPr>
            <p:blipFill>
              <a:blip r:embed="rId7"/>
              <a:stretch>
                <a:fillRect/>
              </a:stretch>
            </p:blipFill>
            <p:spPr>
              <a:xfrm>
                <a:off x="5859874" y="2729908"/>
                <a:ext cx="653400" cy="590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4" name="Freihand 83">
                <a:extLst>
                  <a:ext uri="{FF2B5EF4-FFF2-40B4-BE49-F238E27FC236}">
                    <a16:creationId xmlns:a16="http://schemas.microsoft.com/office/drawing/2014/main" id="{D458E38F-EDDD-BBD7-A684-4D6F9C43E035}"/>
                  </a:ext>
                </a:extLst>
              </p14:cNvPr>
              <p14:cNvContentPartPr/>
              <p14:nvPr/>
            </p14:nvContentPartPr>
            <p14:xfrm>
              <a:off x="2670994" y="6046588"/>
              <a:ext cx="4100040" cy="741240"/>
            </p14:xfrm>
          </p:contentPart>
        </mc:Choice>
        <mc:Fallback xmlns="">
          <p:pic>
            <p:nvPicPr>
              <p:cNvPr id="84" name="Freihand 83">
                <a:extLst>
                  <a:ext uri="{FF2B5EF4-FFF2-40B4-BE49-F238E27FC236}">
                    <a16:creationId xmlns:a16="http://schemas.microsoft.com/office/drawing/2014/main" id="{D458E38F-EDDD-BBD7-A684-4D6F9C43E035}"/>
                  </a:ext>
                </a:extLst>
              </p:cNvPr>
              <p:cNvPicPr/>
              <p:nvPr/>
            </p:nvPicPr>
            <p:blipFill>
              <a:blip r:embed="rId9"/>
              <a:stretch>
                <a:fillRect/>
              </a:stretch>
            </p:blipFill>
            <p:spPr>
              <a:xfrm>
                <a:off x="2661994" y="6037948"/>
                <a:ext cx="4117680" cy="758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8" name="Freihand 87">
                <a:extLst>
                  <a:ext uri="{FF2B5EF4-FFF2-40B4-BE49-F238E27FC236}">
                    <a16:creationId xmlns:a16="http://schemas.microsoft.com/office/drawing/2014/main" id="{8343AA78-2654-90B2-37B3-3CCD881EA25F}"/>
                  </a:ext>
                </a:extLst>
              </p14:cNvPr>
              <p14:cNvContentPartPr/>
              <p14:nvPr/>
            </p14:nvContentPartPr>
            <p14:xfrm>
              <a:off x="8429914" y="1254988"/>
              <a:ext cx="1159560" cy="115920"/>
            </p14:xfrm>
          </p:contentPart>
        </mc:Choice>
        <mc:Fallback xmlns="">
          <p:pic>
            <p:nvPicPr>
              <p:cNvPr id="88" name="Freihand 87">
                <a:extLst>
                  <a:ext uri="{FF2B5EF4-FFF2-40B4-BE49-F238E27FC236}">
                    <a16:creationId xmlns:a16="http://schemas.microsoft.com/office/drawing/2014/main" id="{8343AA78-2654-90B2-37B3-3CCD881EA25F}"/>
                  </a:ext>
                </a:extLst>
              </p:cNvPr>
              <p:cNvPicPr/>
              <p:nvPr/>
            </p:nvPicPr>
            <p:blipFill>
              <a:blip r:embed="rId11"/>
              <a:stretch>
                <a:fillRect/>
              </a:stretch>
            </p:blipFill>
            <p:spPr>
              <a:xfrm>
                <a:off x="8420914" y="1246348"/>
                <a:ext cx="1177200" cy="133560"/>
              </a:xfrm>
              <a:prstGeom prst="rect">
                <a:avLst/>
              </a:prstGeom>
            </p:spPr>
          </p:pic>
        </mc:Fallback>
      </mc:AlternateContent>
      <p:grpSp>
        <p:nvGrpSpPr>
          <p:cNvPr id="130" name="Gruppieren 129">
            <a:extLst>
              <a:ext uri="{FF2B5EF4-FFF2-40B4-BE49-F238E27FC236}">
                <a16:creationId xmlns:a16="http://schemas.microsoft.com/office/drawing/2014/main" id="{60E65C29-72D0-9D33-CE41-69547EB92468}"/>
              </a:ext>
            </a:extLst>
          </p:cNvPr>
          <p:cNvGrpSpPr/>
          <p:nvPr/>
        </p:nvGrpSpPr>
        <p:grpSpPr>
          <a:xfrm>
            <a:off x="1980119" y="47409"/>
            <a:ext cx="8162640" cy="1389739"/>
            <a:chOff x="1980119" y="47409"/>
            <a:chExt cx="8162640" cy="1389739"/>
          </a:xfrm>
        </p:grpSpPr>
        <mc:AlternateContent xmlns:mc="http://schemas.openxmlformats.org/markup-compatibility/2006" xmlns:p14="http://schemas.microsoft.com/office/powerpoint/2010/main">
          <mc:Choice Requires="p14">
            <p:contentPart p14:bwMode="auto" r:id="rId12">
              <p14:nvContentPartPr>
                <p14:cNvPr id="2" name="Freihand 1">
                  <a:extLst>
                    <a:ext uri="{FF2B5EF4-FFF2-40B4-BE49-F238E27FC236}">
                      <a16:creationId xmlns:a16="http://schemas.microsoft.com/office/drawing/2014/main" id="{47B16505-62B7-800E-A01C-E34520B38847}"/>
                    </a:ext>
                  </a:extLst>
                </p14:cNvPr>
                <p14:cNvContentPartPr/>
                <p14:nvPr/>
              </p14:nvContentPartPr>
              <p14:xfrm>
                <a:off x="3721474" y="1026028"/>
                <a:ext cx="161280" cy="186480"/>
              </p14:xfrm>
            </p:contentPart>
          </mc:Choice>
          <mc:Fallback xmlns="">
            <p:pic>
              <p:nvPicPr>
                <p:cNvPr id="2" name="Freihand 1">
                  <a:extLst>
                    <a:ext uri="{FF2B5EF4-FFF2-40B4-BE49-F238E27FC236}">
                      <a16:creationId xmlns:a16="http://schemas.microsoft.com/office/drawing/2014/main" id="{47B16505-62B7-800E-A01C-E34520B38847}"/>
                    </a:ext>
                  </a:extLst>
                </p:cNvPr>
                <p:cNvPicPr/>
                <p:nvPr/>
              </p:nvPicPr>
              <p:blipFill>
                <a:blip r:embed="rId13"/>
                <a:stretch>
                  <a:fillRect/>
                </a:stretch>
              </p:blipFill>
              <p:spPr>
                <a:xfrm>
                  <a:off x="3712834" y="1017028"/>
                  <a:ext cx="1789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Freihand 2">
                  <a:extLst>
                    <a:ext uri="{FF2B5EF4-FFF2-40B4-BE49-F238E27FC236}">
                      <a16:creationId xmlns:a16="http://schemas.microsoft.com/office/drawing/2014/main" id="{6BC30A45-B664-F554-B14B-E37498E5D30C}"/>
                    </a:ext>
                  </a:extLst>
                </p14:cNvPr>
                <p14:cNvContentPartPr/>
                <p14:nvPr/>
              </p14:nvContentPartPr>
              <p14:xfrm>
                <a:off x="3712114" y="971668"/>
                <a:ext cx="226800" cy="92520"/>
              </p14:xfrm>
            </p:contentPart>
          </mc:Choice>
          <mc:Fallback xmlns="">
            <p:pic>
              <p:nvPicPr>
                <p:cNvPr id="3" name="Freihand 2">
                  <a:extLst>
                    <a:ext uri="{FF2B5EF4-FFF2-40B4-BE49-F238E27FC236}">
                      <a16:creationId xmlns:a16="http://schemas.microsoft.com/office/drawing/2014/main" id="{6BC30A45-B664-F554-B14B-E37498E5D30C}"/>
                    </a:ext>
                  </a:extLst>
                </p:cNvPr>
                <p:cNvPicPr/>
                <p:nvPr/>
              </p:nvPicPr>
              <p:blipFill>
                <a:blip r:embed="rId15"/>
                <a:stretch>
                  <a:fillRect/>
                </a:stretch>
              </p:blipFill>
              <p:spPr>
                <a:xfrm>
                  <a:off x="3703474" y="963028"/>
                  <a:ext cx="244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Freihand 4">
                  <a:extLst>
                    <a:ext uri="{FF2B5EF4-FFF2-40B4-BE49-F238E27FC236}">
                      <a16:creationId xmlns:a16="http://schemas.microsoft.com/office/drawing/2014/main" id="{6BADC13A-9BF0-9015-6878-F41BF384FCC8}"/>
                    </a:ext>
                  </a:extLst>
                </p14:cNvPr>
                <p14:cNvContentPartPr/>
                <p14:nvPr/>
              </p14:nvContentPartPr>
              <p14:xfrm>
                <a:off x="2446714" y="1199188"/>
                <a:ext cx="298080" cy="101160"/>
              </p14:xfrm>
            </p:contentPart>
          </mc:Choice>
          <mc:Fallback xmlns="">
            <p:pic>
              <p:nvPicPr>
                <p:cNvPr id="5" name="Freihand 4">
                  <a:extLst>
                    <a:ext uri="{FF2B5EF4-FFF2-40B4-BE49-F238E27FC236}">
                      <a16:creationId xmlns:a16="http://schemas.microsoft.com/office/drawing/2014/main" id="{6BADC13A-9BF0-9015-6878-F41BF384FCC8}"/>
                    </a:ext>
                  </a:extLst>
                </p:cNvPr>
                <p:cNvPicPr/>
                <p:nvPr/>
              </p:nvPicPr>
              <p:blipFill>
                <a:blip r:embed="rId17"/>
                <a:stretch>
                  <a:fillRect/>
                </a:stretch>
              </p:blipFill>
              <p:spPr>
                <a:xfrm>
                  <a:off x="2438074" y="1190548"/>
                  <a:ext cx="3157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7F46BDD4-361C-D292-072B-D3D38ACB411E}"/>
                    </a:ext>
                  </a:extLst>
                </p14:cNvPr>
                <p14:cNvContentPartPr/>
                <p14:nvPr/>
              </p14:nvContentPartPr>
              <p14:xfrm>
                <a:off x="2781154" y="1126108"/>
                <a:ext cx="270720" cy="176760"/>
              </p14:xfrm>
            </p:contentPart>
          </mc:Choice>
          <mc:Fallback xmlns="">
            <p:pic>
              <p:nvPicPr>
                <p:cNvPr id="9" name="Freihand 8">
                  <a:extLst>
                    <a:ext uri="{FF2B5EF4-FFF2-40B4-BE49-F238E27FC236}">
                      <a16:creationId xmlns:a16="http://schemas.microsoft.com/office/drawing/2014/main" id="{7F46BDD4-361C-D292-072B-D3D38ACB411E}"/>
                    </a:ext>
                  </a:extLst>
                </p:cNvPr>
                <p:cNvPicPr/>
                <p:nvPr/>
              </p:nvPicPr>
              <p:blipFill>
                <a:blip r:embed="rId19"/>
                <a:stretch>
                  <a:fillRect/>
                </a:stretch>
              </p:blipFill>
              <p:spPr>
                <a:xfrm>
                  <a:off x="2772514" y="1117468"/>
                  <a:ext cx="2883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 name="Freihand 9">
                  <a:extLst>
                    <a:ext uri="{FF2B5EF4-FFF2-40B4-BE49-F238E27FC236}">
                      <a16:creationId xmlns:a16="http://schemas.microsoft.com/office/drawing/2014/main" id="{69F849CC-9703-85A2-55DA-812DDC98EBA6}"/>
                    </a:ext>
                  </a:extLst>
                </p14:cNvPr>
                <p14:cNvContentPartPr/>
                <p14:nvPr/>
              </p14:nvContentPartPr>
              <p14:xfrm>
                <a:off x="3156274" y="1191628"/>
                <a:ext cx="134280" cy="201600"/>
              </p14:xfrm>
            </p:contentPart>
          </mc:Choice>
          <mc:Fallback xmlns="">
            <p:pic>
              <p:nvPicPr>
                <p:cNvPr id="10" name="Freihand 9">
                  <a:extLst>
                    <a:ext uri="{FF2B5EF4-FFF2-40B4-BE49-F238E27FC236}">
                      <a16:creationId xmlns:a16="http://schemas.microsoft.com/office/drawing/2014/main" id="{69F849CC-9703-85A2-55DA-812DDC98EBA6}"/>
                    </a:ext>
                  </a:extLst>
                </p:cNvPr>
                <p:cNvPicPr/>
                <p:nvPr/>
              </p:nvPicPr>
              <p:blipFill>
                <a:blip r:embed="rId21"/>
                <a:stretch>
                  <a:fillRect/>
                </a:stretch>
              </p:blipFill>
              <p:spPr>
                <a:xfrm>
                  <a:off x="3147274" y="1182988"/>
                  <a:ext cx="1519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Freihand 10">
                  <a:extLst>
                    <a:ext uri="{FF2B5EF4-FFF2-40B4-BE49-F238E27FC236}">
                      <a16:creationId xmlns:a16="http://schemas.microsoft.com/office/drawing/2014/main" id="{24A857D1-1047-6795-0699-665431A4B693}"/>
                    </a:ext>
                  </a:extLst>
                </p14:cNvPr>
                <p14:cNvContentPartPr/>
                <p14:nvPr/>
              </p14:nvContentPartPr>
              <p14:xfrm>
                <a:off x="3449314" y="1244188"/>
                <a:ext cx="193320" cy="77760"/>
              </p14:xfrm>
            </p:contentPart>
          </mc:Choice>
          <mc:Fallback xmlns="">
            <p:pic>
              <p:nvPicPr>
                <p:cNvPr id="11" name="Freihand 10">
                  <a:extLst>
                    <a:ext uri="{FF2B5EF4-FFF2-40B4-BE49-F238E27FC236}">
                      <a16:creationId xmlns:a16="http://schemas.microsoft.com/office/drawing/2014/main" id="{24A857D1-1047-6795-0699-665431A4B693}"/>
                    </a:ext>
                  </a:extLst>
                </p:cNvPr>
                <p:cNvPicPr/>
                <p:nvPr/>
              </p:nvPicPr>
              <p:blipFill>
                <a:blip r:embed="rId23"/>
                <a:stretch>
                  <a:fillRect/>
                </a:stretch>
              </p:blipFill>
              <p:spPr>
                <a:xfrm>
                  <a:off x="3440314" y="1235548"/>
                  <a:ext cx="210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62B32F30-06E2-1826-FE65-5EBB16246D41}"/>
                    </a:ext>
                  </a:extLst>
                </p14:cNvPr>
                <p14:cNvContentPartPr/>
                <p14:nvPr/>
              </p14:nvContentPartPr>
              <p14:xfrm>
                <a:off x="3652354" y="1249588"/>
                <a:ext cx="359640" cy="158760"/>
              </p14:xfrm>
            </p:contentPart>
          </mc:Choice>
          <mc:Fallback xmlns="">
            <p:pic>
              <p:nvPicPr>
                <p:cNvPr id="12" name="Freihand 11">
                  <a:extLst>
                    <a:ext uri="{FF2B5EF4-FFF2-40B4-BE49-F238E27FC236}">
                      <a16:creationId xmlns:a16="http://schemas.microsoft.com/office/drawing/2014/main" id="{62B32F30-06E2-1826-FE65-5EBB16246D41}"/>
                    </a:ext>
                  </a:extLst>
                </p:cNvPr>
                <p:cNvPicPr/>
                <p:nvPr/>
              </p:nvPicPr>
              <p:blipFill>
                <a:blip r:embed="rId25"/>
                <a:stretch>
                  <a:fillRect/>
                </a:stretch>
              </p:blipFill>
              <p:spPr>
                <a:xfrm>
                  <a:off x="3643714" y="1240588"/>
                  <a:ext cx="3772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Freihand 12">
                  <a:extLst>
                    <a:ext uri="{FF2B5EF4-FFF2-40B4-BE49-F238E27FC236}">
                      <a16:creationId xmlns:a16="http://schemas.microsoft.com/office/drawing/2014/main" id="{0DDE1136-65C5-07C5-A016-CDEB5FC3ED4F}"/>
                    </a:ext>
                  </a:extLst>
                </p14:cNvPr>
                <p14:cNvContentPartPr/>
                <p14:nvPr/>
              </p14:nvContentPartPr>
              <p14:xfrm>
                <a:off x="4338154" y="1038268"/>
                <a:ext cx="203040" cy="85320"/>
              </p14:xfrm>
            </p:contentPart>
          </mc:Choice>
          <mc:Fallback xmlns="">
            <p:pic>
              <p:nvPicPr>
                <p:cNvPr id="13" name="Freihand 12">
                  <a:extLst>
                    <a:ext uri="{FF2B5EF4-FFF2-40B4-BE49-F238E27FC236}">
                      <a16:creationId xmlns:a16="http://schemas.microsoft.com/office/drawing/2014/main" id="{0DDE1136-65C5-07C5-A016-CDEB5FC3ED4F}"/>
                    </a:ext>
                  </a:extLst>
                </p:cNvPr>
                <p:cNvPicPr/>
                <p:nvPr/>
              </p:nvPicPr>
              <p:blipFill>
                <a:blip r:embed="rId27"/>
                <a:stretch>
                  <a:fillRect/>
                </a:stretch>
              </p:blipFill>
              <p:spPr>
                <a:xfrm>
                  <a:off x="4329154" y="1029268"/>
                  <a:ext cx="220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Freihand 13">
                  <a:extLst>
                    <a:ext uri="{FF2B5EF4-FFF2-40B4-BE49-F238E27FC236}">
                      <a16:creationId xmlns:a16="http://schemas.microsoft.com/office/drawing/2014/main" id="{B9314492-04BB-44F4-4AB1-0C32C670A306}"/>
                    </a:ext>
                  </a:extLst>
                </p14:cNvPr>
                <p14:cNvContentPartPr/>
                <p14:nvPr/>
              </p14:nvContentPartPr>
              <p14:xfrm>
                <a:off x="4265074" y="992548"/>
                <a:ext cx="156240" cy="110520"/>
              </p14:xfrm>
            </p:contentPart>
          </mc:Choice>
          <mc:Fallback xmlns="">
            <p:pic>
              <p:nvPicPr>
                <p:cNvPr id="14" name="Freihand 13">
                  <a:extLst>
                    <a:ext uri="{FF2B5EF4-FFF2-40B4-BE49-F238E27FC236}">
                      <a16:creationId xmlns:a16="http://schemas.microsoft.com/office/drawing/2014/main" id="{B9314492-04BB-44F4-4AB1-0C32C670A306}"/>
                    </a:ext>
                  </a:extLst>
                </p:cNvPr>
                <p:cNvPicPr/>
                <p:nvPr/>
              </p:nvPicPr>
              <p:blipFill>
                <a:blip r:embed="rId29"/>
                <a:stretch>
                  <a:fillRect/>
                </a:stretch>
              </p:blipFill>
              <p:spPr>
                <a:xfrm>
                  <a:off x="4256074" y="983908"/>
                  <a:ext cx="173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Freihand 14">
                  <a:extLst>
                    <a:ext uri="{FF2B5EF4-FFF2-40B4-BE49-F238E27FC236}">
                      <a16:creationId xmlns:a16="http://schemas.microsoft.com/office/drawing/2014/main" id="{DCA81979-2491-68E2-E50D-0879738C1E20}"/>
                    </a:ext>
                  </a:extLst>
                </p14:cNvPr>
                <p14:cNvContentPartPr/>
                <p14:nvPr/>
              </p14:nvContentPartPr>
              <p14:xfrm>
                <a:off x="4376314" y="1211428"/>
                <a:ext cx="112680" cy="123480"/>
              </p14:xfrm>
            </p:contentPart>
          </mc:Choice>
          <mc:Fallback xmlns="">
            <p:pic>
              <p:nvPicPr>
                <p:cNvPr id="15" name="Freihand 14">
                  <a:extLst>
                    <a:ext uri="{FF2B5EF4-FFF2-40B4-BE49-F238E27FC236}">
                      <a16:creationId xmlns:a16="http://schemas.microsoft.com/office/drawing/2014/main" id="{DCA81979-2491-68E2-E50D-0879738C1E20}"/>
                    </a:ext>
                  </a:extLst>
                </p:cNvPr>
                <p:cNvPicPr/>
                <p:nvPr/>
              </p:nvPicPr>
              <p:blipFill>
                <a:blip r:embed="rId31"/>
                <a:stretch>
                  <a:fillRect/>
                </a:stretch>
              </p:blipFill>
              <p:spPr>
                <a:xfrm>
                  <a:off x="4367674" y="1202428"/>
                  <a:ext cx="1303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6" name="Freihand 15">
                  <a:extLst>
                    <a:ext uri="{FF2B5EF4-FFF2-40B4-BE49-F238E27FC236}">
                      <a16:creationId xmlns:a16="http://schemas.microsoft.com/office/drawing/2014/main" id="{38A87300-DA3F-EF60-AF65-FA4864A98EEA}"/>
                    </a:ext>
                  </a:extLst>
                </p14:cNvPr>
                <p14:cNvContentPartPr/>
                <p14:nvPr/>
              </p14:nvContentPartPr>
              <p14:xfrm>
                <a:off x="4528954" y="1194868"/>
                <a:ext cx="157680" cy="112320"/>
              </p14:xfrm>
            </p:contentPart>
          </mc:Choice>
          <mc:Fallback xmlns="">
            <p:pic>
              <p:nvPicPr>
                <p:cNvPr id="16" name="Freihand 15">
                  <a:extLst>
                    <a:ext uri="{FF2B5EF4-FFF2-40B4-BE49-F238E27FC236}">
                      <a16:creationId xmlns:a16="http://schemas.microsoft.com/office/drawing/2014/main" id="{38A87300-DA3F-EF60-AF65-FA4864A98EEA}"/>
                    </a:ext>
                  </a:extLst>
                </p:cNvPr>
                <p:cNvPicPr/>
                <p:nvPr/>
              </p:nvPicPr>
              <p:blipFill>
                <a:blip r:embed="rId33"/>
                <a:stretch>
                  <a:fillRect/>
                </a:stretch>
              </p:blipFill>
              <p:spPr>
                <a:xfrm>
                  <a:off x="4519954" y="1186228"/>
                  <a:ext cx="175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Freihand 16">
                  <a:extLst>
                    <a:ext uri="{FF2B5EF4-FFF2-40B4-BE49-F238E27FC236}">
                      <a16:creationId xmlns:a16="http://schemas.microsoft.com/office/drawing/2014/main" id="{E0140C78-39A8-4AE8-A145-ACA78B45DE80}"/>
                    </a:ext>
                  </a:extLst>
                </p14:cNvPr>
                <p14:cNvContentPartPr/>
                <p14:nvPr/>
              </p14:nvContentPartPr>
              <p14:xfrm>
                <a:off x="4538314" y="1219348"/>
                <a:ext cx="142560" cy="102600"/>
              </p14:xfrm>
            </p:contentPart>
          </mc:Choice>
          <mc:Fallback xmlns="">
            <p:pic>
              <p:nvPicPr>
                <p:cNvPr id="17" name="Freihand 16">
                  <a:extLst>
                    <a:ext uri="{FF2B5EF4-FFF2-40B4-BE49-F238E27FC236}">
                      <a16:creationId xmlns:a16="http://schemas.microsoft.com/office/drawing/2014/main" id="{E0140C78-39A8-4AE8-A145-ACA78B45DE80}"/>
                    </a:ext>
                  </a:extLst>
                </p:cNvPr>
                <p:cNvPicPr/>
                <p:nvPr/>
              </p:nvPicPr>
              <p:blipFill>
                <a:blip r:embed="rId35"/>
                <a:stretch>
                  <a:fillRect/>
                </a:stretch>
              </p:blipFill>
              <p:spPr>
                <a:xfrm>
                  <a:off x="4529314" y="1210348"/>
                  <a:ext cx="1602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 name="Freihand 17">
                  <a:extLst>
                    <a:ext uri="{FF2B5EF4-FFF2-40B4-BE49-F238E27FC236}">
                      <a16:creationId xmlns:a16="http://schemas.microsoft.com/office/drawing/2014/main" id="{2D4783F7-36BE-601C-2FCC-7F49D6C2542E}"/>
                    </a:ext>
                  </a:extLst>
                </p14:cNvPr>
                <p14:cNvContentPartPr/>
                <p14:nvPr/>
              </p14:nvContentPartPr>
              <p14:xfrm>
                <a:off x="4696714" y="1136548"/>
                <a:ext cx="45360" cy="166680"/>
              </p14:xfrm>
            </p:contentPart>
          </mc:Choice>
          <mc:Fallback xmlns="">
            <p:pic>
              <p:nvPicPr>
                <p:cNvPr id="18" name="Freihand 17">
                  <a:extLst>
                    <a:ext uri="{FF2B5EF4-FFF2-40B4-BE49-F238E27FC236}">
                      <a16:creationId xmlns:a16="http://schemas.microsoft.com/office/drawing/2014/main" id="{2D4783F7-36BE-601C-2FCC-7F49D6C2542E}"/>
                    </a:ext>
                  </a:extLst>
                </p:cNvPr>
                <p:cNvPicPr/>
                <p:nvPr/>
              </p:nvPicPr>
              <p:blipFill>
                <a:blip r:embed="rId37"/>
                <a:stretch>
                  <a:fillRect/>
                </a:stretch>
              </p:blipFill>
              <p:spPr>
                <a:xfrm>
                  <a:off x="4687714" y="1127548"/>
                  <a:ext cx="630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9" name="Freihand 18">
                  <a:extLst>
                    <a:ext uri="{FF2B5EF4-FFF2-40B4-BE49-F238E27FC236}">
                      <a16:creationId xmlns:a16="http://schemas.microsoft.com/office/drawing/2014/main" id="{3326C96E-6272-3C2C-4BC1-346E319FF0A8}"/>
                    </a:ext>
                  </a:extLst>
                </p14:cNvPr>
                <p14:cNvContentPartPr/>
                <p14:nvPr/>
              </p14:nvContentPartPr>
              <p14:xfrm>
                <a:off x="4751434" y="1229428"/>
                <a:ext cx="97200" cy="83520"/>
              </p14:xfrm>
            </p:contentPart>
          </mc:Choice>
          <mc:Fallback xmlns="">
            <p:pic>
              <p:nvPicPr>
                <p:cNvPr id="19" name="Freihand 18">
                  <a:extLst>
                    <a:ext uri="{FF2B5EF4-FFF2-40B4-BE49-F238E27FC236}">
                      <a16:creationId xmlns:a16="http://schemas.microsoft.com/office/drawing/2014/main" id="{3326C96E-6272-3C2C-4BC1-346E319FF0A8}"/>
                    </a:ext>
                  </a:extLst>
                </p:cNvPr>
                <p:cNvPicPr/>
                <p:nvPr/>
              </p:nvPicPr>
              <p:blipFill>
                <a:blip r:embed="rId39"/>
                <a:stretch>
                  <a:fillRect/>
                </a:stretch>
              </p:blipFill>
              <p:spPr>
                <a:xfrm>
                  <a:off x="4742434" y="1220428"/>
                  <a:ext cx="114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0" name="Freihand 19">
                  <a:extLst>
                    <a:ext uri="{FF2B5EF4-FFF2-40B4-BE49-F238E27FC236}">
                      <a16:creationId xmlns:a16="http://schemas.microsoft.com/office/drawing/2014/main" id="{4EE4E977-AC88-83AF-D5EF-1671ABA1C6A7}"/>
                    </a:ext>
                  </a:extLst>
                </p14:cNvPr>
                <p14:cNvContentPartPr/>
                <p14:nvPr/>
              </p14:nvContentPartPr>
              <p14:xfrm>
                <a:off x="4889314" y="1229068"/>
                <a:ext cx="77400" cy="74520"/>
              </p14:xfrm>
            </p:contentPart>
          </mc:Choice>
          <mc:Fallback xmlns="">
            <p:pic>
              <p:nvPicPr>
                <p:cNvPr id="20" name="Freihand 19">
                  <a:extLst>
                    <a:ext uri="{FF2B5EF4-FFF2-40B4-BE49-F238E27FC236}">
                      <a16:creationId xmlns:a16="http://schemas.microsoft.com/office/drawing/2014/main" id="{4EE4E977-AC88-83AF-D5EF-1671ABA1C6A7}"/>
                    </a:ext>
                  </a:extLst>
                </p:cNvPr>
                <p:cNvPicPr/>
                <p:nvPr/>
              </p:nvPicPr>
              <p:blipFill>
                <a:blip r:embed="rId41"/>
                <a:stretch>
                  <a:fillRect/>
                </a:stretch>
              </p:blipFill>
              <p:spPr>
                <a:xfrm>
                  <a:off x="4880314" y="1220068"/>
                  <a:ext cx="95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1" name="Freihand 20">
                  <a:extLst>
                    <a:ext uri="{FF2B5EF4-FFF2-40B4-BE49-F238E27FC236}">
                      <a16:creationId xmlns:a16="http://schemas.microsoft.com/office/drawing/2014/main" id="{AF0A0A49-8781-160A-7CDC-D21AF79F960F}"/>
                    </a:ext>
                  </a:extLst>
                </p14:cNvPr>
                <p14:cNvContentPartPr/>
                <p14:nvPr/>
              </p14:nvContentPartPr>
              <p14:xfrm>
                <a:off x="5018194" y="1232668"/>
                <a:ext cx="64440" cy="43200"/>
              </p14:xfrm>
            </p:contentPart>
          </mc:Choice>
          <mc:Fallback xmlns="">
            <p:pic>
              <p:nvPicPr>
                <p:cNvPr id="21" name="Freihand 20">
                  <a:extLst>
                    <a:ext uri="{FF2B5EF4-FFF2-40B4-BE49-F238E27FC236}">
                      <a16:creationId xmlns:a16="http://schemas.microsoft.com/office/drawing/2014/main" id="{AF0A0A49-8781-160A-7CDC-D21AF79F960F}"/>
                    </a:ext>
                  </a:extLst>
                </p:cNvPr>
                <p:cNvPicPr/>
                <p:nvPr/>
              </p:nvPicPr>
              <p:blipFill>
                <a:blip r:embed="rId43"/>
                <a:stretch>
                  <a:fillRect/>
                </a:stretch>
              </p:blipFill>
              <p:spPr>
                <a:xfrm>
                  <a:off x="5009194" y="1224028"/>
                  <a:ext cx="82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2" name="Freihand 21">
                  <a:extLst>
                    <a:ext uri="{FF2B5EF4-FFF2-40B4-BE49-F238E27FC236}">
                      <a16:creationId xmlns:a16="http://schemas.microsoft.com/office/drawing/2014/main" id="{5D7EA2E2-DAFD-9FE0-B806-25A39F28FCD1}"/>
                    </a:ext>
                  </a:extLst>
                </p14:cNvPr>
                <p14:cNvContentPartPr/>
                <p14:nvPr/>
              </p14:nvContentPartPr>
              <p14:xfrm>
                <a:off x="5113954" y="1154188"/>
                <a:ext cx="151200" cy="282960"/>
              </p14:xfrm>
            </p:contentPart>
          </mc:Choice>
          <mc:Fallback xmlns="">
            <p:pic>
              <p:nvPicPr>
                <p:cNvPr id="22" name="Freihand 21">
                  <a:extLst>
                    <a:ext uri="{FF2B5EF4-FFF2-40B4-BE49-F238E27FC236}">
                      <a16:creationId xmlns:a16="http://schemas.microsoft.com/office/drawing/2014/main" id="{5D7EA2E2-DAFD-9FE0-B806-25A39F28FCD1}"/>
                    </a:ext>
                  </a:extLst>
                </p:cNvPr>
                <p:cNvPicPr/>
                <p:nvPr/>
              </p:nvPicPr>
              <p:blipFill>
                <a:blip r:embed="rId45"/>
                <a:stretch>
                  <a:fillRect/>
                </a:stretch>
              </p:blipFill>
              <p:spPr>
                <a:xfrm>
                  <a:off x="5105314" y="1145188"/>
                  <a:ext cx="1688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3" name="Freihand 22">
                  <a:extLst>
                    <a:ext uri="{FF2B5EF4-FFF2-40B4-BE49-F238E27FC236}">
                      <a16:creationId xmlns:a16="http://schemas.microsoft.com/office/drawing/2014/main" id="{9332A33C-EBBF-9687-775D-A0F432F4105F}"/>
                    </a:ext>
                  </a:extLst>
                </p14:cNvPr>
                <p14:cNvContentPartPr/>
                <p14:nvPr/>
              </p14:nvContentPartPr>
              <p14:xfrm>
                <a:off x="4936474" y="1028548"/>
                <a:ext cx="774720" cy="167400"/>
              </p14:xfrm>
            </p:contentPart>
          </mc:Choice>
          <mc:Fallback xmlns="">
            <p:pic>
              <p:nvPicPr>
                <p:cNvPr id="23" name="Freihand 22">
                  <a:extLst>
                    <a:ext uri="{FF2B5EF4-FFF2-40B4-BE49-F238E27FC236}">
                      <a16:creationId xmlns:a16="http://schemas.microsoft.com/office/drawing/2014/main" id="{9332A33C-EBBF-9687-775D-A0F432F4105F}"/>
                    </a:ext>
                  </a:extLst>
                </p:cNvPr>
                <p:cNvPicPr/>
                <p:nvPr/>
              </p:nvPicPr>
              <p:blipFill>
                <a:blip r:embed="rId47"/>
                <a:stretch>
                  <a:fillRect/>
                </a:stretch>
              </p:blipFill>
              <p:spPr>
                <a:xfrm>
                  <a:off x="4927834" y="1019908"/>
                  <a:ext cx="7923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4" name="Freihand 23">
                  <a:extLst>
                    <a:ext uri="{FF2B5EF4-FFF2-40B4-BE49-F238E27FC236}">
                      <a16:creationId xmlns:a16="http://schemas.microsoft.com/office/drawing/2014/main" id="{D8ECC94F-4558-2397-1770-A6C41C028247}"/>
                    </a:ext>
                  </a:extLst>
                </p14:cNvPr>
                <p14:cNvContentPartPr/>
                <p14:nvPr/>
              </p14:nvContentPartPr>
              <p14:xfrm>
                <a:off x="4896514" y="1001908"/>
                <a:ext cx="241920" cy="121320"/>
              </p14:xfrm>
            </p:contentPart>
          </mc:Choice>
          <mc:Fallback xmlns="">
            <p:pic>
              <p:nvPicPr>
                <p:cNvPr id="24" name="Freihand 23">
                  <a:extLst>
                    <a:ext uri="{FF2B5EF4-FFF2-40B4-BE49-F238E27FC236}">
                      <a16:creationId xmlns:a16="http://schemas.microsoft.com/office/drawing/2014/main" id="{D8ECC94F-4558-2397-1770-A6C41C028247}"/>
                    </a:ext>
                  </a:extLst>
                </p:cNvPr>
                <p:cNvPicPr/>
                <p:nvPr/>
              </p:nvPicPr>
              <p:blipFill>
                <a:blip r:embed="rId49"/>
                <a:stretch>
                  <a:fillRect/>
                </a:stretch>
              </p:blipFill>
              <p:spPr>
                <a:xfrm>
                  <a:off x="4887874" y="992908"/>
                  <a:ext cx="2595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5" name="Freihand 24">
                  <a:extLst>
                    <a:ext uri="{FF2B5EF4-FFF2-40B4-BE49-F238E27FC236}">
                      <a16:creationId xmlns:a16="http://schemas.microsoft.com/office/drawing/2014/main" id="{1D3EA223-3448-D596-4F82-6FB4C26E3C78}"/>
                    </a:ext>
                  </a:extLst>
                </p14:cNvPr>
                <p14:cNvContentPartPr/>
                <p14:nvPr/>
              </p14:nvContentPartPr>
              <p14:xfrm>
                <a:off x="5969674" y="1177228"/>
                <a:ext cx="126720" cy="195120"/>
              </p14:xfrm>
            </p:contentPart>
          </mc:Choice>
          <mc:Fallback xmlns="">
            <p:pic>
              <p:nvPicPr>
                <p:cNvPr id="25" name="Freihand 24">
                  <a:extLst>
                    <a:ext uri="{FF2B5EF4-FFF2-40B4-BE49-F238E27FC236}">
                      <a16:creationId xmlns:a16="http://schemas.microsoft.com/office/drawing/2014/main" id="{1D3EA223-3448-D596-4F82-6FB4C26E3C78}"/>
                    </a:ext>
                  </a:extLst>
                </p:cNvPr>
                <p:cNvPicPr/>
                <p:nvPr/>
              </p:nvPicPr>
              <p:blipFill>
                <a:blip r:embed="rId51"/>
                <a:stretch>
                  <a:fillRect/>
                </a:stretch>
              </p:blipFill>
              <p:spPr>
                <a:xfrm>
                  <a:off x="5960674" y="1168228"/>
                  <a:ext cx="1443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6" name="Freihand 25">
                  <a:extLst>
                    <a:ext uri="{FF2B5EF4-FFF2-40B4-BE49-F238E27FC236}">
                      <a16:creationId xmlns:a16="http://schemas.microsoft.com/office/drawing/2014/main" id="{2C1DE9E6-1D1E-4D09-7474-2A74F80CA66B}"/>
                    </a:ext>
                  </a:extLst>
                </p14:cNvPr>
                <p14:cNvContentPartPr/>
                <p14:nvPr/>
              </p14:nvContentPartPr>
              <p14:xfrm>
                <a:off x="6133114" y="1192708"/>
                <a:ext cx="119520" cy="102960"/>
              </p14:xfrm>
            </p:contentPart>
          </mc:Choice>
          <mc:Fallback xmlns="">
            <p:pic>
              <p:nvPicPr>
                <p:cNvPr id="26" name="Freihand 25">
                  <a:extLst>
                    <a:ext uri="{FF2B5EF4-FFF2-40B4-BE49-F238E27FC236}">
                      <a16:creationId xmlns:a16="http://schemas.microsoft.com/office/drawing/2014/main" id="{2C1DE9E6-1D1E-4D09-7474-2A74F80CA66B}"/>
                    </a:ext>
                  </a:extLst>
                </p:cNvPr>
                <p:cNvPicPr/>
                <p:nvPr/>
              </p:nvPicPr>
              <p:blipFill>
                <a:blip r:embed="rId53"/>
                <a:stretch>
                  <a:fillRect/>
                </a:stretch>
              </p:blipFill>
              <p:spPr>
                <a:xfrm>
                  <a:off x="6124474" y="1183708"/>
                  <a:ext cx="137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7" name="Freihand 26">
                  <a:extLst>
                    <a:ext uri="{FF2B5EF4-FFF2-40B4-BE49-F238E27FC236}">
                      <a16:creationId xmlns:a16="http://schemas.microsoft.com/office/drawing/2014/main" id="{FD68614D-80B1-4343-2F86-DB23B2817367}"/>
                    </a:ext>
                  </a:extLst>
                </p14:cNvPr>
                <p14:cNvContentPartPr/>
                <p14:nvPr/>
              </p14:nvContentPartPr>
              <p14:xfrm>
                <a:off x="6251194" y="1088308"/>
                <a:ext cx="147960" cy="184680"/>
              </p14:xfrm>
            </p:contentPart>
          </mc:Choice>
          <mc:Fallback xmlns="">
            <p:pic>
              <p:nvPicPr>
                <p:cNvPr id="27" name="Freihand 26">
                  <a:extLst>
                    <a:ext uri="{FF2B5EF4-FFF2-40B4-BE49-F238E27FC236}">
                      <a16:creationId xmlns:a16="http://schemas.microsoft.com/office/drawing/2014/main" id="{FD68614D-80B1-4343-2F86-DB23B2817367}"/>
                    </a:ext>
                  </a:extLst>
                </p:cNvPr>
                <p:cNvPicPr/>
                <p:nvPr/>
              </p:nvPicPr>
              <p:blipFill>
                <a:blip r:embed="rId55"/>
                <a:stretch>
                  <a:fillRect/>
                </a:stretch>
              </p:blipFill>
              <p:spPr>
                <a:xfrm>
                  <a:off x="6242554" y="1079668"/>
                  <a:ext cx="165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8" name="Freihand 27">
                  <a:extLst>
                    <a:ext uri="{FF2B5EF4-FFF2-40B4-BE49-F238E27FC236}">
                      <a16:creationId xmlns:a16="http://schemas.microsoft.com/office/drawing/2014/main" id="{C55BB4B4-DEE0-88AE-036E-24A92DDCF9F7}"/>
                    </a:ext>
                  </a:extLst>
                </p14:cNvPr>
                <p14:cNvContentPartPr/>
                <p14:nvPr/>
              </p14:nvContentPartPr>
              <p14:xfrm>
                <a:off x="6355954" y="1143388"/>
                <a:ext cx="100800" cy="141840"/>
              </p14:xfrm>
            </p:contentPart>
          </mc:Choice>
          <mc:Fallback xmlns="">
            <p:pic>
              <p:nvPicPr>
                <p:cNvPr id="28" name="Freihand 27">
                  <a:extLst>
                    <a:ext uri="{FF2B5EF4-FFF2-40B4-BE49-F238E27FC236}">
                      <a16:creationId xmlns:a16="http://schemas.microsoft.com/office/drawing/2014/main" id="{C55BB4B4-DEE0-88AE-036E-24A92DDCF9F7}"/>
                    </a:ext>
                  </a:extLst>
                </p:cNvPr>
                <p:cNvPicPr/>
                <p:nvPr/>
              </p:nvPicPr>
              <p:blipFill>
                <a:blip r:embed="rId57"/>
                <a:stretch>
                  <a:fillRect/>
                </a:stretch>
              </p:blipFill>
              <p:spPr>
                <a:xfrm>
                  <a:off x="6346954" y="1134388"/>
                  <a:ext cx="1184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9" name="Freihand 28">
                  <a:extLst>
                    <a:ext uri="{FF2B5EF4-FFF2-40B4-BE49-F238E27FC236}">
                      <a16:creationId xmlns:a16="http://schemas.microsoft.com/office/drawing/2014/main" id="{8EC85558-417B-8529-A51E-10D3DA6DA078}"/>
                    </a:ext>
                  </a:extLst>
                </p14:cNvPr>
                <p14:cNvContentPartPr/>
                <p14:nvPr/>
              </p14:nvContentPartPr>
              <p14:xfrm>
                <a:off x="6513994" y="1164988"/>
                <a:ext cx="86400" cy="120240"/>
              </p14:xfrm>
            </p:contentPart>
          </mc:Choice>
          <mc:Fallback xmlns="">
            <p:pic>
              <p:nvPicPr>
                <p:cNvPr id="29" name="Freihand 28">
                  <a:extLst>
                    <a:ext uri="{FF2B5EF4-FFF2-40B4-BE49-F238E27FC236}">
                      <a16:creationId xmlns:a16="http://schemas.microsoft.com/office/drawing/2014/main" id="{8EC85558-417B-8529-A51E-10D3DA6DA078}"/>
                    </a:ext>
                  </a:extLst>
                </p:cNvPr>
                <p:cNvPicPr/>
                <p:nvPr/>
              </p:nvPicPr>
              <p:blipFill>
                <a:blip r:embed="rId59"/>
                <a:stretch>
                  <a:fillRect/>
                </a:stretch>
              </p:blipFill>
              <p:spPr>
                <a:xfrm>
                  <a:off x="6505354" y="1156348"/>
                  <a:ext cx="104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0" name="Freihand 29">
                  <a:extLst>
                    <a:ext uri="{FF2B5EF4-FFF2-40B4-BE49-F238E27FC236}">
                      <a16:creationId xmlns:a16="http://schemas.microsoft.com/office/drawing/2014/main" id="{73F4A407-4492-D2E4-1CBF-9F1F4E95BDA1}"/>
                    </a:ext>
                  </a:extLst>
                </p14:cNvPr>
                <p14:cNvContentPartPr/>
                <p14:nvPr/>
              </p14:nvContentPartPr>
              <p14:xfrm>
                <a:off x="6780034" y="1071028"/>
                <a:ext cx="28440" cy="212760"/>
              </p14:xfrm>
            </p:contentPart>
          </mc:Choice>
          <mc:Fallback xmlns="">
            <p:pic>
              <p:nvPicPr>
                <p:cNvPr id="30" name="Freihand 29">
                  <a:extLst>
                    <a:ext uri="{FF2B5EF4-FFF2-40B4-BE49-F238E27FC236}">
                      <a16:creationId xmlns:a16="http://schemas.microsoft.com/office/drawing/2014/main" id="{73F4A407-4492-D2E4-1CBF-9F1F4E95BDA1}"/>
                    </a:ext>
                  </a:extLst>
                </p:cNvPr>
                <p:cNvPicPr/>
                <p:nvPr/>
              </p:nvPicPr>
              <p:blipFill>
                <a:blip r:embed="rId61"/>
                <a:stretch>
                  <a:fillRect/>
                </a:stretch>
              </p:blipFill>
              <p:spPr>
                <a:xfrm>
                  <a:off x="6771034" y="1062388"/>
                  <a:ext cx="460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1" name="Freihand 30">
                  <a:extLst>
                    <a:ext uri="{FF2B5EF4-FFF2-40B4-BE49-F238E27FC236}">
                      <a16:creationId xmlns:a16="http://schemas.microsoft.com/office/drawing/2014/main" id="{E4F7E265-02CF-DE2C-5694-F481013484EE}"/>
                    </a:ext>
                  </a:extLst>
                </p14:cNvPr>
                <p14:cNvContentPartPr/>
                <p14:nvPr/>
              </p14:nvContentPartPr>
              <p14:xfrm>
                <a:off x="6872554" y="1159228"/>
                <a:ext cx="98640" cy="149760"/>
              </p14:xfrm>
            </p:contentPart>
          </mc:Choice>
          <mc:Fallback xmlns="">
            <p:pic>
              <p:nvPicPr>
                <p:cNvPr id="31" name="Freihand 30">
                  <a:extLst>
                    <a:ext uri="{FF2B5EF4-FFF2-40B4-BE49-F238E27FC236}">
                      <a16:creationId xmlns:a16="http://schemas.microsoft.com/office/drawing/2014/main" id="{E4F7E265-02CF-DE2C-5694-F481013484EE}"/>
                    </a:ext>
                  </a:extLst>
                </p:cNvPr>
                <p:cNvPicPr/>
                <p:nvPr/>
              </p:nvPicPr>
              <p:blipFill>
                <a:blip r:embed="rId63"/>
                <a:stretch>
                  <a:fillRect/>
                </a:stretch>
              </p:blipFill>
              <p:spPr>
                <a:xfrm>
                  <a:off x="6863914" y="1150228"/>
                  <a:ext cx="116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Freihand 34">
                  <a:extLst>
                    <a:ext uri="{FF2B5EF4-FFF2-40B4-BE49-F238E27FC236}">
                      <a16:creationId xmlns:a16="http://schemas.microsoft.com/office/drawing/2014/main" id="{59F80183-9868-0376-2BF1-69E5BF6E229B}"/>
                    </a:ext>
                  </a:extLst>
                </p14:cNvPr>
                <p14:cNvContentPartPr/>
                <p14:nvPr/>
              </p14:nvContentPartPr>
              <p14:xfrm>
                <a:off x="7061914" y="1117108"/>
                <a:ext cx="411480" cy="186840"/>
              </p14:xfrm>
            </p:contentPart>
          </mc:Choice>
          <mc:Fallback xmlns="">
            <p:pic>
              <p:nvPicPr>
                <p:cNvPr id="35" name="Freihand 34">
                  <a:extLst>
                    <a:ext uri="{FF2B5EF4-FFF2-40B4-BE49-F238E27FC236}">
                      <a16:creationId xmlns:a16="http://schemas.microsoft.com/office/drawing/2014/main" id="{59F80183-9868-0376-2BF1-69E5BF6E229B}"/>
                    </a:ext>
                  </a:extLst>
                </p:cNvPr>
                <p:cNvPicPr/>
                <p:nvPr/>
              </p:nvPicPr>
              <p:blipFill>
                <a:blip r:embed="rId65"/>
                <a:stretch>
                  <a:fillRect/>
                </a:stretch>
              </p:blipFill>
              <p:spPr>
                <a:xfrm>
                  <a:off x="7053274" y="1108108"/>
                  <a:ext cx="4291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Freihand 35">
                  <a:extLst>
                    <a:ext uri="{FF2B5EF4-FFF2-40B4-BE49-F238E27FC236}">
                      <a16:creationId xmlns:a16="http://schemas.microsoft.com/office/drawing/2014/main" id="{FC425794-F644-8D93-C25D-A8FD2662F3C6}"/>
                    </a:ext>
                  </a:extLst>
                </p14:cNvPr>
                <p14:cNvContentPartPr/>
                <p14:nvPr/>
              </p14:nvContentPartPr>
              <p14:xfrm>
                <a:off x="5147794" y="923428"/>
                <a:ext cx="2697120" cy="206280"/>
              </p14:xfrm>
            </p:contentPart>
          </mc:Choice>
          <mc:Fallback xmlns="">
            <p:pic>
              <p:nvPicPr>
                <p:cNvPr id="36" name="Freihand 35">
                  <a:extLst>
                    <a:ext uri="{FF2B5EF4-FFF2-40B4-BE49-F238E27FC236}">
                      <a16:creationId xmlns:a16="http://schemas.microsoft.com/office/drawing/2014/main" id="{FC425794-F644-8D93-C25D-A8FD2662F3C6}"/>
                    </a:ext>
                  </a:extLst>
                </p:cNvPr>
                <p:cNvPicPr/>
                <p:nvPr/>
              </p:nvPicPr>
              <p:blipFill>
                <a:blip r:embed="rId67"/>
                <a:stretch>
                  <a:fillRect/>
                </a:stretch>
              </p:blipFill>
              <p:spPr>
                <a:xfrm>
                  <a:off x="5139154" y="914428"/>
                  <a:ext cx="27147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9916D694-65A9-9EE0-B9B4-5D627FB8EE33}"/>
                    </a:ext>
                  </a:extLst>
                </p14:cNvPr>
                <p14:cNvContentPartPr/>
                <p14:nvPr/>
              </p14:nvContentPartPr>
              <p14:xfrm>
                <a:off x="8142634" y="859348"/>
                <a:ext cx="7560" cy="9000"/>
              </p14:xfrm>
            </p:contentPart>
          </mc:Choice>
          <mc:Fallback xmlns="">
            <p:pic>
              <p:nvPicPr>
                <p:cNvPr id="40" name="Freihand 39">
                  <a:extLst>
                    <a:ext uri="{FF2B5EF4-FFF2-40B4-BE49-F238E27FC236}">
                      <a16:creationId xmlns:a16="http://schemas.microsoft.com/office/drawing/2014/main" id="{9916D694-65A9-9EE0-B9B4-5D627FB8EE33}"/>
                    </a:ext>
                  </a:extLst>
                </p:cNvPr>
                <p:cNvPicPr/>
                <p:nvPr/>
              </p:nvPicPr>
              <p:blipFill>
                <a:blip r:embed="rId69"/>
                <a:stretch>
                  <a:fillRect/>
                </a:stretch>
              </p:blipFill>
              <p:spPr>
                <a:xfrm>
                  <a:off x="8133634" y="850348"/>
                  <a:ext cx="25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Freihand 37">
                  <a:extLst>
                    <a:ext uri="{FF2B5EF4-FFF2-40B4-BE49-F238E27FC236}">
                      <a16:creationId xmlns:a16="http://schemas.microsoft.com/office/drawing/2014/main" id="{8E250854-266B-0736-5629-37B308886B22}"/>
                    </a:ext>
                  </a:extLst>
                </p14:cNvPr>
                <p14:cNvContentPartPr/>
                <p14:nvPr/>
              </p14:nvContentPartPr>
              <p14:xfrm>
                <a:off x="8031754" y="1059148"/>
                <a:ext cx="199800" cy="167400"/>
              </p14:xfrm>
            </p:contentPart>
          </mc:Choice>
          <mc:Fallback xmlns="">
            <p:pic>
              <p:nvPicPr>
                <p:cNvPr id="38" name="Freihand 37">
                  <a:extLst>
                    <a:ext uri="{FF2B5EF4-FFF2-40B4-BE49-F238E27FC236}">
                      <a16:creationId xmlns:a16="http://schemas.microsoft.com/office/drawing/2014/main" id="{8E250854-266B-0736-5629-37B308886B22}"/>
                    </a:ext>
                  </a:extLst>
                </p:cNvPr>
                <p:cNvPicPr/>
                <p:nvPr/>
              </p:nvPicPr>
              <p:blipFill>
                <a:blip r:embed="rId71"/>
                <a:stretch>
                  <a:fillRect/>
                </a:stretch>
              </p:blipFill>
              <p:spPr>
                <a:xfrm>
                  <a:off x="8023114" y="1050508"/>
                  <a:ext cx="217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Freihand 38">
                  <a:extLst>
                    <a:ext uri="{FF2B5EF4-FFF2-40B4-BE49-F238E27FC236}">
                      <a16:creationId xmlns:a16="http://schemas.microsoft.com/office/drawing/2014/main" id="{5A278E16-CDB3-561B-E556-F89DA660D8F9}"/>
                    </a:ext>
                  </a:extLst>
                </p14:cNvPr>
                <p14:cNvContentPartPr/>
                <p14:nvPr/>
              </p14:nvContentPartPr>
              <p14:xfrm>
                <a:off x="8187274" y="1009468"/>
                <a:ext cx="193320" cy="191880"/>
              </p14:xfrm>
            </p:contentPart>
          </mc:Choice>
          <mc:Fallback xmlns="">
            <p:pic>
              <p:nvPicPr>
                <p:cNvPr id="39" name="Freihand 38">
                  <a:extLst>
                    <a:ext uri="{FF2B5EF4-FFF2-40B4-BE49-F238E27FC236}">
                      <a16:creationId xmlns:a16="http://schemas.microsoft.com/office/drawing/2014/main" id="{5A278E16-CDB3-561B-E556-F89DA660D8F9}"/>
                    </a:ext>
                  </a:extLst>
                </p:cNvPr>
                <p:cNvPicPr/>
                <p:nvPr/>
              </p:nvPicPr>
              <p:blipFill>
                <a:blip r:embed="rId73"/>
                <a:stretch>
                  <a:fillRect/>
                </a:stretch>
              </p:blipFill>
              <p:spPr>
                <a:xfrm>
                  <a:off x="8178274" y="1000468"/>
                  <a:ext cx="2109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Freihand 40">
                  <a:extLst>
                    <a:ext uri="{FF2B5EF4-FFF2-40B4-BE49-F238E27FC236}">
                      <a16:creationId xmlns:a16="http://schemas.microsoft.com/office/drawing/2014/main" id="{642A341C-0162-19FC-25ED-AE274736803D}"/>
                    </a:ext>
                  </a:extLst>
                </p14:cNvPr>
                <p14:cNvContentPartPr/>
                <p14:nvPr/>
              </p14:nvContentPartPr>
              <p14:xfrm>
                <a:off x="8555194" y="1009468"/>
                <a:ext cx="87840" cy="156600"/>
              </p14:xfrm>
            </p:contentPart>
          </mc:Choice>
          <mc:Fallback xmlns="">
            <p:pic>
              <p:nvPicPr>
                <p:cNvPr id="41" name="Freihand 40">
                  <a:extLst>
                    <a:ext uri="{FF2B5EF4-FFF2-40B4-BE49-F238E27FC236}">
                      <a16:creationId xmlns:a16="http://schemas.microsoft.com/office/drawing/2014/main" id="{642A341C-0162-19FC-25ED-AE274736803D}"/>
                    </a:ext>
                  </a:extLst>
                </p:cNvPr>
                <p:cNvPicPr/>
                <p:nvPr/>
              </p:nvPicPr>
              <p:blipFill>
                <a:blip r:embed="rId75"/>
                <a:stretch>
                  <a:fillRect/>
                </a:stretch>
              </p:blipFill>
              <p:spPr>
                <a:xfrm>
                  <a:off x="8546554" y="1000828"/>
                  <a:ext cx="105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FE27B34C-FDAC-A791-09B4-4A145CF3ECCF}"/>
                    </a:ext>
                  </a:extLst>
                </p14:cNvPr>
                <p14:cNvContentPartPr/>
                <p14:nvPr/>
              </p14:nvContentPartPr>
              <p14:xfrm>
                <a:off x="8664274" y="1000828"/>
                <a:ext cx="242640" cy="208800"/>
              </p14:xfrm>
            </p:contentPart>
          </mc:Choice>
          <mc:Fallback xmlns="">
            <p:pic>
              <p:nvPicPr>
                <p:cNvPr id="43" name="Freihand 42">
                  <a:extLst>
                    <a:ext uri="{FF2B5EF4-FFF2-40B4-BE49-F238E27FC236}">
                      <a16:creationId xmlns:a16="http://schemas.microsoft.com/office/drawing/2014/main" id="{FE27B34C-FDAC-A791-09B4-4A145CF3ECCF}"/>
                    </a:ext>
                  </a:extLst>
                </p:cNvPr>
                <p:cNvPicPr/>
                <p:nvPr/>
              </p:nvPicPr>
              <p:blipFill>
                <a:blip r:embed="rId77"/>
                <a:stretch>
                  <a:fillRect/>
                </a:stretch>
              </p:blipFill>
              <p:spPr>
                <a:xfrm>
                  <a:off x="8655274" y="991828"/>
                  <a:ext cx="2602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3E5CCC17-F4A3-1B8F-2B0C-1317D97D14FD}"/>
                    </a:ext>
                  </a:extLst>
                </p14:cNvPr>
                <p14:cNvContentPartPr/>
                <p14:nvPr/>
              </p14:nvContentPartPr>
              <p14:xfrm>
                <a:off x="8965954" y="1089028"/>
                <a:ext cx="99000" cy="179640"/>
              </p14:xfrm>
            </p:contentPart>
          </mc:Choice>
          <mc:Fallback xmlns="">
            <p:pic>
              <p:nvPicPr>
                <p:cNvPr id="44" name="Freihand 43">
                  <a:extLst>
                    <a:ext uri="{FF2B5EF4-FFF2-40B4-BE49-F238E27FC236}">
                      <a16:creationId xmlns:a16="http://schemas.microsoft.com/office/drawing/2014/main" id="{3E5CCC17-F4A3-1B8F-2B0C-1317D97D14FD}"/>
                    </a:ext>
                  </a:extLst>
                </p:cNvPr>
                <p:cNvPicPr/>
                <p:nvPr/>
              </p:nvPicPr>
              <p:blipFill>
                <a:blip r:embed="rId79"/>
                <a:stretch>
                  <a:fillRect/>
                </a:stretch>
              </p:blipFill>
              <p:spPr>
                <a:xfrm>
                  <a:off x="8957314" y="1080028"/>
                  <a:ext cx="1166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Freihand 44">
                  <a:extLst>
                    <a:ext uri="{FF2B5EF4-FFF2-40B4-BE49-F238E27FC236}">
                      <a16:creationId xmlns:a16="http://schemas.microsoft.com/office/drawing/2014/main" id="{CEB07B49-E4A5-F093-8D69-B4ED0B37915B}"/>
                    </a:ext>
                  </a:extLst>
                </p14:cNvPr>
                <p14:cNvContentPartPr/>
                <p14:nvPr/>
              </p14:nvContentPartPr>
              <p14:xfrm>
                <a:off x="9100234" y="994708"/>
                <a:ext cx="324000" cy="207000"/>
              </p14:xfrm>
            </p:contentPart>
          </mc:Choice>
          <mc:Fallback xmlns="">
            <p:pic>
              <p:nvPicPr>
                <p:cNvPr id="45" name="Freihand 44">
                  <a:extLst>
                    <a:ext uri="{FF2B5EF4-FFF2-40B4-BE49-F238E27FC236}">
                      <a16:creationId xmlns:a16="http://schemas.microsoft.com/office/drawing/2014/main" id="{CEB07B49-E4A5-F093-8D69-B4ED0B37915B}"/>
                    </a:ext>
                  </a:extLst>
                </p:cNvPr>
                <p:cNvPicPr/>
                <p:nvPr/>
              </p:nvPicPr>
              <p:blipFill>
                <a:blip r:embed="rId81"/>
                <a:stretch>
                  <a:fillRect/>
                </a:stretch>
              </p:blipFill>
              <p:spPr>
                <a:xfrm>
                  <a:off x="9091594" y="986068"/>
                  <a:ext cx="3416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80F069E9-650C-A568-15DE-02F0D8214C33}"/>
                    </a:ext>
                  </a:extLst>
                </p14:cNvPr>
                <p14:cNvContentPartPr/>
                <p14:nvPr/>
              </p14:nvContentPartPr>
              <p14:xfrm>
                <a:off x="5582674" y="944668"/>
                <a:ext cx="365760" cy="68400"/>
              </p14:xfrm>
            </p:contentPart>
          </mc:Choice>
          <mc:Fallback xmlns="">
            <p:pic>
              <p:nvPicPr>
                <p:cNvPr id="47" name="Freihand 46">
                  <a:extLst>
                    <a:ext uri="{FF2B5EF4-FFF2-40B4-BE49-F238E27FC236}">
                      <a16:creationId xmlns:a16="http://schemas.microsoft.com/office/drawing/2014/main" id="{80F069E9-650C-A568-15DE-02F0D8214C33}"/>
                    </a:ext>
                  </a:extLst>
                </p:cNvPr>
                <p:cNvPicPr/>
                <p:nvPr/>
              </p:nvPicPr>
              <p:blipFill>
                <a:blip r:embed="rId83"/>
                <a:stretch>
                  <a:fillRect/>
                </a:stretch>
              </p:blipFill>
              <p:spPr>
                <a:xfrm>
                  <a:off x="5574034" y="936028"/>
                  <a:ext cx="383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10BBA167-2188-E98E-F9E1-D566E5CE363C}"/>
                    </a:ext>
                  </a:extLst>
                </p14:cNvPr>
                <p14:cNvContentPartPr/>
                <p14:nvPr/>
              </p14:nvContentPartPr>
              <p14:xfrm>
                <a:off x="6200794" y="984988"/>
                <a:ext cx="481320" cy="53640"/>
              </p14:xfrm>
            </p:contentPart>
          </mc:Choice>
          <mc:Fallback xmlns="">
            <p:pic>
              <p:nvPicPr>
                <p:cNvPr id="48" name="Freihand 47">
                  <a:extLst>
                    <a:ext uri="{FF2B5EF4-FFF2-40B4-BE49-F238E27FC236}">
                      <a16:creationId xmlns:a16="http://schemas.microsoft.com/office/drawing/2014/main" id="{10BBA167-2188-E98E-F9E1-D566E5CE363C}"/>
                    </a:ext>
                  </a:extLst>
                </p:cNvPr>
                <p:cNvPicPr/>
                <p:nvPr/>
              </p:nvPicPr>
              <p:blipFill>
                <a:blip r:embed="rId85"/>
                <a:stretch>
                  <a:fillRect/>
                </a:stretch>
              </p:blipFill>
              <p:spPr>
                <a:xfrm>
                  <a:off x="6191794" y="975988"/>
                  <a:ext cx="498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0AE0D221-8330-9572-C399-CFC34CF9BE66}"/>
                    </a:ext>
                  </a:extLst>
                </p14:cNvPr>
                <p14:cNvContentPartPr/>
                <p14:nvPr/>
              </p14:nvContentPartPr>
              <p14:xfrm>
                <a:off x="5577994" y="606268"/>
                <a:ext cx="1675800" cy="425520"/>
              </p14:xfrm>
            </p:contentPart>
          </mc:Choice>
          <mc:Fallback xmlns="">
            <p:pic>
              <p:nvPicPr>
                <p:cNvPr id="50" name="Freihand 49">
                  <a:extLst>
                    <a:ext uri="{FF2B5EF4-FFF2-40B4-BE49-F238E27FC236}">
                      <a16:creationId xmlns:a16="http://schemas.microsoft.com/office/drawing/2014/main" id="{0AE0D221-8330-9572-C399-CFC34CF9BE66}"/>
                    </a:ext>
                  </a:extLst>
                </p:cNvPr>
                <p:cNvPicPr/>
                <p:nvPr/>
              </p:nvPicPr>
              <p:blipFill>
                <a:blip r:embed="rId87"/>
                <a:stretch>
                  <a:fillRect/>
                </a:stretch>
              </p:blipFill>
              <p:spPr>
                <a:xfrm>
                  <a:off x="5568994" y="597268"/>
                  <a:ext cx="169344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Freihand 51">
                  <a:extLst>
                    <a:ext uri="{FF2B5EF4-FFF2-40B4-BE49-F238E27FC236}">
                      <a16:creationId xmlns:a16="http://schemas.microsoft.com/office/drawing/2014/main" id="{03BF7310-EFAD-1B3E-D76A-5A6F68FE929E}"/>
                    </a:ext>
                  </a:extLst>
                </p14:cNvPr>
                <p14:cNvContentPartPr/>
                <p14:nvPr/>
              </p14:nvContentPartPr>
              <p14:xfrm>
                <a:off x="5615434" y="647668"/>
                <a:ext cx="280800" cy="399240"/>
              </p14:xfrm>
            </p:contentPart>
          </mc:Choice>
          <mc:Fallback xmlns="">
            <p:pic>
              <p:nvPicPr>
                <p:cNvPr id="52" name="Freihand 51">
                  <a:extLst>
                    <a:ext uri="{FF2B5EF4-FFF2-40B4-BE49-F238E27FC236}">
                      <a16:creationId xmlns:a16="http://schemas.microsoft.com/office/drawing/2014/main" id="{03BF7310-EFAD-1B3E-D76A-5A6F68FE929E}"/>
                    </a:ext>
                  </a:extLst>
                </p:cNvPr>
                <p:cNvPicPr/>
                <p:nvPr/>
              </p:nvPicPr>
              <p:blipFill>
                <a:blip r:embed="rId89"/>
                <a:stretch>
                  <a:fillRect/>
                </a:stretch>
              </p:blipFill>
              <p:spPr>
                <a:xfrm>
                  <a:off x="5606434" y="639028"/>
                  <a:ext cx="29844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Freihand 52">
                  <a:extLst>
                    <a:ext uri="{FF2B5EF4-FFF2-40B4-BE49-F238E27FC236}">
                      <a16:creationId xmlns:a16="http://schemas.microsoft.com/office/drawing/2014/main" id="{C00F77BB-EA5C-C98B-BA4A-918D9CA3B958}"/>
                    </a:ext>
                  </a:extLst>
                </p14:cNvPr>
                <p14:cNvContentPartPr/>
                <p14:nvPr/>
              </p14:nvContentPartPr>
              <p14:xfrm>
                <a:off x="6594274" y="680068"/>
                <a:ext cx="12960" cy="22320"/>
              </p14:xfrm>
            </p:contentPart>
          </mc:Choice>
          <mc:Fallback xmlns="">
            <p:pic>
              <p:nvPicPr>
                <p:cNvPr id="53" name="Freihand 52">
                  <a:extLst>
                    <a:ext uri="{FF2B5EF4-FFF2-40B4-BE49-F238E27FC236}">
                      <a16:creationId xmlns:a16="http://schemas.microsoft.com/office/drawing/2014/main" id="{C00F77BB-EA5C-C98B-BA4A-918D9CA3B958}"/>
                    </a:ext>
                  </a:extLst>
                </p:cNvPr>
                <p:cNvPicPr/>
                <p:nvPr/>
              </p:nvPicPr>
              <p:blipFill>
                <a:blip r:embed="rId91"/>
                <a:stretch>
                  <a:fillRect/>
                </a:stretch>
              </p:blipFill>
              <p:spPr>
                <a:xfrm>
                  <a:off x="6585274" y="671428"/>
                  <a:ext cx="306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Freihand 53">
                  <a:extLst>
                    <a:ext uri="{FF2B5EF4-FFF2-40B4-BE49-F238E27FC236}">
                      <a16:creationId xmlns:a16="http://schemas.microsoft.com/office/drawing/2014/main" id="{3F5658FF-2EBE-74E7-3180-FA6D336B03FF}"/>
                    </a:ext>
                  </a:extLst>
                </p14:cNvPr>
                <p14:cNvContentPartPr/>
                <p14:nvPr/>
              </p14:nvContentPartPr>
              <p14:xfrm>
                <a:off x="6457834" y="565588"/>
                <a:ext cx="219600" cy="456840"/>
              </p14:xfrm>
            </p:contentPart>
          </mc:Choice>
          <mc:Fallback xmlns="">
            <p:pic>
              <p:nvPicPr>
                <p:cNvPr id="54" name="Freihand 53">
                  <a:extLst>
                    <a:ext uri="{FF2B5EF4-FFF2-40B4-BE49-F238E27FC236}">
                      <a16:creationId xmlns:a16="http://schemas.microsoft.com/office/drawing/2014/main" id="{3F5658FF-2EBE-74E7-3180-FA6D336B03FF}"/>
                    </a:ext>
                  </a:extLst>
                </p:cNvPr>
                <p:cNvPicPr/>
                <p:nvPr/>
              </p:nvPicPr>
              <p:blipFill>
                <a:blip r:embed="rId93"/>
                <a:stretch>
                  <a:fillRect/>
                </a:stretch>
              </p:blipFill>
              <p:spPr>
                <a:xfrm>
                  <a:off x="6448834" y="556588"/>
                  <a:ext cx="23724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22B953F9-633B-F2A2-6969-1E7929E22556}"/>
                    </a:ext>
                  </a:extLst>
                </p14:cNvPr>
                <p14:cNvContentPartPr/>
                <p14:nvPr/>
              </p14:nvContentPartPr>
              <p14:xfrm>
                <a:off x="6200794" y="620668"/>
                <a:ext cx="177840" cy="367920"/>
              </p14:xfrm>
            </p:contentPart>
          </mc:Choice>
          <mc:Fallback xmlns="">
            <p:pic>
              <p:nvPicPr>
                <p:cNvPr id="56" name="Freihand 55">
                  <a:extLst>
                    <a:ext uri="{FF2B5EF4-FFF2-40B4-BE49-F238E27FC236}">
                      <a16:creationId xmlns:a16="http://schemas.microsoft.com/office/drawing/2014/main" id="{22B953F9-633B-F2A2-6969-1E7929E22556}"/>
                    </a:ext>
                  </a:extLst>
                </p:cNvPr>
                <p:cNvPicPr/>
                <p:nvPr/>
              </p:nvPicPr>
              <p:blipFill>
                <a:blip r:embed="rId95"/>
                <a:stretch>
                  <a:fillRect/>
                </a:stretch>
              </p:blipFill>
              <p:spPr>
                <a:xfrm>
                  <a:off x="6191794" y="612028"/>
                  <a:ext cx="19548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A980045F-741C-3AD5-6BD4-E924B139F6C5}"/>
                    </a:ext>
                  </a:extLst>
                </p14:cNvPr>
                <p14:cNvContentPartPr/>
                <p14:nvPr/>
              </p14:nvContentPartPr>
              <p14:xfrm>
                <a:off x="6785794" y="609508"/>
                <a:ext cx="283680" cy="408600"/>
              </p14:xfrm>
            </p:contentPart>
          </mc:Choice>
          <mc:Fallback xmlns="">
            <p:pic>
              <p:nvPicPr>
                <p:cNvPr id="57" name="Freihand 56">
                  <a:extLst>
                    <a:ext uri="{FF2B5EF4-FFF2-40B4-BE49-F238E27FC236}">
                      <a16:creationId xmlns:a16="http://schemas.microsoft.com/office/drawing/2014/main" id="{A980045F-741C-3AD5-6BD4-E924B139F6C5}"/>
                    </a:ext>
                  </a:extLst>
                </p:cNvPr>
                <p:cNvPicPr/>
                <p:nvPr/>
              </p:nvPicPr>
              <p:blipFill>
                <a:blip r:embed="rId97"/>
                <a:stretch>
                  <a:fillRect/>
                </a:stretch>
              </p:blipFill>
              <p:spPr>
                <a:xfrm>
                  <a:off x="6777154" y="600868"/>
                  <a:ext cx="30132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81E83E5B-5735-7B32-E0BB-BFD1C8BC44C8}"/>
                    </a:ext>
                  </a:extLst>
                </p14:cNvPr>
                <p14:cNvContentPartPr/>
                <p14:nvPr/>
              </p14:nvContentPartPr>
              <p14:xfrm>
                <a:off x="7007554" y="774388"/>
                <a:ext cx="682560" cy="60480"/>
              </p14:xfrm>
            </p:contentPart>
          </mc:Choice>
          <mc:Fallback xmlns="">
            <p:pic>
              <p:nvPicPr>
                <p:cNvPr id="59" name="Freihand 58">
                  <a:extLst>
                    <a:ext uri="{FF2B5EF4-FFF2-40B4-BE49-F238E27FC236}">
                      <a16:creationId xmlns:a16="http://schemas.microsoft.com/office/drawing/2014/main" id="{81E83E5B-5735-7B32-E0BB-BFD1C8BC44C8}"/>
                    </a:ext>
                  </a:extLst>
                </p:cNvPr>
                <p:cNvPicPr/>
                <p:nvPr/>
              </p:nvPicPr>
              <p:blipFill>
                <a:blip r:embed="rId99"/>
                <a:stretch>
                  <a:fillRect/>
                </a:stretch>
              </p:blipFill>
              <p:spPr>
                <a:xfrm>
                  <a:off x="6998554" y="765748"/>
                  <a:ext cx="700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AB77EF63-9E06-36CC-8620-2D9A63BCF0C3}"/>
                    </a:ext>
                  </a:extLst>
                </p14:cNvPr>
                <p14:cNvContentPartPr/>
                <p14:nvPr/>
              </p14:nvContentPartPr>
              <p14:xfrm>
                <a:off x="6938074" y="686908"/>
                <a:ext cx="193680" cy="203400"/>
              </p14:xfrm>
            </p:contentPart>
          </mc:Choice>
          <mc:Fallback xmlns="">
            <p:pic>
              <p:nvPicPr>
                <p:cNvPr id="60" name="Freihand 59">
                  <a:extLst>
                    <a:ext uri="{FF2B5EF4-FFF2-40B4-BE49-F238E27FC236}">
                      <a16:creationId xmlns:a16="http://schemas.microsoft.com/office/drawing/2014/main" id="{AB77EF63-9E06-36CC-8620-2D9A63BCF0C3}"/>
                    </a:ext>
                  </a:extLst>
                </p:cNvPr>
                <p:cNvPicPr/>
                <p:nvPr/>
              </p:nvPicPr>
              <p:blipFill>
                <a:blip r:embed="rId101"/>
                <a:stretch>
                  <a:fillRect/>
                </a:stretch>
              </p:blipFill>
              <p:spPr>
                <a:xfrm>
                  <a:off x="6929434" y="678268"/>
                  <a:ext cx="2113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44511AC5-A7CE-2C87-1851-B556D8F8D577}"/>
                    </a:ext>
                  </a:extLst>
                </p14:cNvPr>
                <p14:cNvContentPartPr/>
                <p14:nvPr/>
              </p14:nvContentPartPr>
              <p14:xfrm>
                <a:off x="8050834" y="660268"/>
                <a:ext cx="147240" cy="162720"/>
              </p14:xfrm>
            </p:contentPart>
          </mc:Choice>
          <mc:Fallback xmlns="">
            <p:pic>
              <p:nvPicPr>
                <p:cNvPr id="61" name="Freihand 60">
                  <a:extLst>
                    <a:ext uri="{FF2B5EF4-FFF2-40B4-BE49-F238E27FC236}">
                      <a16:creationId xmlns:a16="http://schemas.microsoft.com/office/drawing/2014/main" id="{44511AC5-A7CE-2C87-1851-B556D8F8D577}"/>
                    </a:ext>
                  </a:extLst>
                </p:cNvPr>
                <p:cNvPicPr/>
                <p:nvPr/>
              </p:nvPicPr>
              <p:blipFill>
                <a:blip r:embed="rId103"/>
                <a:stretch>
                  <a:fillRect/>
                </a:stretch>
              </p:blipFill>
              <p:spPr>
                <a:xfrm>
                  <a:off x="8041834" y="651268"/>
                  <a:ext cx="164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4F418449-A4A2-D928-AB00-2A281610DA8E}"/>
                    </a:ext>
                  </a:extLst>
                </p14:cNvPr>
                <p14:cNvContentPartPr/>
                <p14:nvPr/>
              </p14:nvContentPartPr>
              <p14:xfrm>
                <a:off x="8383474" y="662788"/>
                <a:ext cx="174960" cy="119520"/>
              </p14:xfrm>
            </p:contentPart>
          </mc:Choice>
          <mc:Fallback xmlns="">
            <p:pic>
              <p:nvPicPr>
                <p:cNvPr id="62" name="Freihand 61">
                  <a:extLst>
                    <a:ext uri="{FF2B5EF4-FFF2-40B4-BE49-F238E27FC236}">
                      <a16:creationId xmlns:a16="http://schemas.microsoft.com/office/drawing/2014/main" id="{4F418449-A4A2-D928-AB00-2A281610DA8E}"/>
                    </a:ext>
                  </a:extLst>
                </p:cNvPr>
                <p:cNvPicPr/>
                <p:nvPr/>
              </p:nvPicPr>
              <p:blipFill>
                <a:blip r:embed="rId105"/>
                <a:stretch>
                  <a:fillRect/>
                </a:stretch>
              </p:blipFill>
              <p:spPr>
                <a:xfrm>
                  <a:off x="8374474" y="653788"/>
                  <a:ext cx="192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BAB4BF46-A525-38A3-EB1E-B8F5F90CEF6E}"/>
                    </a:ext>
                  </a:extLst>
                </p14:cNvPr>
                <p14:cNvContentPartPr/>
                <p14:nvPr/>
              </p14:nvContentPartPr>
              <p14:xfrm>
                <a:off x="8600194" y="654868"/>
                <a:ext cx="117360" cy="145080"/>
              </p14:xfrm>
            </p:contentPart>
          </mc:Choice>
          <mc:Fallback xmlns="">
            <p:pic>
              <p:nvPicPr>
                <p:cNvPr id="63" name="Freihand 62">
                  <a:extLst>
                    <a:ext uri="{FF2B5EF4-FFF2-40B4-BE49-F238E27FC236}">
                      <a16:creationId xmlns:a16="http://schemas.microsoft.com/office/drawing/2014/main" id="{BAB4BF46-A525-38A3-EB1E-B8F5F90CEF6E}"/>
                    </a:ext>
                  </a:extLst>
                </p:cNvPr>
                <p:cNvPicPr/>
                <p:nvPr/>
              </p:nvPicPr>
              <p:blipFill>
                <a:blip r:embed="rId107"/>
                <a:stretch>
                  <a:fillRect/>
                </a:stretch>
              </p:blipFill>
              <p:spPr>
                <a:xfrm>
                  <a:off x="8591194" y="645868"/>
                  <a:ext cx="135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634B688D-AED5-A2D2-273A-FFC382D530A7}"/>
                    </a:ext>
                  </a:extLst>
                </p14:cNvPr>
                <p14:cNvContentPartPr/>
                <p14:nvPr/>
              </p14:nvContentPartPr>
              <p14:xfrm>
                <a:off x="8942194" y="646228"/>
                <a:ext cx="131400" cy="139320"/>
              </p14:xfrm>
            </p:contentPart>
          </mc:Choice>
          <mc:Fallback xmlns="">
            <p:pic>
              <p:nvPicPr>
                <p:cNvPr id="66" name="Freihand 65">
                  <a:extLst>
                    <a:ext uri="{FF2B5EF4-FFF2-40B4-BE49-F238E27FC236}">
                      <a16:creationId xmlns:a16="http://schemas.microsoft.com/office/drawing/2014/main" id="{634B688D-AED5-A2D2-273A-FFC382D530A7}"/>
                    </a:ext>
                  </a:extLst>
                </p:cNvPr>
                <p:cNvPicPr/>
                <p:nvPr/>
              </p:nvPicPr>
              <p:blipFill>
                <a:blip r:embed="rId109"/>
                <a:stretch>
                  <a:fillRect/>
                </a:stretch>
              </p:blipFill>
              <p:spPr>
                <a:xfrm>
                  <a:off x="8933194" y="637228"/>
                  <a:ext cx="149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A28530FB-87E2-A1E1-7E5C-A4572C0ED72F}"/>
                    </a:ext>
                  </a:extLst>
                </p14:cNvPr>
                <p14:cNvContentPartPr/>
                <p14:nvPr/>
              </p14:nvContentPartPr>
              <p14:xfrm>
                <a:off x="9088354" y="667468"/>
                <a:ext cx="324720" cy="120960"/>
              </p14:xfrm>
            </p:contentPart>
          </mc:Choice>
          <mc:Fallback xmlns="">
            <p:pic>
              <p:nvPicPr>
                <p:cNvPr id="67" name="Freihand 66">
                  <a:extLst>
                    <a:ext uri="{FF2B5EF4-FFF2-40B4-BE49-F238E27FC236}">
                      <a16:creationId xmlns:a16="http://schemas.microsoft.com/office/drawing/2014/main" id="{A28530FB-87E2-A1E1-7E5C-A4572C0ED72F}"/>
                    </a:ext>
                  </a:extLst>
                </p:cNvPr>
                <p:cNvPicPr/>
                <p:nvPr/>
              </p:nvPicPr>
              <p:blipFill>
                <a:blip r:embed="rId111"/>
                <a:stretch>
                  <a:fillRect/>
                </a:stretch>
              </p:blipFill>
              <p:spPr>
                <a:xfrm>
                  <a:off x="9079714" y="658468"/>
                  <a:ext cx="342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84F72439-EC4E-B51F-F4E8-9D152FAFD720}"/>
                    </a:ext>
                  </a:extLst>
                </p14:cNvPr>
                <p14:cNvContentPartPr/>
                <p14:nvPr/>
              </p14:nvContentPartPr>
              <p14:xfrm>
                <a:off x="9472474" y="599788"/>
                <a:ext cx="57960" cy="212760"/>
              </p14:xfrm>
            </p:contentPart>
          </mc:Choice>
          <mc:Fallback xmlns="">
            <p:pic>
              <p:nvPicPr>
                <p:cNvPr id="68" name="Freihand 67">
                  <a:extLst>
                    <a:ext uri="{FF2B5EF4-FFF2-40B4-BE49-F238E27FC236}">
                      <a16:creationId xmlns:a16="http://schemas.microsoft.com/office/drawing/2014/main" id="{84F72439-EC4E-B51F-F4E8-9D152FAFD720}"/>
                    </a:ext>
                  </a:extLst>
                </p:cNvPr>
                <p:cNvPicPr/>
                <p:nvPr/>
              </p:nvPicPr>
              <p:blipFill>
                <a:blip r:embed="rId113"/>
                <a:stretch>
                  <a:fillRect/>
                </a:stretch>
              </p:blipFill>
              <p:spPr>
                <a:xfrm>
                  <a:off x="9463834" y="590788"/>
                  <a:ext cx="75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AE833A9B-6892-855A-6CFF-2DC2E473E4AC}"/>
                    </a:ext>
                  </a:extLst>
                </p14:cNvPr>
                <p14:cNvContentPartPr/>
                <p14:nvPr/>
              </p14:nvContentPartPr>
              <p14:xfrm>
                <a:off x="9568234" y="559828"/>
                <a:ext cx="486360" cy="238680"/>
              </p14:xfrm>
            </p:contentPart>
          </mc:Choice>
          <mc:Fallback xmlns="">
            <p:pic>
              <p:nvPicPr>
                <p:cNvPr id="69" name="Freihand 68">
                  <a:extLst>
                    <a:ext uri="{FF2B5EF4-FFF2-40B4-BE49-F238E27FC236}">
                      <a16:creationId xmlns:a16="http://schemas.microsoft.com/office/drawing/2014/main" id="{AE833A9B-6892-855A-6CFF-2DC2E473E4AC}"/>
                    </a:ext>
                  </a:extLst>
                </p:cNvPr>
                <p:cNvPicPr/>
                <p:nvPr/>
              </p:nvPicPr>
              <p:blipFill>
                <a:blip r:embed="rId115"/>
                <a:stretch>
                  <a:fillRect/>
                </a:stretch>
              </p:blipFill>
              <p:spPr>
                <a:xfrm>
                  <a:off x="9559594" y="550828"/>
                  <a:ext cx="5040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29" name="Freihand 128">
                  <a:extLst>
                    <a:ext uri="{FF2B5EF4-FFF2-40B4-BE49-F238E27FC236}">
                      <a16:creationId xmlns:a16="http://schemas.microsoft.com/office/drawing/2014/main" id="{30EA8012-65AC-EEF5-3F41-AD9C4DA39EFE}"/>
                    </a:ext>
                  </a:extLst>
                </p14:cNvPr>
                <p14:cNvContentPartPr/>
                <p14:nvPr/>
              </p14:nvContentPartPr>
              <p14:xfrm>
                <a:off x="1980119" y="47409"/>
                <a:ext cx="8162640" cy="764280"/>
              </p14:xfrm>
            </p:contentPart>
          </mc:Choice>
          <mc:Fallback xmlns="">
            <p:pic>
              <p:nvPicPr>
                <p:cNvPr id="129" name="Freihand 128">
                  <a:extLst>
                    <a:ext uri="{FF2B5EF4-FFF2-40B4-BE49-F238E27FC236}">
                      <a16:creationId xmlns:a16="http://schemas.microsoft.com/office/drawing/2014/main" id="{30EA8012-65AC-EEF5-3F41-AD9C4DA39EFE}"/>
                    </a:ext>
                  </a:extLst>
                </p:cNvPr>
                <p:cNvPicPr/>
                <p:nvPr/>
              </p:nvPicPr>
              <p:blipFill>
                <a:blip r:embed="rId117"/>
                <a:stretch>
                  <a:fillRect/>
                </a:stretch>
              </p:blipFill>
              <p:spPr>
                <a:xfrm>
                  <a:off x="1971479" y="38769"/>
                  <a:ext cx="8180280" cy="781920"/>
                </a:xfrm>
                <a:prstGeom prst="rect">
                  <a:avLst/>
                </a:prstGeom>
              </p:spPr>
            </p:pic>
          </mc:Fallback>
        </mc:AlternateContent>
      </p:grpSp>
      <p:grpSp>
        <p:nvGrpSpPr>
          <p:cNvPr id="133" name="Gruppieren 132">
            <a:extLst>
              <a:ext uri="{FF2B5EF4-FFF2-40B4-BE49-F238E27FC236}">
                <a16:creationId xmlns:a16="http://schemas.microsoft.com/office/drawing/2014/main" id="{C6609815-383D-A44D-EA7E-4AC95B165200}"/>
              </a:ext>
            </a:extLst>
          </p:cNvPr>
          <p:cNvGrpSpPr/>
          <p:nvPr/>
        </p:nvGrpSpPr>
        <p:grpSpPr>
          <a:xfrm>
            <a:off x="1039474" y="2680228"/>
            <a:ext cx="8920405" cy="4182701"/>
            <a:chOff x="1039474" y="2680228"/>
            <a:chExt cx="8920405" cy="4182701"/>
          </a:xfrm>
        </p:grpSpPr>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8369E6A6-EB81-B6BC-0EC2-D16B74D4CB6C}"/>
                    </a:ext>
                  </a:extLst>
                </p14:cNvPr>
                <p14:cNvContentPartPr/>
                <p14:nvPr/>
              </p14:nvContentPartPr>
              <p14:xfrm>
                <a:off x="6329674" y="2720548"/>
                <a:ext cx="108720" cy="149760"/>
              </p14:xfrm>
            </p:contentPart>
          </mc:Choice>
          <mc:Fallback xmlns="">
            <p:pic>
              <p:nvPicPr>
                <p:cNvPr id="73" name="Freihand 72">
                  <a:extLst>
                    <a:ext uri="{FF2B5EF4-FFF2-40B4-BE49-F238E27FC236}">
                      <a16:creationId xmlns:a16="http://schemas.microsoft.com/office/drawing/2014/main" id="{8369E6A6-EB81-B6BC-0EC2-D16B74D4CB6C}"/>
                    </a:ext>
                  </a:extLst>
                </p:cNvPr>
                <p:cNvPicPr/>
                <p:nvPr/>
              </p:nvPicPr>
              <p:blipFill>
                <a:blip r:embed="rId119"/>
                <a:stretch>
                  <a:fillRect/>
                </a:stretch>
              </p:blipFill>
              <p:spPr>
                <a:xfrm>
                  <a:off x="6321034" y="2711548"/>
                  <a:ext cx="126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C6267C84-0A3F-40EC-59B9-A8D1627DA1B4}"/>
                    </a:ext>
                  </a:extLst>
                </p14:cNvPr>
                <p14:cNvContentPartPr/>
                <p14:nvPr/>
              </p14:nvContentPartPr>
              <p14:xfrm>
                <a:off x="5282434" y="2775628"/>
                <a:ext cx="377640" cy="477000"/>
              </p14:xfrm>
            </p:contentPart>
          </mc:Choice>
          <mc:Fallback xmlns="">
            <p:pic>
              <p:nvPicPr>
                <p:cNvPr id="74" name="Freihand 73">
                  <a:extLst>
                    <a:ext uri="{FF2B5EF4-FFF2-40B4-BE49-F238E27FC236}">
                      <a16:creationId xmlns:a16="http://schemas.microsoft.com/office/drawing/2014/main" id="{C6267C84-0A3F-40EC-59B9-A8D1627DA1B4}"/>
                    </a:ext>
                  </a:extLst>
                </p:cNvPr>
                <p:cNvPicPr/>
                <p:nvPr/>
              </p:nvPicPr>
              <p:blipFill>
                <a:blip r:embed="rId121"/>
                <a:stretch>
                  <a:fillRect/>
                </a:stretch>
              </p:blipFill>
              <p:spPr>
                <a:xfrm>
                  <a:off x="5273794" y="2766628"/>
                  <a:ext cx="39528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36BFE290-6EF0-5E8B-6FC3-1530BFE06313}"/>
                    </a:ext>
                  </a:extLst>
                </p14:cNvPr>
                <p14:cNvContentPartPr/>
                <p14:nvPr/>
              </p14:nvContentPartPr>
              <p14:xfrm>
                <a:off x="7757074" y="2688868"/>
                <a:ext cx="969120" cy="610560"/>
              </p14:xfrm>
            </p:contentPart>
          </mc:Choice>
          <mc:Fallback xmlns="">
            <p:pic>
              <p:nvPicPr>
                <p:cNvPr id="75" name="Freihand 74">
                  <a:extLst>
                    <a:ext uri="{FF2B5EF4-FFF2-40B4-BE49-F238E27FC236}">
                      <a16:creationId xmlns:a16="http://schemas.microsoft.com/office/drawing/2014/main" id="{36BFE290-6EF0-5E8B-6FC3-1530BFE06313}"/>
                    </a:ext>
                  </a:extLst>
                </p:cNvPr>
                <p:cNvPicPr/>
                <p:nvPr/>
              </p:nvPicPr>
              <p:blipFill>
                <a:blip r:embed="rId123"/>
                <a:stretch>
                  <a:fillRect/>
                </a:stretch>
              </p:blipFill>
              <p:spPr>
                <a:xfrm>
                  <a:off x="7748434" y="2679868"/>
                  <a:ext cx="986760" cy="628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Freihand 75">
                  <a:extLst>
                    <a:ext uri="{FF2B5EF4-FFF2-40B4-BE49-F238E27FC236}">
                      <a16:creationId xmlns:a16="http://schemas.microsoft.com/office/drawing/2014/main" id="{0A164D9F-2A1D-3145-3677-776222204ABF}"/>
                    </a:ext>
                  </a:extLst>
                </p14:cNvPr>
                <p14:cNvContentPartPr/>
                <p14:nvPr/>
              </p14:nvContentPartPr>
              <p14:xfrm>
                <a:off x="6663394" y="2680228"/>
                <a:ext cx="699120" cy="674280"/>
              </p14:xfrm>
            </p:contentPart>
          </mc:Choice>
          <mc:Fallback xmlns="">
            <p:pic>
              <p:nvPicPr>
                <p:cNvPr id="76" name="Freihand 75">
                  <a:extLst>
                    <a:ext uri="{FF2B5EF4-FFF2-40B4-BE49-F238E27FC236}">
                      <a16:creationId xmlns:a16="http://schemas.microsoft.com/office/drawing/2014/main" id="{0A164D9F-2A1D-3145-3677-776222204ABF}"/>
                    </a:ext>
                  </a:extLst>
                </p:cNvPr>
                <p:cNvPicPr/>
                <p:nvPr/>
              </p:nvPicPr>
              <p:blipFill>
                <a:blip r:embed="rId125"/>
                <a:stretch>
                  <a:fillRect/>
                </a:stretch>
              </p:blipFill>
              <p:spPr>
                <a:xfrm>
                  <a:off x="6654394" y="2671228"/>
                  <a:ext cx="716760" cy="691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3C4429FA-AE1B-216F-56DF-C748E8DCD48A}"/>
                    </a:ext>
                  </a:extLst>
                </p14:cNvPr>
                <p14:cNvContentPartPr/>
                <p14:nvPr/>
              </p14:nvContentPartPr>
              <p14:xfrm>
                <a:off x="7390234" y="3918268"/>
                <a:ext cx="892800" cy="51840"/>
              </p14:xfrm>
            </p:contentPart>
          </mc:Choice>
          <mc:Fallback xmlns="">
            <p:pic>
              <p:nvPicPr>
                <p:cNvPr id="77" name="Freihand 76">
                  <a:extLst>
                    <a:ext uri="{FF2B5EF4-FFF2-40B4-BE49-F238E27FC236}">
                      <a16:creationId xmlns:a16="http://schemas.microsoft.com/office/drawing/2014/main" id="{3C4429FA-AE1B-216F-56DF-C748E8DCD48A}"/>
                    </a:ext>
                  </a:extLst>
                </p:cNvPr>
                <p:cNvPicPr/>
                <p:nvPr/>
              </p:nvPicPr>
              <p:blipFill>
                <a:blip r:embed="rId127"/>
                <a:stretch>
                  <a:fillRect/>
                </a:stretch>
              </p:blipFill>
              <p:spPr>
                <a:xfrm>
                  <a:off x="7381594" y="3909628"/>
                  <a:ext cx="910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D0821A03-8CAD-62FB-9F18-EF12738AEA7B}"/>
                    </a:ext>
                  </a:extLst>
                </p14:cNvPr>
                <p14:cNvContentPartPr/>
                <p14:nvPr/>
              </p14:nvContentPartPr>
              <p14:xfrm>
                <a:off x="1039474" y="4228228"/>
                <a:ext cx="3664440" cy="91440"/>
              </p14:xfrm>
            </p:contentPart>
          </mc:Choice>
          <mc:Fallback xmlns="">
            <p:pic>
              <p:nvPicPr>
                <p:cNvPr id="78" name="Freihand 77">
                  <a:extLst>
                    <a:ext uri="{FF2B5EF4-FFF2-40B4-BE49-F238E27FC236}">
                      <a16:creationId xmlns:a16="http://schemas.microsoft.com/office/drawing/2014/main" id="{D0821A03-8CAD-62FB-9F18-EF12738AEA7B}"/>
                    </a:ext>
                  </a:extLst>
                </p:cNvPr>
                <p:cNvPicPr/>
                <p:nvPr/>
              </p:nvPicPr>
              <p:blipFill>
                <a:blip r:embed="rId129"/>
                <a:stretch>
                  <a:fillRect/>
                </a:stretch>
              </p:blipFill>
              <p:spPr>
                <a:xfrm>
                  <a:off x="1030834" y="4219588"/>
                  <a:ext cx="3682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Freihand 78">
                  <a:extLst>
                    <a:ext uri="{FF2B5EF4-FFF2-40B4-BE49-F238E27FC236}">
                      <a16:creationId xmlns:a16="http://schemas.microsoft.com/office/drawing/2014/main" id="{B65C1F7D-3AA3-51EA-3A4E-9D851647D4E1}"/>
                    </a:ext>
                  </a:extLst>
                </p14:cNvPr>
                <p14:cNvContentPartPr/>
                <p14:nvPr/>
              </p14:nvContentPartPr>
              <p14:xfrm>
                <a:off x="4182994" y="3888028"/>
                <a:ext cx="676080" cy="459000"/>
              </p14:xfrm>
            </p:contentPart>
          </mc:Choice>
          <mc:Fallback xmlns="">
            <p:pic>
              <p:nvPicPr>
                <p:cNvPr id="79" name="Freihand 78">
                  <a:extLst>
                    <a:ext uri="{FF2B5EF4-FFF2-40B4-BE49-F238E27FC236}">
                      <a16:creationId xmlns:a16="http://schemas.microsoft.com/office/drawing/2014/main" id="{B65C1F7D-3AA3-51EA-3A4E-9D851647D4E1}"/>
                    </a:ext>
                  </a:extLst>
                </p:cNvPr>
                <p:cNvPicPr/>
                <p:nvPr/>
              </p:nvPicPr>
              <p:blipFill>
                <a:blip r:embed="rId131"/>
                <a:stretch>
                  <a:fillRect/>
                </a:stretch>
              </p:blipFill>
              <p:spPr>
                <a:xfrm>
                  <a:off x="4174354" y="3879388"/>
                  <a:ext cx="69372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Freihand 80">
                  <a:extLst>
                    <a:ext uri="{FF2B5EF4-FFF2-40B4-BE49-F238E27FC236}">
                      <a16:creationId xmlns:a16="http://schemas.microsoft.com/office/drawing/2014/main" id="{C586E703-32AE-E9EF-9D2F-3E79920E1ADD}"/>
                    </a:ext>
                  </a:extLst>
                </p14:cNvPr>
                <p14:cNvContentPartPr/>
                <p14:nvPr/>
              </p14:nvContentPartPr>
              <p14:xfrm>
                <a:off x="4955554" y="4978108"/>
                <a:ext cx="402120" cy="455040"/>
              </p14:xfrm>
            </p:contentPart>
          </mc:Choice>
          <mc:Fallback xmlns="">
            <p:pic>
              <p:nvPicPr>
                <p:cNvPr id="81" name="Freihand 80">
                  <a:extLst>
                    <a:ext uri="{FF2B5EF4-FFF2-40B4-BE49-F238E27FC236}">
                      <a16:creationId xmlns:a16="http://schemas.microsoft.com/office/drawing/2014/main" id="{C586E703-32AE-E9EF-9D2F-3E79920E1ADD}"/>
                    </a:ext>
                  </a:extLst>
                </p:cNvPr>
                <p:cNvPicPr/>
                <p:nvPr/>
              </p:nvPicPr>
              <p:blipFill>
                <a:blip r:embed="rId133"/>
                <a:stretch>
                  <a:fillRect/>
                </a:stretch>
              </p:blipFill>
              <p:spPr>
                <a:xfrm>
                  <a:off x="4946914" y="4969108"/>
                  <a:ext cx="41976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Freihand 81">
                  <a:extLst>
                    <a:ext uri="{FF2B5EF4-FFF2-40B4-BE49-F238E27FC236}">
                      <a16:creationId xmlns:a16="http://schemas.microsoft.com/office/drawing/2014/main" id="{593B3CAA-24C0-972A-4FAF-836030BF0AF0}"/>
                    </a:ext>
                  </a:extLst>
                </p14:cNvPr>
                <p14:cNvContentPartPr/>
                <p14:nvPr/>
              </p14:nvContentPartPr>
              <p14:xfrm>
                <a:off x="5405554" y="5001508"/>
                <a:ext cx="196560" cy="416520"/>
              </p14:xfrm>
            </p:contentPart>
          </mc:Choice>
          <mc:Fallback xmlns="">
            <p:pic>
              <p:nvPicPr>
                <p:cNvPr id="82" name="Freihand 81">
                  <a:extLst>
                    <a:ext uri="{FF2B5EF4-FFF2-40B4-BE49-F238E27FC236}">
                      <a16:creationId xmlns:a16="http://schemas.microsoft.com/office/drawing/2014/main" id="{593B3CAA-24C0-972A-4FAF-836030BF0AF0}"/>
                    </a:ext>
                  </a:extLst>
                </p:cNvPr>
                <p:cNvPicPr/>
                <p:nvPr/>
              </p:nvPicPr>
              <p:blipFill>
                <a:blip r:embed="rId135"/>
                <a:stretch>
                  <a:fillRect/>
                </a:stretch>
              </p:blipFill>
              <p:spPr>
                <a:xfrm>
                  <a:off x="5396554" y="4992508"/>
                  <a:ext cx="21420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Freihand 84">
                  <a:extLst>
                    <a:ext uri="{FF2B5EF4-FFF2-40B4-BE49-F238E27FC236}">
                      <a16:creationId xmlns:a16="http://schemas.microsoft.com/office/drawing/2014/main" id="{2A6FD396-C7BC-3CD5-C795-7FDD472B15A7}"/>
                    </a:ext>
                  </a:extLst>
                </p14:cNvPr>
                <p14:cNvContentPartPr/>
                <p14:nvPr/>
              </p14:nvContentPartPr>
              <p14:xfrm>
                <a:off x="6251914" y="5832748"/>
                <a:ext cx="143280" cy="327600"/>
              </p14:xfrm>
            </p:contentPart>
          </mc:Choice>
          <mc:Fallback xmlns="">
            <p:pic>
              <p:nvPicPr>
                <p:cNvPr id="85" name="Freihand 84">
                  <a:extLst>
                    <a:ext uri="{FF2B5EF4-FFF2-40B4-BE49-F238E27FC236}">
                      <a16:creationId xmlns:a16="http://schemas.microsoft.com/office/drawing/2014/main" id="{2A6FD396-C7BC-3CD5-C795-7FDD472B15A7}"/>
                    </a:ext>
                  </a:extLst>
                </p:cNvPr>
                <p:cNvPicPr/>
                <p:nvPr/>
              </p:nvPicPr>
              <p:blipFill>
                <a:blip r:embed="rId137"/>
                <a:stretch>
                  <a:fillRect/>
                </a:stretch>
              </p:blipFill>
              <p:spPr>
                <a:xfrm>
                  <a:off x="6242914" y="5823748"/>
                  <a:ext cx="16092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Freihand 85">
                  <a:extLst>
                    <a:ext uri="{FF2B5EF4-FFF2-40B4-BE49-F238E27FC236}">
                      <a16:creationId xmlns:a16="http://schemas.microsoft.com/office/drawing/2014/main" id="{81166B2E-F998-977C-6186-63571057A5DE}"/>
                    </a:ext>
                  </a:extLst>
                </p14:cNvPr>
                <p14:cNvContentPartPr/>
                <p14:nvPr/>
              </p14:nvContentPartPr>
              <p14:xfrm>
                <a:off x="6196114" y="5950108"/>
                <a:ext cx="208800" cy="298440"/>
              </p14:xfrm>
            </p:contentPart>
          </mc:Choice>
          <mc:Fallback xmlns="">
            <p:pic>
              <p:nvPicPr>
                <p:cNvPr id="86" name="Freihand 85">
                  <a:extLst>
                    <a:ext uri="{FF2B5EF4-FFF2-40B4-BE49-F238E27FC236}">
                      <a16:creationId xmlns:a16="http://schemas.microsoft.com/office/drawing/2014/main" id="{81166B2E-F998-977C-6186-63571057A5DE}"/>
                    </a:ext>
                  </a:extLst>
                </p:cNvPr>
                <p:cNvPicPr/>
                <p:nvPr/>
              </p:nvPicPr>
              <p:blipFill>
                <a:blip r:embed="rId139"/>
                <a:stretch>
                  <a:fillRect/>
                </a:stretch>
              </p:blipFill>
              <p:spPr>
                <a:xfrm>
                  <a:off x="6187114" y="5941468"/>
                  <a:ext cx="2264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0" name="Freihand 89">
                  <a:extLst>
                    <a:ext uri="{FF2B5EF4-FFF2-40B4-BE49-F238E27FC236}">
                      <a16:creationId xmlns:a16="http://schemas.microsoft.com/office/drawing/2014/main" id="{37768A17-94FE-253C-239F-57859B16D117}"/>
                    </a:ext>
                  </a:extLst>
                </p14:cNvPr>
                <p14:cNvContentPartPr/>
                <p14:nvPr/>
              </p14:nvContentPartPr>
              <p14:xfrm>
                <a:off x="6122279" y="5520489"/>
                <a:ext cx="194760" cy="101880"/>
              </p14:xfrm>
            </p:contentPart>
          </mc:Choice>
          <mc:Fallback xmlns="">
            <p:pic>
              <p:nvPicPr>
                <p:cNvPr id="90" name="Freihand 89">
                  <a:extLst>
                    <a:ext uri="{FF2B5EF4-FFF2-40B4-BE49-F238E27FC236}">
                      <a16:creationId xmlns:a16="http://schemas.microsoft.com/office/drawing/2014/main" id="{37768A17-94FE-253C-239F-57859B16D117}"/>
                    </a:ext>
                  </a:extLst>
                </p:cNvPr>
                <p:cNvPicPr/>
                <p:nvPr/>
              </p:nvPicPr>
              <p:blipFill>
                <a:blip r:embed="rId141"/>
                <a:stretch>
                  <a:fillRect/>
                </a:stretch>
              </p:blipFill>
              <p:spPr>
                <a:xfrm>
                  <a:off x="6113279" y="5511849"/>
                  <a:ext cx="212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Freihand 90">
                  <a:extLst>
                    <a:ext uri="{FF2B5EF4-FFF2-40B4-BE49-F238E27FC236}">
                      <a16:creationId xmlns:a16="http://schemas.microsoft.com/office/drawing/2014/main" id="{94E28257-40BC-1DAE-62B9-532CB2FC4EA5}"/>
                    </a:ext>
                  </a:extLst>
                </p14:cNvPr>
                <p14:cNvContentPartPr/>
                <p14:nvPr/>
              </p14:nvContentPartPr>
              <p14:xfrm>
                <a:off x="6360599" y="5400969"/>
                <a:ext cx="201960" cy="280800"/>
              </p14:xfrm>
            </p:contentPart>
          </mc:Choice>
          <mc:Fallback xmlns="">
            <p:pic>
              <p:nvPicPr>
                <p:cNvPr id="91" name="Freihand 90">
                  <a:extLst>
                    <a:ext uri="{FF2B5EF4-FFF2-40B4-BE49-F238E27FC236}">
                      <a16:creationId xmlns:a16="http://schemas.microsoft.com/office/drawing/2014/main" id="{94E28257-40BC-1DAE-62B9-532CB2FC4EA5}"/>
                    </a:ext>
                  </a:extLst>
                </p:cNvPr>
                <p:cNvPicPr/>
                <p:nvPr/>
              </p:nvPicPr>
              <p:blipFill>
                <a:blip r:embed="rId143"/>
                <a:stretch>
                  <a:fillRect/>
                </a:stretch>
              </p:blipFill>
              <p:spPr>
                <a:xfrm>
                  <a:off x="6351959" y="5392329"/>
                  <a:ext cx="2196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Freihand 92">
                  <a:extLst>
                    <a:ext uri="{FF2B5EF4-FFF2-40B4-BE49-F238E27FC236}">
                      <a16:creationId xmlns:a16="http://schemas.microsoft.com/office/drawing/2014/main" id="{CD215F26-E1DF-43AF-B182-6CBDD58F4989}"/>
                    </a:ext>
                  </a:extLst>
                </p14:cNvPr>
                <p14:cNvContentPartPr/>
                <p14:nvPr/>
              </p14:nvContentPartPr>
              <p14:xfrm>
                <a:off x="6686039" y="5351649"/>
                <a:ext cx="143280" cy="175680"/>
              </p14:xfrm>
            </p:contentPart>
          </mc:Choice>
          <mc:Fallback xmlns="">
            <p:pic>
              <p:nvPicPr>
                <p:cNvPr id="93" name="Freihand 92">
                  <a:extLst>
                    <a:ext uri="{FF2B5EF4-FFF2-40B4-BE49-F238E27FC236}">
                      <a16:creationId xmlns:a16="http://schemas.microsoft.com/office/drawing/2014/main" id="{CD215F26-E1DF-43AF-B182-6CBDD58F4989}"/>
                    </a:ext>
                  </a:extLst>
                </p:cNvPr>
                <p:cNvPicPr/>
                <p:nvPr/>
              </p:nvPicPr>
              <p:blipFill>
                <a:blip r:embed="rId145"/>
                <a:stretch>
                  <a:fillRect/>
                </a:stretch>
              </p:blipFill>
              <p:spPr>
                <a:xfrm>
                  <a:off x="6677399" y="5343009"/>
                  <a:ext cx="160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Freihand 93">
                  <a:extLst>
                    <a:ext uri="{FF2B5EF4-FFF2-40B4-BE49-F238E27FC236}">
                      <a16:creationId xmlns:a16="http://schemas.microsoft.com/office/drawing/2014/main" id="{2EE7C3AE-3637-3A78-8EB7-C51BFBC1ADEF}"/>
                    </a:ext>
                  </a:extLst>
                </p14:cNvPr>
                <p14:cNvContentPartPr/>
                <p14:nvPr/>
              </p14:nvContentPartPr>
              <p14:xfrm>
                <a:off x="6835439" y="5417889"/>
                <a:ext cx="90360" cy="91440"/>
              </p14:xfrm>
            </p:contentPart>
          </mc:Choice>
          <mc:Fallback xmlns="">
            <p:pic>
              <p:nvPicPr>
                <p:cNvPr id="94" name="Freihand 93">
                  <a:extLst>
                    <a:ext uri="{FF2B5EF4-FFF2-40B4-BE49-F238E27FC236}">
                      <a16:creationId xmlns:a16="http://schemas.microsoft.com/office/drawing/2014/main" id="{2EE7C3AE-3637-3A78-8EB7-C51BFBC1ADEF}"/>
                    </a:ext>
                  </a:extLst>
                </p:cNvPr>
                <p:cNvPicPr/>
                <p:nvPr/>
              </p:nvPicPr>
              <p:blipFill>
                <a:blip r:embed="rId147"/>
                <a:stretch>
                  <a:fillRect/>
                </a:stretch>
              </p:blipFill>
              <p:spPr>
                <a:xfrm>
                  <a:off x="6826799" y="5409249"/>
                  <a:ext cx="1080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5" name="Freihand 94">
                  <a:extLst>
                    <a:ext uri="{FF2B5EF4-FFF2-40B4-BE49-F238E27FC236}">
                      <a16:creationId xmlns:a16="http://schemas.microsoft.com/office/drawing/2014/main" id="{243CF51D-06AB-B2E8-F09A-3E08E6616690}"/>
                    </a:ext>
                  </a:extLst>
                </p14:cNvPr>
                <p14:cNvContentPartPr/>
                <p14:nvPr/>
              </p14:nvContentPartPr>
              <p14:xfrm>
                <a:off x="6963239" y="5409249"/>
                <a:ext cx="99000" cy="153000"/>
              </p14:xfrm>
            </p:contentPart>
          </mc:Choice>
          <mc:Fallback xmlns="">
            <p:pic>
              <p:nvPicPr>
                <p:cNvPr id="95" name="Freihand 94">
                  <a:extLst>
                    <a:ext uri="{FF2B5EF4-FFF2-40B4-BE49-F238E27FC236}">
                      <a16:creationId xmlns:a16="http://schemas.microsoft.com/office/drawing/2014/main" id="{243CF51D-06AB-B2E8-F09A-3E08E6616690}"/>
                    </a:ext>
                  </a:extLst>
                </p:cNvPr>
                <p:cNvPicPr/>
                <p:nvPr/>
              </p:nvPicPr>
              <p:blipFill>
                <a:blip r:embed="rId149"/>
                <a:stretch>
                  <a:fillRect/>
                </a:stretch>
              </p:blipFill>
              <p:spPr>
                <a:xfrm>
                  <a:off x="6954599" y="5400609"/>
                  <a:ext cx="1166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6" name="Freihand 95">
                  <a:extLst>
                    <a:ext uri="{FF2B5EF4-FFF2-40B4-BE49-F238E27FC236}">
                      <a16:creationId xmlns:a16="http://schemas.microsoft.com/office/drawing/2014/main" id="{595E7C5E-69F1-3661-4175-6A63288A44D4}"/>
                    </a:ext>
                  </a:extLst>
                </p14:cNvPr>
                <p14:cNvContentPartPr/>
                <p14:nvPr/>
              </p14:nvContentPartPr>
              <p14:xfrm>
                <a:off x="7119479" y="5432649"/>
                <a:ext cx="215280" cy="73080"/>
              </p14:xfrm>
            </p:contentPart>
          </mc:Choice>
          <mc:Fallback xmlns="">
            <p:pic>
              <p:nvPicPr>
                <p:cNvPr id="96" name="Freihand 95">
                  <a:extLst>
                    <a:ext uri="{FF2B5EF4-FFF2-40B4-BE49-F238E27FC236}">
                      <a16:creationId xmlns:a16="http://schemas.microsoft.com/office/drawing/2014/main" id="{595E7C5E-69F1-3661-4175-6A63288A44D4}"/>
                    </a:ext>
                  </a:extLst>
                </p:cNvPr>
                <p:cNvPicPr/>
                <p:nvPr/>
              </p:nvPicPr>
              <p:blipFill>
                <a:blip r:embed="rId151"/>
                <a:stretch>
                  <a:fillRect/>
                </a:stretch>
              </p:blipFill>
              <p:spPr>
                <a:xfrm>
                  <a:off x="7110479" y="5423649"/>
                  <a:ext cx="232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7" name="Freihand 96">
                  <a:extLst>
                    <a:ext uri="{FF2B5EF4-FFF2-40B4-BE49-F238E27FC236}">
                      <a16:creationId xmlns:a16="http://schemas.microsoft.com/office/drawing/2014/main" id="{C873EC9E-E96F-6F2E-AC62-67D9FCA1304F}"/>
                    </a:ext>
                  </a:extLst>
                </p14:cNvPr>
                <p14:cNvContentPartPr/>
                <p14:nvPr/>
              </p14:nvContentPartPr>
              <p14:xfrm>
                <a:off x="7371839" y="5366409"/>
                <a:ext cx="398160" cy="153000"/>
              </p14:xfrm>
            </p:contentPart>
          </mc:Choice>
          <mc:Fallback xmlns="">
            <p:pic>
              <p:nvPicPr>
                <p:cNvPr id="97" name="Freihand 96">
                  <a:extLst>
                    <a:ext uri="{FF2B5EF4-FFF2-40B4-BE49-F238E27FC236}">
                      <a16:creationId xmlns:a16="http://schemas.microsoft.com/office/drawing/2014/main" id="{C873EC9E-E96F-6F2E-AC62-67D9FCA1304F}"/>
                    </a:ext>
                  </a:extLst>
                </p:cNvPr>
                <p:cNvPicPr/>
                <p:nvPr/>
              </p:nvPicPr>
              <p:blipFill>
                <a:blip r:embed="rId153"/>
                <a:stretch>
                  <a:fillRect/>
                </a:stretch>
              </p:blipFill>
              <p:spPr>
                <a:xfrm>
                  <a:off x="7362839" y="5357769"/>
                  <a:ext cx="415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8" name="Freihand 97">
                  <a:extLst>
                    <a:ext uri="{FF2B5EF4-FFF2-40B4-BE49-F238E27FC236}">
                      <a16:creationId xmlns:a16="http://schemas.microsoft.com/office/drawing/2014/main" id="{C5D78798-C7CF-CC50-18B9-F273D1F451AD}"/>
                    </a:ext>
                  </a:extLst>
                </p14:cNvPr>
                <p14:cNvContentPartPr/>
                <p14:nvPr/>
              </p14:nvContentPartPr>
              <p14:xfrm>
                <a:off x="7911839" y="5429049"/>
                <a:ext cx="258120" cy="78840"/>
              </p14:xfrm>
            </p:contentPart>
          </mc:Choice>
          <mc:Fallback xmlns="">
            <p:pic>
              <p:nvPicPr>
                <p:cNvPr id="98" name="Freihand 97">
                  <a:extLst>
                    <a:ext uri="{FF2B5EF4-FFF2-40B4-BE49-F238E27FC236}">
                      <a16:creationId xmlns:a16="http://schemas.microsoft.com/office/drawing/2014/main" id="{C5D78798-C7CF-CC50-18B9-F273D1F451AD}"/>
                    </a:ext>
                  </a:extLst>
                </p:cNvPr>
                <p:cNvPicPr/>
                <p:nvPr/>
              </p:nvPicPr>
              <p:blipFill>
                <a:blip r:embed="rId155"/>
                <a:stretch>
                  <a:fillRect/>
                </a:stretch>
              </p:blipFill>
              <p:spPr>
                <a:xfrm>
                  <a:off x="7903199" y="5420049"/>
                  <a:ext cx="275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Freihand 99">
                  <a:extLst>
                    <a:ext uri="{FF2B5EF4-FFF2-40B4-BE49-F238E27FC236}">
                      <a16:creationId xmlns:a16="http://schemas.microsoft.com/office/drawing/2014/main" id="{2300CDD8-76A5-E13F-32A0-5C44E3562690}"/>
                    </a:ext>
                  </a:extLst>
                </p14:cNvPr>
                <p14:cNvContentPartPr/>
                <p14:nvPr/>
              </p14:nvContentPartPr>
              <p14:xfrm>
                <a:off x="7033439" y="5710569"/>
                <a:ext cx="353160" cy="134280"/>
              </p14:xfrm>
            </p:contentPart>
          </mc:Choice>
          <mc:Fallback xmlns="">
            <p:pic>
              <p:nvPicPr>
                <p:cNvPr id="100" name="Freihand 99">
                  <a:extLst>
                    <a:ext uri="{FF2B5EF4-FFF2-40B4-BE49-F238E27FC236}">
                      <a16:creationId xmlns:a16="http://schemas.microsoft.com/office/drawing/2014/main" id="{2300CDD8-76A5-E13F-32A0-5C44E3562690}"/>
                    </a:ext>
                  </a:extLst>
                </p:cNvPr>
                <p:cNvPicPr/>
                <p:nvPr/>
              </p:nvPicPr>
              <p:blipFill>
                <a:blip r:embed="rId157"/>
                <a:stretch>
                  <a:fillRect/>
                </a:stretch>
              </p:blipFill>
              <p:spPr>
                <a:xfrm>
                  <a:off x="7024799" y="5701569"/>
                  <a:ext cx="3708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Freihand 100">
                  <a:extLst>
                    <a:ext uri="{FF2B5EF4-FFF2-40B4-BE49-F238E27FC236}">
                      <a16:creationId xmlns:a16="http://schemas.microsoft.com/office/drawing/2014/main" id="{51101B0F-2D84-390E-80A9-419FEB9F669E}"/>
                    </a:ext>
                  </a:extLst>
                </p14:cNvPr>
                <p14:cNvContentPartPr/>
                <p14:nvPr/>
              </p14:nvContentPartPr>
              <p14:xfrm>
                <a:off x="7551119" y="5609049"/>
                <a:ext cx="81360" cy="183960"/>
              </p14:xfrm>
            </p:contentPart>
          </mc:Choice>
          <mc:Fallback xmlns="">
            <p:pic>
              <p:nvPicPr>
                <p:cNvPr id="101" name="Freihand 100">
                  <a:extLst>
                    <a:ext uri="{FF2B5EF4-FFF2-40B4-BE49-F238E27FC236}">
                      <a16:creationId xmlns:a16="http://schemas.microsoft.com/office/drawing/2014/main" id="{51101B0F-2D84-390E-80A9-419FEB9F669E}"/>
                    </a:ext>
                  </a:extLst>
                </p:cNvPr>
                <p:cNvPicPr/>
                <p:nvPr/>
              </p:nvPicPr>
              <p:blipFill>
                <a:blip r:embed="rId159"/>
                <a:stretch>
                  <a:fillRect/>
                </a:stretch>
              </p:blipFill>
              <p:spPr>
                <a:xfrm>
                  <a:off x="7542479" y="5600409"/>
                  <a:ext cx="990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Freihand 101">
                  <a:extLst>
                    <a:ext uri="{FF2B5EF4-FFF2-40B4-BE49-F238E27FC236}">
                      <a16:creationId xmlns:a16="http://schemas.microsoft.com/office/drawing/2014/main" id="{C0C02973-088A-E64A-5BCF-DDF76AC04FEF}"/>
                    </a:ext>
                  </a:extLst>
                </p14:cNvPr>
                <p14:cNvContentPartPr/>
                <p14:nvPr/>
              </p14:nvContentPartPr>
              <p14:xfrm>
                <a:off x="7681079" y="5661969"/>
                <a:ext cx="234360" cy="95760"/>
              </p14:xfrm>
            </p:contentPart>
          </mc:Choice>
          <mc:Fallback xmlns="">
            <p:pic>
              <p:nvPicPr>
                <p:cNvPr id="102" name="Freihand 101">
                  <a:extLst>
                    <a:ext uri="{FF2B5EF4-FFF2-40B4-BE49-F238E27FC236}">
                      <a16:creationId xmlns:a16="http://schemas.microsoft.com/office/drawing/2014/main" id="{C0C02973-088A-E64A-5BCF-DDF76AC04FEF}"/>
                    </a:ext>
                  </a:extLst>
                </p:cNvPr>
                <p:cNvPicPr/>
                <p:nvPr/>
              </p:nvPicPr>
              <p:blipFill>
                <a:blip r:embed="rId161"/>
                <a:stretch>
                  <a:fillRect/>
                </a:stretch>
              </p:blipFill>
              <p:spPr>
                <a:xfrm>
                  <a:off x="7672439" y="5653329"/>
                  <a:ext cx="252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Freihand 102">
                  <a:extLst>
                    <a:ext uri="{FF2B5EF4-FFF2-40B4-BE49-F238E27FC236}">
                      <a16:creationId xmlns:a16="http://schemas.microsoft.com/office/drawing/2014/main" id="{A8F2A138-476A-720E-EB98-41D53677742F}"/>
                    </a:ext>
                  </a:extLst>
                </p14:cNvPr>
                <p14:cNvContentPartPr/>
                <p14:nvPr/>
              </p14:nvContentPartPr>
              <p14:xfrm>
                <a:off x="7870799" y="5601129"/>
                <a:ext cx="192240" cy="139680"/>
              </p14:xfrm>
            </p:contentPart>
          </mc:Choice>
          <mc:Fallback xmlns="">
            <p:pic>
              <p:nvPicPr>
                <p:cNvPr id="103" name="Freihand 102">
                  <a:extLst>
                    <a:ext uri="{FF2B5EF4-FFF2-40B4-BE49-F238E27FC236}">
                      <a16:creationId xmlns:a16="http://schemas.microsoft.com/office/drawing/2014/main" id="{A8F2A138-476A-720E-EB98-41D53677742F}"/>
                    </a:ext>
                  </a:extLst>
                </p:cNvPr>
                <p:cNvPicPr/>
                <p:nvPr/>
              </p:nvPicPr>
              <p:blipFill>
                <a:blip r:embed="rId163"/>
                <a:stretch>
                  <a:fillRect/>
                </a:stretch>
              </p:blipFill>
              <p:spPr>
                <a:xfrm>
                  <a:off x="7861799" y="5592489"/>
                  <a:ext cx="209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4" name="Freihand 103">
                  <a:extLst>
                    <a:ext uri="{FF2B5EF4-FFF2-40B4-BE49-F238E27FC236}">
                      <a16:creationId xmlns:a16="http://schemas.microsoft.com/office/drawing/2014/main" id="{137FFC41-F1FA-2029-01B5-CCAFD5931989}"/>
                    </a:ext>
                  </a:extLst>
                </p14:cNvPr>
                <p14:cNvContentPartPr/>
                <p14:nvPr/>
              </p14:nvContentPartPr>
              <p14:xfrm>
                <a:off x="8063759" y="5572329"/>
                <a:ext cx="113400" cy="152640"/>
              </p14:xfrm>
            </p:contentPart>
          </mc:Choice>
          <mc:Fallback xmlns="">
            <p:pic>
              <p:nvPicPr>
                <p:cNvPr id="104" name="Freihand 103">
                  <a:extLst>
                    <a:ext uri="{FF2B5EF4-FFF2-40B4-BE49-F238E27FC236}">
                      <a16:creationId xmlns:a16="http://schemas.microsoft.com/office/drawing/2014/main" id="{137FFC41-F1FA-2029-01B5-CCAFD5931989}"/>
                    </a:ext>
                  </a:extLst>
                </p:cNvPr>
                <p:cNvPicPr/>
                <p:nvPr/>
              </p:nvPicPr>
              <p:blipFill>
                <a:blip r:embed="rId165"/>
                <a:stretch>
                  <a:fillRect/>
                </a:stretch>
              </p:blipFill>
              <p:spPr>
                <a:xfrm>
                  <a:off x="8055119" y="5563329"/>
                  <a:ext cx="131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5" name="Freihand 104">
                  <a:extLst>
                    <a:ext uri="{FF2B5EF4-FFF2-40B4-BE49-F238E27FC236}">
                      <a16:creationId xmlns:a16="http://schemas.microsoft.com/office/drawing/2014/main" id="{881F4747-3B03-B5C8-47E1-B55735CA2B5B}"/>
                    </a:ext>
                  </a:extLst>
                </p14:cNvPr>
                <p14:cNvContentPartPr/>
                <p14:nvPr/>
              </p14:nvContentPartPr>
              <p14:xfrm>
                <a:off x="8217839" y="5558649"/>
                <a:ext cx="13680" cy="162360"/>
              </p14:xfrm>
            </p:contentPart>
          </mc:Choice>
          <mc:Fallback xmlns="">
            <p:pic>
              <p:nvPicPr>
                <p:cNvPr id="105" name="Freihand 104">
                  <a:extLst>
                    <a:ext uri="{FF2B5EF4-FFF2-40B4-BE49-F238E27FC236}">
                      <a16:creationId xmlns:a16="http://schemas.microsoft.com/office/drawing/2014/main" id="{881F4747-3B03-B5C8-47E1-B55735CA2B5B}"/>
                    </a:ext>
                  </a:extLst>
                </p:cNvPr>
                <p:cNvPicPr/>
                <p:nvPr/>
              </p:nvPicPr>
              <p:blipFill>
                <a:blip r:embed="rId167"/>
                <a:stretch>
                  <a:fillRect/>
                </a:stretch>
              </p:blipFill>
              <p:spPr>
                <a:xfrm>
                  <a:off x="8208839" y="5549649"/>
                  <a:ext cx="313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482970A7-3EE0-A0E6-EF0E-BE5324945F0A}"/>
                    </a:ext>
                  </a:extLst>
                </p14:cNvPr>
                <p14:cNvContentPartPr/>
                <p14:nvPr/>
              </p14:nvContentPartPr>
              <p14:xfrm>
                <a:off x="8259239" y="5597529"/>
                <a:ext cx="108720" cy="125640"/>
              </p14:xfrm>
            </p:contentPart>
          </mc:Choice>
          <mc:Fallback xmlns="">
            <p:pic>
              <p:nvPicPr>
                <p:cNvPr id="106" name="Freihand 105">
                  <a:extLst>
                    <a:ext uri="{FF2B5EF4-FFF2-40B4-BE49-F238E27FC236}">
                      <a16:creationId xmlns:a16="http://schemas.microsoft.com/office/drawing/2014/main" id="{482970A7-3EE0-A0E6-EF0E-BE5324945F0A}"/>
                    </a:ext>
                  </a:extLst>
                </p:cNvPr>
                <p:cNvPicPr/>
                <p:nvPr/>
              </p:nvPicPr>
              <p:blipFill>
                <a:blip r:embed="rId169"/>
                <a:stretch>
                  <a:fillRect/>
                </a:stretch>
              </p:blipFill>
              <p:spPr>
                <a:xfrm>
                  <a:off x="8250239" y="5588889"/>
                  <a:ext cx="126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8" name="Freihand 107">
                  <a:extLst>
                    <a:ext uri="{FF2B5EF4-FFF2-40B4-BE49-F238E27FC236}">
                      <a16:creationId xmlns:a16="http://schemas.microsoft.com/office/drawing/2014/main" id="{D7ED790F-6157-862C-0BE3-6687002A283E}"/>
                    </a:ext>
                  </a:extLst>
                </p14:cNvPr>
                <p14:cNvContentPartPr/>
                <p14:nvPr/>
              </p14:nvContentPartPr>
              <p14:xfrm>
                <a:off x="6861359" y="5970849"/>
                <a:ext cx="123840" cy="181440"/>
              </p14:xfrm>
            </p:contentPart>
          </mc:Choice>
          <mc:Fallback xmlns="">
            <p:pic>
              <p:nvPicPr>
                <p:cNvPr id="108" name="Freihand 107">
                  <a:extLst>
                    <a:ext uri="{FF2B5EF4-FFF2-40B4-BE49-F238E27FC236}">
                      <a16:creationId xmlns:a16="http://schemas.microsoft.com/office/drawing/2014/main" id="{D7ED790F-6157-862C-0BE3-6687002A283E}"/>
                    </a:ext>
                  </a:extLst>
                </p:cNvPr>
                <p:cNvPicPr/>
                <p:nvPr/>
              </p:nvPicPr>
              <p:blipFill>
                <a:blip r:embed="rId171"/>
                <a:stretch>
                  <a:fillRect/>
                </a:stretch>
              </p:blipFill>
              <p:spPr>
                <a:xfrm>
                  <a:off x="6852359" y="5961849"/>
                  <a:ext cx="141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9" name="Freihand 108">
                  <a:extLst>
                    <a:ext uri="{FF2B5EF4-FFF2-40B4-BE49-F238E27FC236}">
                      <a16:creationId xmlns:a16="http://schemas.microsoft.com/office/drawing/2014/main" id="{29D06E06-1A09-B544-C67A-A25EB0AE8C6B}"/>
                    </a:ext>
                  </a:extLst>
                </p14:cNvPr>
                <p14:cNvContentPartPr/>
                <p14:nvPr/>
              </p14:nvContentPartPr>
              <p14:xfrm>
                <a:off x="7167719" y="5942409"/>
                <a:ext cx="80280" cy="122040"/>
              </p14:xfrm>
            </p:contentPart>
          </mc:Choice>
          <mc:Fallback xmlns="">
            <p:pic>
              <p:nvPicPr>
                <p:cNvPr id="109" name="Freihand 108">
                  <a:extLst>
                    <a:ext uri="{FF2B5EF4-FFF2-40B4-BE49-F238E27FC236}">
                      <a16:creationId xmlns:a16="http://schemas.microsoft.com/office/drawing/2014/main" id="{29D06E06-1A09-B544-C67A-A25EB0AE8C6B}"/>
                    </a:ext>
                  </a:extLst>
                </p:cNvPr>
                <p:cNvPicPr/>
                <p:nvPr/>
              </p:nvPicPr>
              <p:blipFill>
                <a:blip r:embed="rId173"/>
                <a:stretch>
                  <a:fillRect/>
                </a:stretch>
              </p:blipFill>
              <p:spPr>
                <a:xfrm>
                  <a:off x="7159079" y="5933769"/>
                  <a:ext cx="97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0" name="Freihand 109">
                  <a:extLst>
                    <a:ext uri="{FF2B5EF4-FFF2-40B4-BE49-F238E27FC236}">
                      <a16:creationId xmlns:a16="http://schemas.microsoft.com/office/drawing/2014/main" id="{42EBBAB2-7BCB-D35C-DE33-3E27D07A2728}"/>
                    </a:ext>
                  </a:extLst>
                </p14:cNvPr>
                <p14:cNvContentPartPr/>
                <p14:nvPr/>
              </p14:nvContentPartPr>
              <p14:xfrm>
                <a:off x="7267439" y="5964009"/>
                <a:ext cx="182520" cy="84240"/>
              </p14:xfrm>
            </p:contentPart>
          </mc:Choice>
          <mc:Fallback xmlns="">
            <p:pic>
              <p:nvPicPr>
                <p:cNvPr id="110" name="Freihand 109">
                  <a:extLst>
                    <a:ext uri="{FF2B5EF4-FFF2-40B4-BE49-F238E27FC236}">
                      <a16:creationId xmlns:a16="http://schemas.microsoft.com/office/drawing/2014/main" id="{42EBBAB2-7BCB-D35C-DE33-3E27D07A2728}"/>
                    </a:ext>
                  </a:extLst>
                </p:cNvPr>
                <p:cNvPicPr/>
                <p:nvPr/>
              </p:nvPicPr>
              <p:blipFill>
                <a:blip r:embed="rId175"/>
                <a:stretch>
                  <a:fillRect/>
                </a:stretch>
              </p:blipFill>
              <p:spPr>
                <a:xfrm>
                  <a:off x="7258439" y="5955009"/>
                  <a:ext cx="2001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1" name="Freihand 110">
                  <a:extLst>
                    <a:ext uri="{FF2B5EF4-FFF2-40B4-BE49-F238E27FC236}">
                      <a16:creationId xmlns:a16="http://schemas.microsoft.com/office/drawing/2014/main" id="{F25B6AB0-951A-F625-67CA-584CBB19D6E0}"/>
                    </a:ext>
                  </a:extLst>
                </p14:cNvPr>
                <p14:cNvContentPartPr/>
                <p14:nvPr/>
              </p14:nvContentPartPr>
              <p14:xfrm>
                <a:off x="7629599" y="5844849"/>
                <a:ext cx="169560" cy="180360"/>
              </p14:xfrm>
            </p:contentPart>
          </mc:Choice>
          <mc:Fallback xmlns="">
            <p:pic>
              <p:nvPicPr>
                <p:cNvPr id="111" name="Freihand 110">
                  <a:extLst>
                    <a:ext uri="{FF2B5EF4-FFF2-40B4-BE49-F238E27FC236}">
                      <a16:creationId xmlns:a16="http://schemas.microsoft.com/office/drawing/2014/main" id="{F25B6AB0-951A-F625-67CA-584CBB19D6E0}"/>
                    </a:ext>
                  </a:extLst>
                </p:cNvPr>
                <p:cNvPicPr/>
                <p:nvPr/>
              </p:nvPicPr>
              <p:blipFill>
                <a:blip r:embed="rId177"/>
                <a:stretch>
                  <a:fillRect/>
                </a:stretch>
              </p:blipFill>
              <p:spPr>
                <a:xfrm>
                  <a:off x="7620599" y="5836209"/>
                  <a:ext cx="1872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2" name="Freihand 111">
                  <a:extLst>
                    <a:ext uri="{FF2B5EF4-FFF2-40B4-BE49-F238E27FC236}">
                      <a16:creationId xmlns:a16="http://schemas.microsoft.com/office/drawing/2014/main" id="{9E2E9830-B261-296A-BE87-289D776F3E1B}"/>
                    </a:ext>
                  </a:extLst>
                </p14:cNvPr>
                <p14:cNvContentPartPr/>
                <p14:nvPr/>
              </p14:nvContentPartPr>
              <p14:xfrm>
                <a:off x="7831919" y="5902449"/>
                <a:ext cx="74160" cy="100440"/>
              </p14:xfrm>
            </p:contentPart>
          </mc:Choice>
          <mc:Fallback xmlns="">
            <p:pic>
              <p:nvPicPr>
                <p:cNvPr id="112" name="Freihand 111">
                  <a:extLst>
                    <a:ext uri="{FF2B5EF4-FFF2-40B4-BE49-F238E27FC236}">
                      <a16:creationId xmlns:a16="http://schemas.microsoft.com/office/drawing/2014/main" id="{9E2E9830-B261-296A-BE87-289D776F3E1B}"/>
                    </a:ext>
                  </a:extLst>
                </p:cNvPr>
                <p:cNvPicPr/>
                <p:nvPr/>
              </p:nvPicPr>
              <p:blipFill>
                <a:blip r:embed="rId179"/>
                <a:stretch>
                  <a:fillRect/>
                </a:stretch>
              </p:blipFill>
              <p:spPr>
                <a:xfrm>
                  <a:off x="7823279" y="5893809"/>
                  <a:ext cx="91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3" name="Freihand 112">
                  <a:extLst>
                    <a:ext uri="{FF2B5EF4-FFF2-40B4-BE49-F238E27FC236}">
                      <a16:creationId xmlns:a16="http://schemas.microsoft.com/office/drawing/2014/main" id="{BEEE7A21-11CE-66E0-66C4-3E5F94103C7F}"/>
                    </a:ext>
                  </a:extLst>
                </p14:cNvPr>
                <p14:cNvContentPartPr/>
                <p14:nvPr/>
              </p14:nvContentPartPr>
              <p14:xfrm>
                <a:off x="7949999" y="5899929"/>
                <a:ext cx="72720" cy="88560"/>
              </p14:xfrm>
            </p:contentPart>
          </mc:Choice>
          <mc:Fallback xmlns="">
            <p:pic>
              <p:nvPicPr>
                <p:cNvPr id="113" name="Freihand 112">
                  <a:extLst>
                    <a:ext uri="{FF2B5EF4-FFF2-40B4-BE49-F238E27FC236}">
                      <a16:creationId xmlns:a16="http://schemas.microsoft.com/office/drawing/2014/main" id="{BEEE7A21-11CE-66E0-66C4-3E5F94103C7F}"/>
                    </a:ext>
                  </a:extLst>
                </p:cNvPr>
                <p:cNvPicPr/>
                <p:nvPr/>
              </p:nvPicPr>
              <p:blipFill>
                <a:blip r:embed="rId181"/>
                <a:stretch>
                  <a:fillRect/>
                </a:stretch>
              </p:blipFill>
              <p:spPr>
                <a:xfrm>
                  <a:off x="7941359" y="5891289"/>
                  <a:ext cx="90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4" name="Freihand 113">
                  <a:extLst>
                    <a:ext uri="{FF2B5EF4-FFF2-40B4-BE49-F238E27FC236}">
                      <a16:creationId xmlns:a16="http://schemas.microsoft.com/office/drawing/2014/main" id="{E3185E60-3DC5-C687-77E2-90ACA43D8702}"/>
                    </a:ext>
                  </a:extLst>
                </p14:cNvPr>
                <p14:cNvContentPartPr/>
                <p14:nvPr/>
              </p14:nvContentPartPr>
              <p14:xfrm>
                <a:off x="7089239" y="6208449"/>
                <a:ext cx="226440" cy="109440"/>
              </p14:xfrm>
            </p:contentPart>
          </mc:Choice>
          <mc:Fallback xmlns="">
            <p:pic>
              <p:nvPicPr>
                <p:cNvPr id="114" name="Freihand 113">
                  <a:extLst>
                    <a:ext uri="{FF2B5EF4-FFF2-40B4-BE49-F238E27FC236}">
                      <a16:creationId xmlns:a16="http://schemas.microsoft.com/office/drawing/2014/main" id="{E3185E60-3DC5-C687-77E2-90ACA43D8702}"/>
                    </a:ext>
                  </a:extLst>
                </p:cNvPr>
                <p:cNvPicPr/>
                <p:nvPr/>
              </p:nvPicPr>
              <p:blipFill>
                <a:blip r:embed="rId183"/>
                <a:stretch>
                  <a:fillRect/>
                </a:stretch>
              </p:blipFill>
              <p:spPr>
                <a:xfrm>
                  <a:off x="7080599" y="6199449"/>
                  <a:ext cx="244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5" name="Freihand 114">
                  <a:extLst>
                    <a:ext uri="{FF2B5EF4-FFF2-40B4-BE49-F238E27FC236}">
                      <a16:creationId xmlns:a16="http://schemas.microsoft.com/office/drawing/2014/main" id="{2233B0B8-8D69-DC48-8723-1D3B59AF5F3F}"/>
                    </a:ext>
                  </a:extLst>
                </p14:cNvPr>
                <p14:cNvContentPartPr/>
                <p14:nvPr/>
              </p14:nvContentPartPr>
              <p14:xfrm>
                <a:off x="7348799" y="6125649"/>
                <a:ext cx="223920" cy="160200"/>
              </p14:xfrm>
            </p:contentPart>
          </mc:Choice>
          <mc:Fallback xmlns="">
            <p:pic>
              <p:nvPicPr>
                <p:cNvPr id="115" name="Freihand 114">
                  <a:extLst>
                    <a:ext uri="{FF2B5EF4-FFF2-40B4-BE49-F238E27FC236}">
                      <a16:creationId xmlns:a16="http://schemas.microsoft.com/office/drawing/2014/main" id="{2233B0B8-8D69-DC48-8723-1D3B59AF5F3F}"/>
                    </a:ext>
                  </a:extLst>
                </p:cNvPr>
                <p:cNvPicPr/>
                <p:nvPr/>
              </p:nvPicPr>
              <p:blipFill>
                <a:blip r:embed="rId185"/>
                <a:stretch>
                  <a:fillRect/>
                </a:stretch>
              </p:blipFill>
              <p:spPr>
                <a:xfrm>
                  <a:off x="7339799" y="6116649"/>
                  <a:ext cx="241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6" name="Freihand 115">
                  <a:extLst>
                    <a:ext uri="{FF2B5EF4-FFF2-40B4-BE49-F238E27FC236}">
                      <a16:creationId xmlns:a16="http://schemas.microsoft.com/office/drawing/2014/main" id="{8AD67B7A-8050-C97C-5C12-21EA13F05D36}"/>
                    </a:ext>
                  </a:extLst>
                </p14:cNvPr>
                <p14:cNvContentPartPr/>
                <p14:nvPr/>
              </p14:nvContentPartPr>
              <p14:xfrm>
                <a:off x="7589279" y="6126009"/>
                <a:ext cx="109080" cy="282240"/>
              </p14:xfrm>
            </p:contentPart>
          </mc:Choice>
          <mc:Fallback xmlns="">
            <p:pic>
              <p:nvPicPr>
                <p:cNvPr id="116" name="Freihand 115">
                  <a:extLst>
                    <a:ext uri="{FF2B5EF4-FFF2-40B4-BE49-F238E27FC236}">
                      <a16:creationId xmlns:a16="http://schemas.microsoft.com/office/drawing/2014/main" id="{8AD67B7A-8050-C97C-5C12-21EA13F05D36}"/>
                    </a:ext>
                  </a:extLst>
                </p:cNvPr>
                <p:cNvPicPr/>
                <p:nvPr/>
              </p:nvPicPr>
              <p:blipFill>
                <a:blip r:embed="rId187"/>
                <a:stretch>
                  <a:fillRect/>
                </a:stretch>
              </p:blipFill>
              <p:spPr>
                <a:xfrm>
                  <a:off x="7580279" y="6117369"/>
                  <a:ext cx="1267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7" name="Freihand 116">
                  <a:extLst>
                    <a:ext uri="{FF2B5EF4-FFF2-40B4-BE49-F238E27FC236}">
                      <a16:creationId xmlns:a16="http://schemas.microsoft.com/office/drawing/2014/main" id="{D58BE99F-EA03-084A-0FCA-00BB934FEA06}"/>
                    </a:ext>
                  </a:extLst>
                </p14:cNvPr>
                <p14:cNvContentPartPr/>
                <p14:nvPr/>
              </p14:nvContentPartPr>
              <p14:xfrm>
                <a:off x="7721399" y="6046449"/>
                <a:ext cx="367920" cy="198000"/>
              </p14:xfrm>
            </p:contentPart>
          </mc:Choice>
          <mc:Fallback xmlns="">
            <p:pic>
              <p:nvPicPr>
                <p:cNvPr id="117" name="Freihand 116">
                  <a:extLst>
                    <a:ext uri="{FF2B5EF4-FFF2-40B4-BE49-F238E27FC236}">
                      <a16:creationId xmlns:a16="http://schemas.microsoft.com/office/drawing/2014/main" id="{D58BE99F-EA03-084A-0FCA-00BB934FEA06}"/>
                    </a:ext>
                  </a:extLst>
                </p:cNvPr>
                <p:cNvPicPr/>
                <p:nvPr/>
              </p:nvPicPr>
              <p:blipFill>
                <a:blip r:embed="rId189"/>
                <a:stretch>
                  <a:fillRect/>
                </a:stretch>
              </p:blipFill>
              <p:spPr>
                <a:xfrm>
                  <a:off x="7712759" y="6037449"/>
                  <a:ext cx="385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8" name="Freihand 117">
                  <a:extLst>
                    <a:ext uri="{FF2B5EF4-FFF2-40B4-BE49-F238E27FC236}">
                      <a16:creationId xmlns:a16="http://schemas.microsoft.com/office/drawing/2014/main" id="{B8DE75F7-908A-82C9-F63D-97BE09E52EBE}"/>
                    </a:ext>
                  </a:extLst>
                </p14:cNvPr>
                <p14:cNvContentPartPr/>
                <p14:nvPr/>
              </p14:nvContentPartPr>
              <p14:xfrm>
                <a:off x="8129999" y="6046449"/>
                <a:ext cx="82080" cy="156240"/>
              </p14:xfrm>
            </p:contentPart>
          </mc:Choice>
          <mc:Fallback xmlns="">
            <p:pic>
              <p:nvPicPr>
                <p:cNvPr id="118" name="Freihand 117">
                  <a:extLst>
                    <a:ext uri="{FF2B5EF4-FFF2-40B4-BE49-F238E27FC236}">
                      <a16:creationId xmlns:a16="http://schemas.microsoft.com/office/drawing/2014/main" id="{B8DE75F7-908A-82C9-F63D-97BE09E52EBE}"/>
                    </a:ext>
                  </a:extLst>
                </p:cNvPr>
                <p:cNvPicPr/>
                <p:nvPr/>
              </p:nvPicPr>
              <p:blipFill>
                <a:blip r:embed="rId191"/>
                <a:stretch>
                  <a:fillRect/>
                </a:stretch>
              </p:blipFill>
              <p:spPr>
                <a:xfrm>
                  <a:off x="8121359" y="6037809"/>
                  <a:ext cx="99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9" name="Freihand 118">
                  <a:extLst>
                    <a:ext uri="{FF2B5EF4-FFF2-40B4-BE49-F238E27FC236}">
                      <a16:creationId xmlns:a16="http://schemas.microsoft.com/office/drawing/2014/main" id="{A4C1941D-96FF-8F69-12EA-E6326FC6101D}"/>
                    </a:ext>
                  </a:extLst>
                </p14:cNvPr>
                <p14:cNvContentPartPr/>
                <p14:nvPr/>
              </p14:nvContentPartPr>
              <p14:xfrm>
                <a:off x="7278959" y="6427329"/>
                <a:ext cx="120240" cy="127440"/>
              </p14:xfrm>
            </p:contentPart>
          </mc:Choice>
          <mc:Fallback xmlns="">
            <p:pic>
              <p:nvPicPr>
                <p:cNvPr id="119" name="Freihand 118">
                  <a:extLst>
                    <a:ext uri="{FF2B5EF4-FFF2-40B4-BE49-F238E27FC236}">
                      <a16:creationId xmlns:a16="http://schemas.microsoft.com/office/drawing/2014/main" id="{A4C1941D-96FF-8F69-12EA-E6326FC6101D}"/>
                    </a:ext>
                  </a:extLst>
                </p:cNvPr>
                <p:cNvPicPr/>
                <p:nvPr/>
              </p:nvPicPr>
              <p:blipFill>
                <a:blip r:embed="rId193"/>
                <a:stretch>
                  <a:fillRect/>
                </a:stretch>
              </p:blipFill>
              <p:spPr>
                <a:xfrm>
                  <a:off x="7270319" y="6418329"/>
                  <a:ext cx="137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0" name="Freihand 119">
                  <a:extLst>
                    <a:ext uri="{FF2B5EF4-FFF2-40B4-BE49-F238E27FC236}">
                      <a16:creationId xmlns:a16="http://schemas.microsoft.com/office/drawing/2014/main" id="{13FEB7CA-FA57-6747-CB74-AB36A6C7BBB1}"/>
                    </a:ext>
                  </a:extLst>
                </p14:cNvPr>
                <p14:cNvContentPartPr/>
                <p14:nvPr/>
              </p14:nvContentPartPr>
              <p14:xfrm>
                <a:off x="7446359" y="6431649"/>
                <a:ext cx="76320" cy="128880"/>
              </p14:xfrm>
            </p:contentPart>
          </mc:Choice>
          <mc:Fallback xmlns="">
            <p:pic>
              <p:nvPicPr>
                <p:cNvPr id="120" name="Freihand 119">
                  <a:extLst>
                    <a:ext uri="{FF2B5EF4-FFF2-40B4-BE49-F238E27FC236}">
                      <a16:creationId xmlns:a16="http://schemas.microsoft.com/office/drawing/2014/main" id="{13FEB7CA-FA57-6747-CB74-AB36A6C7BBB1}"/>
                    </a:ext>
                  </a:extLst>
                </p:cNvPr>
                <p:cNvPicPr/>
                <p:nvPr/>
              </p:nvPicPr>
              <p:blipFill>
                <a:blip r:embed="rId195"/>
                <a:stretch>
                  <a:fillRect/>
                </a:stretch>
              </p:blipFill>
              <p:spPr>
                <a:xfrm>
                  <a:off x="7437719" y="6422649"/>
                  <a:ext cx="93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1" name="Freihand 120">
                  <a:extLst>
                    <a:ext uri="{FF2B5EF4-FFF2-40B4-BE49-F238E27FC236}">
                      <a16:creationId xmlns:a16="http://schemas.microsoft.com/office/drawing/2014/main" id="{CB9FC583-5F7A-2595-E16F-BF7DB34F28F5}"/>
                    </a:ext>
                  </a:extLst>
                </p14:cNvPr>
                <p14:cNvContentPartPr/>
                <p14:nvPr/>
              </p14:nvContentPartPr>
              <p14:xfrm>
                <a:off x="7641839" y="6438489"/>
                <a:ext cx="208800" cy="88920"/>
              </p14:xfrm>
            </p:contentPart>
          </mc:Choice>
          <mc:Fallback xmlns="">
            <p:pic>
              <p:nvPicPr>
                <p:cNvPr id="121" name="Freihand 120">
                  <a:extLst>
                    <a:ext uri="{FF2B5EF4-FFF2-40B4-BE49-F238E27FC236}">
                      <a16:creationId xmlns:a16="http://schemas.microsoft.com/office/drawing/2014/main" id="{CB9FC583-5F7A-2595-E16F-BF7DB34F28F5}"/>
                    </a:ext>
                  </a:extLst>
                </p:cNvPr>
                <p:cNvPicPr/>
                <p:nvPr/>
              </p:nvPicPr>
              <p:blipFill>
                <a:blip r:embed="rId197"/>
                <a:stretch>
                  <a:fillRect/>
                </a:stretch>
              </p:blipFill>
              <p:spPr>
                <a:xfrm>
                  <a:off x="7633199" y="6429849"/>
                  <a:ext cx="226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2" name="Freihand 121">
                  <a:extLst>
                    <a:ext uri="{FF2B5EF4-FFF2-40B4-BE49-F238E27FC236}">
                      <a16:creationId xmlns:a16="http://schemas.microsoft.com/office/drawing/2014/main" id="{500422FD-A4C5-BF97-76A2-2190F40891E0}"/>
                    </a:ext>
                  </a:extLst>
                </p14:cNvPr>
                <p14:cNvContentPartPr/>
                <p14:nvPr/>
              </p14:nvContentPartPr>
              <p14:xfrm>
                <a:off x="7754159" y="6346689"/>
                <a:ext cx="253800" cy="161280"/>
              </p14:xfrm>
            </p:contentPart>
          </mc:Choice>
          <mc:Fallback xmlns="">
            <p:pic>
              <p:nvPicPr>
                <p:cNvPr id="122" name="Freihand 121">
                  <a:extLst>
                    <a:ext uri="{FF2B5EF4-FFF2-40B4-BE49-F238E27FC236}">
                      <a16:creationId xmlns:a16="http://schemas.microsoft.com/office/drawing/2014/main" id="{500422FD-A4C5-BF97-76A2-2190F40891E0}"/>
                    </a:ext>
                  </a:extLst>
                </p:cNvPr>
                <p:cNvPicPr/>
                <p:nvPr/>
              </p:nvPicPr>
              <p:blipFill>
                <a:blip r:embed="rId199"/>
                <a:stretch>
                  <a:fillRect/>
                </a:stretch>
              </p:blipFill>
              <p:spPr>
                <a:xfrm>
                  <a:off x="7745519" y="6337689"/>
                  <a:ext cx="2714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3" name="Freihand 122">
                  <a:extLst>
                    <a:ext uri="{FF2B5EF4-FFF2-40B4-BE49-F238E27FC236}">
                      <a16:creationId xmlns:a16="http://schemas.microsoft.com/office/drawing/2014/main" id="{828F2714-BE06-10FB-46A0-8FC02C4D73C3}"/>
                    </a:ext>
                  </a:extLst>
                </p14:cNvPr>
                <p14:cNvContentPartPr/>
                <p14:nvPr/>
              </p14:nvContentPartPr>
              <p14:xfrm>
                <a:off x="8045039" y="6362169"/>
                <a:ext cx="222840" cy="90000"/>
              </p14:xfrm>
            </p:contentPart>
          </mc:Choice>
          <mc:Fallback xmlns="">
            <p:pic>
              <p:nvPicPr>
                <p:cNvPr id="123" name="Freihand 122">
                  <a:extLst>
                    <a:ext uri="{FF2B5EF4-FFF2-40B4-BE49-F238E27FC236}">
                      <a16:creationId xmlns:a16="http://schemas.microsoft.com/office/drawing/2014/main" id="{828F2714-BE06-10FB-46A0-8FC02C4D73C3}"/>
                    </a:ext>
                  </a:extLst>
                </p:cNvPr>
                <p:cNvPicPr/>
                <p:nvPr/>
              </p:nvPicPr>
              <p:blipFill>
                <a:blip r:embed="rId201"/>
                <a:stretch>
                  <a:fillRect/>
                </a:stretch>
              </p:blipFill>
              <p:spPr>
                <a:xfrm>
                  <a:off x="8036039" y="6353169"/>
                  <a:ext cx="240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4" name="Freihand 123">
                  <a:extLst>
                    <a:ext uri="{FF2B5EF4-FFF2-40B4-BE49-F238E27FC236}">
                      <a16:creationId xmlns:a16="http://schemas.microsoft.com/office/drawing/2014/main" id="{E8EB73A3-04A2-E130-1749-58D2AD23915C}"/>
                    </a:ext>
                  </a:extLst>
                </p14:cNvPr>
                <p14:cNvContentPartPr/>
                <p14:nvPr/>
              </p14:nvContentPartPr>
              <p14:xfrm>
                <a:off x="8260679" y="6334089"/>
                <a:ext cx="87120" cy="74520"/>
              </p14:xfrm>
            </p:contentPart>
          </mc:Choice>
          <mc:Fallback xmlns="">
            <p:pic>
              <p:nvPicPr>
                <p:cNvPr id="124" name="Freihand 123">
                  <a:extLst>
                    <a:ext uri="{FF2B5EF4-FFF2-40B4-BE49-F238E27FC236}">
                      <a16:creationId xmlns:a16="http://schemas.microsoft.com/office/drawing/2014/main" id="{E8EB73A3-04A2-E130-1749-58D2AD23915C}"/>
                    </a:ext>
                  </a:extLst>
                </p:cNvPr>
                <p:cNvPicPr/>
                <p:nvPr/>
              </p:nvPicPr>
              <p:blipFill>
                <a:blip r:embed="rId203"/>
                <a:stretch>
                  <a:fillRect/>
                </a:stretch>
              </p:blipFill>
              <p:spPr>
                <a:xfrm>
                  <a:off x="8252039" y="6325089"/>
                  <a:ext cx="104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5" name="Freihand 124">
                  <a:extLst>
                    <a:ext uri="{FF2B5EF4-FFF2-40B4-BE49-F238E27FC236}">
                      <a16:creationId xmlns:a16="http://schemas.microsoft.com/office/drawing/2014/main" id="{74ACFCA0-6541-D990-6298-E4157181C6F0}"/>
                    </a:ext>
                  </a:extLst>
                </p14:cNvPr>
                <p14:cNvContentPartPr/>
                <p14:nvPr/>
              </p14:nvContentPartPr>
              <p14:xfrm>
                <a:off x="8376959" y="6248049"/>
                <a:ext cx="74520" cy="138600"/>
              </p14:xfrm>
            </p:contentPart>
          </mc:Choice>
          <mc:Fallback xmlns="">
            <p:pic>
              <p:nvPicPr>
                <p:cNvPr id="125" name="Freihand 124">
                  <a:extLst>
                    <a:ext uri="{FF2B5EF4-FFF2-40B4-BE49-F238E27FC236}">
                      <a16:creationId xmlns:a16="http://schemas.microsoft.com/office/drawing/2014/main" id="{74ACFCA0-6541-D990-6298-E4157181C6F0}"/>
                    </a:ext>
                  </a:extLst>
                </p:cNvPr>
                <p:cNvPicPr/>
                <p:nvPr/>
              </p:nvPicPr>
              <p:blipFill>
                <a:blip r:embed="rId205"/>
                <a:stretch>
                  <a:fillRect/>
                </a:stretch>
              </p:blipFill>
              <p:spPr>
                <a:xfrm>
                  <a:off x="8367959" y="6239049"/>
                  <a:ext cx="92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7" name="Freihand 126">
                  <a:extLst>
                    <a:ext uri="{FF2B5EF4-FFF2-40B4-BE49-F238E27FC236}">
                      <a16:creationId xmlns:a16="http://schemas.microsoft.com/office/drawing/2014/main" id="{4A8D5DCC-4292-4B76-9C8D-CA36A5D7E1A8}"/>
                    </a:ext>
                  </a:extLst>
                </p14:cNvPr>
                <p14:cNvContentPartPr/>
                <p14:nvPr/>
              </p14:nvContentPartPr>
              <p14:xfrm>
                <a:off x="5359799" y="5892729"/>
                <a:ext cx="1673280" cy="900360"/>
              </p14:xfrm>
            </p:contentPart>
          </mc:Choice>
          <mc:Fallback xmlns="">
            <p:pic>
              <p:nvPicPr>
                <p:cNvPr id="127" name="Freihand 126">
                  <a:extLst>
                    <a:ext uri="{FF2B5EF4-FFF2-40B4-BE49-F238E27FC236}">
                      <a16:creationId xmlns:a16="http://schemas.microsoft.com/office/drawing/2014/main" id="{4A8D5DCC-4292-4B76-9C8D-CA36A5D7E1A8}"/>
                    </a:ext>
                  </a:extLst>
                </p:cNvPr>
                <p:cNvPicPr/>
                <p:nvPr/>
              </p:nvPicPr>
              <p:blipFill>
                <a:blip r:embed="rId207"/>
                <a:stretch>
                  <a:fillRect/>
                </a:stretch>
              </p:blipFill>
              <p:spPr>
                <a:xfrm>
                  <a:off x="5351159" y="5883729"/>
                  <a:ext cx="1690920" cy="918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1" name="Freihand 130">
                  <a:extLst>
                    <a:ext uri="{FF2B5EF4-FFF2-40B4-BE49-F238E27FC236}">
                      <a16:creationId xmlns:a16="http://schemas.microsoft.com/office/drawing/2014/main" id="{F80A81C6-DAA3-ACF9-19CE-A63C3534E708}"/>
                    </a:ext>
                  </a:extLst>
                </p14:cNvPr>
                <p14:cNvContentPartPr/>
                <p14:nvPr/>
              </p14:nvContentPartPr>
              <p14:xfrm>
                <a:off x="5176919" y="5722089"/>
                <a:ext cx="2103480" cy="1140840"/>
              </p14:xfrm>
            </p:contentPart>
          </mc:Choice>
          <mc:Fallback xmlns="">
            <p:pic>
              <p:nvPicPr>
                <p:cNvPr id="131" name="Freihand 130">
                  <a:extLst>
                    <a:ext uri="{FF2B5EF4-FFF2-40B4-BE49-F238E27FC236}">
                      <a16:creationId xmlns:a16="http://schemas.microsoft.com/office/drawing/2014/main" id="{F80A81C6-DAA3-ACF9-19CE-A63C3534E708}"/>
                    </a:ext>
                  </a:extLst>
                </p:cNvPr>
                <p:cNvPicPr/>
                <p:nvPr/>
              </p:nvPicPr>
              <p:blipFill>
                <a:blip r:embed="rId209"/>
                <a:stretch>
                  <a:fillRect/>
                </a:stretch>
              </p:blipFill>
              <p:spPr>
                <a:xfrm>
                  <a:off x="5167919" y="5713449"/>
                  <a:ext cx="2121120" cy="11584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2" name="Freihand 131">
                  <a:extLst>
                    <a:ext uri="{FF2B5EF4-FFF2-40B4-BE49-F238E27FC236}">
                      <a16:creationId xmlns:a16="http://schemas.microsoft.com/office/drawing/2014/main" id="{01541FDB-F8A5-290A-B097-9B1617B179E0}"/>
                    </a:ext>
                  </a:extLst>
                </p14:cNvPr>
                <p14:cNvContentPartPr/>
                <p14:nvPr/>
              </p14:nvContentPartPr>
              <p14:xfrm>
                <a:off x="5692439" y="3297129"/>
                <a:ext cx="4267440" cy="2538720"/>
              </p14:xfrm>
            </p:contentPart>
          </mc:Choice>
          <mc:Fallback xmlns="">
            <p:pic>
              <p:nvPicPr>
                <p:cNvPr id="132" name="Freihand 131">
                  <a:extLst>
                    <a:ext uri="{FF2B5EF4-FFF2-40B4-BE49-F238E27FC236}">
                      <a16:creationId xmlns:a16="http://schemas.microsoft.com/office/drawing/2014/main" id="{01541FDB-F8A5-290A-B097-9B1617B179E0}"/>
                    </a:ext>
                  </a:extLst>
                </p:cNvPr>
                <p:cNvPicPr/>
                <p:nvPr/>
              </p:nvPicPr>
              <p:blipFill>
                <a:blip r:embed="rId211"/>
                <a:stretch>
                  <a:fillRect/>
                </a:stretch>
              </p:blipFill>
              <p:spPr>
                <a:xfrm>
                  <a:off x="5683799" y="3288129"/>
                  <a:ext cx="4285080" cy="2556360"/>
                </a:xfrm>
                <a:prstGeom prst="rect">
                  <a:avLst/>
                </a:prstGeom>
              </p:spPr>
            </p:pic>
          </mc:Fallback>
        </mc:AlternateContent>
      </p:grpSp>
      <p:grpSp>
        <p:nvGrpSpPr>
          <p:cNvPr id="158" name="Gruppieren 157">
            <a:extLst>
              <a:ext uri="{FF2B5EF4-FFF2-40B4-BE49-F238E27FC236}">
                <a16:creationId xmlns:a16="http://schemas.microsoft.com/office/drawing/2014/main" id="{0571FCB3-A24C-2871-7B47-45DF79672923}"/>
              </a:ext>
            </a:extLst>
          </p:cNvPr>
          <p:cNvGrpSpPr/>
          <p:nvPr/>
        </p:nvGrpSpPr>
        <p:grpSpPr>
          <a:xfrm>
            <a:off x="9445439" y="1632129"/>
            <a:ext cx="2062080" cy="1390320"/>
            <a:chOff x="9445439" y="1632129"/>
            <a:chExt cx="2062080" cy="1390320"/>
          </a:xfrm>
        </p:grpSpPr>
        <mc:AlternateContent xmlns:mc="http://schemas.openxmlformats.org/markup-compatibility/2006" xmlns:p14="http://schemas.microsoft.com/office/powerpoint/2010/main">
          <mc:Choice Requires="p14">
            <p:contentPart p14:bwMode="auto" r:id="rId212">
              <p14:nvContentPartPr>
                <p14:cNvPr id="134" name="Freihand 133">
                  <a:extLst>
                    <a:ext uri="{FF2B5EF4-FFF2-40B4-BE49-F238E27FC236}">
                      <a16:creationId xmlns:a16="http://schemas.microsoft.com/office/drawing/2014/main" id="{4869367B-4264-2740-C6EC-5221AE5BA32A}"/>
                    </a:ext>
                  </a:extLst>
                </p14:cNvPr>
                <p14:cNvContentPartPr/>
                <p14:nvPr/>
              </p14:nvContentPartPr>
              <p14:xfrm>
                <a:off x="9446519" y="2201289"/>
                <a:ext cx="153720" cy="153000"/>
              </p14:xfrm>
            </p:contentPart>
          </mc:Choice>
          <mc:Fallback xmlns="">
            <p:pic>
              <p:nvPicPr>
                <p:cNvPr id="134" name="Freihand 133">
                  <a:extLst>
                    <a:ext uri="{FF2B5EF4-FFF2-40B4-BE49-F238E27FC236}">
                      <a16:creationId xmlns:a16="http://schemas.microsoft.com/office/drawing/2014/main" id="{4869367B-4264-2740-C6EC-5221AE5BA32A}"/>
                    </a:ext>
                  </a:extLst>
                </p:cNvPr>
                <p:cNvPicPr/>
                <p:nvPr/>
              </p:nvPicPr>
              <p:blipFill>
                <a:blip r:embed="rId213"/>
                <a:stretch>
                  <a:fillRect/>
                </a:stretch>
              </p:blipFill>
              <p:spPr>
                <a:xfrm>
                  <a:off x="9437519" y="2192289"/>
                  <a:ext cx="171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 name="Freihand 134">
                  <a:extLst>
                    <a:ext uri="{FF2B5EF4-FFF2-40B4-BE49-F238E27FC236}">
                      <a16:creationId xmlns:a16="http://schemas.microsoft.com/office/drawing/2014/main" id="{A8AAEC28-26C1-DF8B-53F3-B70B2CFEC90C}"/>
                    </a:ext>
                  </a:extLst>
                </p14:cNvPr>
                <p14:cNvContentPartPr/>
                <p14:nvPr/>
              </p14:nvContentPartPr>
              <p14:xfrm>
                <a:off x="9679079" y="2174289"/>
                <a:ext cx="84240" cy="115920"/>
              </p14:xfrm>
            </p:contentPart>
          </mc:Choice>
          <mc:Fallback xmlns="">
            <p:pic>
              <p:nvPicPr>
                <p:cNvPr id="135" name="Freihand 134">
                  <a:extLst>
                    <a:ext uri="{FF2B5EF4-FFF2-40B4-BE49-F238E27FC236}">
                      <a16:creationId xmlns:a16="http://schemas.microsoft.com/office/drawing/2014/main" id="{A8AAEC28-26C1-DF8B-53F3-B70B2CFEC90C}"/>
                    </a:ext>
                  </a:extLst>
                </p:cNvPr>
                <p:cNvPicPr/>
                <p:nvPr/>
              </p:nvPicPr>
              <p:blipFill>
                <a:blip r:embed="rId215"/>
                <a:stretch>
                  <a:fillRect/>
                </a:stretch>
              </p:blipFill>
              <p:spPr>
                <a:xfrm>
                  <a:off x="9670079" y="2165649"/>
                  <a:ext cx="101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6" name="Freihand 135">
                  <a:extLst>
                    <a:ext uri="{FF2B5EF4-FFF2-40B4-BE49-F238E27FC236}">
                      <a16:creationId xmlns:a16="http://schemas.microsoft.com/office/drawing/2014/main" id="{1B56BBCD-6F3F-2750-AB0B-0F61B527E945}"/>
                    </a:ext>
                  </a:extLst>
                </p14:cNvPr>
                <p14:cNvContentPartPr/>
                <p14:nvPr/>
              </p14:nvContentPartPr>
              <p14:xfrm>
                <a:off x="9809399" y="2176089"/>
                <a:ext cx="74160" cy="80280"/>
              </p14:xfrm>
            </p:contentPart>
          </mc:Choice>
          <mc:Fallback xmlns="">
            <p:pic>
              <p:nvPicPr>
                <p:cNvPr id="136" name="Freihand 135">
                  <a:extLst>
                    <a:ext uri="{FF2B5EF4-FFF2-40B4-BE49-F238E27FC236}">
                      <a16:creationId xmlns:a16="http://schemas.microsoft.com/office/drawing/2014/main" id="{1B56BBCD-6F3F-2750-AB0B-0F61B527E945}"/>
                    </a:ext>
                  </a:extLst>
                </p:cNvPr>
                <p:cNvPicPr/>
                <p:nvPr/>
              </p:nvPicPr>
              <p:blipFill>
                <a:blip r:embed="rId217"/>
                <a:stretch>
                  <a:fillRect/>
                </a:stretch>
              </p:blipFill>
              <p:spPr>
                <a:xfrm>
                  <a:off x="9800759" y="2167089"/>
                  <a:ext cx="91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8" name="Freihand 137">
                  <a:extLst>
                    <a:ext uri="{FF2B5EF4-FFF2-40B4-BE49-F238E27FC236}">
                      <a16:creationId xmlns:a16="http://schemas.microsoft.com/office/drawing/2014/main" id="{F68CD0E5-1390-6211-DE6E-E11BDE655C72}"/>
                    </a:ext>
                  </a:extLst>
                </p14:cNvPr>
                <p14:cNvContentPartPr/>
                <p14:nvPr/>
              </p14:nvContentPartPr>
              <p14:xfrm>
                <a:off x="10008119" y="2156649"/>
                <a:ext cx="99360" cy="26640"/>
              </p14:xfrm>
            </p:contentPart>
          </mc:Choice>
          <mc:Fallback xmlns="">
            <p:pic>
              <p:nvPicPr>
                <p:cNvPr id="138" name="Freihand 137">
                  <a:extLst>
                    <a:ext uri="{FF2B5EF4-FFF2-40B4-BE49-F238E27FC236}">
                      <a16:creationId xmlns:a16="http://schemas.microsoft.com/office/drawing/2014/main" id="{F68CD0E5-1390-6211-DE6E-E11BDE655C72}"/>
                    </a:ext>
                  </a:extLst>
                </p:cNvPr>
                <p:cNvPicPr/>
                <p:nvPr/>
              </p:nvPicPr>
              <p:blipFill>
                <a:blip r:embed="rId219"/>
                <a:stretch>
                  <a:fillRect/>
                </a:stretch>
              </p:blipFill>
              <p:spPr>
                <a:xfrm>
                  <a:off x="9999479" y="2148009"/>
                  <a:ext cx="1170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9" name="Freihand 138">
                  <a:extLst>
                    <a:ext uri="{FF2B5EF4-FFF2-40B4-BE49-F238E27FC236}">
                      <a16:creationId xmlns:a16="http://schemas.microsoft.com/office/drawing/2014/main" id="{3D0972FA-6E28-6119-1682-804C8F4068F9}"/>
                    </a:ext>
                  </a:extLst>
                </p14:cNvPr>
                <p14:cNvContentPartPr/>
                <p14:nvPr/>
              </p14:nvContentPartPr>
              <p14:xfrm>
                <a:off x="10228079" y="2031009"/>
                <a:ext cx="69120" cy="136080"/>
              </p14:xfrm>
            </p:contentPart>
          </mc:Choice>
          <mc:Fallback xmlns="">
            <p:pic>
              <p:nvPicPr>
                <p:cNvPr id="139" name="Freihand 138">
                  <a:extLst>
                    <a:ext uri="{FF2B5EF4-FFF2-40B4-BE49-F238E27FC236}">
                      <a16:creationId xmlns:a16="http://schemas.microsoft.com/office/drawing/2014/main" id="{3D0972FA-6E28-6119-1682-804C8F4068F9}"/>
                    </a:ext>
                  </a:extLst>
                </p:cNvPr>
                <p:cNvPicPr/>
                <p:nvPr/>
              </p:nvPicPr>
              <p:blipFill>
                <a:blip r:embed="rId221"/>
                <a:stretch>
                  <a:fillRect/>
                </a:stretch>
              </p:blipFill>
              <p:spPr>
                <a:xfrm>
                  <a:off x="10219079" y="2022369"/>
                  <a:ext cx="867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0" name="Freihand 139">
                  <a:extLst>
                    <a:ext uri="{FF2B5EF4-FFF2-40B4-BE49-F238E27FC236}">
                      <a16:creationId xmlns:a16="http://schemas.microsoft.com/office/drawing/2014/main" id="{0229D1A0-6640-8814-C4CE-8756E6B6EE48}"/>
                    </a:ext>
                  </a:extLst>
                </p14:cNvPr>
                <p14:cNvContentPartPr/>
                <p14:nvPr/>
              </p14:nvContentPartPr>
              <p14:xfrm>
                <a:off x="10352279" y="1876929"/>
                <a:ext cx="72360" cy="272520"/>
              </p14:xfrm>
            </p:contentPart>
          </mc:Choice>
          <mc:Fallback xmlns="">
            <p:pic>
              <p:nvPicPr>
                <p:cNvPr id="140" name="Freihand 139">
                  <a:extLst>
                    <a:ext uri="{FF2B5EF4-FFF2-40B4-BE49-F238E27FC236}">
                      <a16:creationId xmlns:a16="http://schemas.microsoft.com/office/drawing/2014/main" id="{0229D1A0-6640-8814-C4CE-8756E6B6EE48}"/>
                    </a:ext>
                  </a:extLst>
                </p:cNvPr>
                <p:cNvPicPr/>
                <p:nvPr/>
              </p:nvPicPr>
              <p:blipFill>
                <a:blip r:embed="rId223"/>
                <a:stretch>
                  <a:fillRect/>
                </a:stretch>
              </p:blipFill>
              <p:spPr>
                <a:xfrm>
                  <a:off x="10343639" y="1868289"/>
                  <a:ext cx="900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1" name="Freihand 140">
                  <a:extLst>
                    <a:ext uri="{FF2B5EF4-FFF2-40B4-BE49-F238E27FC236}">
                      <a16:creationId xmlns:a16="http://schemas.microsoft.com/office/drawing/2014/main" id="{053AC475-2E43-4520-C285-244375B591B0}"/>
                    </a:ext>
                  </a:extLst>
                </p14:cNvPr>
                <p14:cNvContentPartPr/>
                <p14:nvPr/>
              </p14:nvContentPartPr>
              <p14:xfrm>
                <a:off x="10470359" y="1986009"/>
                <a:ext cx="105120" cy="112320"/>
              </p14:xfrm>
            </p:contentPart>
          </mc:Choice>
          <mc:Fallback xmlns="">
            <p:pic>
              <p:nvPicPr>
                <p:cNvPr id="141" name="Freihand 140">
                  <a:extLst>
                    <a:ext uri="{FF2B5EF4-FFF2-40B4-BE49-F238E27FC236}">
                      <a16:creationId xmlns:a16="http://schemas.microsoft.com/office/drawing/2014/main" id="{053AC475-2E43-4520-C285-244375B591B0}"/>
                    </a:ext>
                  </a:extLst>
                </p:cNvPr>
                <p:cNvPicPr/>
                <p:nvPr/>
              </p:nvPicPr>
              <p:blipFill>
                <a:blip r:embed="rId225"/>
                <a:stretch>
                  <a:fillRect/>
                </a:stretch>
              </p:blipFill>
              <p:spPr>
                <a:xfrm>
                  <a:off x="10461719" y="1977009"/>
                  <a:ext cx="122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2" name="Freihand 141">
                  <a:extLst>
                    <a:ext uri="{FF2B5EF4-FFF2-40B4-BE49-F238E27FC236}">
                      <a16:creationId xmlns:a16="http://schemas.microsoft.com/office/drawing/2014/main" id="{D1E8F632-3938-8E86-427D-C8F14DAABA9B}"/>
                    </a:ext>
                  </a:extLst>
                </p14:cNvPr>
                <p14:cNvContentPartPr/>
                <p14:nvPr/>
              </p14:nvContentPartPr>
              <p14:xfrm>
                <a:off x="10577639" y="1911489"/>
                <a:ext cx="223920" cy="136440"/>
              </p14:xfrm>
            </p:contentPart>
          </mc:Choice>
          <mc:Fallback xmlns="">
            <p:pic>
              <p:nvPicPr>
                <p:cNvPr id="142" name="Freihand 141">
                  <a:extLst>
                    <a:ext uri="{FF2B5EF4-FFF2-40B4-BE49-F238E27FC236}">
                      <a16:creationId xmlns:a16="http://schemas.microsoft.com/office/drawing/2014/main" id="{D1E8F632-3938-8E86-427D-C8F14DAABA9B}"/>
                    </a:ext>
                  </a:extLst>
                </p:cNvPr>
                <p:cNvPicPr/>
                <p:nvPr/>
              </p:nvPicPr>
              <p:blipFill>
                <a:blip r:embed="rId227"/>
                <a:stretch>
                  <a:fillRect/>
                </a:stretch>
              </p:blipFill>
              <p:spPr>
                <a:xfrm>
                  <a:off x="10568999" y="1902849"/>
                  <a:ext cx="241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3" name="Freihand 142">
                  <a:extLst>
                    <a:ext uri="{FF2B5EF4-FFF2-40B4-BE49-F238E27FC236}">
                      <a16:creationId xmlns:a16="http://schemas.microsoft.com/office/drawing/2014/main" id="{84B8B67A-0B86-CE10-B245-56D859F5B371}"/>
                    </a:ext>
                  </a:extLst>
                </p14:cNvPr>
                <p14:cNvContentPartPr/>
                <p14:nvPr/>
              </p14:nvContentPartPr>
              <p14:xfrm>
                <a:off x="10840439" y="1809609"/>
                <a:ext cx="66960" cy="196200"/>
              </p14:xfrm>
            </p:contentPart>
          </mc:Choice>
          <mc:Fallback xmlns="">
            <p:pic>
              <p:nvPicPr>
                <p:cNvPr id="143" name="Freihand 142">
                  <a:extLst>
                    <a:ext uri="{FF2B5EF4-FFF2-40B4-BE49-F238E27FC236}">
                      <a16:creationId xmlns:a16="http://schemas.microsoft.com/office/drawing/2014/main" id="{84B8B67A-0B86-CE10-B245-56D859F5B371}"/>
                    </a:ext>
                  </a:extLst>
                </p:cNvPr>
                <p:cNvPicPr/>
                <p:nvPr/>
              </p:nvPicPr>
              <p:blipFill>
                <a:blip r:embed="rId229"/>
                <a:stretch>
                  <a:fillRect/>
                </a:stretch>
              </p:blipFill>
              <p:spPr>
                <a:xfrm>
                  <a:off x="10831439" y="1800969"/>
                  <a:ext cx="84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4" name="Freihand 143">
                  <a:extLst>
                    <a:ext uri="{FF2B5EF4-FFF2-40B4-BE49-F238E27FC236}">
                      <a16:creationId xmlns:a16="http://schemas.microsoft.com/office/drawing/2014/main" id="{22D18D07-5FCD-C9E5-6B22-77A1B689ADA9}"/>
                    </a:ext>
                  </a:extLst>
                </p14:cNvPr>
                <p14:cNvContentPartPr/>
                <p14:nvPr/>
              </p14:nvContentPartPr>
              <p14:xfrm>
                <a:off x="10972559" y="1866489"/>
                <a:ext cx="66960" cy="96120"/>
              </p14:xfrm>
            </p:contentPart>
          </mc:Choice>
          <mc:Fallback xmlns="">
            <p:pic>
              <p:nvPicPr>
                <p:cNvPr id="144" name="Freihand 143">
                  <a:extLst>
                    <a:ext uri="{FF2B5EF4-FFF2-40B4-BE49-F238E27FC236}">
                      <a16:creationId xmlns:a16="http://schemas.microsoft.com/office/drawing/2014/main" id="{22D18D07-5FCD-C9E5-6B22-77A1B689ADA9}"/>
                    </a:ext>
                  </a:extLst>
                </p:cNvPr>
                <p:cNvPicPr/>
                <p:nvPr/>
              </p:nvPicPr>
              <p:blipFill>
                <a:blip r:embed="rId231"/>
                <a:stretch>
                  <a:fillRect/>
                </a:stretch>
              </p:blipFill>
              <p:spPr>
                <a:xfrm>
                  <a:off x="10963919" y="1857489"/>
                  <a:ext cx="846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5" name="Freihand 144">
                  <a:extLst>
                    <a:ext uri="{FF2B5EF4-FFF2-40B4-BE49-F238E27FC236}">
                      <a16:creationId xmlns:a16="http://schemas.microsoft.com/office/drawing/2014/main" id="{F98B2AF9-2738-E9AE-9EAE-97832D297377}"/>
                    </a:ext>
                  </a:extLst>
                </p14:cNvPr>
                <p14:cNvContentPartPr/>
                <p14:nvPr/>
              </p14:nvContentPartPr>
              <p14:xfrm>
                <a:off x="11075879" y="1632129"/>
                <a:ext cx="347400" cy="300240"/>
              </p14:xfrm>
            </p:contentPart>
          </mc:Choice>
          <mc:Fallback xmlns="">
            <p:pic>
              <p:nvPicPr>
                <p:cNvPr id="145" name="Freihand 144">
                  <a:extLst>
                    <a:ext uri="{FF2B5EF4-FFF2-40B4-BE49-F238E27FC236}">
                      <a16:creationId xmlns:a16="http://schemas.microsoft.com/office/drawing/2014/main" id="{F98B2AF9-2738-E9AE-9EAE-97832D297377}"/>
                    </a:ext>
                  </a:extLst>
                </p:cNvPr>
                <p:cNvPicPr/>
                <p:nvPr/>
              </p:nvPicPr>
              <p:blipFill>
                <a:blip r:embed="rId233"/>
                <a:stretch>
                  <a:fillRect/>
                </a:stretch>
              </p:blipFill>
              <p:spPr>
                <a:xfrm>
                  <a:off x="11067239" y="1623129"/>
                  <a:ext cx="3650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7" name="Freihand 146">
                  <a:extLst>
                    <a:ext uri="{FF2B5EF4-FFF2-40B4-BE49-F238E27FC236}">
                      <a16:creationId xmlns:a16="http://schemas.microsoft.com/office/drawing/2014/main" id="{BC6025A8-AA47-06F2-8BE3-929C38742AE3}"/>
                    </a:ext>
                  </a:extLst>
                </p14:cNvPr>
                <p14:cNvContentPartPr/>
                <p14:nvPr/>
              </p14:nvContentPartPr>
              <p14:xfrm>
                <a:off x="9445439" y="2533569"/>
                <a:ext cx="166320" cy="254160"/>
              </p14:xfrm>
            </p:contentPart>
          </mc:Choice>
          <mc:Fallback xmlns="">
            <p:pic>
              <p:nvPicPr>
                <p:cNvPr id="147" name="Freihand 146">
                  <a:extLst>
                    <a:ext uri="{FF2B5EF4-FFF2-40B4-BE49-F238E27FC236}">
                      <a16:creationId xmlns:a16="http://schemas.microsoft.com/office/drawing/2014/main" id="{BC6025A8-AA47-06F2-8BE3-929C38742AE3}"/>
                    </a:ext>
                  </a:extLst>
                </p:cNvPr>
                <p:cNvPicPr/>
                <p:nvPr/>
              </p:nvPicPr>
              <p:blipFill>
                <a:blip r:embed="rId235"/>
                <a:stretch>
                  <a:fillRect/>
                </a:stretch>
              </p:blipFill>
              <p:spPr>
                <a:xfrm>
                  <a:off x="9436439" y="2524929"/>
                  <a:ext cx="1839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8" name="Freihand 147">
                  <a:extLst>
                    <a:ext uri="{FF2B5EF4-FFF2-40B4-BE49-F238E27FC236}">
                      <a16:creationId xmlns:a16="http://schemas.microsoft.com/office/drawing/2014/main" id="{4B20ADBC-9A5B-B2EE-B565-65BBF26ACFBD}"/>
                    </a:ext>
                  </a:extLst>
                </p14:cNvPr>
                <p14:cNvContentPartPr/>
                <p14:nvPr/>
              </p14:nvContentPartPr>
              <p14:xfrm>
                <a:off x="9680159" y="2575689"/>
                <a:ext cx="511560" cy="259560"/>
              </p14:xfrm>
            </p:contentPart>
          </mc:Choice>
          <mc:Fallback xmlns="">
            <p:pic>
              <p:nvPicPr>
                <p:cNvPr id="148" name="Freihand 147">
                  <a:extLst>
                    <a:ext uri="{FF2B5EF4-FFF2-40B4-BE49-F238E27FC236}">
                      <a16:creationId xmlns:a16="http://schemas.microsoft.com/office/drawing/2014/main" id="{4B20ADBC-9A5B-B2EE-B565-65BBF26ACFBD}"/>
                    </a:ext>
                  </a:extLst>
                </p:cNvPr>
                <p:cNvPicPr/>
                <p:nvPr/>
              </p:nvPicPr>
              <p:blipFill>
                <a:blip r:embed="rId237"/>
                <a:stretch>
                  <a:fillRect/>
                </a:stretch>
              </p:blipFill>
              <p:spPr>
                <a:xfrm>
                  <a:off x="9671159" y="2566689"/>
                  <a:ext cx="5292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9" name="Freihand 148">
                  <a:extLst>
                    <a:ext uri="{FF2B5EF4-FFF2-40B4-BE49-F238E27FC236}">
                      <a16:creationId xmlns:a16="http://schemas.microsoft.com/office/drawing/2014/main" id="{4C0234A8-6B41-6212-9518-53AD500D6E27}"/>
                    </a:ext>
                  </a:extLst>
                </p14:cNvPr>
                <p14:cNvContentPartPr/>
                <p14:nvPr/>
              </p14:nvContentPartPr>
              <p14:xfrm>
                <a:off x="10301879" y="2369409"/>
                <a:ext cx="165960" cy="212760"/>
              </p14:xfrm>
            </p:contentPart>
          </mc:Choice>
          <mc:Fallback xmlns="">
            <p:pic>
              <p:nvPicPr>
                <p:cNvPr id="149" name="Freihand 148">
                  <a:extLst>
                    <a:ext uri="{FF2B5EF4-FFF2-40B4-BE49-F238E27FC236}">
                      <a16:creationId xmlns:a16="http://schemas.microsoft.com/office/drawing/2014/main" id="{4C0234A8-6B41-6212-9518-53AD500D6E27}"/>
                    </a:ext>
                  </a:extLst>
                </p:cNvPr>
                <p:cNvPicPr/>
                <p:nvPr/>
              </p:nvPicPr>
              <p:blipFill>
                <a:blip r:embed="rId239"/>
                <a:stretch>
                  <a:fillRect/>
                </a:stretch>
              </p:blipFill>
              <p:spPr>
                <a:xfrm>
                  <a:off x="10293239" y="2360769"/>
                  <a:ext cx="183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0" name="Freihand 149">
                  <a:extLst>
                    <a:ext uri="{FF2B5EF4-FFF2-40B4-BE49-F238E27FC236}">
                      <a16:creationId xmlns:a16="http://schemas.microsoft.com/office/drawing/2014/main" id="{A6E6E8D6-AFEF-217F-7C8F-BDF055F54458}"/>
                    </a:ext>
                  </a:extLst>
                </p14:cNvPr>
                <p14:cNvContentPartPr/>
                <p14:nvPr/>
              </p14:nvContentPartPr>
              <p14:xfrm>
                <a:off x="10498079" y="2376969"/>
                <a:ext cx="409320" cy="109440"/>
              </p14:xfrm>
            </p:contentPart>
          </mc:Choice>
          <mc:Fallback xmlns="">
            <p:pic>
              <p:nvPicPr>
                <p:cNvPr id="150" name="Freihand 149">
                  <a:extLst>
                    <a:ext uri="{FF2B5EF4-FFF2-40B4-BE49-F238E27FC236}">
                      <a16:creationId xmlns:a16="http://schemas.microsoft.com/office/drawing/2014/main" id="{A6E6E8D6-AFEF-217F-7C8F-BDF055F54458}"/>
                    </a:ext>
                  </a:extLst>
                </p:cNvPr>
                <p:cNvPicPr/>
                <p:nvPr/>
              </p:nvPicPr>
              <p:blipFill>
                <a:blip r:embed="rId241"/>
                <a:stretch>
                  <a:fillRect/>
                </a:stretch>
              </p:blipFill>
              <p:spPr>
                <a:xfrm>
                  <a:off x="10489079" y="2368329"/>
                  <a:ext cx="426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1" name="Freihand 150">
                  <a:extLst>
                    <a:ext uri="{FF2B5EF4-FFF2-40B4-BE49-F238E27FC236}">
                      <a16:creationId xmlns:a16="http://schemas.microsoft.com/office/drawing/2014/main" id="{9E446E9C-CE39-83F9-9465-F76B2ECBF035}"/>
                    </a:ext>
                  </a:extLst>
                </p14:cNvPr>
                <p14:cNvContentPartPr/>
                <p14:nvPr/>
              </p14:nvContentPartPr>
              <p14:xfrm>
                <a:off x="10945559" y="2289849"/>
                <a:ext cx="340200" cy="133200"/>
              </p14:xfrm>
            </p:contentPart>
          </mc:Choice>
          <mc:Fallback xmlns="">
            <p:pic>
              <p:nvPicPr>
                <p:cNvPr id="151" name="Freihand 150">
                  <a:extLst>
                    <a:ext uri="{FF2B5EF4-FFF2-40B4-BE49-F238E27FC236}">
                      <a16:creationId xmlns:a16="http://schemas.microsoft.com/office/drawing/2014/main" id="{9E446E9C-CE39-83F9-9465-F76B2ECBF035}"/>
                    </a:ext>
                  </a:extLst>
                </p:cNvPr>
                <p:cNvPicPr/>
                <p:nvPr/>
              </p:nvPicPr>
              <p:blipFill>
                <a:blip r:embed="rId243"/>
                <a:stretch>
                  <a:fillRect/>
                </a:stretch>
              </p:blipFill>
              <p:spPr>
                <a:xfrm>
                  <a:off x="10936919" y="2281209"/>
                  <a:ext cx="357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2" name="Freihand 151">
                  <a:extLst>
                    <a:ext uri="{FF2B5EF4-FFF2-40B4-BE49-F238E27FC236}">
                      <a16:creationId xmlns:a16="http://schemas.microsoft.com/office/drawing/2014/main" id="{9E5DAEAD-B121-D763-DE44-B6DD77BDEF8A}"/>
                    </a:ext>
                  </a:extLst>
                </p14:cNvPr>
                <p14:cNvContentPartPr/>
                <p14:nvPr/>
              </p14:nvContentPartPr>
              <p14:xfrm>
                <a:off x="11329679" y="2122449"/>
                <a:ext cx="133560" cy="143640"/>
              </p14:xfrm>
            </p:contentPart>
          </mc:Choice>
          <mc:Fallback xmlns="">
            <p:pic>
              <p:nvPicPr>
                <p:cNvPr id="152" name="Freihand 151">
                  <a:extLst>
                    <a:ext uri="{FF2B5EF4-FFF2-40B4-BE49-F238E27FC236}">
                      <a16:creationId xmlns:a16="http://schemas.microsoft.com/office/drawing/2014/main" id="{9E5DAEAD-B121-D763-DE44-B6DD77BDEF8A}"/>
                    </a:ext>
                  </a:extLst>
                </p:cNvPr>
                <p:cNvPicPr/>
                <p:nvPr/>
              </p:nvPicPr>
              <p:blipFill>
                <a:blip r:embed="rId245"/>
                <a:stretch>
                  <a:fillRect/>
                </a:stretch>
              </p:blipFill>
              <p:spPr>
                <a:xfrm>
                  <a:off x="11320679" y="2113809"/>
                  <a:ext cx="1512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3" name="Freihand 152">
                  <a:extLst>
                    <a:ext uri="{FF2B5EF4-FFF2-40B4-BE49-F238E27FC236}">
                      <a16:creationId xmlns:a16="http://schemas.microsoft.com/office/drawing/2014/main" id="{D7176C62-FDE3-1AA2-F694-39DBC5C1C103}"/>
                    </a:ext>
                  </a:extLst>
                </p14:cNvPr>
                <p14:cNvContentPartPr/>
                <p14:nvPr/>
              </p14:nvContentPartPr>
              <p14:xfrm>
                <a:off x="10329239" y="2719329"/>
                <a:ext cx="410760" cy="303120"/>
              </p14:xfrm>
            </p:contentPart>
          </mc:Choice>
          <mc:Fallback xmlns="">
            <p:pic>
              <p:nvPicPr>
                <p:cNvPr id="153" name="Freihand 152">
                  <a:extLst>
                    <a:ext uri="{FF2B5EF4-FFF2-40B4-BE49-F238E27FC236}">
                      <a16:creationId xmlns:a16="http://schemas.microsoft.com/office/drawing/2014/main" id="{D7176C62-FDE3-1AA2-F694-39DBC5C1C103}"/>
                    </a:ext>
                  </a:extLst>
                </p:cNvPr>
                <p:cNvPicPr/>
                <p:nvPr/>
              </p:nvPicPr>
              <p:blipFill>
                <a:blip r:embed="rId247"/>
                <a:stretch>
                  <a:fillRect/>
                </a:stretch>
              </p:blipFill>
              <p:spPr>
                <a:xfrm>
                  <a:off x="10320599" y="2710689"/>
                  <a:ext cx="42840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4" name="Freihand 153">
                  <a:extLst>
                    <a:ext uri="{FF2B5EF4-FFF2-40B4-BE49-F238E27FC236}">
                      <a16:creationId xmlns:a16="http://schemas.microsoft.com/office/drawing/2014/main" id="{5FCFF86E-DF84-006D-5097-3F659289D7BD}"/>
                    </a:ext>
                  </a:extLst>
                </p14:cNvPr>
                <p14:cNvContentPartPr/>
                <p14:nvPr/>
              </p14:nvContentPartPr>
              <p14:xfrm>
                <a:off x="10779239" y="2670369"/>
                <a:ext cx="144360" cy="155160"/>
              </p14:xfrm>
            </p:contentPart>
          </mc:Choice>
          <mc:Fallback xmlns="">
            <p:pic>
              <p:nvPicPr>
                <p:cNvPr id="154" name="Freihand 153">
                  <a:extLst>
                    <a:ext uri="{FF2B5EF4-FFF2-40B4-BE49-F238E27FC236}">
                      <a16:creationId xmlns:a16="http://schemas.microsoft.com/office/drawing/2014/main" id="{5FCFF86E-DF84-006D-5097-3F659289D7BD}"/>
                    </a:ext>
                  </a:extLst>
                </p:cNvPr>
                <p:cNvPicPr/>
                <p:nvPr/>
              </p:nvPicPr>
              <p:blipFill>
                <a:blip r:embed="rId249"/>
                <a:stretch>
                  <a:fillRect/>
                </a:stretch>
              </p:blipFill>
              <p:spPr>
                <a:xfrm>
                  <a:off x="10770599" y="2661729"/>
                  <a:ext cx="1620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5" name="Freihand 154">
                  <a:extLst>
                    <a:ext uri="{FF2B5EF4-FFF2-40B4-BE49-F238E27FC236}">
                      <a16:creationId xmlns:a16="http://schemas.microsoft.com/office/drawing/2014/main" id="{465CE561-7AC9-17C2-3F45-E98137834173}"/>
                    </a:ext>
                  </a:extLst>
                </p14:cNvPr>
                <p14:cNvContentPartPr/>
                <p14:nvPr/>
              </p14:nvContentPartPr>
              <p14:xfrm>
                <a:off x="10909919" y="2563449"/>
                <a:ext cx="235080" cy="272160"/>
              </p14:xfrm>
            </p:contentPart>
          </mc:Choice>
          <mc:Fallback xmlns="">
            <p:pic>
              <p:nvPicPr>
                <p:cNvPr id="155" name="Freihand 154">
                  <a:extLst>
                    <a:ext uri="{FF2B5EF4-FFF2-40B4-BE49-F238E27FC236}">
                      <a16:creationId xmlns:a16="http://schemas.microsoft.com/office/drawing/2014/main" id="{465CE561-7AC9-17C2-3F45-E98137834173}"/>
                    </a:ext>
                  </a:extLst>
                </p:cNvPr>
                <p:cNvPicPr/>
                <p:nvPr/>
              </p:nvPicPr>
              <p:blipFill>
                <a:blip r:embed="rId251"/>
                <a:stretch>
                  <a:fillRect/>
                </a:stretch>
              </p:blipFill>
              <p:spPr>
                <a:xfrm>
                  <a:off x="10900919" y="2554449"/>
                  <a:ext cx="2527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6" name="Freihand 155">
                  <a:extLst>
                    <a:ext uri="{FF2B5EF4-FFF2-40B4-BE49-F238E27FC236}">
                      <a16:creationId xmlns:a16="http://schemas.microsoft.com/office/drawing/2014/main" id="{2655631E-AF37-38D6-C310-C1BE66D9B603}"/>
                    </a:ext>
                  </a:extLst>
                </p14:cNvPr>
                <p14:cNvContentPartPr/>
                <p14:nvPr/>
              </p14:nvContentPartPr>
              <p14:xfrm>
                <a:off x="11096399" y="2554449"/>
                <a:ext cx="19800" cy="88560"/>
              </p14:xfrm>
            </p:contentPart>
          </mc:Choice>
          <mc:Fallback xmlns="">
            <p:pic>
              <p:nvPicPr>
                <p:cNvPr id="156" name="Freihand 155">
                  <a:extLst>
                    <a:ext uri="{FF2B5EF4-FFF2-40B4-BE49-F238E27FC236}">
                      <a16:creationId xmlns:a16="http://schemas.microsoft.com/office/drawing/2014/main" id="{2655631E-AF37-38D6-C310-C1BE66D9B603}"/>
                    </a:ext>
                  </a:extLst>
                </p:cNvPr>
                <p:cNvPicPr/>
                <p:nvPr/>
              </p:nvPicPr>
              <p:blipFill>
                <a:blip r:embed="rId253"/>
                <a:stretch>
                  <a:fillRect/>
                </a:stretch>
              </p:blipFill>
              <p:spPr>
                <a:xfrm>
                  <a:off x="11087759" y="2545809"/>
                  <a:ext cx="374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7" name="Freihand 156">
                  <a:extLst>
                    <a:ext uri="{FF2B5EF4-FFF2-40B4-BE49-F238E27FC236}">
                      <a16:creationId xmlns:a16="http://schemas.microsoft.com/office/drawing/2014/main" id="{8DCBC932-4743-C470-5CC8-657A0EE67211}"/>
                    </a:ext>
                  </a:extLst>
                </p14:cNvPr>
                <p14:cNvContentPartPr/>
                <p14:nvPr/>
              </p14:nvContentPartPr>
              <p14:xfrm>
                <a:off x="11230679" y="2657049"/>
                <a:ext cx="276840" cy="81000"/>
              </p14:xfrm>
            </p:contentPart>
          </mc:Choice>
          <mc:Fallback xmlns="">
            <p:pic>
              <p:nvPicPr>
                <p:cNvPr id="157" name="Freihand 156">
                  <a:extLst>
                    <a:ext uri="{FF2B5EF4-FFF2-40B4-BE49-F238E27FC236}">
                      <a16:creationId xmlns:a16="http://schemas.microsoft.com/office/drawing/2014/main" id="{8DCBC932-4743-C470-5CC8-657A0EE67211}"/>
                    </a:ext>
                  </a:extLst>
                </p:cNvPr>
                <p:cNvPicPr/>
                <p:nvPr/>
              </p:nvPicPr>
              <p:blipFill>
                <a:blip r:embed="rId255"/>
                <a:stretch>
                  <a:fillRect/>
                </a:stretch>
              </p:blipFill>
              <p:spPr>
                <a:xfrm>
                  <a:off x="11222039" y="2648049"/>
                  <a:ext cx="294480" cy="98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6">
            <p14:nvContentPartPr>
              <p14:cNvPr id="4" name="Freihand 3">
                <a:extLst>
                  <a:ext uri="{FF2B5EF4-FFF2-40B4-BE49-F238E27FC236}">
                    <a16:creationId xmlns:a16="http://schemas.microsoft.com/office/drawing/2014/main" id="{03C019A3-FED1-C4D0-893B-448DD0BB2648}"/>
                  </a:ext>
                </a:extLst>
              </p14:cNvPr>
              <p14:cNvContentPartPr/>
              <p14:nvPr/>
            </p14:nvContentPartPr>
            <p14:xfrm>
              <a:off x="3779733" y="959613"/>
              <a:ext cx="709200" cy="55080"/>
            </p14:xfrm>
          </p:contentPart>
        </mc:Choice>
        <mc:Fallback>
          <p:pic>
            <p:nvPicPr>
              <p:cNvPr id="4" name="Freihand 3">
                <a:extLst>
                  <a:ext uri="{FF2B5EF4-FFF2-40B4-BE49-F238E27FC236}">
                    <a16:creationId xmlns:a16="http://schemas.microsoft.com/office/drawing/2014/main" id="{03C019A3-FED1-C4D0-893B-448DD0BB2648}"/>
                  </a:ext>
                </a:extLst>
              </p:cNvPr>
              <p:cNvPicPr/>
              <p:nvPr/>
            </p:nvPicPr>
            <p:blipFill>
              <a:blip r:embed="rId257"/>
              <a:stretch>
                <a:fillRect/>
              </a:stretch>
            </p:blipFill>
            <p:spPr>
              <a:xfrm>
                <a:off x="3770733" y="950973"/>
                <a:ext cx="7268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32" name="Freihand 31">
                <a:extLst>
                  <a:ext uri="{FF2B5EF4-FFF2-40B4-BE49-F238E27FC236}">
                    <a16:creationId xmlns:a16="http://schemas.microsoft.com/office/drawing/2014/main" id="{887A94A0-F582-7C0F-D9B9-A01672C236AE}"/>
                  </a:ext>
                </a:extLst>
              </p14:cNvPr>
              <p14:cNvContentPartPr/>
              <p14:nvPr/>
            </p14:nvContentPartPr>
            <p14:xfrm>
              <a:off x="5829933" y="2747733"/>
              <a:ext cx="653400" cy="561960"/>
            </p14:xfrm>
          </p:contentPart>
        </mc:Choice>
        <mc:Fallback>
          <p:pic>
            <p:nvPicPr>
              <p:cNvPr id="32" name="Freihand 31">
                <a:extLst>
                  <a:ext uri="{FF2B5EF4-FFF2-40B4-BE49-F238E27FC236}">
                    <a16:creationId xmlns:a16="http://schemas.microsoft.com/office/drawing/2014/main" id="{887A94A0-F582-7C0F-D9B9-A01672C236AE}"/>
                  </a:ext>
                </a:extLst>
              </p:cNvPr>
              <p:cNvPicPr/>
              <p:nvPr/>
            </p:nvPicPr>
            <p:blipFill>
              <a:blip r:embed="rId259"/>
              <a:stretch>
                <a:fillRect/>
              </a:stretch>
            </p:blipFill>
            <p:spPr>
              <a:xfrm>
                <a:off x="5821293" y="2739093"/>
                <a:ext cx="671040" cy="579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33" name="Freihand 32">
                <a:extLst>
                  <a:ext uri="{FF2B5EF4-FFF2-40B4-BE49-F238E27FC236}">
                    <a16:creationId xmlns:a16="http://schemas.microsoft.com/office/drawing/2014/main" id="{30D7441A-327D-8A9B-59AC-09817A1D8D52}"/>
                  </a:ext>
                </a:extLst>
              </p14:cNvPr>
              <p14:cNvContentPartPr/>
              <p14:nvPr/>
            </p14:nvContentPartPr>
            <p14:xfrm>
              <a:off x="5842533" y="2750253"/>
              <a:ext cx="613440" cy="680040"/>
            </p14:xfrm>
          </p:contentPart>
        </mc:Choice>
        <mc:Fallback>
          <p:pic>
            <p:nvPicPr>
              <p:cNvPr id="33" name="Freihand 32">
                <a:extLst>
                  <a:ext uri="{FF2B5EF4-FFF2-40B4-BE49-F238E27FC236}">
                    <a16:creationId xmlns:a16="http://schemas.microsoft.com/office/drawing/2014/main" id="{30D7441A-327D-8A9B-59AC-09817A1D8D52}"/>
                  </a:ext>
                </a:extLst>
              </p:cNvPr>
              <p:cNvPicPr/>
              <p:nvPr/>
            </p:nvPicPr>
            <p:blipFill>
              <a:blip r:embed="rId261"/>
              <a:stretch>
                <a:fillRect/>
              </a:stretch>
            </p:blipFill>
            <p:spPr>
              <a:xfrm>
                <a:off x="5833893" y="2741613"/>
                <a:ext cx="631080" cy="6976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34" name="Freihand 33">
                <a:extLst>
                  <a:ext uri="{FF2B5EF4-FFF2-40B4-BE49-F238E27FC236}">
                    <a16:creationId xmlns:a16="http://schemas.microsoft.com/office/drawing/2014/main" id="{6040ABD3-4A6B-2F43-81F1-4ADE2A266087}"/>
                  </a:ext>
                </a:extLst>
              </p14:cNvPr>
              <p14:cNvContentPartPr/>
              <p14:nvPr/>
            </p14:nvContentPartPr>
            <p14:xfrm>
              <a:off x="7448493" y="2808933"/>
              <a:ext cx="271080" cy="491040"/>
            </p14:xfrm>
          </p:contentPart>
        </mc:Choice>
        <mc:Fallback>
          <p:pic>
            <p:nvPicPr>
              <p:cNvPr id="34" name="Freihand 33">
                <a:extLst>
                  <a:ext uri="{FF2B5EF4-FFF2-40B4-BE49-F238E27FC236}">
                    <a16:creationId xmlns:a16="http://schemas.microsoft.com/office/drawing/2014/main" id="{6040ABD3-4A6B-2F43-81F1-4ADE2A266087}"/>
                  </a:ext>
                </a:extLst>
              </p:cNvPr>
              <p:cNvPicPr/>
              <p:nvPr/>
            </p:nvPicPr>
            <p:blipFill>
              <a:blip r:embed="rId263"/>
              <a:stretch>
                <a:fillRect/>
              </a:stretch>
            </p:blipFill>
            <p:spPr>
              <a:xfrm>
                <a:off x="7439853" y="2800293"/>
                <a:ext cx="288720" cy="5086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37" name="Freihand 36">
                <a:extLst>
                  <a:ext uri="{FF2B5EF4-FFF2-40B4-BE49-F238E27FC236}">
                    <a16:creationId xmlns:a16="http://schemas.microsoft.com/office/drawing/2014/main" id="{3355BDEF-54AB-5FC3-67B4-F64748B66237}"/>
                  </a:ext>
                </a:extLst>
              </p14:cNvPr>
              <p14:cNvContentPartPr/>
              <p14:nvPr/>
            </p14:nvContentPartPr>
            <p14:xfrm>
              <a:off x="7935573" y="3116733"/>
              <a:ext cx="275040" cy="199080"/>
            </p14:xfrm>
          </p:contentPart>
        </mc:Choice>
        <mc:Fallback>
          <p:pic>
            <p:nvPicPr>
              <p:cNvPr id="37" name="Freihand 36">
                <a:extLst>
                  <a:ext uri="{FF2B5EF4-FFF2-40B4-BE49-F238E27FC236}">
                    <a16:creationId xmlns:a16="http://schemas.microsoft.com/office/drawing/2014/main" id="{3355BDEF-54AB-5FC3-67B4-F64748B66237}"/>
                  </a:ext>
                </a:extLst>
              </p:cNvPr>
              <p:cNvPicPr/>
              <p:nvPr/>
            </p:nvPicPr>
            <p:blipFill>
              <a:blip r:embed="rId265"/>
              <a:stretch>
                <a:fillRect/>
              </a:stretch>
            </p:blipFill>
            <p:spPr>
              <a:xfrm>
                <a:off x="7926573" y="3107733"/>
                <a:ext cx="292680" cy="216720"/>
              </a:xfrm>
              <a:prstGeom prst="rect">
                <a:avLst/>
              </a:prstGeom>
            </p:spPr>
          </p:pic>
        </mc:Fallback>
      </mc:AlternateContent>
      <p:grpSp>
        <p:nvGrpSpPr>
          <p:cNvPr id="49" name="Gruppieren 48">
            <a:extLst>
              <a:ext uri="{FF2B5EF4-FFF2-40B4-BE49-F238E27FC236}">
                <a16:creationId xmlns:a16="http://schemas.microsoft.com/office/drawing/2014/main" id="{58993394-9B6D-6ACC-BC7D-E16659F9A9F6}"/>
              </a:ext>
            </a:extLst>
          </p:cNvPr>
          <p:cNvGrpSpPr/>
          <p:nvPr/>
        </p:nvGrpSpPr>
        <p:grpSpPr>
          <a:xfrm>
            <a:off x="2387973" y="5948493"/>
            <a:ext cx="4371840" cy="856800"/>
            <a:chOff x="2387973" y="5948493"/>
            <a:chExt cx="4371840" cy="856800"/>
          </a:xfrm>
        </p:grpSpPr>
        <mc:AlternateContent xmlns:mc="http://schemas.openxmlformats.org/markup-compatibility/2006">
          <mc:Choice xmlns:p14="http://schemas.microsoft.com/office/powerpoint/2010/main" Requires="p14">
            <p:contentPart p14:bwMode="auto" r:id="rId266">
              <p14:nvContentPartPr>
                <p14:cNvPr id="42" name="Freihand 41">
                  <a:extLst>
                    <a:ext uri="{FF2B5EF4-FFF2-40B4-BE49-F238E27FC236}">
                      <a16:creationId xmlns:a16="http://schemas.microsoft.com/office/drawing/2014/main" id="{384CB119-F5E0-4156-7B76-6CAA71AD6AE3}"/>
                    </a:ext>
                  </a:extLst>
                </p14:cNvPr>
                <p14:cNvContentPartPr/>
                <p14:nvPr/>
              </p14:nvContentPartPr>
              <p14:xfrm>
                <a:off x="2387973" y="5948493"/>
                <a:ext cx="4371840" cy="856800"/>
              </p14:xfrm>
            </p:contentPart>
          </mc:Choice>
          <mc:Fallback>
            <p:pic>
              <p:nvPicPr>
                <p:cNvPr id="42" name="Freihand 41">
                  <a:extLst>
                    <a:ext uri="{FF2B5EF4-FFF2-40B4-BE49-F238E27FC236}">
                      <a16:creationId xmlns:a16="http://schemas.microsoft.com/office/drawing/2014/main" id="{384CB119-F5E0-4156-7B76-6CAA71AD6AE3}"/>
                    </a:ext>
                  </a:extLst>
                </p:cNvPr>
                <p:cNvPicPr/>
                <p:nvPr/>
              </p:nvPicPr>
              <p:blipFill>
                <a:blip r:embed="rId267"/>
                <a:stretch>
                  <a:fillRect/>
                </a:stretch>
              </p:blipFill>
              <p:spPr>
                <a:xfrm>
                  <a:off x="2379333" y="5939493"/>
                  <a:ext cx="4389480" cy="8744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6" name="Freihand 45">
                  <a:extLst>
                    <a:ext uri="{FF2B5EF4-FFF2-40B4-BE49-F238E27FC236}">
                      <a16:creationId xmlns:a16="http://schemas.microsoft.com/office/drawing/2014/main" id="{AD92CD7A-DF56-B6FC-A780-FF06AD0A84AD}"/>
                    </a:ext>
                  </a:extLst>
                </p14:cNvPr>
                <p14:cNvContentPartPr/>
                <p14:nvPr/>
              </p14:nvContentPartPr>
              <p14:xfrm>
                <a:off x="6045573" y="5977653"/>
                <a:ext cx="543600" cy="594000"/>
              </p14:xfrm>
            </p:contentPart>
          </mc:Choice>
          <mc:Fallback>
            <p:pic>
              <p:nvPicPr>
                <p:cNvPr id="46" name="Freihand 45">
                  <a:extLst>
                    <a:ext uri="{FF2B5EF4-FFF2-40B4-BE49-F238E27FC236}">
                      <a16:creationId xmlns:a16="http://schemas.microsoft.com/office/drawing/2014/main" id="{AD92CD7A-DF56-B6FC-A780-FF06AD0A84AD}"/>
                    </a:ext>
                  </a:extLst>
                </p:cNvPr>
                <p:cNvPicPr/>
                <p:nvPr/>
              </p:nvPicPr>
              <p:blipFill>
                <a:blip r:embed="rId269"/>
                <a:stretch>
                  <a:fillRect/>
                </a:stretch>
              </p:blipFill>
              <p:spPr>
                <a:xfrm>
                  <a:off x="6036573" y="5968653"/>
                  <a:ext cx="561240" cy="61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0">
            <p14:nvContentPartPr>
              <p14:cNvPr id="51" name="Freihand 50">
                <a:extLst>
                  <a:ext uri="{FF2B5EF4-FFF2-40B4-BE49-F238E27FC236}">
                    <a16:creationId xmlns:a16="http://schemas.microsoft.com/office/drawing/2014/main" id="{32F35073-FB0A-3C2F-CECF-BE317B73717D}"/>
                  </a:ext>
                </a:extLst>
              </p14:cNvPr>
              <p14:cNvContentPartPr/>
              <p14:nvPr/>
            </p14:nvContentPartPr>
            <p14:xfrm>
              <a:off x="9353973" y="1840893"/>
              <a:ext cx="2372760" cy="721080"/>
            </p14:xfrm>
          </p:contentPart>
        </mc:Choice>
        <mc:Fallback>
          <p:pic>
            <p:nvPicPr>
              <p:cNvPr id="51" name="Freihand 50">
                <a:extLst>
                  <a:ext uri="{FF2B5EF4-FFF2-40B4-BE49-F238E27FC236}">
                    <a16:creationId xmlns:a16="http://schemas.microsoft.com/office/drawing/2014/main" id="{32F35073-FB0A-3C2F-CECF-BE317B73717D}"/>
                  </a:ext>
                </a:extLst>
              </p:cNvPr>
              <p:cNvPicPr/>
              <p:nvPr/>
            </p:nvPicPr>
            <p:blipFill>
              <a:blip r:embed="rId271"/>
              <a:stretch>
                <a:fillRect/>
              </a:stretch>
            </p:blipFill>
            <p:spPr>
              <a:xfrm>
                <a:off x="9345333" y="1832253"/>
                <a:ext cx="2390400" cy="738720"/>
              </a:xfrm>
              <a:prstGeom prst="rect">
                <a:avLst/>
              </a:prstGeom>
            </p:spPr>
          </p:pic>
        </mc:Fallback>
      </mc:AlternateContent>
      <p:grpSp>
        <p:nvGrpSpPr>
          <p:cNvPr id="70" name="Gruppieren 69">
            <a:extLst>
              <a:ext uri="{FF2B5EF4-FFF2-40B4-BE49-F238E27FC236}">
                <a16:creationId xmlns:a16="http://schemas.microsoft.com/office/drawing/2014/main" id="{90B64AE4-8537-2991-0B63-DF35C192BF1A}"/>
              </a:ext>
            </a:extLst>
          </p:cNvPr>
          <p:cNvGrpSpPr/>
          <p:nvPr/>
        </p:nvGrpSpPr>
        <p:grpSpPr>
          <a:xfrm>
            <a:off x="3723213" y="558213"/>
            <a:ext cx="1226880" cy="543600"/>
            <a:chOff x="3723213" y="558213"/>
            <a:chExt cx="1226880" cy="543600"/>
          </a:xfrm>
        </p:grpSpPr>
        <mc:AlternateContent xmlns:mc="http://schemas.openxmlformats.org/markup-compatibility/2006">
          <mc:Choice xmlns:p14="http://schemas.microsoft.com/office/powerpoint/2010/main" Requires="p14">
            <p:contentPart p14:bwMode="auto" r:id="rId272">
              <p14:nvContentPartPr>
                <p14:cNvPr id="55" name="Freihand 54">
                  <a:extLst>
                    <a:ext uri="{FF2B5EF4-FFF2-40B4-BE49-F238E27FC236}">
                      <a16:creationId xmlns:a16="http://schemas.microsoft.com/office/drawing/2014/main" id="{F5CA1A77-9096-4EDF-25B8-E1869648D17F}"/>
                    </a:ext>
                  </a:extLst>
                </p14:cNvPr>
                <p14:cNvContentPartPr/>
                <p14:nvPr/>
              </p14:nvContentPartPr>
              <p14:xfrm>
                <a:off x="3723213" y="570813"/>
                <a:ext cx="469440" cy="531000"/>
              </p14:xfrm>
            </p:contentPart>
          </mc:Choice>
          <mc:Fallback>
            <p:pic>
              <p:nvPicPr>
                <p:cNvPr id="55" name="Freihand 54">
                  <a:extLst>
                    <a:ext uri="{FF2B5EF4-FFF2-40B4-BE49-F238E27FC236}">
                      <a16:creationId xmlns:a16="http://schemas.microsoft.com/office/drawing/2014/main" id="{F5CA1A77-9096-4EDF-25B8-E1869648D17F}"/>
                    </a:ext>
                  </a:extLst>
                </p:cNvPr>
                <p:cNvPicPr/>
                <p:nvPr/>
              </p:nvPicPr>
              <p:blipFill>
                <a:blip r:embed="rId273"/>
                <a:stretch>
                  <a:fillRect/>
                </a:stretch>
              </p:blipFill>
              <p:spPr>
                <a:xfrm>
                  <a:off x="3714573" y="562173"/>
                  <a:ext cx="487080" cy="5486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58" name="Freihand 57">
                  <a:extLst>
                    <a:ext uri="{FF2B5EF4-FFF2-40B4-BE49-F238E27FC236}">
                      <a16:creationId xmlns:a16="http://schemas.microsoft.com/office/drawing/2014/main" id="{E2B66FF7-CD53-16AC-234A-FA2F54D0C4D4}"/>
                    </a:ext>
                  </a:extLst>
                </p14:cNvPr>
                <p14:cNvContentPartPr/>
                <p14:nvPr/>
              </p14:nvContentPartPr>
              <p14:xfrm>
                <a:off x="4605933" y="575133"/>
                <a:ext cx="344160" cy="490680"/>
              </p14:xfrm>
            </p:contentPart>
          </mc:Choice>
          <mc:Fallback>
            <p:pic>
              <p:nvPicPr>
                <p:cNvPr id="58" name="Freihand 57">
                  <a:extLst>
                    <a:ext uri="{FF2B5EF4-FFF2-40B4-BE49-F238E27FC236}">
                      <a16:creationId xmlns:a16="http://schemas.microsoft.com/office/drawing/2014/main" id="{E2B66FF7-CD53-16AC-234A-FA2F54D0C4D4}"/>
                    </a:ext>
                  </a:extLst>
                </p:cNvPr>
                <p:cNvPicPr/>
                <p:nvPr/>
              </p:nvPicPr>
              <p:blipFill>
                <a:blip r:embed="rId275"/>
                <a:stretch>
                  <a:fillRect/>
                </a:stretch>
              </p:blipFill>
              <p:spPr>
                <a:xfrm>
                  <a:off x="4596933" y="566493"/>
                  <a:ext cx="36180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65" name="Freihand 64">
                  <a:extLst>
                    <a:ext uri="{FF2B5EF4-FFF2-40B4-BE49-F238E27FC236}">
                      <a16:creationId xmlns:a16="http://schemas.microsoft.com/office/drawing/2014/main" id="{29745485-A3B9-8DA5-6C1A-1B1D3A65ED4D}"/>
                    </a:ext>
                  </a:extLst>
                </p14:cNvPr>
                <p14:cNvContentPartPr/>
                <p14:nvPr/>
              </p14:nvContentPartPr>
              <p14:xfrm>
                <a:off x="4099053" y="558213"/>
                <a:ext cx="356400" cy="458640"/>
              </p14:xfrm>
            </p:contentPart>
          </mc:Choice>
          <mc:Fallback>
            <p:pic>
              <p:nvPicPr>
                <p:cNvPr id="65" name="Freihand 64">
                  <a:extLst>
                    <a:ext uri="{FF2B5EF4-FFF2-40B4-BE49-F238E27FC236}">
                      <a16:creationId xmlns:a16="http://schemas.microsoft.com/office/drawing/2014/main" id="{29745485-A3B9-8DA5-6C1A-1B1D3A65ED4D}"/>
                    </a:ext>
                  </a:extLst>
                </p:cNvPr>
                <p:cNvPicPr/>
                <p:nvPr/>
              </p:nvPicPr>
              <p:blipFill>
                <a:blip r:embed="rId277"/>
                <a:stretch>
                  <a:fillRect/>
                </a:stretch>
              </p:blipFill>
              <p:spPr>
                <a:xfrm>
                  <a:off x="4090413" y="549573"/>
                  <a:ext cx="374040" cy="47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8">
            <p14:nvContentPartPr>
              <p14:cNvPr id="80" name="Freihand 79">
                <a:extLst>
                  <a:ext uri="{FF2B5EF4-FFF2-40B4-BE49-F238E27FC236}">
                    <a16:creationId xmlns:a16="http://schemas.microsoft.com/office/drawing/2014/main" id="{90844233-EC74-3433-71B4-4AA2BE4C8135}"/>
                  </a:ext>
                </a:extLst>
              </p14:cNvPr>
              <p14:cNvContentPartPr/>
              <p14:nvPr/>
            </p14:nvContentPartPr>
            <p14:xfrm>
              <a:off x="4981773" y="551733"/>
              <a:ext cx="335520" cy="529200"/>
            </p14:xfrm>
          </p:contentPart>
        </mc:Choice>
        <mc:Fallback>
          <p:pic>
            <p:nvPicPr>
              <p:cNvPr id="80" name="Freihand 79">
                <a:extLst>
                  <a:ext uri="{FF2B5EF4-FFF2-40B4-BE49-F238E27FC236}">
                    <a16:creationId xmlns:a16="http://schemas.microsoft.com/office/drawing/2014/main" id="{90844233-EC74-3433-71B4-4AA2BE4C8135}"/>
                  </a:ext>
                </a:extLst>
              </p:cNvPr>
              <p:cNvPicPr/>
              <p:nvPr/>
            </p:nvPicPr>
            <p:blipFill>
              <a:blip r:embed="rId279"/>
              <a:stretch>
                <a:fillRect/>
              </a:stretch>
            </p:blipFill>
            <p:spPr>
              <a:xfrm>
                <a:off x="4972773" y="543093"/>
                <a:ext cx="353160" cy="546840"/>
              </a:xfrm>
              <a:prstGeom prst="rect">
                <a:avLst/>
              </a:prstGeom>
            </p:spPr>
          </p:pic>
        </mc:Fallback>
      </mc:AlternateContent>
    </p:spTree>
    <p:extLst>
      <p:ext uri="{BB962C8B-B14F-4D97-AF65-F5344CB8AC3E}">
        <p14:creationId xmlns:p14="http://schemas.microsoft.com/office/powerpoint/2010/main" val="365535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Monetary growth and </a:t>
            </a:r>
            <a:r>
              <a:rPr lang="de-DE" altLang="de-DE" sz="3200" b="1" dirty="0">
                <a:solidFill>
                  <a:srgbClr val="000000"/>
                </a:solidFill>
                <a:latin typeface="Sparkasse Rg" pitchFamily="34" charset="0"/>
              </a:rPr>
              <a:t>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a:t>Calculating the total differential of M</a:t>
                </a:r>
                <a:r>
                  <a:rPr lang="en-US" sz="2400" dirty="0"/>
                  <a:t>∙V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a:t>Assuming again V to be constant in the short run</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𝑚𝑜𝑛𝑒𝑡𝑟𝑎𝑦</m:t>
                      </m:r>
                      <m:r>
                        <a:rPr lang="de-DE" sz="2000" b="0" i="1" smtClean="0">
                          <a:latin typeface="Cambria Math" panose="02040503050406030204" pitchFamily="18" charset="0"/>
                        </a:rPr>
                        <m:t> </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𝐺𝐷𝑃</m:t>
                      </m:r>
                      <m:r>
                        <a:rPr lang="de-DE" sz="2000" b="0" i="1" smtClean="0">
                          <a:latin typeface="Cambria Math" panose="02040503050406030204" pitchFamily="18" charset="0"/>
                        </a:rPr>
                        <m:t>−</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a:t>“usual” GDP-growth </a:t>
                </a:r>
                <a:r>
                  <a:rPr lang="en-US" altLang="en-US" sz="2000" dirty="0"/>
                  <a:t>(</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a:t>, approx. 1%-3% for developed economies. Then these economies need a certain monetary growth due to the increase of total transactions over time)</a:t>
                </a:r>
                <a:endParaRPr lang="en-US" altLang="en-US" sz="2000" dirty="0"/>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a:t>in the long run depends mainly on the technological progress (compare with potential output!)</a:t>
                </a:r>
                <a:endParaRPr lang="de-DE" altLang="en-US" sz="2000" i="1" dirty="0">
                  <a:latin typeface="Cambria Math" panose="02040503050406030204" pitchFamily="18" charset="0"/>
                </a:endParaRPr>
              </a:p>
              <a:p>
                <a:pPr>
                  <a:lnSpc>
                    <a:spcPct val="105000"/>
                  </a:lnSpc>
                  <a:spcBef>
                    <a:spcPct val="50000"/>
                  </a:spcBef>
                </a:pPr>
                <a:r>
                  <a:rPr lang="en-US" sz="2400"/>
                  <a:t>→ 	</a:t>
                </a:r>
                <a:r>
                  <a:rPr lang="en-US" sz="2400" b="1"/>
                  <a:t>excessive monetary growth translates according</a:t>
                </a:r>
              </a:p>
              <a:p>
                <a:pPr>
                  <a:lnSpc>
                    <a:spcPct val="105000"/>
                  </a:lnSpc>
                  <a:spcBef>
                    <a:spcPct val="50000"/>
                  </a:spcBef>
                </a:pPr>
                <a:r>
                  <a:rPr lang="en-US" sz="2400" b="1"/>
                  <a:t>	to quantity theory of money into inflation!</a:t>
                </a:r>
                <a:endParaRPr lang="en-US" altLang="en-US" sz="2400" b="1"/>
              </a:p>
              <a:p>
                <a:pPr>
                  <a:lnSpc>
                    <a:spcPct val="105000"/>
                  </a:lnSpc>
                  <a:spcBef>
                    <a:spcPct val="50000"/>
                  </a:spcBef>
                </a:pPr>
                <a:r>
                  <a:rPr lang="en-US" altLang="en-US" sz="2400"/>
                  <a:t>Milton Friedman (nobel laureate 1976):</a:t>
                </a:r>
              </a:p>
              <a:p>
                <a:pPr>
                  <a:lnSpc>
                    <a:spcPct val="105000"/>
                  </a:lnSpc>
                  <a:spcBef>
                    <a:spcPct val="50000"/>
                  </a:spcBef>
                </a:pPr>
                <a:r>
                  <a:rPr lang="en-US" altLang="en-US" sz="2400"/>
                  <a:t>“</a:t>
                </a:r>
                <a:r>
                  <a:rPr lang="en-US" altLang="en-US" sz="2400" i="1"/>
                  <a:t>Inflation is always and everywhere a monetary phenomenon</a:t>
                </a:r>
                <a:r>
                  <a:rPr lang="en-US" altLang="en-US" sz="2400"/>
                  <a:t>.” </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b="-1156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D50A983A-F83C-23C8-D820-0E82CE1999B8}"/>
                  </a:ext>
                </a:extLst>
              </p14:cNvPr>
              <p14:cNvContentPartPr/>
              <p14:nvPr/>
            </p14:nvContentPartPr>
            <p14:xfrm>
              <a:off x="6741093" y="485133"/>
              <a:ext cx="2269800" cy="853920"/>
            </p14:xfrm>
          </p:contentPart>
        </mc:Choice>
        <mc:Fallback>
          <p:pic>
            <p:nvPicPr>
              <p:cNvPr id="2" name="Freihand 1">
                <a:extLst>
                  <a:ext uri="{FF2B5EF4-FFF2-40B4-BE49-F238E27FC236}">
                    <a16:creationId xmlns:a16="http://schemas.microsoft.com/office/drawing/2014/main" id="{D50A983A-F83C-23C8-D820-0E82CE1999B8}"/>
                  </a:ext>
                </a:extLst>
              </p:cNvPr>
              <p:cNvPicPr/>
              <p:nvPr/>
            </p:nvPicPr>
            <p:blipFill>
              <a:blip r:embed="rId5"/>
              <a:stretch>
                <a:fillRect/>
              </a:stretch>
            </p:blipFill>
            <p:spPr>
              <a:xfrm>
                <a:off x="6732453" y="476133"/>
                <a:ext cx="2287440" cy="871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2DF36A1C-0D73-FE9F-EB30-70C71F2F5ED9}"/>
                  </a:ext>
                </a:extLst>
              </p14:cNvPr>
              <p14:cNvContentPartPr/>
              <p14:nvPr/>
            </p14:nvContentPartPr>
            <p14:xfrm>
              <a:off x="8677893" y="554253"/>
              <a:ext cx="2056680" cy="654120"/>
            </p14:xfrm>
          </p:contentPart>
        </mc:Choice>
        <mc:Fallback>
          <p:pic>
            <p:nvPicPr>
              <p:cNvPr id="3" name="Freihand 2">
                <a:extLst>
                  <a:ext uri="{FF2B5EF4-FFF2-40B4-BE49-F238E27FC236}">
                    <a16:creationId xmlns:a16="http://schemas.microsoft.com/office/drawing/2014/main" id="{2DF36A1C-0D73-FE9F-EB30-70C71F2F5ED9}"/>
                  </a:ext>
                </a:extLst>
              </p:cNvPr>
              <p:cNvPicPr/>
              <p:nvPr/>
            </p:nvPicPr>
            <p:blipFill>
              <a:blip r:embed="rId7"/>
              <a:stretch>
                <a:fillRect/>
              </a:stretch>
            </p:blipFill>
            <p:spPr>
              <a:xfrm>
                <a:off x="8669253" y="545253"/>
                <a:ext cx="2074320" cy="671760"/>
              </a:xfrm>
              <a:prstGeom prst="rect">
                <a:avLst/>
              </a:prstGeom>
            </p:spPr>
          </p:pic>
        </mc:Fallback>
      </mc:AlternateContent>
      <p:grpSp>
        <p:nvGrpSpPr>
          <p:cNvPr id="9" name="Gruppieren 8">
            <a:extLst>
              <a:ext uri="{FF2B5EF4-FFF2-40B4-BE49-F238E27FC236}">
                <a16:creationId xmlns:a16="http://schemas.microsoft.com/office/drawing/2014/main" id="{8FDFB91A-B553-73BE-7BDF-359B87230AEE}"/>
              </a:ext>
            </a:extLst>
          </p:cNvPr>
          <p:cNvGrpSpPr/>
          <p:nvPr/>
        </p:nvGrpSpPr>
        <p:grpSpPr>
          <a:xfrm>
            <a:off x="3274653" y="1205493"/>
            <a:ext cx="5419440" cy="617400"/>
            <a:chOff x="3274653" y="1205493"/>
            <a:chExt cx="5419440" cy="617400"/>
          </a:xfrm>
        </p:grpSpPr>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25D0CCC7-1B6D-3DA8-7012-07ED19E0FB1A}"/>
                    </a:ext>
                  </a:extLst>
                </p14:cNvPr>
                <p14:cNvContentPartPr/>
                <p14:nvPr/>
              </p14:nvContentPartPr>
              <p14:xfrm>
                <a:off x="3274653" y="1647213"/>
                <a:ext cx="5419440" cy="175680"/>
              </p14:xfrm>
            </p:contentPart>
          </mc:Choice>
          <mc:Fallback>
            <p:pic>
              <p:nvPicPr>
                <p:cNvPr id="4" name="Freihand 3">
                  <a:extLst>
                    <a:ext uri="{FF2B5EF4-FFF2-40B4-BE49-F238E27FC236}">
                      <a16:creationId xmlns:a16="http://schemas.microsoft.com/office/drawing/2014/main" id="{25D0CCC7-1B6D-3DA8-7012-07ED19E0FB1A}"/>
                    </a:ext>
                  </a:extLst>
                </p:cNvPr>
                <p:cNvPicPr/>
                <p:nvPr/>
              </p:nvPicPr>
              <p:blipFill>
                <a:blip r:embed="rId9"/>
                <a:stretch>
                  <a:fillRect/>
                </a:stretch>
              </p:blipFill>
              <p:spPr>
                <a:xfrm>
                  <a:off x="3266013" y="1638573"/>
                  <a:ext cx="54370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F6153471-7FCC-8F77-28BB-CF2E263DED40}"/>
                    </a:ext>
                  </a:extLst>
                </p14:cNvPr>
                <p14:cNvContentPartPr/>
                <p14:nvPr/>
              </p14:nvContentPartPr>
              <p14:xfrm>
                <a:off x="4832013" y="1205493"/>
                <a:ext cx="449640" cy="460440"/>
              </p14:xfrm>
            </p:contentPart>
          </mc:Choice>
          <mc:Fallback>
            <p:pic>
              <p:nvPicPr>
                <p:cNvPr id="5" name="Freihand 4">
                  <a:extLst>
                    <a:ext uri="{FF2B5EF4-FFF2-40B4-BE49-F238E27FC236}">
                      <a16:creationId xmlns:a16="http://schemas.microsoft.com/office/drawing/2014/main" id="{F6153471-7FCC-8F77-28BB-CF2E263DED40}"/>
                    </a:ext>
                  </a:extLst>
                </p:cNvPr>
                <p:cNvPicPr/>
                <p:nvPr/>
              </p:nvPicPr>
              <p:blipFill>
                <a:blip r:embed="rId11"/>
                <a:stretch>
                  <a:fillRect/>
                </a:stretch>
              </p:blipFill>
              <p:spPr>
                <a:xfrm>
                  <a:off x="4823013" y="1196493"/>
                  <a:ext cx="467280" cy="478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A027A6A9-E135-8A61-5513-0C17EFB59147}"/>
                  </a:ext>
                </a:extLst>
              </p14:cNvPr>
              <p14:cNvContentPartPr/>
              <p14:nvPr/>
            </p14:nvContentPartPr>
            <p14:xfrm>
              <a:off x="8003253" y="1055373"/>
              <a:ext cx="398880" cy="51120"/>
            </p14:xfrm>
          </p:contentPart>
        </mc:Choice>
        <mc:Fallback>
          <p:pic>
            <p:nvPicPr>
              <p:cNvPr id="10" name="Freihand 9">
                <a:extLst>
                  <a:ext uri="{FF2B5EF4-FFF2-40B4-BE49-F238E27FC236}">
                    <a16:creationId xmlns:a16="http://schemas.microsoft.com/office/drawing/2014/main" id="{A027A6A9-E135-8A61-5513-0C17EFB59147}"/>
                  </a:ext>
                </a:extLst>
              </p:cNvPr>
              <p:cNvPicPr/>
              <p:nvPr/>
            </p:nvPicPr>
            <p:blipFill>
              <a:blip r:embed="rId13"/>
              <a:stretch>
                <a:fillRect/>
              </a:stretch>
            </p:blipFill>
            <p:spPr>
              <a:xfrm>
                <a:off x="7994253" y="1046733"/>
                <a:ext cx="4165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2" name="Freihand 21">
                <a:extLst>
                  <a:ext uri="{FF2B5EF4-FFF2-40B4-BE49-F238E27FC236}">
                    <a16:creationId xmlns:a16="http://schemas.microsoft.com/office/drawing/2014/main" id="{B5319997-0E2C-05F2-EEDF-D93D39288487}"/>
                  </a:ext>
                </a:extLst>
              </p14:cNvPr>
              <p14:cNvContentPartPr/>
              <p14:nvPr/>
            </p14:nvContentPartPr>
            <p14:xfrm>
              <a:off x="9861573" y="581613"/>
              <a:ext cx="901800" cy="620640"/>
            </p14:xfrm>
          </p:contentPart>
        </mc:Choice>
        <mc:Fallback>
          <p:pic>
            <p:nvPicPr>
              <p:cNvPr id="22" name="Freihand 21">
                <a:extLst>
                  <a:ext uri="{FF2B5EF4-FFF2-40B4-BE49-F238E27FC236}">
                    <a16:creationId xmlns:a16="http://schemas.microsoft.com/office/drawing/2014/main" id="{B5319997-0E2C-05F2-EEDF-D93D39288487}"/>
                  </a:ext>
                </a:extLst>
              </p:cNvPr>
              <p:cNvPicPr/>
              <p:nvPr/>
            </p:nvPicPr>
            <p:blipFill>
              <a:blip r:embed="rId15"/>
              <a:stretch>
                <a:fillRect/>
              </a:stretch>
            </p:blipFill>
            <p:spPr>
              <a:xfrm>
                <a:off x="9852573" y="572973"/>
                <a:ext cx="919440" cy="638280"/>
              </a:xfrm>
              <a:prstGeom prst="rect">
                <a:avLst/>
              </a:prstGeom>
            </p:spPr>
          </p:pic>
        </mc:Fallback>
      </mc:AlternateContent>
      <p:grpSp>
        <p:nvGrpSpPr>
          <p:cNvPr id="45" name="Gruppieren 44">
            <a:extLst>
              <a:ext uri="{FF2B5EF4-FFF2-40B4-BE49-F238E27FC236}">
                <a16:creationId xmlns:a16="http://schemas.microsoft.com/office/drawing/2014/main" id="{240BA53B-95DC-CD61-9758-6AC7C910C99A}"/>
              </a:ext>
            </a:extLst>
          </p:cNvPr>
          <p:cNvGrpSpPr/>
          <p:nvPr/>
        </p:nvGrpSpPr>
        <p:grpSpPr>
          <a:xfrm>
            <a:off x="6806613" y="44853"/>
            <a:ext cx="5160240" cy="1802520"/>
            <a:chOff x="6806613" y="44853"/>
            <a:chExt cx="5160240" cy="1802520"/>
          </a:xfrm>
        </p:grpSpPr>
        <mc:AlternateContent xmlns:mc="http://schemas.openxmlformats.org/markup-compatibility/2006">
          <mc:Choice xmlns:p14="http://schemas.microsoft.com/office/powerpoint/2010/main" Requires="p14">
            <p:contentPart p14:bwMode="auto" r:id="rId16">
              <p14:nvContentPartPr>
                <p14:cNvPr id="24" name="Freihand 23">
                  <a:extLst>
                    <a:ext uri="{FF2B5EF4-FFF2-40B4-BE49-F238E27FC236}">
                      <a16:creationId xmlns:a16="http://schemas.microsoft.com/office/drawing/2014/main" id="{64790246-E986-78FF-BE94-AFD361DEABFD}"/>
                    </a:ext>
                  </a:extLst>
                </p14:cNvPr>
                <p14:cNvContentPartPr/>
                <p14:nvPr/>
              </p14:nvContentPartPr>
              <p14:xfrm>
                <a:off x="10392213" y="1035573"/>
                <a:ext cx="419040" cy="358920"/>
              </p14:xfrm>
            </p:contentPart>
          </mc:Choice>
          <mc:Fallback>
            <p:pic>
              <p:nvPicPr>
                <p:cNvPr id="24" name="Freihand 23">
                  <a:extLst>
                    <a:ext uri="{FF2B5EF4-FFF2-40B4-BE49-F238E27FC236}">
                      <a16:creationId xmlns:a16="http://schemas.microsoft.com/office/drawing/2014/main" id="{64790246-E986-78FF-BE94-AFD361DEABFD}"/>
                    </a:ext>
                  </a:extLst>
                </p:cNvPr>
                <p:cNvPicPr/>
                <p:nvPr/>
              </p:nvPicPr>
              <p:blipFill>
                <a:blip r:embed="rId17"/>
                <a:stretch>
                  <a:fillRect/>
                </a:stretch>
              </p:blipFill>
              <p:spPr>
                <a:xfrm>
                  <a:off x="10383213" y="1026933"/>
                  <a:ext cx="43668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Freihand 24">
                  <a:extLst>
                    <a:ext uri="{FF2B5EF4-FFF2-40B4-BE49-F238E27FC236}">
                      <a16:creationId xmlns:a16="http://schemas.microsoft.com/office/drawing/2014/main" id="{BDB4DF46-4F59-3E6F-C6CD-700C38F4EFDB}"/>
                    </a:ext>
                  </a:extLst>
                </p14:cNvPr>
                <p14:cNvContentPartPr/>
                <p14:nvPr/>
              </p14:nvContentPartPr>
              <p14:xfrm>
                <a:off x="10971453" y="1025853"/>
                <a:ext cx="311040" cy="312120"/>
              </p14:xfrm>
            </p:contentPart>
          </mc:Choice>
          <mc:Fallback>
            <p:pic>
              <p:nvPicPr>
                <p:cNvPr id="25" name="Freihand 24">
                  <a:extLst>
                    <a:ext uri="{FF2B5EF4-FFF2-40B4-BE49-F238E27FC236}">
                      <a16:creationId xmlns:a16="http://schemas.microsoft.com/office/drawing/2014/main" id="{BDB4DF46-4F59-3E6F-C6CD-700C38F4EFDB}"/>
                    </a:ext>
                  </a:extLst>
                </p:cNvPr>
                <p:cNvPicPr/>
                <p:nvPr/>
              </p:nvPicPr>
              <p:blipFill>
                <a:blip r:embed="rId19"/>
                <a:stretch>
                  <a:fillRect/>
                </a:stretch>
              </p:blipFill>
              <p:spPr>
                <a:xfrm>
                  <a:off x="10962453" y="1016853"/>
                  <a:ext cx="32868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Freihand 25">
                  <a:extLst>
                    <a:ext uri="{FF2B5EF4-FFF2-40B4-BE49-F238E27FC236}">
                      <a16:creationId xmlns:a16="http://schemas.microsoft.com/office/drawing/2014/main" id="{C1B9E22A-EC86-CDE9-DE00-C65EC48BB774}"/>
                    </a:ext>
                  </a:extLst>
                </p14:cNvPr>
                <p14:cNvContentPartPr/>
                <p14:nvPr/>
              </p14:nvContentPartPr>
              <p14:xfrm>
                <a:off x="11287533" y="863853"/>
                <a:ext cx="310320" cy="207000"/>
              </p14:xfrm>
            </p:contentPart>
          </mc:Choice>
          <mc:Fallback>
            <p:pic>
              <p:nvPicPr>
                <p:cNvPr id="26" name="Freihand 25">
                  <a:extLst>
                    <a:ext uri="{FF2B5EF4-FFF2-40B4-BE49-F238E27FC236}">
                      <a16:creationId xmlns:a16="http://schemas.microsoft.com/office/drawing/2014/main" id="{C1B9E22A-EC86-CDE9-DE00-C65EC48BB774}"/>
                    </a:ext>
                  </a:extLst>
                </p:cNvPr>
                <p:cNvPicPr/>
                <p:nvPr/>
              </p:nvPicPr>
              <p:blipFill>
                <a:blip r:embed="rId21"/>
                <a:stretch>
                  <a:fillRect/>
                </a:stretch>
              </p:blipFill>
              <p:spPr>
                <a:xfrm>
                  <a:off x="11278533" y="855213"/>
                  <a:ext cx="3279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Freihand 26">
                  <a:extLst>
                    <a:ext uri="{FF2B5EF4-FFF2-40B4-BE49-F238E27FC236}">
                      <a16:creationId xmlns:a16="http://schemas.microsoft.com/office/drawing/2014/main" id="{001AD587-D4A7-405E-09DB-BA293A17552D}"/>
                    </a:ext>
                  </a:extLst>
                </p14:cNvPr>
                <p14:cNvContentPartPr/>
                <p14:nvPr/>
              </p14:nvContentPartPr>
              <p14:xfrm>
                <a:off x="11607573" y="758733"/>
                <a:ext cx="213840" cy="240120"/>
              </p14:xfrm>
            </p:contentPart>
          </mc:Choice>
          <mc:Fallback>
            <p:pic>
              <p:nvPicPr>
                <p:cNvPr id="27" name="Freihand 26">
                  <a:extLst>
                    <a:ext uri="{FF2B5EF4-FFF2-40B4-BE49-F238E27FC236}">
                      <a16:creationId xmlns:a16="http://schemas.microsoft.com/office/drawing/2014/main" id="{001AD587-D4A7-405E-09DB-BA293A17552D}"/>
                    </a:ext>
                  </a:extLst>
                </p:cNvPr>
                <p:cNvPicPr/>
                <p:nvPr/>
              </p:nvPicPr>
              <p:blipFill>
                <a:blip r:embed="rId23"/>
                <a:stretch>
                  <a:fillRect/>
                </a:stretch>
              </p:blipFill>
              <p:spPr>
                <a:xfrm>
                  <a:off x="11598573" y="750093"/>
                  <a:ext cx="2314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Freihand 27">
                  <a:extLst>
                    <a:ext uri="{FF2B5EF4-FFF2-40B4-BE49-F238E27FC236}">
                      <a16:creationId xmlns:a16="http://schemas.microsoft.com/office/drawing/2014/main" id="{9EBB1618-027C-8E75-C564-D5510A44DBB5}"/>
                    </a:ext>
                  </a:extLst>
                </p14:cNvPr>
                <p14:cNvContentPartPr/>
                <p14:nvPr/>
              </p14:nvContentPartPr>
              <p14:xfrm>
                <a:off x="10923933" y="1247253"/>
                <a:ext cx="289800" cy="393480"/>
              </p14:xfrm>
            </p:contentPart>
          </mc:Choice>
          <mc:Fallback>
            <p:pic>
              <p:nvPicPr>
                <p:cNvPr id="28" name="Freihand 27">
                  <a:extLst>
                    <a:ext uri="{FF2B5EF4-FFF2-40B4-BE49-F238E27FC236}">
                      <a16:creationId xmlns:a16="http://schemas.microsoft.com/office/drawing/2014/main" id="{9EBB1618-027C-8E75-C564-D5510A44DBB5}"/>
                    </a:ext>
                  </a:extLst>
                </p:cNvPr>
                <p:cNvPicPr/>
                <p:nvPr/>
              </p:nvPicPr>
              <p:blipFill>
                <a:blip r:embed="rId25"/>
                <a:stretch>
                  <a:fillRect/>
                </a:stretch>
              </p:blipFill>
              <p:spPr>
                <a:xfrm>
                  <a:off x="10914933" y="1238253"/>
                  <a:ext cx="30744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 name="Freihand 28">
                  <a:extLst>
                    <a:ext uri="{FF2B5EF4-FFF2-40B4-BE49-F238E27FC236}">
                      <a16:creationId xmlns:a16="http://schemas.microsoft.com/office/drawing/2014/main" id="{46AE5059-8C71-B633-ED34-3DAC36A32B29}"/>
                    </a:ext>
                  </a:extLst>
                </p14:cNvPr>
                <p14:cNvContentPartPr/>
                <p14:nvPr/>
              </p14:nvContentPartPr>
              <p14:xfrm>
                <a:off x="11304453" y="1204773"/>
                <a:ext cx="204120" cy="178560"/>
              </p14:xfrm>
            </p:contentPart>
          </mc:Choice>
          <mc:Fallback>
            <p:pic>
              <p:nvPicPr>
                <p:cNvPr id="29" name="Freihand 28">
                  <a:extLst>
                    <a:ext uri="{FF2B5EF4-FFF2-40B4-BE49-F238E27FC236}">
                      <a16:creationId xmlns:a16="http://schemas.microsoft.com/office/drawing/2014/main" id="{46AE5059-8C71-B633-ED34-3DAC36A32B29}"/>
                    </a:ext>
                  </a:extLst>
                </p:cNvPr>
                <p:cNvPicPr/>
                <p:nvPr/>
              </p:nvPicPr>
              <p:blipFill>
                <a:blip r:embed="rId27"/>
                <a:stretch>
                  <a:fillRect/>
                </a:stretch>
              </p:blipFill>
              <p:spPr>
                <a:xfrm>
                  <a:off x="11295813" y="1195773"/>
                  <a:ext cx="2217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Freihand 29">
                  <a:extLst>
                    <a:ext uri="{FF2B5EF4-FFF2-40B4-BE49-F238E27FC236}">
                      <a16:creationId xmlns:a16="http://schemas.microsoft.com/office/drawing/2014/main" id="{529AFA38-8344-6313-BEA3-EEC0AEF7AA91}"/>
                    </a:ext>
                  </a:extLst>
                </p14:cNvPr>
                <p14:cNvContentPartPr/>
                <p14:nvPr/>
              </p14:nvContentPartPr>
              <p14:xfrm>
                <a:off x="11579853" y="1161213"/>
                <a:ext cx="19800" cy="187560"/>
              </p14:xfrm>
            </p:contentPart>
          </mc:Choice>
          <mc:Fallback>
            <p:pic>
              <p:nvPicPr>
                <p:cNvPr id="30" name="Freihand 29">
                  <a:extLst>
                    <a:ext uri="{FF2B5EF4-FFF2-40B4-BE49-F238E27FC236}">
                      <a16:creationId xmlns:a16="http://schemas.microsoft.com/office/drawing/2014/main" id="{529AFA38-8344-6313-BEA3-EEC0AEF7AA91}"/>
                    </a:ext>
                  </a:extLst>
                </p:cNvPr>
                <p:cNvPicPr/>
                <p:nvPr/>
              </p:nvPicPr>
              <p:blipFill>
                <a:blip r:embed="rId29"/>
                <a:stretch>
                  <a:fillRect/>
                </a:stretch>
              </p:blipFill>
              <p:spPr>
                <a:xfrm>
                  <a:off x="11570853" y="1152213"/>
                  <a:ext cx="374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 name="Freihand 30">
                  <a:extLst>
                    <a:ext uri="{FF2B5EF4-FFF2-40B4-BE49-F238E27FC236}">
                      <a16:creationId xmlns:a16="http://schemas.microsoft.com/office/drawing/2014/main" id="{4CB89149-CAC0-EE6A-EB98-040C8B28CF99}"/>
                    </a:ext>
                  </a:extLst>
                </p14:cNvPr>
                <p14:cNvContentPartPr/>
                <p14:nvPr/>
              </p14:nvContentPartPr>
              <p14:xfrm>
                <a:off x="11484813" y="1154373"/>
                <a:ext cx="204840" cy="223560"/>
              </p14:xfrm>
            </p:contentPart>
          </mc:Choice>
          <mc:Fallback>
            <p:pic>
              <p:nvPicPr>
                <p:cNvPr id="31" name="Freihand 30">
                  <a:extLst>
                    <a:ext uri="{FF2B5EF4-FFF2-40B4-BE49-F238E27FC236}">
                      <a16:creationId xmlns:a16="http://schemas.microsoft.com/office/drawing/2014/main" id="{4CB89149-CAC0-EE6A-EB98-040C8B28CF99}"/>
                    </a:ext>
                  </a:extLst>
                </p:cNvPr>
                <p:cNvPicPr/>
                <p:nvPr/>
              </p:nvPicPr>
              <p:blipFill>
                <a:blip r:embed="rId31"/>
                <a:stretch>
                  <a:fillRect/>
                </a:stretch>
              </p:blipFill>
              <p:spPr>
                <a:xfrm>
                  <a:off x="11476173" y="1145373"/>
                  <a:ext cx="2224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2" name="Freihand 31">
                  <a:extLst>
                    <a:ext uri="{FF2B5EF4-FFF2-40B4-BE49-F238E27FC236}">
                      <a16:creationId xmlns:a16="http://schemas.microsoft.com/office/drawing/2014/main" id="{7D72F271-AAC0-C61D-C7C7-7FD4185DF69C}"/>
                    </a:ext>
                  </a:extLst>
                </p14:cNvPr>
                <p14:cNvContentPartPr/>
                <p14:nvPr/>
              </p14:nvContentPartPr>
              <p14:xfrm>
                <a:off x="11654733" y="1088133"/>
                <a:ext cx="285480" cy="273600"/>
              </p14:xfrm>
            </p:contentPart>
          </mc:Choice>
          <mc:Fallback>
            <p:pic>
              <p:nvPicPr>
                <p:cNvPr id="32" name="Freihand 31">
                  <a:extLst>
                    <a:ext uri="{FF2B5EF4-FFF2-40B4-BE49-F238E27FC236}">
                      <a16:creationId xmlns:a16="http://schemas.microsoft.com/office/drawing/2014/main" id="{7D72F271-AAC0-C61D-C7C7-7FD4185DF69C}"/>
                    </a:ext>
                  </a:extLst>
                </p:cNvPr>
                <p:cNvPicPr/>
                <p:nvPr/>
              </p:nvPicPr>
              <p:blipFill>
                <a:blip r:embed="rId33"/>
                <a:stretch>
                  <a:fillRect/>
                </a:stretch>
              </p:blipFill>
              <p:spPr>
                <a:xfrm>
                  <a:off x="11645733" y="1079493"/>
                  <a:ext cx="30312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1" name="Freihand 10">
                  <a:extLst>
                    <a:ext uri="{FF2B5EF4-FFF2-40B4-BE49-F238E27FC236}">
                      <a16:creationId xmlns:a16="http://schemas.microsoft.com/office/drawing/2014/main" id="{0D70F752-F0C2-C829-5DCA-27EAFE06416A}"/>
                    </a:ext>
                  </a:extLst>
                </p14:cNvPr>
                <p14:cNvContentPartPr/>
                <p14:nvPr/>
              </p14:nvContentPartPr>
              <p14:xfrm>
                <a:off x="8978133" y="550293"/>
                <a:ext cx="665640" cy="628200"/>
              </p14:xfrm>
            </p:contentPart>
          </mc:Choice>
          <mc:Fallback>
            <p:pic>
              <p:nvPicPr>
                <p:cNvPr id="11" name="Freihand 10">
                  <a:extLst>
                    <a:ext uri="{FF2B5EF4-FFF2-40B4-BE49-F238E27FC236}">
                      <a16:creationId xmlns:a16="http://schemas.microsoft.com/office/drawing/2014/main" id="{0D70F752-F0C2-C829-5DCA-27EAFE06416A}"/>
                    </a:ext>
                  </a:extLst>
                </p:cNvPr>
                <p:cNvPicPr/>
                <p:nvPr/>
              </p:nvPicPr>
              <p:blipFill>
                <a:blip r:embed="rId35"/>
                <a:stretch>
                  <a:fillRect/>
                </a:stretch>
              </p:blipFill>
              <p:spPr>
                <a:xfrm>
                  <a:off x="8969493" y="541293"/>
                  <a:ext cx="683280" cy="645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2" name="Freihand 11">
                  <a:extLst>
                    <a:ext uri="{FF2B5EF4-FFF2-40B4-BE49-F238E27FC236}">
                      <a16:creationId xmlns:a16="http://schemas.microsoft.com/office/drawing/2014/main" id="{58F2BF8F-F27F-95AE-D2E0-F066B6366077}"/>
                    </a:ext>
                  </a:extLst>
                </p14:cNvPr>
                <p14:cNvContentPartPr/>
                <p14:nvPr/>
              </p14:nvContentPartPr>
              <p14:xfrm>
                <a:off x="9211773" y="1280733"/>
                <a:ext cx="38520" cy="246960"/>
              </p14:xfrm>
            </p:contentPart>
          </mc:Choice>
          <mc:Fallback>
            <p:pic>
              <p:nvPicPr>
                <p:cNvPr id="12" name="Freihand 11">
                  <a:extLst>
                    <a:ext uri="{FF2B5EF4-FFF2-40B4-BE49-F238E27FC236}">
                      <a16:creationId xmlns:a16="http://schemas.microsoft.com/office/drawing/2014/main" id="{58F2BF8F-F27F-95AE-D2E0-F066B6366077}"/>
                    </a:ext>
                  </a:extLst>
                </p:cNvPr>
                <p:cNvPicPr/>
                <p:nvPr/>
              </p:nvPicPr>
              <p:blipFill>
                <a:blip r:embed="rId37"/>
                <a:stretch>
                  <a:fillRect/>
                </a:stretch>
              </p:blipFill>
              <p:spPr>
                <a:xfrm>
                  <a:off x="9203133" y="1272093"/>
                  <a:ext cx="561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 name="Freihand 12">
                  <a:extLst>
                    <a:ext uri="{FF2B5EF4-FFF2-40B4-BE49-F238E27FC236}">
                      <a16:creationId xmlns:a16="http://schemas.microsoft.com/office/drawing/2014/main" id="{BB1B4CF4-5ED1-BBA0-213C-C824E0AAFA44}"/>
                    </a:ext>
                  </a:extLst>
                </p14:cNvPr>
                <p14:cNvContentPartPr/>
                <p14:nvPr/>
              </p14:nvContentPartPr>
              <p14:xfrm>
                <a:off x="9127173" y="1126653"/>
                <a:ext cx="226800" cy="185400"/>
              </p14:xfrm>
            </p:contentPart>
          </mc:Choice>
          <mc:Fallback>
            <p:pic>
              <p:nvPicPr>
                <p:cNvPr id="13" name="Freihand 12">
                  <a:extLst>
                    <a:ext uri="{FF2B5EF4-FFF2-40B4-BE49-F238E27FC236}">
                      <a16:creationId xmlns:a16="http://schemas.microsoft.com/office/drawing/2014/main" id="{BB1B4CF4-5ED1-BBA0-213C-C824E0AAFA44}"/>
                    </a:ext>
                  </a:extLst>
                </p:cNvPr>
                <p:cNvPicPr/>
                <p:nvPr/>
              </p:nvPicPr>
              <p:blipFill>
                <a:blip r:embed="rId39"/>
                <a:stretch>
                  <a:fillRect/>
                </a:stretch>
              </p:blipFill>
              <p:spPr>
                <a:xfrm>
                  <a:off x="9118173" y="1118013"/>
                  <a:ext cx="2444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5" name="Freihand 14">
                  <a:extLst>
                    <a:ext uri="{FF2B5EF4-FFF2-40B4-BE49-F238E27FC236}">
                      <a16:creationId xmlns:a16="http://schemas.microsoft.com/office/drawing/2014/main" id="{ECD9958D-D35B-1068-5E13-BEF75254496D}"/>
                    </a:ext>
                  </a:extLst>
                </p14:cNvPr>
                <p14:cNvContentPartPr/>
                <p14:nvPr/>
              </p14:nvContentPartPr>
              <p14:xfrm>
                <a:off x="9059853" y="1611213"/>
                <a:ext cx="40680" cy="229320"/>
              </p14:xfrm>
            </p:contentPart>
          </mc:Choice>
          <mc:Fallback>
            <p:pic>
              <p:nvPicPr>
                <p:cNvPr id="15" name="Freihand 14">
                  <a:extLst>
                    <a:ext uri="{FF2B5EF4-FFF2-40B4-BE49-F238E27FC236}">
                      <a16:creationId xmlns:a16="http://schemas.microsoft.com/office/drawing/2014/main" id="{ECD9958D-D35B-1068-5E13-BEF75254496D}"/>
                    </a:ext>
                  </a:extLst>
                </p:cNvPr>
                <p:cNvPicPr/>
                <p:nvPr/>
              </p:nvPicPr>
              <p:blipFill>
                <a:blip r:embed="rId41"/>
                <a:stretch>
                  <a:fillRect/>
                </a:stretch>
              </p:blipFill>
              <p:spPr>
                <a:xfrm>
                  <a:off x="9051213" y="1602573"/>
                  <a:ext cx="583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6" name="Freihand 15">
                  <a:extLst>
                    <a:ext uri="{FF2B5EF4-FFF2-40B4-BE49-F238E27FC236}">
                      <a16:creationId xmlns:a16="http://schemas.microsoft.com/office/drawing/2014/main" id="{2188DCB1-A273-4ACE-3810-AF52F51B3214}"/>
                    </a:ext>
                  </a:extLst>
                </p14:cNvPr>
                <p14:cNvContentPartPr/>
                <p14:nvPr/>
              </p14:nvContentPartPr>
              <p14:xfrm>
                <a:off x="8995053" y="1623093"/>
                <a:ext cx="207720" cy="224280"/>
              </p14:xfrm>
            </p:contentPart>
          </mc:Choice>
          <mc:Fallback>
            <p:pic>
              <p:nvPicPr>
                <p:cNvPr id="16" name="Freihand 15">
                  <a:extLst>
                    <a:ext uri="{FF2B5EF4-FFF2-40B4-BE49-F238E27FC236}">
                      <a16:creationId xmlns:a16="http://schemas.microsoft.com/office/drawing/2014/main" id="{2188DCB1-A273-4ACE-3810-AF52F51B3214}"/>
                    </a:ext>
                  </a:extLst>
                </p:cNvPr>
                <p:cNvPicPr/>
                <p:nvPr/>
              </p:nvPicPr>
              <p:blipFill>
                <a:blip r:embed="rId43"/>
                <a:stretch>
                  <a:fillRect/>
                </a:stretch>
              </p:blipFill>
              <p:spPr>
                <a:xfrm>
                  <a:off x="8986413" y="1614453"/>
                  <a:ext cx="22536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7" name="Freihand 16">
                  <a:extLst>
                    <a:ext uri="{FF2B5EF4-FFF2-40B4-BE49-F238E27FC236}">
                      <a16:creationId xmlns:a16="http://schemas.microsoft.com/office/drawing/2014/main" id="{3AD37F57-D1A1-ED23-1677-6EAB66F150AA}"/>
                    </a:ext>
                  </a:extLst>
                </p14:cNvPr>
                <p14:cNvContentPartPr/>
                <p14:nvPr/>
              </p14:nvContentPartPr>
              <p14:xfrm>
                <a:off x="9212493" y="1709853"/>
                <a:ext cx="124920" cy="104040"/>
              </p14:xfrm>
            </p:contentPart>
          </mc:Choice>
          <mc:Fallback>
            <p:pic>
              <p:nvPicPr>
                <p:cNvPr id="17" name="Freihand 16">
                  <a:extLst>
                    <a:ext uri="{FF2B5EF4-FFF2-40B4-BE49-F238E27FC236}">
                      <a16:creationId xmlns:a16="http://schemas.microsoft.com/office/drawing/2014/main" id="{3AD37F57-D1A1-ED23-1677-6EAB66F150AA}"/>
                    </a:ext>
                  </a:extLst>
                </p:cNvPr>
                <p:cNvPicPr/>
                <p:nvPr/>
              </p:nvPicPr>
              <p:blipFill>
                <a:blip r:embed="rId45"/>
                <a:stretch>
                  <a:fillRect/>
                </a:stretch>
              </p:blipFill>
              <p:spPr>
                <a:xfrm>
                  <a:off x="9203493" y="1700853"/>
                  <a:ext cx="1425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8" name="Freihand 17">
                  <a:extLst>
                    <a:ext uri="{FF2B5EF4-FFF2-40B4-BE49-F238E27FC236}">
                      <a16:creationId xmlns:a16="http://schemas.microsoft.com/office/drawing/2014/main" id="{B17A4E5E-48C9-001A-D646-C627D85358AF}"/>
                    </a:ext>
                  </a:extLst>
                </p14:cNvPr>
                <p14:cNvContentPartPr/>
                <p14:nvPr/>
              </p14:nvContentPartPr>
              <p14:xfrm>
                <a:off x="9359013" y="1457133"/>
                <a:ext cx="536760" cy="387000"/>
              </p14:xfrm>
            </p:contentPart>
          </mc:Choice>
          <mc:Fallback>
            <p:pic>
              <p:nvPicPr>
                <p:cNvPr id="18" name="Freihand 17">
                  <a:extLst>
                    <a:ext uri="{FF2B5EF4-FFF2-40B4-BE49-F238E27FC236}">
                      <a16:creationId xmlns:a16="http://schemas.microsoft.com/office/drawing/2014/main" id="{B17A4E5E-48C9-001A-D646-C627D85358AF}"/>
                    </a:ext>
                  </a:extLst>
                </p:cNvPr>
                <p:cNvPicPr/>
                <p:nvPr/>
              </p:nvPicPr>
              <p:blipFill>
                <a:blip r:embed="rId47"/>
                <a:stretch>
                  <a:fillRect/>
                </a:stretch>
              </p:blipFill>
              <p:spPr>
                <a:xfrm>
                  <a:off x="9350373" y="1448133"/>
                  <a:ext cx="55440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9" name="Freihand 18">
                  <a:extLst>
                    <a:ext uri="{FF2B5EF4-FFF2-40B4-BE49-F238E27FC236}">
                      <a16:creationId xmlns:a16="http://schemas.microsoft.com/office/drawing/2014/main" id="{C4F5572B-EEF3-E924-A99F-ECFEDDFFF771}"/>
                    </a:ext>
                  </a:extLst>
                </p14:cNvPr>
                <p14:cNvContentPartPr/>
                <p14:nvPr/>
              </p14:nvContentPartPr>
              <p14:xfrm>
                <a:off x="9878853" y="1477293"/>
                <a:ext cx="12600" cy="24120"/>
              </p14:xfrm>
            </p:contentPart>
          </mc:Choice>
          <mc:Fallback>
            <p:pic>
              <p:nvPicPr>
                <p:cNvPr id="19" name="Freihand 18">
                  <a:extLst>
                    <a:ext uri="{FF2B5EF4-FFF2-40B4-BE49-F238E27FC236}">
                      <a16:creationId xmlns:a16="http://schemas.microsoft.com/office/drawing/2014/main" id="{C4F5572B-EEF3-E924-A99F-ECFEDDFFF771}"/>
                    </a:ext>
                  </a:extLst>
                </p:cNvPr>
                <p:cNvPicPr/>
                <p:nvPr/>
              </p:nvPicPr>
              <p:blipFill>
                <a:blip r:embed="rId49"/>
                <a:stretch>
                  <a:fillRect/>
                </a:stretch>
              </p:blipFill>
              <p:spPr>
                <a:xfrm>
                  <a:off x="9870213" y="1468653"/>
                  <a:ext cx="302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0" name="Freihand 19">
                  <a:extLst>
                    <a:ext uri="{FF2B5EF4-FFF2-40B4-BE49-F238E27FC236}">
                      <a16:creationId xmlns:a16="http://schemas.microsoft.com/office/drawing/2014/main" id="{8B25A9E5-7E3F-441C-CD01-3BC13C4DDBFD}"/>
                    </a:ext>
                  </a:extLst>
                </p14:cNvPr>
                <p14:cNvContentPartPr/>
                <p14:nvPr/>
              </p14:nvContentPartPr>
              <p14:xfrm>
                <a:off x="9931413" y="1535973"/>
                <a:ext cx="249840" cy="83520"/>
              </p14:xfrm>
            </p:contentPart>
          </mc:Choice>
          <mc:Fallback>
            <p:pic>
              <p:nvPicPr>
                <p:cNvPr id="20" name="Freihand 19">
                  <a:extLst>
                    <a:ext uri="{FF2B5EF4-FFF2-40B4-BE49-F238E27FC236}">
                      <a16:creationId xmlns:a16="http://schemas.microsoft.com/office/drawing/2014/main" id="{8B25A9E5-7E3F-441C-CD01-3BC13C4DDBFD}"/>
                    </a:ext>
                  </a:extLst>
                </p:cNvPr>
                <p:cNvPicPr/>
                <p:nvPr/>
              </p:nvPicPr>
              <p:blipFill>
                <a:blip r:embed="rId51"/>
                <a:stretch>
                  <a:fillRect/>
                </a:stretch>
              </p:blipFill>
              <p:spPr>
                <a:xfrm>
                  <a:off x="9922773" y="1526973"/>
                  <a:ext cx="267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0F37C428-2902-C0B9-9F3F-B0225DCD4B1C}"/>
                    </a:ext>
                  </a:extLst>
                </p14:cNvPr>
                <p14:cNvContentPartPr/>
                <p14:nvPr/>
              </p14:nvContentPartPr>
              <p14:xfrm>
                <a:off x="6806613" y="535533"/>
                <a:ext cx="929880" cy="730080"/>
              </p14:xfrm>
            </p:contentPart>
          </mc:Choice>
          <mc:Fallback>
            <p:pic>
              <p:nvPicPr>
                <p:cNvPr id="33" name="Freihand 32">
                  <a:extLst>
                    <a:ext uri="{FF2B5EF4-FFF2-40B4-BE49-F238E27FC236}">
                      <a16:creationId xmlns:a16="http://schemas.microsoft.com/office/drawing/2014/main" id="{0F37C428-2902-C0B9-9F3F-B0225DCD4B1C}"/>
                    </a:ext>
                  </a:extLst>
                </p:cNvPr>
                <p:cNvPicPr/>
                <p:nvPr/>
              </p:nvPicPr>
              <p:blipFill>
                <a:blip r:embed="rId53"/>
                <a:stretch>
                  <a:fillRect/>
                </a:stretch>
              </p:blipFill>
              <p:spPr>
                <a:xfrm>
                  <a:off x="6797973" y="526893"/>
                  <a:ext cx="947520" cy="747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11EE2352-C053-2C43-FA3F-68D721C29C10}"/>
                    </a:ext>
                  </a:extLst>
                </p14:cNvPr>
                <p14:cNvContentPartPr/>
                <p14:nvPr/>
              </p14:nvContentPartPr>
              <p14:xfrm>
                <a:off x="7624893" y="76173"/>
                <a:ext cx="1361880" cy="598320"/>
              </p14:xfrm>
            </p:contentPart>
          </mc:Choice>
          <mc:Fallback>
            <p:pic>
              <p:nvPicPr>
                <p:cNvPr id="35" name="Freihand 34">
                  <a:extLst>
                    <a:ext uri="{FF2B5EF4-FFF2-40B4-BE49-F238E27FC236}">
                      <a16:creationId xmlns:a16="http://schemas.microsoft.com/office/drawing/2014/main" id="{11EE2352-C053-2C43-FA3F-68D721C29C10}"/>
                    </a:ext>
                  </a:extLst>
                </p:cNvPr>
                <p:cNvPicPr/>
                <p:nvPr/>
              </p:nvPicPr>
              <p:blipFill>
                <a:blip r:embed="rId55"/>
                <a:stretch>
                  <a:fillRect/>
                </a:stretch>
              </p:blipFill>
              <p:spPr>
                <a:xfrm>
                  <a:off x="7616253" y="67533"/>
                  <a:ext cx="1379520" cy="615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D50B986D-C49E-BC61-DF1D-C4EE68638EF6}"/>
                    </a:ext>
                  </a:extLst>
                </p14:cNvPr>
                <p14:cNvContentPartPr/>
                <p14:nvPr/>
              </p14:nvContentPartPr>
              <p14:xfrm>
                <a:off x="9040053" y="97413"/>
                <a:ext cx="293760" cy="271800"/>
              </p14:xfrm>
            </p:contentPart>
          </mc:Choice>
          <mc:Fallback>
            <p:pic>
              <p:nvPicPr>
                <p:cNvPr id="36" name="Freihand 35">
                  <a:extLst>
                    <a:ext uri="{FF2B5EF4-FFF2-40B4-BE49-F238E27FC236}">
                      <a16:creationId xmlns:a16="http://schemas.microsoft.com/office/drawing/2014/main" id="{D50B986D-C49E-BC61-DF1D-C4EE68638EF6}"/>
                    </a:ext>
                  </a:extLst>
                </p:cNvPr>
                <p:cNvPicPr/>
                <p:nvPr/>
              </p:nvPicPr>
              <p:blipFill>
                <a:blip r:embed="rId57"/>
                <a:stretch>
                  <a:fillRect/>
                </a:stretch>
              </p:blipFill>
              <p:spPr>
                <a:xfrm>
                  <a:off x="9031053" y="88773"/>
                  <a:ext cx="31140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Freihand 36">
                  <a:extLst>
                    <a:ext uri="{FF2B5EF4-FFF2-40B4-BE49-F238E27FC236}">
                      <a16:creationId xmlns:a16="http://schemas.microsoft.com/office/drawing/2014/main" id="{13664710-800A-CFA8-5268-76F3ED4F7EA3}"/>
                    </a:ext>
                  </a:extLst>
                </p14:cNvPr>
                <p14:cNvContentPartPr/>
                <p14:nvPr/>
              </p14:nvContentPartPr>
              <p14:xfrm>
                <a:off x="9337053" y="143133"/>
                <a:ext cx="357480" cy="141840"/>
              </p14:xfrm>
            </p:contentPart>
          </mc:Choice>
          <mc:Fallback>
            <p:pic>
              <p:nvPicPr>
                <p:cNvPr id="37" name="Freihand 36">
                  <a:extLst>
                    <a:ext uri="{FF2B5EF4-FFF2-40B4-BE49-F238E27FC236}">
                      <a16:creationId xmlns:a16="http://schemas.microsoft.com/office/drawing/2014/main" id="{13664710-800A-CFA8-5268-76F3ED4F7EA3}"/>
                    </a:ext>
                  </a:extLst>
                </p:cNvPr>
                <p:cNvPicPr/>
                <p:nvPr/>
              </p:nvPicPr>
              <p:blipFill>
                <a:blip r:embed="rId59"/>
                <a:stretch>
                  <a:fillRect/>
                </a:stretch>
              </p:blipFill>
              <p:spPr>
                <a:xfrm>
                  <a:off x="9328053" y="134493"/>
                  <a:ext cx="3751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Freihand 37">
                  <a:extLst>
                    <a:ext uri="{FF2B5EF4-FFF2-40B4-BE49-F238E27FC236}">
                      <a16:creationId xmlns:a16="http://schemas.microsoft.com/office/drawing/2014/main" id="{7BA6A53F-1304-0AE1-983B-5E5CA738D53E}"/>
                    </a:ext>
                  </a:extLst>
                </p14:cNvPr>
                <p14:cNvContentPartPr/>
                <p14:nvPr/>
              </p14:nvContentPartPr>
              <p14:xfrm>
                <a:off x="9774453" y="70773"/>
                <a:ext cx="189000" cy="186480"/>
              </p14:xfrm>
            </p:contentPart>
          </mc:Choice>
          <mc:Fallback>
            <p:pic>
              <p:nvPicPr>
                <p:cNvPr id="38" name="Freihand 37">
                  <a:extLst>
                    <a:ext uri="{FF2B5EF4-FFF2-40B4-BE49-F238E27FC236}">
                      <a16:creationId xmlns:a16="http://schemas.microsoft.com/office/drawing/2014/main" id="{7BA6A53F-1304-0AE1-983B-5E5CA738D53E}"/>
                    </a:ext>
                  </a:extLst>
                </p:cNvPr>
                <p:cNvPicPr/>
                <p:nvPr/>
              </p:nvPicPr>
              <p:blipFill>
                <a:blip r:embed="rId61"/>
                <a:stretch>
                  <a:fillRect/>
                </a:stretch>
              </p:blipFill>
              <p:spPr>
                <a:xfrm>
                  <a:off x="9765813" y="61773"/>
                  <a:ext cx="2066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9AB1A244-92DA-82DA-3801-502E04EE6A8F}"/>
                    </a:ext>
                  </a:extLst>
                </p14:cNvPr>
                <p14:cNvContentPartPr/>
                <p14:nvPr/>
              </p14:nvContentPartPr>
              <p14:xfrm>
                <a:off x="10108893" y="95973"/>
                <a:ext cx="305640" cy="204840"/>
              </p14:xfrm>
            </p:contentPart>
          </mc:Choice>
          <mc:Fallback>
            <p:pic>
              <p:nvPicPr>
                <p:cNvPr id="39" name="Freihand 38">
                  <a:extLst>
                    <a:ext uri="{FF2B5EF4-FFF2-40B4-BE49-F238E27FC236}">
                      <a16:creationId xmlns:a16="http://schemas.microsoft.com/office/drawing/2014/main" id="{9AB1A244-92DA-82DA-3801-502E04EE6A8F}"/>
                    </a:ext>
                  </a:extLst>
                </p:cNvPr>
                <p:cNvPicPr/>
                <p:nvPr/>
              </p:nvPicPr>
              <p:blipFill>
                <a:blip r:embed="rId63"/>
                <a:stretch>
                  <a:fillRect/>
                </a:stretch>
              </p:blipFill>
              <p:spPr>
                <a:xfrm>
                  <a:off x="10099893" y="86973"/>
                  <a:ext cx="3232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AF4A8891-8266-93EA-CE6E-1944BC417EF1}"/>
                    </a:ext>
                  </a:extLst>
                </p14:cNvPr>
                <p14:cNvContentPartPr/>
                <p14:nvPr/>
              </p14:nvContentPartPr>
              <p14:xfrm>
                <a:off x="10466733" y="44853"/>
                <a:ext cx="183240" cy="240840"/>
              </p14:xfrm>
            </p:contentPart>
          </mc:Choice>
          <mc:Fallback>
            <p:pic>
              <p:nvPicPr>
                <p:cNvPr id="41" name="Freihand 40">
                  <a:extLst>
                    <a:ext uri="{FF2B5EF4-FFF2-40B4-BE49-F238E27FC236}">
                      <a16:creationId xmlns:a16="http://schemas.microsoft.com/office/drawing/2014/main" id="{AF4A8891-8266-93EA-CE6E-1944BC417EF1}"/>
                    </a:ext>
                  </a:extLst>
                </p:cNvPr>
                <p:cNvPicPr/>
                <p:nvPr/>
              </p:nvPicPr>
              <p:blipFill>
                <a:blip r:embed="rId65"/>
                <a:stretch>
                  <a:fillRect/>
                </a:stretch>
              </p:blipFill>
              <p:spPr>
                <a:xfrm>
                  <a:off x="10457733" y="35853"/>
                  <a:ext cx="2008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C3CBA4D9-8283-4373-6E17-9E8CDB66C98A}"/>
                    </a:ext>
                  </a:extLst>
                </p14:cNvPr>
                <p14:cNvContentPartPr/>
                <p14:nvPr/>
              </p14:nvContentPartPr>
              <p14:xfrm>
                <a:off x="10772013" y="76533"/>
                <a:ext cx="286200" cy="387000"/>
              </p14:xfrm>
            </p:contentPart>
          </mc:Choice>
          <mc:Fallback>
            <p:pic>
              <p:nvPicPr>
                <p:cNvPr id="42" name="Freihand 41">
                  <a:extLst>
                    <a:ext uri="{FF2B5EF4-FFF2-40B4-BE49-F238E27FC236}">
                      <a16:creationId xmlns:a16="http://schemas.microsoft.com/office/drawing/2014/main" id="{C3CBA4D9-8283-4373-6E17-9E8CDB66C98A}"/>
                    </a:ext>
                  </a:extLst>
                </p:cNvPr>
                <p:cNvPicPr/>
                <p:nvPr/>
              </p:nvPicPr>
              <p:blipFill>
                <a:blip r:embed="rId67"/>
                <a:stretch>
                  <a:fillRect/>
                </a:stretch>
              </p:blipFill>
              <p:spPr>
                <a:xfrm>
                  <a:off x="10763373" y="67533"/>
                  <a:ext cx="30384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56E0693B-820B-4A4B-3DEB-FBB7EACBB569}"/>
                    </a:ext>
                  </a:extLst>
                </p14:cNvPr>
                <p14:cNvContentPartPr/>
                <p14:nvPr/>
              </p14:nvContentPartPr>
              <p14:xfrm>
                <a:off x="11192493" y="110373"/>
                <a:ext cx="187560" cy="180360"/>
              </p14:xfrm>
            </p:contentPart>
          </mc:Choice>
          <mc:Fallback>
            <p:pic>
              <p:nvPicPr>
                <p:cNvPr id="43" name="Freihand 42">
                  <a:extLst>
                    <a:ext uri="{FF2B5EF4-FFF2-40B4-BE49-F238E27FC236}">
                      <a16:creationId xmlns:a16="http://schemas.microsoft.com/office/drawing/2014/main" id="{56E0693B-820B-4A4B-3DEB-FBB7EACBB569}"/>
                    </a:ext>
                  </a:extLst>
                </p:cNvPr>
                <p:cNvPicPr/>
                <p:nvPr/>
              </p:nvPicPr>
              <p:blipFill>
                <a:blip r:embed="rId69"/>
                <a:stretch>
                  <a:fillRect/>
                </a:stretch>
              </p:blipFill>
              <p:spPr>
                <a:xfrm>
                  <a:off x="11183493" y="101373"/>
                  <a:ext cx="20520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F3E0ABD5-0D61-4072-64E3-E808B0BAD16D}"/>
                    </a:ext>
                  </a:extLst>
                </p14:cNvPr>
                <p14:cNvContentPartPr/>
                <p14:nvPr/>
              </p14:nvContentPartPr>
              <p14:xfrm>
                <a:off x="11434413" y="125133"/>
                <a:ext cx="532440" cy="294120"/>
              </p14:xfrm>
            </p:contentPart>
          </mc:Choice>
          <mc:Fallback>
            <p:pic>
              <p:nvPicPr>
                <p:cNvPr id="44" name="Freihand 43">
                  <a:extLst>
                    <a:ext uri="{FF2B5EF4-FFF2-40B4-BE49-F238E27FC236}">
                      <a16:creationId xmlns:a16="http://schemas.microsoft.com/office/drawing/2014/main" id="{F3E0ABD5-0D61-4072-64E3-E808B0BAD16D}"/>
                    </a:ext>
                  </a:extLst>
                </p:cNvPr>
                <p:cNvPicPr/>
                <p:nvPr/>
              </p:nvPicPr>
              <p:blipFill>
                <a:blip r:embed="rId71"/>
                <a:stretch>
                  <a:fillRect/>
                </a:stretch>
              </p:blipFill>
              <p:spPr>
                <a:xfrm>
                  <a:off x="11425773" y="116493"/>
                  <a:ext cx="550080" cy="31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33576E6D-C2B2-271E-0B93-12462B66D295}"/>
                  </a:ext>
                </a:extLst>
              </p14:cNvPr>
              <p14:cNvContentPartPr/>
              <p14:nvPr/>
            </p14:nvContentPartPr>
            <p14:xfrm>
              <a:off x="1782453" y="2694813"/>
              <a:ext cx="1587960" cy="47160"/>
            </p14:xfrm>
          </p:contentPart>
        </mc:Choice>
        <mc:Fallback>
          <p:pic>
            <p:nvPicPr>
              <p:cNvPr id="46" name="Freihand 45">
                <a:extLst>
                  <a:ext uri="{FF2B5EF4-FFF2-40B4-BE49-F238E27FC236}">
                    <a16:creationId xmlns:a16="http://schemas.microsoft.com/office/drawing/2014/main" id="{33576E6D-C2B2-271E-0B93-12462B66D295}"/>
                  </a:ext>
                </a:extLst>
              </p:cNvPr>
              <p:cNvPicPr/>
              <p:nvPr/>
            </p:nvPicPr>
            <p:blipFill>
              <a:blip r:embed="rId73"/>
              <a:stretch>
                <a:fillRect/>
              </a:stretch>
            </p:blipFill>
            <p:spPr>
              <a:xfrm>
                <a:off x="1773813" y="2685813"/>
                <a:ext cx="16056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Freihand 48">
                <a:extLst>
                  <a:ext uri="{FF2B5EF4-FFF2-40B4-BE49-F238E27FC236}">
                    <a16:creationId xmlns:a16="http://schemas.microsoft.com/office/drawing/2014/main" id="{A963C593-C88C-B826-CFFB-00E3CFF7B978}"/>
                  </a:ext>
                </a:extLst>
              </p14:cNvPr>
              <p14:cNvContentPartPr/>
              <p14:nvPr/>
            </p14:nvContentPartPr>
            <p14:xfrm>
              <a:off x="1628373" y="3300333"/>
              <a:ext cx="1499040" cy="48960"/>
            </p14:xfrm>
          </p:contentPart>
        </mc:Choice>
        <mc:Fallback>
          <p:pic>
            <p:nvPicPr>
              <p:cNvPr id="49" name="Freihand 48">
                <a:extLst>
                  <a:ext uri="{FF2B5EF4-FFF2-40B4-BE49-F238E27FC236}">
                    <a16:creationId xmlns:a16="http://schemas.microsoft.com/office/drawing/2014/main" id="{A963C593-C88C-B826-CFFB-00E3CFF7B978}"/>
                  </a:ext>
                </a:extLst>
              </p:cNvPr>
              <p:cNvPicPr/>
              <p:nvPr/>
            </p:nvPicPr>
            <p:blipFill>
              <a:blip r:embed="rId75"/>
              <a:stretch>
                <a:fillRect/>
              </a:stretch>
            </p:blipFill>
            <p:spPr>
              <a:xfrm>
                <a:off x="1619373" y="3291333"/>
                <a:ext cx="15166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Freihand 49">
                <a:extLst>
                  <a:ext uri="{FF2B5EF4-FFF2-40B4-BE49-F238E27FC236}">
                    <a16:creationId xmlns:a16="http://schemas.microsoft.com/office/drawing/2014/main" id="{575B8DDE-BAB5-9DF1-FB79-9182DEA470E2}"/>
                  </a:ext>
                </a:extLst>
              </p14:cNvPr>
              <p14:cNvContentPartPr/>
              <p14:nvPr/>
            </p14:nvContentPartPr>
            <p14:xfrm>
              <a:off x="1814493" y="2678973"/>
              <a:ext cx="1387440" cy="78120"/>
            </p14:xfrm>
          </p:contentPart>
        </mc:Choice>
        <mc:Fallback>
          <p:pic>
            <p:nvPicPr>
              <p:cNvPr id="50" name="Freihand 49">
                <a:extLst>
                  <a:ext uri="{FF2B5EF4-FFF2-40B4-BE49-F238E27FC236}">
                    <a16:creationId xmlns:a16="http://schemas.microsoft.com/office/drawing/2014/main" id="{575B8DDE-BAB5-9DF1-FB79-9182DEA470E2}"/>
                  </a:ext>
                </a:extLst>
              </p:cNvPr>
              <p:cNvPicPr/>
              <p:nvPr/>
            </p:nvPicPr>
            <p:blipFill>
              <a:blip r:embed="rId77"/>
              <a:stretch>
                <a:fillRect/>
              </a:stretch>
            </p:blipFill>
            <p:spPr>
              <a:xfrm>
                <a:off x="1805493" y="2669973"/>
                <a:ext cx="14050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Freihand 50">
                <a:extLst>
                  <a:ext uri="{FF2B5EF4-FFF2-40B4-BE49-F238E27FC236}">
                    <a16:creationId xmlns:a16="http://schemas.microsoft.com/office/drawing/2014/main" id="{AA40A133-9431-56DC-472C-C384AD2EC4CC}"/>
                  </a:ext>
                </a:extLst>
              </p14:cNvPr>
              <p14:cNvContentPartPr/>
              <p14:nvPr/>
            </p14:nvContentPartPr>
            <p14:xfrm>
              <a:off x="3548253" y="2669613"/>
              <a:ext cx="3211920" cy="82080"/>
            </p14:xfrm>
          </p:contentPart>
        </mc:Choice>
        <mc:Fallback>
          <p:pic>
            <p:nvPicPr>
              <p:cNvPr id="51" name="Freihand 50">
                <a:extLst>
                  <a:ext uri="{FF2B5EF4-FFF2-40B4-BE49-F238E27FC236}">
                    <a16:creationId xmlns:a16="http://schemas.microsoft.com/office/drawing/2014/main" id="{AA40A133-9431-56DC-472C-C384AD2EC4CC}"/>
                  </a:ext>
                </a:extLst>
              </p:cNvPr>
              <p:cNvPicPr/>
              <p:nvPr/>
            </p:nvPicPr>
            <p:blipFill>
              <a:blip r:embed="rId79"/>
              <a:stretch>
                <a:fillRect/>
              </a:stretch>
            </p:blipFill>
            <p:spPr>
              <a:xfrm>
                <a:off x="3539253" y="2660973"/>
                <a:ext cx="3229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Freihand 52">
                <a:extLst>
                  <a:ext uri="{FF2B5EF4-FFF2-40B4-BE49-F238E27FC236}">
                    <a16:creationId xmlns:a16="http://schemas.microsoft.com/office/drawing/2014/main" id="{E2CDB97F-9B9D-DDD5-296D-2D1A3698373E}"/>
                  </a:ext>
                </a:extLst>
              </p14:cNvPr>
              <p14:cNvContentPartPr/>
              <p14:nvPr/>
            </p14:nvContentPartPr>
            <p14:xfrm>
              <a:off x="482493" y="4147053"/>
              <a:ext cx="951120" cy="97560"/>
            </p14:xfrm>
          </p:contentPart>
        </mc:Choice>
        <mc:Fallback>
          <p:pic>
            <p:nvPicPr>
              <p:cNvPr id="53" name="Freihand 52">
                <a:extLst>
                  <a:ext uri="{FF2B5EF4-FFF2-40B4-BE49-F238E27FC236}">
                    <a16:creationId xmlns:a16="http://schemas.microsoft.com/office/drawing/2014/main" id="{E2CDB97F-9B9D-DDD5-296D-2D1A3698373E}"/>
                  </a:ext>
                </a:extLst>
              </p:cNvPr>
              <p:cNvPicPr/>
              <p:nvPr/>
            </p:nvPicPr>
            <p:blipFill>
              <a:blip r:embed="rId81"/>
              <a:stretch>
                <a:fillRect/>
              </a:stretch>
            </p:blipFill>
            <p:spPr>
              <a:xfrm>
                <a:off x="473853" y="4138413"/>
                <a:ext cx="968760" cy="115200"/>
              </a:xfrm>
              <a:prstGeom prst="rect">
                <a:avLst/>
              </a:prstGeom>
            </p:spPr>
          </p:pic>
        </mc:Fallback>
      </mc:AlternateContent>
      <p:grpSp>
        <p:nvGrpSpPr>
          <p:cNvPr id="55" name="Gruppieren 54">
            <a:extLst>
              <a:ext uri="{FF2B5EF4-FFF2-40B4-BE49-F238E27FC236}">
                <a16:creationId xmlns:a16="http://schemas.microsoft.com/office/drawing/2014/main" id="{60C2CC05-9A1A-94EA-52D1-E52BE576771E}"/>
              </a:ext>
            </a:extLst>
          </p:cNvPr>
          <p:cNvGrpSpPr/>
          <p:nvPr/>
        </p:nvGrpSpPr>
        <p:grpSpPr>
          <a:xfrm>
            <a:off x="3379773" y="2006853"/>
            <a:ext cx="6233040" cy="995040"/>
            <a:chOff x="3379773" y="2006853"/>
            <a:chExt cx="6233040" cy="995040"/>
          </a:xfrm>
        </p:grpSpPr>
        <mc:AlternateContent xmlns:mc="http://schemas.openxmlformats.org/markup-compatibility/2006">
          <mc:Choice xmlns:p14="http://schemas.microsoft.com/office/powerpoint/2010/main" Requires="p14">
            <p:contentPart p14:bwMode="auto" r:id="rId82">
              <p14:nvContentPartPr>
                <p14:cNvPr id="47" name="Freihand 46">
                  <a:extLst>
                    <a:ext uri="{FF2B5EF4-FFF2-40B4-BE49-F238E27FC236}">
                      <a16:creationId xmlns:a16="http://schemas.microsoft.com/office/drawing/2014/main" id="{06CBC45F-EED4-A6CE-6455-ED8BA07726CE}"/>
                    </a:ext>
                  </a:extLst>
                </p14:cNvPr>
                <p14:cNvContentPartPr/>
                <p14:nvPr/>
              </p14:nvContentPartPr>
              <p14:xfrm>
                <a:off x="3551853" y="2748813"/>
                <a:ext cx="2536920" cy="42120"/>
              </p14:xfrm>
            </p:contentPart>
          </mc:Choice>
          <mc:Fallback>
            <p:pic>
              <p:nvPicPr>
                <p:cNvPr id="47" name="Freihand 46">
                  <a:extLst>
                    <a:ext uri="{FF2B5EF4-FFF2-40B4-BE49-F238E27FC236}">
                      <a16:creationId xmlns:a16="http://schemas.microsoft.com/office/drawing/2014/main" id="{06CBC45F-EED4-A6CE-6455-ED8BA07726CE}"/>
                    </a:ext>
                  </a:extLst>
                </p:cNvPr>
                <p:cNvPicPr/>
                <p:nvPr/>
              </p:nvPicPr>
              <p:blipFill>
                <a:blip r:embed="rId83"/>
                <a:stretch>
                  <a:fillRect/>
                </a:stretch>
              </p:blipFill>
              <p:spPr>
                <a:xfrm>
                  <a:off x="3543213" y="2739813"/>
                  <a:ext cx="2554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8" name="Freihand 47">
                  <a:extLst>
                    <a:ext uri="{FF2B5EF4-FFF2-40B4-BE49-F238E27FC236}">
                      <a16:creationId xmlns:a16="http://schemas.microsoft.com/office/drawing/2014/main" id="{E5D2A59F-638E-9EF3-C06C-6B925210DB68}"/>
                    </a:ext>
                  </a:extLst>
                </p14:cNvPr>
                <p14:cNvContentPartPr/>
                <p14:nvPr/>
              </p14:nvContentPartPr>
              <p14:xfrm>
                <a:off x="6924693" y="2730813"/>
                <a:ext cx="2688120" cy="72720"/>
              </p14:xfrm>
            </p:contentPart>
          </mc:Choice>
          <mc:Fallback>
            <p:pic>
              <p:nvPicPr>
                <p:cNvPr id="48" name="Freihand 47">
                  <a:extLst>
                    <a:ext uri="{FF2B5EF4-FFF2-40B4-BE49-F238E27FC236}">
                      <a16:creationId xmlns:a16="http://schemas.microsoft.com/office/drawing/2014/main" id="{E5D2A59F-638E-9EF3-C06C-6B925210DB68}"/>
                    </a:ext>
                  </a:extLst>
                </p:cNvPr>
                <p:cNvPicPr/>
                <p:nvPr/>
              </p:nvPicPr>
              <p:blipFill>
                <a:blip r:embed="rId85"/>
                <a:stretch>
                  <a:fillRect/>
                </a:stretch>
              </p:blipFill>
              <p:spPr>
                <a:xfrm>
                  <a:off x="6916053" y="2722173"/>
                  <a:ext cx="2705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F37ABA33-8808-848D-C8B4-BA91AE0B01FD}"/>
                    </a:ext>
                  </a:extLst>
                </p14:cNvPr>
                <p14:cNvContentPartPr/>
                <p14:nvPr/>
              </p14:nvContentPartPr>
              <p14:xfrm>
                <a:off x="3379773" y="2006853"/>
                <a:ext cx="3383280" cy="995040"/>
              </p14:xfrm>
            </p:contentPart>
          </mc:Choice>
          <mc:Fallback>
            <p:pic>
              <p:nvPicPr>
                <p:cNvPr id="54" name="Freihand 53">
                  <a:extLst>
                    <a:ext uri="{FF2B5EF4-FFF2-40B4-BE49-F238E27FC236}">
                      <a16:creationId xmlns:a16="http://schemas.microsoft.com/office/drawing/2014/main" id="{F37ABA33-8808-848D-C8B4-BA91AE0B01FD}"/>
                    </a:ext>
                  </a:extLst>
                </p:cNvPr>
                <p:cNvPicPr/>
                <p:nvPr/>
              </p:nvPicPr>
              <p:blipFill>
                <a:blip r:embed="rId87"/>
                <a:stretch>
                  <a:fillRect/>
                </a:stretch>
              </p:blipFill>
              <p:spPr>
                <a:xfrm>
                  <a:off x="3370773" y="1998213"/>
                  <a:ext cx="3400920" cy="101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9129E199-897C-1914-E2FC-A91BE7FF6DBB}"/>
                  </a:ext>
                </a:extLst>
              </p14:cNvPr>
              <p14:cNvContentPartPr/>
              <p14:nvPr/>
            </p14:nvContentPartPr>
            <p14:xfrm>
              <a:off x="1513173" y="1949253"/>
              <a:ext cx="2152440" cy="806760"/>
            </p14:xfrm>
          </p:contentPart>
        </mc:Choice>
        <mc:Fallback>
          <p:pic>
            <p:nvPicPr>
              <p:cNvPr id="56" name="Freihand 55">
                <a:extLst>
                  <a:ext uri="{FF2B5EF4-FFF2-40B4-BE49-F238E27FC236}">
                    <a16:creationId xmlns:a16="http://schemas.microsoft.com/office/drawing/2014/main" id="{9129E199-897C-1914-E2FC-A91BE7FF6DBB}"/>
                  </a:ext>
                </a:extLst>
              </p:cNvPr>
              <p:cNvPicPr/>
              <p:nvPr/>
            </p:nvPicPr>
            <p:blipFill>
              <a:blip r:embed="rId89"/>
              <a:stretch>
                <a:fillRect/>
              </a:stretch>
            </p:blipFill>
            <p:spPr>
              <a:xfrm>
                <a:off x="1504533" y="1940613"/>
                <a:ext cx="2170080" cy="8244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10050F61-EC97-8AE7-94E0-223E1DD0B3C7}"/>
                  </a:ext>
                </a:extLst>
              </p14:cNvPr>
              <p14:cNvContentPartPr/>
              <p14:nvPr/>
            </p14:nvContentPartPr>
            <p14:xfrm>
              <a:off x="310413" y="5776773"/>
              <a:ext cx="8175600" cy="766080"/>
            </p14:xfrm>
          </p:contentPart>
        </mc:Choice>
        <mc:Fallback>
          <p:pic>
            <p:nvPicPr>
              <p:cNvPr id="57" name="Freihand 56">
                <a:extLst>
                  <a:ext uri="{FF2B5EF4-FFF2-40B4-BE49-F238E27FC236}">
                    <a16:creationId xmlns:a16="http://schemas.microsoft.com/office/drawing/2014/main" id="{10050F61-EC97-8AE7-94E0-223E1DD0B3C7}"/>
                  </a:ext>
                </a:extLst>
              </p:cNvPr>
              <p:cNvPicPr/>
              <p:nvPr/>
            </p:nvPicPr>
            <p:blipFill>
              <a:blip r:embed="rId91"/>
              <a:stretch>
                <a:fillRect/>
              </a:stretch>
            </p:blipFill>
            <p:spPr>
              <a:xfrm>
                <a:off x="301413" y="5767773"/>
                <a:ext cx="8193240" cy="783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D1C6B4CC-01E1-F7A5-3579-86244AD1DF4D}"/>
                  </a:ext>
                </a:extLst>
              </p14:cNvPr>
              <p14:cNvContentPartPr/>
              <p14:nvPr/>
            </p14:nvContentPartPr>
            <p14:xfrm>
              <a:off x="6709773" y="2150493"/>
              <a:ext cx="3127680" cy="539640"/>
            </p14:xfrm>
          </p:contentPart>
        </mc:Choice>
        <mc:Fallback>
          <p:pic>
            <p:nvPicPr>
              <p:cNvPr id="58" name="Freihand 57">
                <a:extLst>
                  <a:ext uri="{FF2B5EF4-FFF2-40B4-BE49-F238E27FC236}">
                    <a16:creationId xmlns:a16="http://schemas.microsoft.com/office/drawing/2014/main" id="{D1C6B4CC-01E1-F7A5-3579-86244AD1DF4D}"/>
                  </a:ext>
                </a:extLst>
              </p:cNvPr>
              <p:cNvPicPr/>
              <p:nvPr/>
            </p:nvPicPr>
            <p:blipFill>
              <a:blip r:embed="rId93"/>
              <a:stretch>
                <a:fillRect/>
              </a:stretch>
            </p:blipFill>
            <p:spPr>
              <a:xfrm>
                <a:off x="6701133" y="2141493"/>
                <a:ext cx="3145320" cy="557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17371E35-4AEA-7E83-1838-0E57DBD8CAE2}"/>
                  </a:ext>
                </a:extLst>
              </p14:cNvPr>
              <p14:cNvContentPartPr/>
              <p14:nvPr/>
            </p14:nvContentPartPr>
            <p14:xfrm>
              <a:off x="1759773" y="2217453"/>
              <a:ext cx="1329840" cy="691200"/>
            </p14:xfrm>
          </p:contentPart>
        </mc:Choice>
        <mc:Fallback>
          <p:pic>
            <p:nvPicPr>
              <p:cNvPr id="59" name="Freihand 58">
                <a:extLst>
                  <a:ext uri="{FF2B5EF4-FFF2-40B4-BE49-F238E27FC236}">
                    <a16:creationId xmlns:a16="http://schemas.microsoft.com/office/drawing/2014/main" id="{17371E35-4AEA-7E83-1838-0E57DBD8CAE2}"/>
                  </a:ext>
                </a:extLst>
              </p:cNvPr>
              <p:cNvPicPr/>
              <p:nvPr/>
            </p:nvPicPr>
            <p:blipFill>
              <a:blip r:embed="rId95"/>
              <a:stretch>
                <a:fillRect/>
              </a:stretch>
            </p:blipFill>
            <p:spPr>
              <a:xfrm>
                <a:off x="1751133" y="2208813"/>
                <a:ext cx="1347480" cy="708840"/>
              </a:xfrm>
              <a:prstGeom prst="rect">
                <a:avLst/>
              </a:prstGeom>
            </p:spPr>
          </p:pic>
        </mc:Fallback>
      </mc:AlternateContent>
    </p:spTree>
    <p:extLst>
      <p:ext uri="{BB962C8B-B14F-4D97-AF65-F5344CB8AC3E}">
        <p14:creationId xmlns:p14="http://schemas.microsoft.com/office/powerpoint/2010/main" val="236024068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2763</Words>
  <Application>Microsoft Office PowerPoint</Application>
  <PresentationFormat>Breitbild</PresentationFormat>
  <Paragraphs>308</Paragraphs>
  <Slides>33</Slides>
  <Notes>33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33</vt:i4>
      </vt:variant>
    </vt:vector>
  </HeadingPairs>
  <TitlesOfParts>
    <vt:vector size="40"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231</cp:revision>
  <cp:lastPrinted>2022-03-02T20:18:27Z</cp:lastPrinted>
  <dcterms:created xsi:type="dcterms:W3CDTF">2022-03-01T20:52:11Z</dcterms:created>
  <dcterms:modified xsi:type="dcterms:W3CDTF">2022-11-03T10:42:13Z</dcterms:modified>
</cp:coreProperties>
</file>